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audio1.bin" ContentType="audio/unknown"/>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55" r:id="rId2"/>
    <p:sldMasterId id="2147483777" r:id="rId3"/>
    <p:sldMasterId id="2147483789" r:id="rId4"/>
    <p:sldMasterId id="2147483801" r:id="rId5"/>
  </p:sldMasterIdLst>
  <p:notesMasterIdLst>
    <p:notesMasterId r:id="rId78"/>
  </p:notesMasterIdLst>
  <p:sldIdLst>
    <p:sldId id="349" r:id="rId6"/>
    <p:sldId id="286" r:id="rId7"/>
    <p:sldId id="359" r:id="rId8"/>
    <p:sldId id="350" r:id="rId9"/>
    <p:sldId id="291" r:id="rId10"/>
    <p:sldId id="292" r:id="rId11"/>
    <p:sldId id="299" r:id="rId12"/>
    <p:sldId id="300" r:id="rId13"/>
    <p:sldId id="368" r:id="rId14"/>
    <p:sldId id="351" r:id="rId15"/>
    <p:sldId id="360" r:id="rId16"/>
    <p:sldId id="369" r:id="rId17"/>
    <p:sldId id="302" r:id="rId18"/>
    <p:sldId id="347" r:id="rId19"/>
    <p:sldId id="258" r:id="rId20"/>
    <p:sldId id="303" r:id="rId21"/>
    <p:sldId id="260" r:id="rId22"/>
    <p:sldId id="353" r:id="rId23"/>
    <p:sldId id="354"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04" r:id="rId38"/>
    <p:sldId id="285" r:id="rId39"/>
    <p:sldId id="361" r:id="rId40"/>
    <p:sldId id="357" r:id="rId41"/>
    <p:sldId id="362" r:id="rId42"/>
    <p:sldId id="363" r:id="rId43"/>
    <p:sldId id="309" r:id="rId44"/>
    <p:sldId id="310" r:id="rId45"/>
    <p:sldId id="311" r:id="rId46"/>
    <p:sldId id="312" r:id="rId47"/>
    <p:sldId id="356" r:id="rId48"/>
    <p:sldId id="313" r:id="rId49"/>
    <p:sldId id="314" r:id="rId50"/>
    <p:sldId id="315" r:id="rId51"/>
    <p:sldId id="317" r:id="rId52"/>
    <p:sldId id="355" r:id="rId53"/>
    <p:sldId id="346" r:id="rId54"/>
    <p:sldId id="319" r:id="rId55"/>
    <p:sldId id="321" r:id="rId56"/>
    <p:sldId id="322" r:id="rId57"/>
    <p:sldId id="323" r:id="rId58"/>
    <p:sldId id="324" r:id="rId59"/>
    <p:sldId id="325" r:id="rId60"/>
    <p:sldId id="326" r:id="rId61"/>
    <p:sldId id="328" r:id="rId62"/>
    <p:sldId id="329" r:id="rId63"/>
    <p:sldId id="330" r:id="rId64"/>
    <p:sldId id="364" r:id="rId65"/>
    <p:sldId id="276" r:id="rId66"/>
    <p:sldId id="277" r:id="rId67"/>
    <p:sldId id="278" r:id="rId68"/>
    <p:sldId id="279" r:id="rId69"/>
    <p:sldId id="257" r:id="rId70"/>
    <p:sldId id="280" r:id="rId71"/>
    <p:sldId id="281" r:id="rId72"/>
    <p:sldId id="282" r:id="rId73"/>
    <p:sldId id="263" r:id="rId74"/>
    <p:sldId id="358" r:id="rId75"/>
    <p:sldId id="366" r:id="rId76"/>
    <p:sldId id="367" r:id="rId77"/>
  </p:sldIdLst>
  <p:sldSz cx="9144000" cy="6858000" type="screen4x3"/>
  <p:notesSz cx="6858000" cy="9144000"/>
  <p:defaultTextStyle>
    <a:defPPr>
      <a:defRPr lang="en-US"/>
    </a:defPPr>
    <a:lvl1pPr algn="l" rtl="0" fontAlgn="base">
      <a:spcBef>
        <a:spcPct val="0"/>
      </a:spcBef>
      <a:spcAft>
        <a:spcPct val="0"/>
      </a:spcAft>
      <a:defRPr sz="2400" b="1" kern="1200">
        <a:solidFill>
          <a:srgbClr val="000000"/>
        </a:solidFill>
        <a:latin typeface="Arial Narrow" charset="0"/>
        <a:ea typeface="ＭＳ Ｐゴシック" charset="0"/>
        <a:cs typeface="Times New Roman" charset="0"/>
      </a:defRPr>
    </a:lvl1pPr>
    <a:lvl2pPr marL="457200" algn="l" rtl="0" fontAlgn="base">
      <a:spcBef>
        <a:spcPct val="0"/>
      </a:spcBef>
      <a:spcAft>
        <a:spcPct val="0"/>
      </a:spcAft>
      <a:defRPr sz="2400" b="1" kern="1200">
        <a:solidFill>
          <a:srgbClr val="000000"/>
        </a:solidFill>
        <a:latin typeface="Arial Narrow" charset="0"/>
        <a:ea typeface="ＭＳ Ｐゴシック" charset="0"/>
        <a:cs typeface="Times New Roman" charset="0"/>
      </a:defRPr>
    </a:lvl2pPr>
    <a:lvl3pPr marL="914400" algn="l" rtl="0" fontAlgn="base">
      <a:spcBef>
        <a:spcPct val="0"/>
      </a:spcBef>
      <a:spcAft>
        <a:spcPct val="0"/>
      </a:spcAft>
      <a:defRPr sz="2400" b="1" kern="1200">
        <a:solidFill>
          <a:srgbClr val="000000"/>
        </a:solidFill>
        <a:latin typeface="Arial Narrow" charset="0"/>
        <a:ea typeface="ＭＳ Ｐゴシック" charset="0"/>
        <a:cs typeface="Times New Roman" charset="0"/>
      </a:defRPr>
    </a:lvl3pPr>
    <a:lvl4pPr marL="1371600" algn="l" rtl="0" fontAlgn="base">
      <a:spcBef>
        <a:spcPct val="0"/>
      </a:spcBef>
      <a:spcAft>
        <a:spcPct val="0"/>
      </a:spcAft>
      <a:defRPr sz="2400" b="1" kern="1200">
        <a:solidFill>
          <a:srgbClr val="000000"/>
        </a:solidFill>
        <a:latin typeface="Arial Narrow" charset="0"/>
        <a:ea typeface="ＭＳ Ｐゴシック" charset="0"/>
        <a:cs typeface="Times New Roman" charset="0"/>
      </a:defRPr>
    </a:lvl4pPr>
    <a:lvl5pPr marL="1828800" algn="l" rtl="0" fontAlgn="base">
      <a:spcBef>
        <a:spcPct val="0"/>
      </a:spcBef>
      <a:spcAft>
        <a:spcPct val="0"/>
      </a:spcAft>
      <a:defRPr sz="2400" b="1" kern="1200">
        <a:solidFill>
          <a:srgbClr val="000000"/>
        </a:solidFill>
        <a:latin typeface="Arial Narrow" charset="0"/>
        <a:ea typeface="ＭＳ Ｐゴシック" charset="0"/>
        <a:cs typeface="Times New Roman" charset="0"/>
      </a:defRPr>
    </a:lvl5pPr>
    <a:lvl6pPr marL="2286000" algn="l" defTabSz="457200" rtl="0" eaLnBrk="1" latinLnBrk="0" hangingPunct="1">
      <a:defRPr sz="2400" b="1" kern="1200">
        <a:solidFill>
          <a:srgbClr val="000000"/>
        </a:solidFill>
        <a:latin typeface="Arial Narrow" charset="0"/>
        <a:ea typeface="ＭＳ Ｐゴシック" charset="0"/>
        <a:cs typeface="Times New Roman" charset="0"/>
      </a:defRPr>
    </a:lvl6pPr>
    <a:lvl7pPr marL="2743200" algn="l" defTabSz="457200" rtl="0" eaLnBrk="1" latinLnBrk="0" hangingPunct="1">
      <a:defRPr sz="2400" b="1" kern="1200">
        <a:solidFill>
          <a:srgbClr val="000000"/>
        </a:solidFill>
        <a:latin typeface="Arial Narrow" charset="0"/>
        <a:ea typeface="ＭＳ Ｐゴシック" charset="0"/>
        <a:cs typeface="Times New Roman" charset="0"/>
      </a:defRPr>
    </a:lvl7pPr>
    <a:lvl8pPr marL="3200400" algn="l" defTabSz="457200" rtl="0" eaLnBrk="1" latinLnBrk="0" hangingPunct="1">
      <a:defRPr sz="2400" b="1" kern="1200">
        <a:solidFill>
          <a:srgbClr val="000000"/>
        </a:solidFill>
        <a:latin typeface="Arial Narrow" charset="0"/>
        <a:ea typeface="ＭＳ Ｐゴシック" charset="0"/>
        <a:cs typeface="Times New Roman" charset="0"/>
      </a:defRPr>
    </a:lvl8pPr>
    <a:lvl9pPr marL="3657600" algn="l" defTabSz="457200" rtl="0" eaLnBrk="1" latinLnBrk="0" hangingPunct="1">
      <a:defRPr sz="2400" b="1" kern="1200">
        <a:solidFill>
          <a:srgbClr val="000000"/>
        </a:solidFill>
        <a:latin typeface="Arial Narrow" charset="0"/>
        <a:ea typeface="ＭＳ Ｐゴシック" charset="0"/>
        <a:cs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5" d="100"/>
          <a:sy n="75" d="100"/>
        </p:scale>
        <p:origin x="-2480" y="-888"/>
      </p:cViewPr>
      <p:guideLst>
        <p:guide orient="horz" pos="2160"/>
        <p:guide pos="2880"/>
      </p:guideLst>
    </p:cSldViewPr>
  </p:slideViewPr>
  <p:outlineViewPr>
    <p:cViewPr>
      <p:scale>
        <a:sx n="33" d="100"/>
        <a:sy n="33" d="100"/>
      </p:scale>
      <p:origin x="0" y="484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notesMaster" Target="notesMasters/notesMaster1.xml"/><Relationship Id="rId79" Type="http://schemas.openxmlformats.org/officeDocument/2006/relationships/printerSettings" Target="printerSettings/printerSettings1.bin"/><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25.xml"/><Relationship Id="rId4" Type="http://schemas.openxmlformats.org/officeDocument/2006/relationships/slide" Target="slides/slide26.xml"/><Relationship Id="rId1" Type="http://schemas.openxmlformats.org/officeDocument/2006/relationships/slide" Target="slides/slide23.xml"/><Relationship Id="rId2"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Narrow" pitchFamily="-111" charset="0"/>
                <a:ea typeface="Times New Roman" pitchFamily="-111" charset="0"/>
                <a:cs typeface="Times New Roman" pitchFamily="-111" charset="0"/>
              </a:defRPr>
            </a:lvl1pPr>
          </a:lstStyle>
          <a:p>
            <a:pPr>
              <a:defRPr/>
            </a:pPr>
            <a:endParaRPr lang="en-US"/>
          </a:p>
        </p:txBody>
      </p:sp>
      <p:sp>
        <p:nvSpPr>
          <p:cNvPr id="1064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Narrow" pitchFamily="-111" charset="0"/>
                <a:ea typeface="Times New Roman" pitchFamily="-111" charset="0"/>
                <a:cs typeface="Times New Roman" pitchFamily="-111" charset="0"/>
              </a:defRPr>
            </a:lvl1pPr>
          </a:lstStyle>
          <a:p>
            <a:pPr>
              <a:defRPr/>
            </a:pPr>
            <a:endParaRPr lang="en-US"/>
          </a:p>
        </p:txBody>
      </p:sp>
      <p:sp>
        <p:nvSpPr>
          <p:cNvPr id="76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5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65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Narrow" pitchFamily="-111" charset="0"/>
                <a:ea typeface="Times New Roman" pitchFamily="-111" charset="0"/>
                <a:cs typeface="Times New Roman" pitchFamily="-111" charset="0"/>
              </a:defRPr>
            </a:lvl1pPr>
          </a:lstStyle>
          <a:p>
            <a:pPr>
              <a:defRPr/>
            </a:pPr>
            <a:endParaRPr lang="en-US"/>
          </a:p>
        </p:txBody>
      </p:sp>
      <p:sp>
        <p:nvSpPr>
          <p:cNvPr id="1065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70B4F82-FD62-C249-A939-26EBF43B2A42}" type="slidenum">
              <a:rPr lang="en-US"/>
              <a:pPr/>
              <a:t>‹#›</a:t>
            </a:fld>
            <a:endParaRPr lang="en-US"/>
          </a:p>
        </p:txBody>
      </p:sp>
    </p:spTree>
    <p:extLst>
      <p:ext uri="{BB962C8B-B14F-4D97-AF65-F5344CB8AC3E}">
        <p14:creationId xmlns:p14="http://schemas.microsoft.com/office/powerpoint/2010/main" val="1859927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DFC9AA78-ECA4-A644-9E1D-3ECACC689C06}" type="slidenum">
              <a:rPr lang="en-US" sz="1200"/>
              <a:pPr eaLnBrk="1" hangingPunct="1"/>
              <a:t>1</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91C912F5-4C98-A14D-B9A4-DAD499F51914}" type="slidenum">
              <a:rPr lang="en-US" sz="1200"/>
              <a:pPr eaLnBrk="1" hangingPunct="1"/>
              <a:t>10</a:t>
            </a:fld>
            <a:endParaRPr 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2F3100C-2116-2748-8517-20A527753121}" type="slidenum">
              <a:rPr lang="en-US" sz="1200">
                <a:solidFill>
                  <a:prstClr val="black"/>
                </a:solidFill>
              </a:rPr>
              <a:pPr eaLnBrk="1" hangingPunct="1"/>
              <a:t>12</a:t>
            </a:fld>
            <a:endParaRPr lang="en-US" sz="1200">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A1E25441-9F80-8C45-AF92-E46A6B671213}" type="slidenum">
              <a:rPr lang="en-US" sz="1200"/>
              <a:pPr eaLnBrk="1" hangingPunct="1"/>
              <a:t>13</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43CD6134-79A8-8049-94F9-3A62EF5CECED}" type="slidenum">
              <a:rPr lang="en-US" sz="1200"/>
              <a:pPr eaLnBrk="1" hangingPunct="1"/>
              <a:t>15</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B7F50761-117C-134D-AFBE-2E7599EF48DF}" type="slidenum">
              <a:rPr lang="en-US" sz="1200"/>
              <a:pPr eaLnBrk="1" hangingPunct="1"/>
              <a:t>16</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775FE519-4216-CC45-98A1-4C6BA076A917}" type="slidenum">
              <a:rPr lang="en-US" sz="1200"/>
              <a:pPr eaLnBrk="1" hangingPunct="1"/>
              <a:t>17</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CD030929-FB52-D049-9671-070A3A0F7E02}" type="slidenum">
              <a:rPr lang="en-US" sz="1200"/>
              <a:pPr eaLnBrk="1" hangingPunct="1"/>
              <a:t>18</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2F368F47-0A43-BE4E-8A4D-492FF11EAC3F}" type="slidenum">
              <a:rPr lang="en-US" sz="1200"/>
              <a:pPr eaLnBrk="1" hangingPunct="1"/>
              <a:t>19</a:t>
            </a:fld>
            <a:endParaRPr 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0B84868B-55FF-DB48-B935-32A60D89FEA2}" type="slidenum">
              <a:rPr lang="en-US" sz="1200"/>
              <a:pPr eaLnBrk="1" hangingPunct="1"/>
              <a:t>20</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5349F60A-C748-7B47-B772-D20E4EC11478}" type="slidenum">
              <a:rPr lang="en-US" sz="1200"/>
              <a:pPr eaLnBrk="1" hangingPunct="1"/>
              <a:t>2</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A8712B36-3CE7-C745-8AFB-BA7C0DFEF87D}" type="slidenum">
              <a:rPr lang="en-US" sz="1200"/>
              <a:pPr eaLnBrk="1" hangingPunct="1"/>
              <a:t>21</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6C752AAC-5739-F342-8AD9-886AB67C097C}" type="slidenum">
              <a:rPr lang="en-US" sz="1200"/>
              <a:pPr eaLnBrk="1" hangingPunct="1"/>
              <a:t>22</a:t>
            </a:fld>
            <a:endParaRPr 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0528A02E-8792-9E4B-9760-F592B68B42DF}" type="slidenum">
              <a:rPr lang="en-US" sz="1200"/>
              <a:pPr eaLnBrk="1" hangingPunct="1"/>
              <a:t>23</a:t>
            </a:fld>
            <a:endParaRPr 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D8185E58-23C0-574F-BB96-DCF9B6E2B6FF}" type="slidenum">
              <a:rPr lang="en-US" sz="1200"/>
              <a:pPr eaLnBrk="1" hangingPunct="1"/>
              <a:t>24</a:t>
            </a:fld>
            <a:endParaRPr 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CD805B64-075B-2045-B33E-5C340FDD4304}" type="slidenum">
              <a:rPr lang="en-US" sz="1200"/>
              <a:pPr eaLnBrk="1" hangingPunct="1"/>
              <a:t>25</a:t>
            </a:fld>
            <a:endParaRPr 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B9B1E773-2D92-E34A-8960-3B21CCAC10AC}" type="slidenum">
              <a:rPr lang="en-US" sz="1200"/>
              <a:pPr eaLnBrk="1" hangingPunct="1"/>
              <a:t>26</a:t>
            </a:fld>
            <a:endParaRPr 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D92F55AC-CFD8-0345-A6EE-68F4202C4641}" type="slidenum">
              <a:rPr lang="en-US" sz="1200"/>
              <a:pPr eaLnBrk="1" hangingPunct="1"/>
              <a:t>27</a:t>
            </a:fld>
            <a:endParaRPr 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B80D4E9C-7389-B74B-B8E6-7B6D5695A4C0}" type="slidenum">
              <a:rPr lang="en-US" sz="1200"/>
              <a:pPr eaLnBrk="1" hangingPunct="1"/>
              <a:t>28</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198B7A71-00D6-2944-AFD7-79B678D33910}" type="slidenum">
              <a:rPr lang="en-US" sz="1200"/>
              <a:pPr eaLnBrk="1" hangingPunct="1"/>
              <a:t>29</a:t>
            </a:fld>
            <a:endParaRPr 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42CF391E-4526-EB47-AA16-FD3C56CB1489}" type="slidenum">
              <a:rPr lang="en-US" sz="1200"/>
              <a:pPr eaLnBrk="1" hangingPunct="1"/>
              <a:t>30</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r" eaLnBrk="1" hangingPunct="1"/>
            <a:fld id="{6DD307AE-A868-3B4C-B5D8-9A549046A773}" type="slidenum">
              <a:rPr lang="en-US" sz="1200"/>
              <a:pPr algn="r" eaLnBrk="1" hangingPunct="1"/>
              <a:t>3</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C6DD194A-7053-6F4F-AB11-DF6B8BA451F3}" type="slidenum">
              <a:rPr lang="en-US" sz="1200"/>
              <a:pPr eaLnBrk="1" hangingPunct="1"/>
              <a:t>31</a:t>
            </a:fld>
            <a:endParaRPr 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F29F7967-BAC5-9345-B23D-89301EE3C398}" type="slidenum">
              <a:rPr lang="en-US" sz="1200"/>
              <a:pPr eaLnBrk="1" hangingPunct="1"/>
              <a:t>32</a:t>
            </a:fld>
            <a:endParaRPr 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4EE3E054-8645-454A-BEC7-A9358DDADE20}" type="slidenum">
              <a:rPr lang="en-US" sz="1200"/>
              <a:pPr eaLnBrk="1" hangingPunct="1"/>
              <a:t>33</a:t>
            </a:fld>
            <a:endParaRPr 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E63FE871-D5E9-4C47-B14F-CEEA62C54E77}" type="slidenum">
              <a:rPr lang="en-US" sz="1200"/>
              <a:pPr eaLnBrk="1" hangingPunct="1"/>
              <a:t>34</a:t>
            </a:fld>
            <a:endParaRPr 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r" eaLnBrk="1" hangingPunct="1"/>
            <a:fld id="{C141DEE2-9D22-544F-9837-B41496365B2E}" type="slidenum">
              <a:rPr lang="en-US" sz="1200"/>
              <a:pPr algn="r" eaLnBrk="1" hangingPunct="1"/>
              <a:t>35</a:t>
            </a:fld>
            <a:endParaRPr 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r" eaLnBrk="1" hangingPunct="1"/>
            <a:fld id="{CEDE5539-8806-5E44-A3A1-7E6F35C17BAF}" type="slidenum">
              <a:rPr lang="en-US" sz="1200"/>
              <a:pPr algn="r" eaLnBrk="1" hangingPunct="1"/>
              <a:t>37</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r" eaLnBrk="1" hangingPunct="1"/>
            <a:fld id="{11AD6067-436B-7848-BD4B-4983CD32D649}" type="slidenum">
              <a:rPr lang="en-US" sz="1200"/>
              <a:pPr algn="r" eaLnBrk="1" hangingPunct="1"/>
              <a:t>38</a:t>
            </a:fld>
            <a:endParaRPr 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A161DCBF-EFEA-3749-993A-8724B6A9A95D}" type="slidenum">
              <a:rPr lang="en-US" sz="1200"/>
              <a:pPr eaLnBrk="1" hangingPunct="1"/>
              <a:t>39</a:t>
            </a:fld>
            <a:endParaRPr 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926C7D57-3B5B-0C43-9949-0FB82A95A7B2}" type="slidenum">
              <a:rPr lang="en-US" sz="1200"/>
              <a:pPr eaLnBrk="1" hangingPunct="1"/>
              <a:t>40</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903BCCB6-8F50-B047-85F9-C7259647F1E7}" type="slidenum">
              <a:rPr lang="en-US" sz="1200"/>
              <a:pPr eaLnBrk="1" hangingPunct="1"/>
              <a:t>41</a:t>
            </a:fld>
            <a:endParaRPr lang="en-US"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FA578E56-38C4-214F-9128-AF4597DDFE9D}" type="slidenum">
              <a:rPr lang="en-US" sz="1200"/>
              <a:pPr eaLnBrk="1" hangingPunct="1"/>
              <a:t>4</a:t>
            </a:fld>
            <a:endParaRPr 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B142B225-8D18-634E-9947-21570710BD91}" type="slidenum">
              <a:rPr lang="en-US" sz="1200"/>
              <a:pPr eaLnBrk="1" hangingPunct="1"/>
              <a:t>42</a:t>
            </a:fld>
            <a:endParaRPr 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B5052489-4A93-2745-84BF-077B41247170}" type="slidenum">
              <a:rPr lang="en-US" sz="1200"/>
              <a:pPr eaLnBrk="1" hangingPunct="1"/>
              <a:t>44</a:t>
            </a:fld>
            <a:endParaRPr lang="en-US"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14826CED-CB72-884D-96C6-4E8CEE5A7D28}" type="slidenum">
              <a:rPr lang="en-US" sz="1200"/>
              <a:pPr eaLnBrk="1" hangingPunct="1"/>
              <a:t>45</a:t>
            </a:fld>
            <a:endParaRPr 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84A43AAD-0A7D-5D45-84C3-AA4E4DCAFD7A}" type="slidenum">
              <a:rPr lang="en-US" sz="1200"/>
              <a:pPr eaLnBrk="1" hangingPunct="1"/>
              <a:t>46</a:t>
            </a:fld>
            <a:endParaRPr 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749199A2-C16A-1A4D-96BE-DC117F1E93E0}" type="slidenum">
              <a:rPr lang="en-US" sz="1200"/>
              <a:pPr eaLnBrk="1" hangingPunct="1"/>
              <a:t>47</a:t>
            </a:fld>
            <a:endParaRPr lang="en-US"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C0E8DE53-3318-F44A-BA09-9444374AC8BA}" type="slidenum">
              <a:rPr lang="en-US" sz="1200"/>
              <a:pPr eaLnBrk="1" hangingPunct="1"/>
              <a:t>49</a:t>
            </a:fld>
            <a:endParaRPr lang="en-US"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8DA3C184-215F-A24A-ADE3-57A5E49DEA9E}" type="slidenum">
              <a:rPr lang="en-US" sz="1200"/>
              <a:pPr eaLnBrk="1" hangingPunct="1"/>
              <a:t>50</a:t>
            </a:fld>
            <a:endParaRPr 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E347E0AB-D472-4F47-B8D8-7BD9877DA3D7}" type="slidenum">
              <a:rPr lang="en-US" sz="1200"/>
              <a:pPr eaLnBrk="1" hangingPunct="1"/>
              <a:t>51</a:t>
            </a:fld>
            <a:endParaRPr lang="en-US"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642EAFFB-3533-0548-B774-E00D191D9DB2}" type="slidenum">
              <a:rPr lang="en-US" sz="1200"/>
              <a:pPr eaLnBrk="1" hangingPunct="1"/>
              <a:t>52</a:t>
            </a:fld>
            <a:endParaRPr 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CF0485D8-7D1E-BA4C-8A4E-9FD3BC9D24B5}" type="slidenum">
              <a:rPr lang="en-US" sz="1200"/>
              <a:pPr eaLnBrk="1" hangingPunct="1"/>
              <a:t>53</a:t>
            </a:fld>
            <a:endParaRPr lang="en-US"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F3C89F4C-AAAE-CC46-857B-AE833CBFF02E}" type="slidenum">
              <a:rPr lang="en-US" sz="1200"/>
              <a:pPr eaLnBrk="1" hangingPunct="1"/>
              <a:t>5</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0167A50D-2FF5-C142-9673-E532150166DD}" type="slidenum">
              <a:rPr lang="en-US" sz="1200"/>
              <a:pPr eaLnBrk="1" hangingPunct="1"/>
              <a:t>54</a:t>
            </a:fld>
            <a:endParaRPr 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761745B0-C6AD-FC40-B79D-5E8420BA80E5}" type="slidenum">
              <a:rPr lang="en-US" sz="1200"/>
              <a:pPr eaLnBrk="1" hangingPunct="1"/>
              <a:t>55</a:t>
            </a:fld>
            <a:endParaRPr 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017B7C99-6162-1343-9CBD-1689095DEAC1}" type="slidenum">
              <a:rPr lang="en-US" sz="1200"/>
              <a:pPr eaLnBrk="1" hangingPunct="1"/>
              <a:t>56</a:t>
            </a:fld>
            <a:endParaRPr 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C52FF8BD-FE46-F643-9F29-501AE4B4A1E9}" type="slidenum">
              <a:rPr lang="en-US" sz="1200"/>
              <a:pPr eaLnBrk="1" hangingPunct="1"/>
              <a:t>57</a:t>
            </a:fld>
            <a:endParaRPr lang="en-US"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FA40504D-040D-1B49-8788-6AC3B6B8DF9E}" type="slidenum">
              <a:rPr lang="en-US" sz="1200"/>
              <a:pPr eaLnBrk="1" hangingPunct="1"/>
              <a:t>58</a:t>
            </a:fld>
            <a:endParaRPr lang="en-US"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02443ECF-1DE1-3246-B6C3-1442A716F99E}" type="slidenum">
              <a:rPr lang="en-US" sz="1200"/>
              <a:pPr eaLnBrk="1" hangingPunct="1"/>
              <a:t>59</a:t>
            </a:fld>
            <a:endParaRPr lang="en-US"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r" eaLnBrk="1" hangingPunct="1"/>
            <a:fld id="{66227FF1-4C31-DA47-B699-DC8B5F779193}" type="slidenum">
              <a:rPr lang="en-US" sz="1200"/>
              <a:pPr algn="r" eaLnBrk="1" hangingPunct="1"/>
              <a:t>60</a:t>
            </a:fld>
            <a:endParaRPr lang="en-US" sz="120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CF5B150C-D8CE-BE4F-BEEE-C8311D3EC7FB}" type="slidenum">
              <a:rPr lang="en-US" sz="1200"/>
              <a:pPr eaLnBrk="1" hangingPunct="1"/>
              <a:t>61</a:t>
            </a:fld>
            <a:endParaRPr lang="en-US" sz="12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61430905-CD28-C443-91C0-BB9BBD08D6FB}" type="slidenum">
              <a:rPr lang="en-US" sz="1200"/>
              <a:pPr eaLnBrk="1" hangingPunct="1"/>
              <a:t>62</a:t>
            </a:fld>
            <a:endParaRPr lang="en-US" sz="12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49035ACB-2B51-2D47-A19B-51B72EA30612}" type="slidenum">
              <a:rPr lang="en-US" sz="1200"/>
              <a:pPr eaLnBrk="1" hangingPunct="1"/>
              <a:t>63</a:t>
            </a:fld>
            <a:endParaRPr lang="en-US" sz="120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232A0EA1-B361-9E46-93EB-ECB029867EC5}" type="slidenum">
              <a:rPr lang="en-US" sz="1200"/>
              <a:pPr eaLnBrk="1" hangingPunct="1"/>
              <a:t>6</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BCDF0B37-B036-FF47-912E-2412DCAF5994}" type="slidenum">
              <a:rPr lang="en-US" sz="1200"/>
              <a:pPr eaLnBrk="1" hangingPunct="1"/>
              <a:t>64</a:t>
            </a:fld>
            <a:endParaRPr lang="en-US"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21B0AC79-8206-B843-BD4A-0A1B0F2DC9E0}" type="slidenum">
              <a:rPr lang="en-US" sz="1200"/>
              <a:pPr eaLnBrk="1" hangingPunct="1"/>
              <a:t>65</a:t>
            </a:fld>
            <a:endParaRPr lang="en-US" sz="120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43AB5989-C512-FD49-BF84-177D4782C081}" type="slidenum">
              <a:rPr lang="en-US" sz="1200"/>
              <a:pPr eaLnBrk="1" hangingPunct="1"/>
              <a:t>66</a:t>
            </a:fld>
            <a:endParaRPr lang="en-US" sz="12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38B340D1-9A2B-BF4B-B05C-F22960F1EDAB}" type="slidenum">
              <a:rPr lang="en-US" sz="1200"/>
              <a:pPr eaLnBrk="1" hangingPunct="1"/>
              <a:t>67</a:t>
            </a:fld>
            <a:endParaRPr lang="en-US" sz="120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93EB7E22-A6E9-D747-A725-F31CA8F9759B}" type="slidenum">
              <a:rPr lang="en-US" sz="1200"/>
              <a:pPr eaLnBrk="1" hangingPunct="1"/>
              <a:t>68</a:t>
            </a:fld>
            <a:endParaRPr lang="en-US" sz="120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5E84801F-EE70-5745-A414-2DA8BC8E9779}" type="slidenum">
              <a:rPr lang="en-US" sz="1200"/>
              <a:pPr eaLnBrk="1" hangingPunct="1"/>
              <a:t>69</a:t>
            </a:fld>
            <a:endParaRPr 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72</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mtClean="0">
                <a:latin typeface="Arial" charset="0"/>
                <a:ea typeface="ＭＳ Ｐゴシック" charset="0"/>
                <a:cs typeface="ＭＳ Ｐゴシック" charset="0"/>
              </a:rPr>
              <a:t>OT Survey </a:t>
            </a:r>
            <a:r>
              <a:rPr lang="en-US" baseline="0" smtClean="0">
                <a:latin typeface="Arial" charset="0"/>
                <a:ea typeface="ＭＳ Ｐゴシック" charset="0"/>
                <a:cs typeface="ＭＳ Ｐゴシック" charset="0"/>
              </a:rPr>
              <a:t>VN</a:t>
            </a:r>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2CD086E4-7957-7347-9DAC-3C859B34317D}" type="slidenum">
              <a:rPr lang="en-US" sz="1200"/>
              <a:pPr eaLnBrk="1" hangingPunct="1"/>
              <a:t>7</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fld id="{81808C2D-DC1B-C345-AC82-1057B3750C2F}" type="slidenum">
              <a:rPr lang="en-US" sz="1200"/>
              <a:pPr eaLnBrk="1" hangingPunct="1"/>
              <a:t>8</a:t>
            </a:fld>
            <a:endParaRPr 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9D7EF8F-59A6-234A-9C92-D4D117F41ECE}" type="slidenum">
              <a:rPr lang="en-US" sz="1200">
                <a:solidFill>
                  <a:prstClr val="black"/>
                </a:solidFill>
              </a:rPr>
              <a:pPr eaLnBrk="1" hangingPunct="1"/>
              <a:t>9</a:t>
            </a:fld>
            <a:endParaRPr lang="en-US" sz="1200">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p:spPr>
          <p:txBody>
            <a:bodyPr wrap="none" anchor="ctr"/>
            <a:lstStyle/>
            <a:p>
              <a:pPr>
                <a:defRPr/>
              </a:pPr>
              <a:endParaRPr lang="en-US">
                <a:latin typeface="Arial Narrow" pitchFamily="-112" charset="0"/>
                <a:ea typeface="Times New Roman" pitchFamily="-112" charset="0"/>
                <a:cs typeface="Times New Roman" pitchFamily="-112"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p:spPr>
          <p:txBody>
            <a:bodyPr wrap="none" anchor="ctr"/>
            <a:lstStyle/>
            <a:p>
              <a:pPr>
                <a:defRPr/>
              </a:pPr>
              <a:endParaRPr lang="en-US">
                <a:latin typeface="Arial Narrow" pitchFamily="-112" charset="0"/>
                <a:ea typeface="Times New Roman" pitchFamily="-112" charset="0"/>
                <a:cs typeface="Times New Roman" pitchFamily="-112"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000"/>
              </a:schemeClr>
            </a:solidFill>
            <a:ln w="9525">
              <a:noFill/>
              <a:miter lim="800000"/>
              <a:headEnd/>
              <a:tailEnd/>
            </a:ln>
          </p:spPr>
          <p:txBody>
            <a:bodyPr wrap="none" anchor="ctr"/>
            <a:lstStyle/>
            <a:p>
              <a:pPr>
                <a:defRPr/>
              </a:pPr>
              <a:endParaRPr lang="en-US">
                <a:latin typeface="Arial Narrow" pitchFamily="-111" charset="0"/>
                <a:ea typeface="Times New Roman" pitchFamily="-111" charset="0"/>
                <a:cs typeface="Times New Roman" pitchFamily="-111" charset="0"/>
              </a:endParaRPr>
            </a:p>
          </p:txBody>
        </p:sp>
      </p:grpSp>
      <p:sp>
        <p:nvSpPr>
          <p:cNvPr id="9225"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9226"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fld id="{146D77AE-7A16-C24F-B2E2-286548B1F129}" type="slidenum">
              <a:rPr lang="en-US"/>
              <a:pPr/>
              <a:t>‹#›</a:t>
            </a:fld>
            <a:endParaRPr lang="en-US"/>
          </a:p>
        </p:txBody>
      </p:sp>
    </p:spTree>
    <p:extLst>
      <p:ext uri="{BB962C8B-B14F-4D97-AF65-F5344CB8AC3E}">
        <p14:creationId xmlns:p14="http://schemas.microsoft.com/office/powerpoint/2010/main" val="207477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fld id="{0BE9E9B3-10E3-D343-9DA8-D5FCDAC5E540}" type="slidenum">
              <a:rPr lang="en-US"/>
              <a:pPr/>
              <a:t>‹#›</a:t>
            </a:fld>
            <a:endParaRPr lang="en-US"/>
          </a:p>
        </p:txBody>
      </p:sp>
    </p:spTree>
    <p:extLst>
      <p:ext uri="{BB962C8B-B14F-4D97-AF65-F5344CB8AC3E}">
        <p14:creationId xmlns:p14="http://schemas.microsoft.com/office/powerpoint/2010/main" val="2308940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fld id="{0EA8296C-CD82-694C-B6AF-7E5BB95B96B6}" type="slidenum">
              <a:rPr lang="en-US"/>
              <a:pPr/>
              <a:t>‹#›</a:t>
            </a:fld>
            <a:endParaRPr lang="en-US"/>
          </a:p>
        </p:txBody>
      </p:sp>
    </p:spTree>
    <p:extLst>
      <p:ext uri="{BB962C8B-B14F-4D97-AF65-F5344CB8AC3E}">
        <p14:creationId xmlns:p14="http://schemas.microsoft.com/office/powerpoint/2010/main" val="2703419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F2A6AC-C158-314F-ACBE-3765BFF1E061}" type="slidenum">
              <a:rPr lang="en-US"/>
              <a:pPr/>
              <a:t>‹#›</a:t>
            </a:fld>
            <a:endParaRPr lang="en-US"/>
          </a:p>
        </p:txBody>
      </p:sp>
    </p:spTree>
    <p:extLst>
      <p:ext uri="{BB962C8B-B14F-4D97-AF65-F5344CB8AC3E}">
        <p14:creationId xmlns:p14="http://schemas.microsoft.com/office/powerpoint/2010/main" val="595966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EB58FDC-65B9-114D-8331-DFBADC66AF64}" type="slidenum">
              <a:rPr lang="en-US"/>
              <a:pPr/>
              <a:t>‹#›</a:t>
            </a:fld>
            <a:endParaRPr lang="en-US"/>
          </a:p>
        </p:txBody>
      </p:sp>
    </p:spTree>
    <p:extLst>
      <p:ext uri="{BB962C8B-B14F-4D97-AF65-F5344CB8AC3E}">
        <p14:creationId xmlns:p14="http://schemas.microsoft.com/office/powerpoint/2010/main" val="227909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99BBC63-A9C9-EB41-B670-38EA5BBA6F9C}" type="slidenum">
              <a:rPr lang="en-US"/>
              <a:pPr/>
              <a:t>‹#›</a:t>
            </a:fld>
            <a:endParaRPr lang="en-US"/>
          </a:p>
        </p:txBody>
      </p:sp>
    </p:spTree>
    <p:extLst>
      <p:ext uri="{BB962C8B-B14F-4D97-AF65-F5344CB8AC3E}">
        <p14:creationId xmlns:p14="http://schemas.microsoft.com/office/powerpoint/2010/main" val="3908396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86C615-F439-6F4C-BAD3-71B976B3F124}" type="slidenum">
              <a:rPr lang="en-US"/>
              <a:pPr/>
              <a:t>‹#›</a:t>
            </a:fld>
            <a:endParaRPr lang="en-US"/>
          </a:p>
        </p:txBody>
      </p:sp>
    </p:spTree>
    <p:extLst>
      <p:ext uri="{BB962C8B-B14F-4D97-AF65-F5344CB8AC3E}">
        <p14:creationId xmlns:p14="http://schemas.microsoft.com/office/powerpoint/2010/main" val="3534757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CEBD82A-24AE-7441-A554-105E8B55FA43}" type="slidenum">
              <a:rPr lang="en-US"/>
              <a:pPr/>
              <a:t>‹#›</a:t>
            </a:fld>
            <a:endParaRPr lang="en-US"/>
          </a:p>
        </p:txBody>
      </p:sp>
    </p:spTree>
    <p:extLst>
      <p:ext uri="{BB962C8B-B14F-4D97-AF65-F5344CB8AC3E}">
        <p14:creationId xmlns:p14="http://schemas.microsoft.com/office/powerpoint/2010/main" val="4102846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AF88553-B5D6-814C-BB03-5A60749CE5DE}" type="slidenum">
              <a:rPr lang="en-US"/>
              <a:pPr/>
              <a:t>‹#›</a:t>
            </a:fld>
            <a:endParaRPr lang="en-US"/>
          </a:p>
        </p:txBody>
      </p:sp>
    </p:spTree>
    <p:extLst>
      <p:ext uri="{BB962C8B-B14F-4D97-AF65-F5344CB8AC3E}">
        <p14:creationId xmlns:p14="http://schemas.microsoft.com/office/powerpoint/2010/main" val="3741857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8C06EB0-1ED5-E448-B318-2CEF571FEA52}" type="slidenum">
              <a:rPr lang="en-US"/>
              <a:pPr/>
              <a:t>‹#›</a:t>
            </a:fld>
            <a:endParaRPr lang="en-US"/>
          </a:p>
        </p:txBody>
      </p:sp>
    </p:spTree>
    <p:extLst>
      <p:ext uri="{BB962C8B-B14F-4D97-AF65-F5344CB8AC3E}">
        <p14:creationId xmlns:p14="http://schemas.microsoft.com/office/powerpoint/2010/main" val="3783847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A7E3D26-BF17-FF42-97AE-9E200FECBB8B}" type="slidenum">
              <a:rPr lang="en-US"/>
              <a:pPr/>
              <a:t>‹#›</a:t>
            </a:fld>
            <a:endParaRPr lang="en-US"/>
          </a:p>
        </p:txBody>
      </p:sp>
    </p:spTree>
    <p:extLst>
      <p:ext uri="{BB962C8B-B14F-4D97-AF65-F5344CB8AC3E}">
        <p14:creationId xmlns:p14="http://schemas.microsoft.com/office/powerpoint/2010/main" val="294416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fld id="{7F4B8941-63A7-7141-AD24-3A08F6760737}" type="slidenum">
              <a:rPr lang="en-US"/>
              <a:pPr/>
              <a:t>‹#›</a:t>
            </a:fld>
            <a:endParaRPr lang="en-US"/>
          </a:p>
        </p:txBody>
      </p:sp>
    </p:spTree>
    <p:extLst>
      <p:ext uri="{BB962C8B-B14F-4D97-AF65-F5344CB8AC3E}">
        <p14:creationId xmlns:p14="http://schemas.microsoft.com/office/powerpoint/2010/main" val="3420529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D94D1FF-7030-5B4C-B4F3-7D50EBD206B3}" type="slidenum">
              <a:rPr lang="en-US"/>
              <a:pPr/>
              <a:t>‹#›</a:t>
            </a:fld>
            <a:endParaRPr lang="en-US"/>
          </a:p>
        </p:txBody>
      </p:sp>
    </p:spTree>
    <p:extLst>
      <p:ext uri="{BB962C8B-B14F-4D97-AF65-F5344CB8AC3E}">
        <p14:creationId xmlns:p14="http://schemas.microsoft.com/office/powerpoint/2010/main" val="2399542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7632BFD-D6B8-254E-B1FE-D7A4002EF313}" type="slidenum">
              <a:rPr lang="en-US"/>
              <a:pPr/>
              <a:t>‹#›</a:t>
            </a:fld>
            <a:endParaRPr lang="en-US"/>
          </a:p>
        </p:txBody>
      </p:sp>
    </p:spTree>
    <p:extLst>
      <p:ext uri="{BB962C8B-B14F-4D97-AF65-F5344CB8AC3E}">
        <p14:creationId xmlns:p14="http://schemas.microsoft.com/office/powerpoint/2010/main" val="1218579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EBE444D-1A37-B944-B0BF-92258CCB261C}" type="slidenum">
              <a:rPr lang="en-US"/>
              <a:pPr/>
              <a:t>‹#›</a:t>
            </a:fld>
            <a:endParaRPr lang="en-US"/>
          </a:p>
        </p:txBody>
      </p:sp>
    </p:spTree>
    <p:extLst>
      <p:ext uri="{BB962C8B-B14F-4D97-AF65-F5344CB8AC3E}">
        <p14:creationId xmlns:p14="http://schemas.microsoft.com/office/powerpoint/2010/main" val="137902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1132871929"/>
      </p:ext>
    </p:extLst>
  </p:cSld>
  <p:clrMapOvr>
    <a:masterClrMapping/>
  </p:clrMapOvr>
  <p:transition xmlns:p14="http://schemas.microsoft.com/office/powerpoint/2010/mai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3737350861"/>
      </p:ext>
    </p:extLst>
  </p:cSld>
  <p:clrMapOvr>
    <a:masterClrMapping/>
  </p:clrMapOvr>
  <p:transition xmlns:p14="http://schemas.microsoft.com/office/powerpoint/2010/mai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1900634811"/>
      </p:ext>
    </p:extLst>
  </p:cSld>
  <p:clrMapOvr>
    <a:masterClrMapping/>
  </p:clrMapOvr>
  <p:transition xmlns:p14="http://schemas.microsoft.com/office/powerpoint/2010/mai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1842715601"/>
      </p:ext>
    </p:extLst>
  </p:cSld>
  <p:clrMapOvr>
    <a:masterClrMapping/>
  </p:clrMapOvr>
  <p:transition xmlns:p14="http://schemas.microsoft.com/office/powerpoint/2010/mai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2514706731"/>
      </p:ext>
    </p:extLst>
  </p:cSld>
  <p:clrMapOvr>
    <a:masterClrMapping/>
  </p:clrMapOvr>
  <p:transition xmlns:p14="http://schemas.microsoft.com/office/powerpoint/2010/mai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2302022785"/>
      </p:ext>
    </p:extLst>
  </p:cSld>
  <p:clrMapOvr>
    <a:masterClrMapping/>
  </p:clrMapOvr>
  <p:transition xmlns:p14="http://schemas.microsoft.com/office/powerpoint/2010/mai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2697210935"/>
      </p:ext>
    </p:extLst>
  </p:cSld>
  <p:clrMapOvr>
    <a:masterClrMapping/>
  </p:clrMapOvr>
  <p:transition xmlns:p14="http://schemas.microsoft.com/office/powerpoint/2010/mai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fld id="{D3F95B71-7631-424A-A3EF-59282F4DC9FC}" type="slidenum">
              <a:rPr lang="en-US"/>
              <a:pPr/>
              <a:t>‹#›</a:t>
            </a:fld>
            <a:endParaRPr lang="en-US"/>
          </a:p>
        </p:txBody>
      </p:sp>
    </p:spTree>
    <p:extLst>
      <p:ext uri="{BB962C8B-B14F-4D97-AF65-F5344CB8AC3E}">
        <p14:creationId xmlns:p14="http://schemas.microsoft.com/office/powerpoint/2010/main" val="2458786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1430840394"/>
      </p:ext>
    </p:extLst>
  </p:cSld>
  <p:clrMapOvr>
    <a:masterClrMapping/>
  </p:clrMapOvr>
  <p:transition xmlns:p14="http://schemas.microsoft.com/office/powerpoint/2010/mai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4287610145"/>
      </p:ext>
    </p:extLst>
  </p:cSld>
  <p:clrMapOvr>
    <a:masterClrMapping/>
  </p:clrMapOvr>
  <p:transition xmlns:p14="http://schemas.microsoft.com/office/powerpoint/2010/mai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3041713842"/>
      </p:ext>
    </p:extLst>
  </p:cSld>
  <p:clrMapOvr>
    <a:masterClrMapping/>
  </p:clrMapOvr>
  <p:transition xmlns:p14="http://schemas.microsoft.com/office/powerpoint/2010/mai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661748611"/>
      </p:ext>
    </p:extLst>
  </p:cSld>
  <p:clrMapOvr>
    <a:masterClrMapping/>
  </p:clrMapOvr>
  <p:transition xmlns:p14="http://schemas.microsoft.com/office/powerpoint/2010/mai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pPr>
                <a:defRPr/>
              </a:pPr>
              <a:endParaRPr lang="en-US" b="0">
                <a:solidFill>
                  <a:srgbClr val="EAE8E2"/>
                </a:solidFill>
                <a:latin typeface="Times New Roman" pitchFamily="18" charset="0"/>
                <a:cs typeface="+mn-cs"/>
              </a:endParaRPr>
            </a:p>
          </p:txBody>
        </p:sp>
        <p:sp>
          <p:nvSpPr>
            <p:cNvPr id="6"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defRPr/>
              </a:pPr>
              <a:endParaRPr lang="en-US" b="0">
                <a:solidFill>
                  <a:srgbClr val="EAE8E2"/>
                </a:solidFill>
                <a:latin typeface="Times New Roman" pitchFamily="18" charset="0"/>
                <a:cs typeface="+mn-cs"/>
              </a:endParaRPr>
            </a:p>
          </p:txBody>
        </p:sp>
        <p:pic>
          <p:nvPicPr>
            <p:cNvPr id="7" name="Picture 5" descr="URBBANND"/>
            <p:cNvPicPr>
              <a:picLocks noChangeAspect="1" noChangeArrowheads="1"/>
            </p:cNvPicPr>
            <p:nvPr/>
          </p:nvPicPr>
          <p:blipFill>
            <a:blip r:embed="rId2">
              <a:extLst>
                <a:ext uri="{28A0092B-C50C-407E-A947-70E740481C1C}">
                  <a14:useLocalDpi xmlns:a14="http://schemas.microsoft.com/office/drawing/2010/main" val="0"/>
                </a:ext>
              </a:extLst>
            </a:blip>
            <a:srcRect l="5824" t="8493" r="35922"/>
            <a:stretch>
              <a:fillRect/>
            </a:stretch>
          </p:blipFill>
          <p:spPr bwMode="ltGray">
            <a:xfrm>
              <a:off x="0" y="0"/>
              <a:ext cx="5760"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4" name="Rectangle 6"/>
          <p:cNvSpPr>
            <a:spLocks noGrp="1" noChangeArrowheads="1"/>
          </p:cNvSpPr>
          <p:nvPr>
            <p:ph type="ctrTitle"/>
          </p:nvPr>
        </p:nvSpPr>
        <p:spPr>
          <a:xfrm>
            <a:off x="685800" y="2438400"/>
            <a:ext cx="7772400" cy="1143000"/>
          </a:xfrm>
        </p:spPr>
        <p:txBody>
          <a:bodyPr/>
          <a:lstStyle>
            <a:lvl1pPr>
              <a:defRPr/>
            </a:lvl1pPr>
          </a:lstStyle>
          <a:p>
            <a:r>
              <a:rPr lang="en-US"/>
              <a:t>Click to edit Master title style</a:t>
            </a:r>
          </a:p>
        </p:txBody>
      </p:sp>
      <p:sp>
        <p:nvSpPr>
          <p:cNvPr id="68615" name="Rectangle 7"/>
          <p:cNvSpPr>
            <a:spLocks noGrp="1" noChangeArrowheads="1"/>
          </p:cNvSpPr>
          <p:nvPr>
            <p:ph type="subTitle" idx="1"/>
          </p:nvPr>
        </p:nvSpPr>
        <p:spPr>
          <a:xfrm>
            <a:off x="1371600" y="39624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solidFill>
                <a:srgbClr val="EAE8E2"/>
              </a:solidFill>
              <a:latin typeface="Arial Narrow"/>
            </a:endParaRPr>
          </a:p>
        </p:txBody>
      </p:sp>
      <p:sp>
        <p:nvSpPr>
          <p:cNvPr id="9" name="Rectangle 9"/>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solidFill>
                <a:srgbClr val="EAE8E2"/>
              </a:solidFill>
              <a:latin typeface="Arial Narrow"/>
            </a:endParaRPr>
          </a:p>
        </p:txBody>
      </p:sp>
      <p:sp>
        <p:nvSpPr>
          <p:cNvPr id="10" name="Rectangle 10"/>
          <p:cNvSpPr>
            <a:spLocks noGrp="1" noChangeArrowheads="1"/>
          </p:cNvSpPr>
          <p:nvPr>
            <p:ph type="sldNum" sz="quarter" idx="12"/>
          </p:nvPr>
        </p:nvSpPr>
        <p:spPr>
          <a:xfrm>
            <a:off x="6553200" y="6248400"/>
            <a:ext cx="1905000" cy="457200"/>
          </a:xfrm>
        </p:spPr>
        <p:txBody>
          <a:bodyPr/>
          <a:lstStyle>
            <a:lvl1pPr>
              <a:defRPr/>
            </a:lvl1pPr>
          </a:lstStyle>
          <a:p>
            <a:fld id="{4D0615BA-D004-DE46-89C2-C17DD5DCF7D8}"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3318845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6" name="Rectangle 10"/>
          <p:cNvSpPr>
            <a:spLocks noGrp="1" noChangeArrowheads="1"/>
          </p:cNvSpPr>
          <p:nvPr>
            <p:ph type="sldNum" sz="quarter" idx="12"/>
          </p:nvPr>
        </p:nvSpPr>
        <p:spPr>
          <a:ln/>
        </p:spPr>
        <p:txBody>
          <a:bodyPr/>
          <a:lstStyle>
            <a:lvl1pPr>
              <a:defRPr/>
            </a:lvl1pPr>
          </a:lstStyle>
          <a:p>
            <a:fld id="{DFC7E4F2-83DB-7743-B60D-6245BCD6D836}"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3044295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6" name="Rectangle 10"/>
          <p:cNvSpPr>
            <a:spLocks noGrp="1" noChangeArrowheads="1"/>
          </p:cNvSpPr>
          <p:nvPr>
            <p:ph type="sldNum" sz="quarter" idx="12"/>
          </p:nvPr>
        </p:nvSpPr>
        <p:spPr>
          <a:ln/>
        </p:spPr>
        <p:txBody>
          <a:bodyPr/>
          <a:lstStyle>
            <a:lvl1pPr>
              <a:defRPr/>
            </a:lvl1pPr>
          </a:lstStyle>
          <a:p>
            <a:fld id="{7B6AE2DE-7CBA-844E-8FE1-CC9EF2D7CBC1}"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16802772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7" name="Rectangle 10"/>
          <p:cNvSpPr>
            <a:spLocks noGrp="1" noChangeArrowheads="1"/>
          </p:cNvSpPr>
          <p:nvPr>
            <p:ph type="sldNum" sz="quarter" idx="12"/>
          </p:nvPr>
        </p:nvSpPr>
        <p:spPr>
          <a:ln/>
        </p:spPr>
        <p:txBody>
          <a:bodyPr/>
          <a:lstStyle>
            <a:lvl1pPr>
              <a:defRPr/>
            </a:lvl1pPr>
          </a:lstStyle>
          <a:p>
            <a:fld id="{37ED8730-C27C-C144-A889-6B5ECE5D6AB7}"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4095822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9" name="Rectangle 10"/>
          <p:cNvSpPr>
            <a:spLocks noGrp="1" noChangeArrowheads="1"/>
          </p:cNvSpPr>
          <p:nvPr>
            <p:ph type="sldNum" sz="quarter" idx="12"/>
          </p:nvPr>
        </p:nvSpPr>
        <p:spPr>
          <a:ln/>
        </p:spPr>
        <p:txBody>
          <a:bodyPr/>
          <a:lstStyle>
            <a:lvl1pPr>
              <a:defRPr/>
            </a:lvl1pPr>
          </a:lstStyle>
          <a:p>
            <a:fld id="{85B258CD-F93B-294B-8FB8-EB048480163F}"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4157020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5" name="Rectangle 10"/>
          <p:cNvSpPr>
            <a:spLocks noGrp="1" noChangeArrowheads="1"/>
          </p:cNvSpPr>
          <p:nvPr>
            <p:ph type="sldNum" sz="quarter" idx="12"/>
          </p:nvPr>
        </p:nvSpPr>
        <p:spPr>
          <a:ln/>
        </p:spPr>
        <p:txBody>
          <a:bodyPr/>
          <a:lstStyle>
            <a:lvl1pPr>
              <a:defRPr/>
            </a:lvl1pPr>
          </a:lstStyle>
          <a:p>
            <a:fld id="{23DAAA1A-DF45-3E4B-9F70-84F8AF2C8D97}"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404508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fld id="{AE1EAFA1-9932-D54D-A179-0781E3A2F1C2}" type="slidenum">
              <a:rPr lang="en-US"/>
              <a:pPr/>
              <a:t>‹#›</a:t>
            </a:fld>
            <a:endParaRPr lang="en-US"/>
          </a:p>
        </p:txBody>
      </p:sp>
    </p:spTree>
    <p:extLst>
      <p:ext uri="{BB962C8B-B14F-4D97-AF65-F5344CB8AC3E}">
        <p14:creationId xmlns:p14="http://schemas.microsoft.com/office/powerpoint/2010/main" val="11238645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4" name="Rectangle 10"/>
          <p:cNvSpPr>
            <a:spLocks noGrp="1" noChangeArrowheads="1"/>
          </p:cNvSpPr>
          <p:nvPr>
            <p:ph type="sldNum" sz="quarter" idx="12"/>
          </p:nvPr>
        </p:nvSpPr>
        <p:spPr>
          <a:ln/>
        </p:spPr>
        <p:txBody>
          <a:bodyPr/>
          <a:lstStyle>
            <a:lvl1pPr>
              <a:defRPr/>
            </a:lvl1pPr>
          </a:lstStyle>
          <a:p>
            <a:fld id="{5DE3F095-B3AF-2B47-B620-8282BB211141}"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32688796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7" name="Rectangle 10"/>
          <p:cNvSpPr>
            <a:spLocks noGrp="1" noChangeArrowheads="1"/>
          </p:cNvSpPr>
          <p:nvPr>
            <p:ph type="sldNum" sz="quarter" idx="12"/>
          </p:nvPr>
        </p:nvSpPr>
        <p:spPr>
          <a:ln/>
        </p:spPr>
        <p:txBody>
          <a:bodyPr/>
          <a:lstStyle>
            <a:lvl1pPr>
              <a:defRPr/>
            </a:lvl1pPr>
          </a:lstStyle>
          <a:p>
            <a:fld id="{0153755D-5D36-5447-B65F-E4BFA8E3E313}"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1863701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7" name="Rectangle 10"/>
          <p:cNvSpPr>
            <a:spLocks noGrp="1" noChangeArrowheads="1"/>
          </p:cNvSpPr>
          <p:nvPr>
            <p:ph type="sldNum" sz="quarter" idx="12"/>
          </p:nvPr>
        </p:nvSpPr>
        <p:spPr>
          <a:ln/>
        </p:spPr>
        <p:txBody>
          <a:bodyPr/>
          <a:lstStyle>
            <a:lvl1pPr>
              <a:defRPr/>
            </a:lvl1pPr>
          </a:lstStyle>
          <a:p>
            <a:fld id="{48F845A5-1F37-DF47-9AFA-8CB12A53AC5B}"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29762307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6" name="Rectangle 10"/>
          <p:cNvSpPr>
            <a:spLocks noGrp="1" noChangeArrowheads="1"/>
          </p:cNvSpPr>
          <p:nvPr>
            <p:ph type="sldNum" sz="quarter" idx="12"/>
          </p:nvPr>
        </p:nvSpPr>
        <p:spPr>
          <a:ln/>
        </p:spPr>
        <p:txBody>
          <a:bodyPr/>
          <a:lstStyle>
            <a:lvl1pPr>
              <a:defRPr/>
            </a:lvl1pPr>
          </a:lstStyle>
          <a:p>
            <a:fld id="{A60ACA7B-1E8F-4C4E-8ECC-09971AA89EAA}"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2599201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6" name="Rectangle 10"/>
          <p:cNvSpPr>
            <a:spLocks noGrp="1" noChangeArrowheads="1"/>
          </p:cNvSpPr>
          <p:nvPr>
            <p:ph type="sldNum" sz="quarter" idx="12"/>
          </p:nvPr>
        </p:nvSpPr>
        <p:spPr>
          <a:ln/>
        </p:spPr>
        <p:txBody>
          <a:bodyPr/>
          <a:lstStyle>
            <a:lvl1pPr>
              <a:defRPr/>
            </a:lvl1pPr>
          </a:lstStyle>
          <a:p>
            <a:fld id="{45994A15-15CD-5F4A-9E90-EF76E070D58D}"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39833851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pPr>
                <a:defRPr/>
              </a:pPr>
              <a:endParaRPr lang="en-US" b="0">
                <a:solidFill>
                  <a:srgbClr val="EAE8E2"/>
                </a:solidFill>
                <a:latin typeface="Times New Roman" pitchFamily="18" charset="0"/>
                <a:cs typeface="+mn-cs"/>
              </a:endParaRPr>
            </a:p>
          </p:txBody>
        </p:sp>
        <p:sp>
          <p:nvSpPr>
            <p:cNvPr id="6"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defRPr/>
              </a:pPr>
              <a:endParaRPr lang="en-US" b="0">
                <a:solidFill>
                  <a:srgbClr val="EAE8E2"/>
                </a:solidFill>
                <a:latin typeface="Times New Roman" pitchFamily="18" charset="0"/>
                <a:cs typeface="+mn-cs"/>
              </a:endParaRPr>
            </a:p>
          </p:txBody>
        </p:sp>
        <p:pic>
          <p:nvPicPr>
            <p:cNvPr id="7" name="Picture 5" descr="URBBANND"/>
            <p:cNvPicPr>
              <a:picLocks noChangeAspect="1" noChangeArrowheads="1"/>
            </p:cNvPicPr>
            <p:nvPr/>
          </p:nvPicPr>
          <p:blipFill>
            <a:blip r:embed="rId2">
              <a:extLst>
                <a:ext uri="{28A0092B-C50C-407E-A947-70E740481C1C}">
                  <a14:useLocalDpi xmlns:a14="http://schemas.microsoft.com/office/drawing/2010/main" val="0"/>
                </a:ext>
              </a:extLst>
            </a:blip>
            <a:srcRect l="5824" t="8493" r="35922"/>
            <a:stretch>
              <a:fillRect/>
            </a:stretch>
          </p:blipFill>
          <p:spPr bwMode="ltGray">
            <a:xfrm>
              <a:off x="0" y="0"/>
              <a:ext cx="5760"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4" name="Rectangle 6"/>
          <p:cNvSpPr>
            <a:spLocks noGrp="1" noChangeArrowheads="1"/>
          </p:cNvSpPr>
          <p:nvPr>
            <p:ph type="ctrTitle"/>
          </p:nvPr>
        </p:nvSpPr>
        <p:spPr>
          <a:xfrm>
            <a:off x="685800" y="2438400"/>
            <a:ext cx="7772400" cy="1143000"/>
          </a:xfrm>
        </p:spPr>
        <p:txBody>
          <a:bodyPr/>
          <a:lstStyle>
            <a:lvl1pPr>
              <a:defRPr/>
            </a:lvl1pPr>
          </a:lstStyle>
          <a:p>
            <a:r>
              <a:rPr lang="en-US"/>
              <a:t>Click to edit Master title style</a:t>
            </a:r>
          </a:p>
        </p:txBody>
      </p:sp>
      <p:sp>
        <p:nvSpPr>
          <p:cNvPr id="68615" name="Rectangle 7"/>
          <p:cNvSpPr>
            <a:spLocks noGrp="1" noChangeArrowheads="1"/>
          </p:cNvSpPr>
          <p:nvPr>
            <p:ph type="subTitle" idx="1"/>
          </p:nvPr>
        </p:nvSpPr>
        <p:spPr>
          <a:xfrm>
            <a:off x="1371600" y="39624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solidFill>
                <a:srgbClr val="EAE8E2"/>
              </a:solidFill>
              <a:latin typeface="Arial Narrow"/>
            </a:endParaRPr>
          </a:p>
        </p:txBody>
      </p:sp>
      <p:sp>
        <p:nvSpPr>
          <p:cNvPr id="9" name="Rectangle 9"/>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solidFill>
                <a:srgbClr val="EAE8E2"/>
              </a:solidFill>
              <a:latin typeface="Arial Narrow"/>
            </a:endParaRPr>
          </a:p>
        </p:txBody>
      </p:sp>
      <p:sp>
        <p:nvSpPr>
          <p:cNvPr id="10" name="Rectangle 10"/>
          <p:cNvSpPr>
            <a:spLocks noGrp="1" noChangeArrowheads="1"/>
          </p:cNvSpPr>
          <p:nvPr>
            <p:ph type="sldNum" sz="quarter" idx="12"/>
          </p:nvPr>
        </p:nvSpPr>
        <p:spPr>
          <a:xfrm>
            <a:off x="6553200" y="6248400"/>
            <a:ext cx="1905000" cy="457200"/>
          </a:xfrm>
        </p:spPr>
        <p:txBody>
          <a:bodyPr/>
          <a:lstStyle>
            <a:lvl1pPr>
              <a:defRPr/>
            </a:lvl1pPr>
          </a:lstStyle>
          <a:p>
            <a:fld id="{4D0615BA-D004-DE46-89C2-C17DD5DCF7D8}"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3984264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6" name="Rectangle 10"/>
          <p:cNvSpPr>
            <a:spLocks noGrp="1" noChangeArrowheads="1"/>
          </p:cNvSpPr>
          <p:nvPr>
            <p:ph type="sldNum" sz="quarter" idx="12"/>
          </p:nvPr>
        </p:nvSpPr>
        <p:spPr>
          <a:ln/>
        </p:spPr>
        <p:txBody>
          <a:bodyPr/>
          <a:lstStyle>
            <a:lvl1pPr>
              <a:defRPr/>
            </a:lvl1pPr>
          </a:lstStyle>
          <a:p>
            <a:fld id="{DFC7E4F2-83DB-7743-B60D-6245BCD6D836}"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32243183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6" name="Rectangle 10"/>
          <p:cNvSpPr>
            <a:spLocks noGrp="1" noChangeArrowheads="1"/>
          </p:cNvSpPr>
          <p:nvPr>
            <p:ph type="sldNum" sz="quarter" idx="12"/>
          </p:nvPr>
        </p:nvSpPr>
        <p:spPr>
          <a:ln/>
        </p:spPr>
        <p:txBody>
          <a:bodyPr/>
          <a:lstStyle>
            <a:lvl1pPr>
              <a:defRPr/>
            </a:lvl1pPr>
          </a:lstStyle>
          <a:p>
            <a:fld id="{7B6AE2DE-7CBA-844E-8FE1-CC9EF2D7CBC1}"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720109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7" name="Rectangle 10"/>
          <p:cNvSpPr>
            <a:spLocks noGrp="1" noChangeArrowheads="1"/>
          </p:cNvSpPr>
          <p:nvPr>
            <p:ph type="sldNum" sz="quarter" idx="12"/>
          </p:nvPr>
        </p:nvSpPr>
        <p:spPr>
          <a:ln/>
        </p:spPr>
        <p:txBody>
          <a:bodyPr/>
          <a:lstStyle>
            <a:lvl1pPr>
              <a:defRPr/>
            </a:lvl1pPr>
          </a:lstStyle>
          <a:p>
            <a:fld id="{37ED8730-C27C-C144-A889-6B5ECE5D6AB7}"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35571986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9" name="Rectangle 10"/>
          <p:cNvSpPr>
            <a:spLocks noGrp="1" noChangeArrowheads="1"/>
          </p:cNvSpPr>
          <p:nvPr>
            <p:ph type="sldNum" sz="quarter" idx="12"/>
          </p:nvPr>
        </p:nvSpPr>
        <p:spPr>
          <a:ln/>
        </p:spPr>
        <p:txBody>
          <a:bodyPr/>
          <a:lstStyle>
            <a:lvl1pPr>
              <a:defRPr/>
            </a:lvl1pPr>
          </a:lstStyle>
          <a:p>
            <a:fld id="{85B258CD-F93B-294B-8FB8-EB048480163F}"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177669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fld id="{D562ED5F-EAC3-C143-ABF3-9D1C3ADA09CE}" type="slidenum">
              <a:rPr lang="en-US"/>
              <a:pPr/>
              <a:t>‹#›</a:t>
            </a:fld>
            <a:endParaRPr lang="en-US"/>
          </a:p>
        </p:txBody>
      </p:sp>
    </p:spTree>
    <p:extLst>
      <p:ext uri="{BB962C8B-B14F-4D97-AF65-F5344CB8AC3E}">
        <p14:creationId xmlns:p14="http://schemas.microsoft.com/office/powerpoint/2010/main" val="34670971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5" name="Rectangle 10"/>
          <p:cNvSpPr>
            <a:spLocks noGrp="1" noChangeArrowheads="1"/>
          </p:cNvSpPr>
          <p:nvPr>
            <p:ph type="sldNum" sz="quarter" idx="12"/>
          </p:nvPr>
        </p:nvSpPr>
        <p:spPr>
          <a:ln/>
        </p:spPr>
        <p:txBody>
          <a:bodyPr/>
          <a:lstStyle>
            <a:lvl1pPr>
              <a:defRPr/>
            </a:lvl1pPr>
          </a:lstStyle>
          <a:p>
            <a:fld id="{23DAAA1A-DF45-3E4B-9F70-84F8AF2C8D97}"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22055250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4" name="Rectangle 10"/>
          <p:cNvSpPr>
            <a:spLocks noGrp="1" noChangeArrowheads="1"/>
          </p:cNvSpPr>
          <p:nvPr>
            <p:ph type="sldNum" sz="quarter" idx="12"/>
          </p:nvPr>
        </p:nvSpPr>
        <p:spPr>
          <a:ln/>
        </p:spPr>
        <p:txBody>
          <a:bodyPr/>
          <a:lstStyle>
            <a:lvl1pPr>
              <a:defRPr/>
            </a:lvl1pPr>
          </a:lstStyle>
          <a:p>
            <a:fld id="{5DE3F095-B3AF-2B47-B620-8282BB211141}"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18252635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7" name="Rectangle 10"/>
          <p:cNvSpPr>
            <a:spLocks noGrp="1" noChangeArrowheads="1"/>
          </p:cNvSpPr>
          <p:nvPr>
            <p:ph type="sldNum" sz="quarter" idx="12"/>
          </p:nvPr>
        </p:nvSpPr>
        <p:spPr>
          <a:ln/>
        </p:spPr>
        <p:txBody>
          <a:bodyPr/>
          <a:lstStyle>
            <a:lvl1pPr>
              <a:defRPr/>
            </a:lvl1pPr>
          </a:lstStyle>
          <a:p>
            <a:fld id="{0153755D-5D36-5447-B65F-E4BFA8E3E313}"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2999903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7" name="Rectangle 10"/>
          <p:cNvSpPr>
            <a:spLocks noGrp="1" noChangeArrowheads="1"/>
          </p:cNvSpPr>
          <p:nvPr>
            <p:ph type="sldNum" sz="quarter" idx="12"/>
          </p:nvPr>
        </p:nvSpPr>
        <p:spPr>
          <a:ln/>
        </p:spPr>
        <p:txBody>
          <a:bodyPr/>
          <a:lstStyle>
            <a:lvl1pPr>
              <a:defRPr/>
            </a:lvl1pPr>
          </a:lstStyle>
          <a:p>
            <a:fld id="{48F845A5-1F37-DF47-9AFA-8CB12A53AC5B}"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9118747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6" name="Rectangle 10"/>
          <p:cNvSpPr>
            <a:spLocks noGrp="1" noChangeArrowheads="1"/>
          </p:cNvSpPr>
          <p:nvPr>
            <p:ph type="sldNum" sz="quarter" idx="12"/>
          </p:nvPr>
        </p:nvSpPr>
        <p:spPr>
          <a:ln/>
        </p:spPr>
        <p:txBody>
          <a:bodyPr/>
          <a:lstStyle>
            <a:lvl1pPr>
              <a:defRPr/>
            </a:lvl1pPr>
          </a:lstStyle>
          <a:p>
            <a:fld id="{A60ACA7B-1E8F-4C4E-8ECC-09971AA89EAA}"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24533140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8E2"/>
              </a:solidFill>
              <a:latin typeface="Arial Narrow"/>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8E2"/>
              </a:solidFill>
              <a:latin typeface="Arial Narrow"/>
            </a:endParaRPr>
          </a:p>
        </p:txBody>
      </p:sp>
      <p:sp>
        <p:nvSpPr>
          <p:cNvPr id="6" name="Rectangle 10"/>
          <p:cNvSpPr>
            <a:spLocks noGrp="1" noChangeArrowheads="1"/>
          </p:cNvSpPr>
          <p:nvPr>
            <p:ph type="sldNum" sz="quarter" idx="12"/>
          </p:nvPr>
        </p:nvSpPr>
        <p:spPr>
          <a:ln/>
        </p:spPr>
        <p:txBody>
          <a:bodyPr/>
          <a:lstStyle>
            <a:lvl1pPr>
              <a:defRPr/>
            </a:lvl1pPr>
          </a:lstStyle>
          <a:p>
            <a:fld id="{45994A15-15CD-5F4A-9E90-EF76E070D58D}" type="slidenum">
              <a:rPr lang="en-US">
                <a:solidFill>
                  <a:srgbClr val="EAE8E2"/>
                </a:solidFill>
              </a:rPr>
              <a:pPr/>
              <a:t>‹#›</a:t>
            </a:fld>
            <a:endParaRPr lang="en-US">
              <a:solidFill>
                <a:srgbClr val="EAE8E2"/>
              </a:solidFill>
            </a:endParaRPr>
          </a:p>
        </p:txBody>
      </p:sp>
    </p:spTree>
    <p:extLst>
      <p:ext uri="{BB962C8B-B14F-4D97-AF65-F5344CB8AC3E}">
        <p14:creationId xmlns:p14="http://schemas.microsoft.com/office/powerpoint/2010/main" val="155143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fld id="{75844A5E-565A-214F-B749-3316D37526C3}" type="slidenum">
              <a:rPr lang="en-US"/>
              <a:pPr/>
              <a:t>‹#›</a:t>
            </a:fld>
            <a:endParaRPr lang="en-US"/>
          </a:p>
        </p:txBody>
      </p:sp>
    </p:spTree>
    <p:extLst>
      <p:ext uri="{BB962C8B-B14F-4D97-AF65-F5344CB8AC3E}">
        <p14:creationId xmlns:p14="http://schemas.microsoft.com/office/powerpoint/2010/main" val="389624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fld id="{3A152F7A-2F51-2844-92A4-F259F254AB0B}" type="slidenum">
              <a:rPr lang="en-US"/>
              <a:pPr/>
              <a:t>‹#›</a:t>
            </a:fld>
            <a:endParaRPr lang="en-US"/>
          </a:p>
        </p:txBody>
      </p:sp>
    </p:spTree>
    <p:extLst>
      <p:ext uri="{BB962C8B-B14F-4D97-AF65-F5344CB8AC3E}">
        <p14:creationId xmlns:p14="http://schemas.microsoft.com/office/powerpoint/2010/main" val="3195086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fld id="{1C0D709F-4915-FD4D-81F7-040A8459F412}" type="slidenum">
              <a:rPr lang="en-US"/>
              <a:pPr/>
              <a:t>‹#›</a:t>
            </a:fld>
            <a:endParaRPr lang="en-US"/>
          </a:p>
        </p:txBody>
      </p:sp>
    </p:spTree>
    <p:extLst>
      <p:ext uri="{BB962C8B-B14F-4D97-AF65-F5344CB8AC3E}">
        <p14:creationId xmlns:p14="http://schemas.microsoft.com/office/powerpoint/2010/main" val="162697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fld id="{1EA4A977-153A-F44C-8ACD-5C396143DFBB}" type="slidenum">
              <a:rPr lang="en-US"/>
              <a:pPr/>
              <a:t>‹#›</a:t>
            </a:fld>
            <a:endParaRPr lang="en-US"/>
          </a:p>
        </p:txBody>
      </p:sp>
    </p:spTree>
    <p:extLst>
      <p:ext uri="{BB962C8B-B14F-4D97-AF65-F5344CB8AC3E}">
        <p14:creationId xmlns:p14="http://schemas.microsoft.com/office/powerpoint/2010/main" val="5412760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8194" name="Line 2"/>
          <p:cNvSpPr>
            <a:spLocks noChangeShapeType="1"/>
          </p:cNvSpPr>
          <p:nvPr/>
        </p:nvSpPr>
        <p:spPr bwMode="auto">
          <a:xfrm>
            <a:off x="0" y="1524000"/>
            <a:ext cx="9144000" cy="1588"/>
          </a:xfrm>
          <a:prstGeom prst="line">
            <a:avLst/>
          </a:prstGeom>
          <a:noFill/>
          <a:ln w="19050">
            <a:solidFill>
              <a:schemeClr val="bg2"/>
            </a:solidFill>
            <a:round/>
            <a:headEnd/>
            <a:tailEnd/>
          </a:ln>
        </p:spPr>
        <p:txBody>
          <a:bodyPr wrap="none" anchor="ctr"/>
          <a:lstStyle/>
          <a:p>
            <a:pPr>
              <a:defRPr/>
            </a:pPr>
            <a:endParaRPr lang="en-US">
              <a:latin typeface="Arial Narrow" pitchFamily="-112" charset="0"/>
              <a:ea typeface="Times New Roman" pitchFamily="-112" charset="0"/>
              <a:cs typeface="Times New Roman" pitchFamily="-112" charset="0"/>
            </a:endParaRPr>
          </a:p>
        </p:txBody>
      </p:sp>
      <p:sp>
        <p:nvSpPr>
          <p:cNvPr id="8195"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8196"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8197"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8198" name="Line 6"/>
          <p:cNvSpPr>
            <a:spLocks noChangeShapeType="1"/>
          </p:cNvSpPr>
          <p:nvPr/>
        </p:nvSpPr>
        <p:spPr bwMode="auto">
          <a:xfrm>
            <a:off x="0" y="6553200"/>
            <a:ext cx="9144000" cy="1588"/>
          </a:xfrm>
          <a:prstGeom prst="line">
            <a:avLst/>
          </a:prstGeom>
          <a:noFill/>
          <a:ln w="19050">
            <a:solidFill>
              <a:schemeClr val="bg2"/>
            </a:solidFill>
            <a:round/>
            <a:headEnd/>
            <a:tailEnd/>
          </a:ln>
        </p:spPr>
        <p:txBody>
          <a:bodyPr wrap="none" anchor="ctr"/>
          <a:lstStyle/>
          <a:p>
            <a:pPr>
              <a:defRPr/>
            </a:pPr>
            <a:endParaRPr lang="en-US">
              <a:latin typeface="Arial Narrow" pitchFamily="-112" charset="0"/>
              <a:ea typeface="Times New Roman" pitchFamily="-112" charset="0"/>
              <a:cs typeface="Times New Roman" pitchFamily="-112" charset="0"/>
            </a:endParaRPr>
          </a:p>
        </p:txBody>
      </p:sp>
      <p:sp>
        <p:nvSpPr>
          <p:cNvPr id="8199" name="Rectangle 7"/>
          <p:cNvSpPr>
            <a:spLocks noChangeArrowheads="1"/>
          </p:cNvSpPr>
          <p:nvPr/>
        </p:nvSpPr>
        <p:spPr bwMode="auto">
          <a:xfrm>
            <a:off x="609600" y="533400"/>
            <a:ext cx="8534400" cy="685800"/>
          </a:xfrm>
          <a:prstGeom prst="rect">
            <a:avLst/>
          </a:prstGeom>
          <a:solidFill>
            <a:schemeClr val="hlink">
              <a:alpha val="50000"/>
            </a:schemeClr>
          </a:solidFill>
          <a:ln w="9525">
            <a:noFill/>
            <a:miter lim="800000"/>
            <a:headEnd/>
            <a:tailEnd/>
          </a:ln>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8200"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02"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b="0">
                <a:solidFill>
                  <a:schemeClr val="tx1"/>
                </a:solidFill>
                <a:latin typeface="Times New Roman" pitchFamily="-111" charset="0"/>
                <a:ea typeface="Times New Roman" pitchFamily="-111" charset="0"/>
                <a:cs typeface="Times New Roman" pitchFamily="-111" charset="0"/>
              </a:defRPr>
            </a:lvl1pPr>
          </a:lstStyle>
          <a:p>
            <a:pPr>
              <a:defRPr/>
            </a:pPr>
            <a:endParaRPr lang="en-US"/>
          </a:p>
        </p:txBody>
      </p:sp>
      <p:sp>
        <p:nvSpPr>
          <p:cNvPr id="8203"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b="0">
                <a:solidFill>
                  <a:schemeClr val="tx1"/>
                </a:solidFill>
                <a:latin typeface="Times New Roman" pitchFamily="-111" charset="0"/>
                <a:ea typeface="Times New Roman" pitchFamily="-111" charset="0"/>
                <a:cs typeface="Times New Roman" pitchFamily="-111" charset="0"/>
              </a:defRPr>
            </a:lvl1pPr>
          </a:lstStyle>
          <a:p>
            <a:pPr>
              <a:defRPr/>
            </a:pPr>
            <a:endParaRPr lang="en-US"/>
          </a:p>
        </p:txBody>
      </p:sp>
      <p:sp>
        <p:nvSpPr>
          <p:cNvPr id="8204"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b="0">
                <a:solidFill>
                  <a:schemeClr val="tx1"/>
                </a:solidFill>
                <a:latin typeface="Times New Roman" charset="0"/>
              </a:defRPr>
            </a:lvl1pPr>
          </a:lstStyle>
          <a:p>
            <a:fld id="{DDB5E0B3-8EDA-BA4F-9853-7E85723DBCD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61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Times New Roman" pitchFamily="-111" charset="0"/>
                <a:ea typeface="Times New Roman" pitchFamily="-111" charset="0"/>
                <a:cs typeface="Times New Roman" pitchFamily="-111" charset="0"/>
              </a:defRPr>
            </a:lvl1pPr>
          </a:lstStyle>
          <a:p>
            <a:pPr>
              <a:defRPr/>
            </a:pPr>
            <a:endParaRPr lang="en-US"/>
          </a:p>
        </p:txBody>
      </p:sp>
      <p:sp>
        <p:nvSpPr>
          <p:cNvPr id="1761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Times New Roman" pitchFamily="-111" charset="0"/>
                <a:ea typeface="Times New Roman" pitchFamily="-111" charset="0"/>
                <a:cs typeface="Times New Roman" pitchFamily="-111" charset="0"/>
              </a:defRPr>
            </a:lvl1pPr>
          </a:lstStyle>
          <a:p>
            <a:pPr>
              <a:defRPr/>
            </a:pPr>
            <a:endParaRPr lang="en-US"/>
          </a:p>
        </p:txBody>
      </p:sp>
      <p:sp>
        <p:nvSpPr>
          <p:cNvPr id="1761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Times New Roman" charset="0"/>
              </a:defRPr>
            </a:lvl1pPr>
          </a:lstStyle>
          <a:p>
            <a:fld id="{F9988E88-477C-534B-B0EF-1C9F1D00CBE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a:defRPr/>
            </a:pPr>
            <a:endParaRPr lang="en-US" b="0"/>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a:defRPr/>
            </a:pPr>
            <a:endParaRPr lang="en-US" b="0"/>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BDAEAEC-9514-8348-98E3-9F58B798E1A6}" type="slidenum">
              <a:rPr lang="en-US" b="0">
                <a:cs typeface="ＭＳ Ｐゴシック" charset="0"/>
              </a:rPr>
              <a:pPr>
                <a:defRPr/>
              </a:pPr>
              <a:t>‹#›</a:t>
            </a:fld>
            <a:endParaRPr lang="en-US" b="0">
              <a:cs typeface="ＭＳ Ｐゴシック" charset="0"/>
            </a:endParaRPr>
          </a:p>
        </p:txBody>
      </p:sp>
    </p:spTree>
    <p:extLst>
      <p:ext uri="{BB962C8B-B14F-4D97-AF65-F5344CB8AC3E}">
        <p14:creationId xmlns:p14="http://schemas.microsoft.com/office/powerpoint/2010/main" val="7332390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67587" name="Rectangle 3"/>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en-US" b="0">
                <a:solidFill>
                  <a:srgbClr val="EAE8E2"/>
                </a:solidFill>
                <a:latin typeface="Times New Roman" pitchFamily="18" charset="0"/>
                <a:cs typeface="+mn-cs"/>
              </a:endParaRPr>
            </a:p>
          </p:txBody>
        </p:sp>
        <p:sp>
          <p:nvSpPr>
            <p:cNvPr id="67588"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defRPr/>
              </a:pPr>
              <a:endParaRPr lang="en-US" b="0">
                <a:solidFill>
                  <a:srgbClr val="EAE8E2"/>
                </a:solidFill>
                <a:latin typeface="Times New Roman" pitchFamily="18" charset="0"/>
                <a:cs typeface="+mn-cs"/>
              </a:endParaRPr>
            </a:p>
          </p:txBody>
        </p:sp>
        <p:pic>
          <p:nvPicPr>
            <p:cNvPr id="1034" name="Picture 5" descr="URBBANND"/>
            <p:cNvPicPr>
              <a:picLocks noChangeAspect="1" noChangeArrowheads="1"/>
            </p:cNvPicPr>
            <p:nvPr/>
          </p:nvPicPr>
          <p:blipFill>
            <a:blip r:embed="rId13">
              <a:extLst>
                <a:ext uri="{28A0092B-C50C-407E-A947-70E740481C1C}">
                  <a14:useLocalDpi xmlns:a14="http://schemas.microsoft.com/office/drawing/2010/main" val="0"/>
                </a:ext>
              </a:extLst>
            </a:blip>
            <a:srcRect t="66667"/>
            <a:stretch>
              <a:fillRect/>
            </a:stretch>
          </p:blipFill>
          <p:spPr bwMode="ltGray">
            <a:xfrm>
              <a:off x="0" y="0"/>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90" name="Rectangle 6"/>
          <p:cNvSpPr>
            <a:spLocks noGrp="1" noChangeArrowheads="1"/>
          </p:cNvSpPr>
          <p:nvPr>
            <p:ph type="title"/>
          </p:nvPr>
        </p:nvSpPr>
        <p:spPr bwMode="auto">
          <a:xfrm>
            <a:off x="685800" y="533400"/>
            <a:ext cx="7772400"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2" name="Rectangle 8"/>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ea typeface="+mn-ea"/>
              </a:defRPr>
            </a:lvl1pPr>
          </a:lstStyle>
          <a:p>
            <a:pPr>
              <a:defRPr/>
            </a:pPr>
            <a:endParaRPr lang="en-US" b="0">
              <a:solidFill>
                <a:srgbClr val="EAE8E2"/>
              </a:solidFill>
              <a:latin typeface="Arial Narrow"/>
              <a:cs typeface="+mn-cs"/>
            </a:endParaRPr>
          </a:p>
        </p:txBody>
      </p:sp>
      <p:sp>
        <p:nvSpPr>
          <p:cNvPr id="67593" name="Rectangle 9"/>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ea typeface="+mn-ea"/>
              </a:defRPr>
            </a:lvl1pPr>
          </a:lstStyle>
          <a:p>
            <a:pPr>
              <a:defRPr/>
            </a:pPr>
            <a:endParaRPr lang="en-US" b="0">
              <a:solidFill>
                <a:srgbClr val="EAE8E2"/>
              </a:solidFill>
              <a:latin typeface="Arial Narrow"/>
              <a:cs typeface="+mn-cs"/>
            </a:endParaRPr>
          </a:p>
        </p:txBody>
      </p:sp>
      <p:sp>
        <p:nvSpPr>
          <p:cNvPr id="67594" name="Rectangle 10"/>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Arial Narrow" charset="0"/>
              </a:defRPr>
            </a:lvl1pPr>
          </a:lstStyle>
          <a:p>
            <a:fld id="{C016C78A-468E-AC40-BE8B-B67C030DDEFC}" type="slidenum">
              <a:rPr lang="en-US" b="0">
                <a:solidFill>
                  <a:srgbClr val="EAE8E2"/>
                </a:solidFill>
                <a:cs typeface="+mn-cs"/>
              </a:rPr>
              <a:pPr/>
              <a:t>‹#›</a:t>
            </a:fld>
            <a:endParaRPr lang="en-US" b="0">
              <a:solidFill>
                <a:srgbClr val="EAE8E2"/>
              </a:solidFill>
              <a:cs typeface="+mn-cs"/>
            </a:endParaRPr>
          </a:p>
        </p:txBody>
      </p:sp>
    </p:spTree>
    <p:extLst>
      <p:ext uri="{BB962C8B-B14F-4D97-AF65-F5344CB8AC3E}">
        <p14:creationId xmlns:p14="http://schemas.microsoft.com/office/powerpoint/2010/main" val="4145448029"/>
      </p:ext>
    </p:extLst>
  </p:cSld>
  <p:clrMap bg1="dk2" tx1="lt1" bg2="dk1"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Impact" pitchFamily="34" charset="0"/>
          <a:ea typeface="ＭＳ Ｐゴシック" charset="0"/>
        </a:defRPr>
      </a:lvl2pPr>
      <a:lvl3pPr algn="l" rtl="0" eaLnBrk="0" fontAlgn="base" hangingPunct="0">
        <a:spcBef>
          <a:spcPct val="0"/>
        </a:spcBef>
        <a:spcAft>
          <a:spcPct val="0"/>
        </a:spcAft>
        <a:defRPr sz="4400">
          <a:solidFill>
            <a:schemeClr val="tx2"/>
          </a:solidFill>
          <a:latin typeface="Impact" pitchFamily="34" charset="0"/>
          <a:ea typeface="ＭＳ Ｐゴシック" charset="0"/>
        </a:defRPr>
      </a:lvl3pPr>
      <a:lvl4pPr algn="l" rtl="0" eaLnBrk="0" fontAlgn="base" hangingPunct="0">
        <a:spcBef>
          <a:spcPct val="0"/>
        </a:spcBef>
        <a:spcAft>
          <a:spcPct val="0"/>
        </a:spcAft>
        <a:defRPr sz="4400">
          <a:solidFill>
            <a:schemeClr val="tx2"/>
          </a:solidFill>
          <a:latin typeface="Impact" pitchFamily="34" charset="0"/>
          <a:ea typeface="ＭＳ Ｐゴシック" charset="0"/>
        </a:defRPr>
      </a:lvl4pPr>
      <a:lvl5pPr algn="l" rtl="0" eaLnBrk="0" fontAlgn="base" hangingPunct="0">
        <a:spcBef>
          <a:spcPct val="0"/>
        </a:spcBef>
        <a:spcAft>
          <a:spcPct val="0"/>
        </a:spcAft>
        <a:defRPr sz="4400">
          <a:solidFill>
            <a:schemeClr val="tx2"/>
          </a:solidFill>
          <a:latin typeface="Impact" pitchFamily="34" charset="0"/>
          <a:ea typeface="ＭＳ Ｐゴシック" charset="0"/>
        </a:defRPr>
      </a:lvl5pPr>
      <a:lvl6pPr marL="457200" algn="l" rtl="0" fontAlgn="base">
        <a:spcBef>
          <a:spcPct val="0"/>
        </a:spcBef>
        <a:spcAft>
          <a:spcPct val="0"/>
        </a:spcAft>
        <a:defRPr sz="4400">
          <a:solidFill>
            <a:schemeClr val="tx2"/>
          </a:solidFill>
          <a:latin typeface="Impact" pitchFamily="34" charset="0"/>
        </a:defRPr>
      </a:lvl6pPr>
      <a:lvl7pPr marL="914400" algn="l" rtl="0" fontAlgn="base">
        <a:spcBef>
          <a:spcPct val="0"/>
        </a:spcBef>
        <a:spcAft>
          <a:spcPct val="0"/>
        </a:spcAft>
        <a:defRPr sz="4400">
          <a:solidFill>
            <a:schemeClr val="tx2"/>
          </a:solidFill>
          <a:latin typeface="Impact" pitchFamily="34" charset="0"/>
        </a:defRPr>
      </a:lvl7pPr>
      <a:lvl8pPr marL="1371600" algn="l" rtl="0" fontAlgn="base">
        <a:spcBef>
          <a:spcPct val="0"/>
        </a:spcBef>
        <a:spcAft>
          <a:spcPct val="0"/>
        </a:spcAft>
        <a:defRPr sz="4400">
          <a:solidFill>
            <a:schemeClr val="tx2"/>
          </a:solidFill>
          <a:latin typeface="Impact" pitchFamily="34" charset="0"/>
        </a:defRPr>
      </a:lvl8pPr>
      <a:lvl9pPr marL="1828800" algn="l" rtl="0" fontAlgn="base">
        <a:spcBef>
          <a:spcPct val="0"/>
        </a:spcBef>
        <a:spcAft>
          <a:spcPct val="0"/>
        </a:spcAft>
        <a:defRPr sz="4400">
          <a:solidFill>
            <a:schemeClr val="tx2"/>
          </a:solidFill>
          <a:latin typeface="Impact"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Ü"/>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30000"/>
        <a:buBlip>
          <a:blip r:embed="rId14"/>
        </a:buBlip>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w"/>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SzPct val="115000"/>
        <a:buBlip>
          <a:blip r:embed="rId14"/>
        </a:buBlip>
        <a:defRPr sz="2000">
          <a:solidFill>
            <a:schemeClr val="tx1"/>
          </a:solidFill>
          <a:latin typeface="+mn-lt"/>
          <a:ea typeface="ＭＳ Ｐゴシック" charset="0"/>
        </a:defRPr>
      </a:lvl5pPr>
      <a:lvl6pPr marL="2514600" indent="-228600" algn="l" rtl="0" fontAlgn="base">
        <a:spcBef>
          <a:spcPct val="20000"/>
        </a:spcBef>
        <a:spcAft>
          <a:spcPct val="0"/>
        </a:spcAft>
        <a:buSzPct val="115000"/>
        <a:buBlip>
          <a:blip r:embed="rId14"/>
        </a:buBlip>
        <a:defRPr sz="2000">
          <a:solidFill>
            <a:schemeClr val="tx1"/>
          </a:solidFill>
          <a:latin typeface="+mn-lt"/>
        </a:defRPr>
      </a:lvl6pPr>
      <a:lvl7pPr marL="2971800" indent="-228600" algn="l" rtl="0" fontAlgn="base">
        <a:spcBef>
          <a:spcPct val="20000"/>
        </a:spcBef>
        <a:spcAft>
          <a:spcPct val="0"/>
        </a:spcAft>
        <a:buSzPct val="115000"/>
        <a:buBlip>
          <a:blip r:embed="rId14"/>
        </a:buBlip>
        <a:defRPr sz="2000">
          <a:solidFill>
            <a:schemeClr val="tx1"/>
          </a:solidFill>
          <a:latin typeface="+mn-lt"/>
        </a:defRPr>
      </a:lvl7pPr>
      <a:lvl8pPr marL="3429000" indent="-228600" algn="l" rtl="0" fontAlgn="base">
        <a:spcBef>
          <a:spcPct val="20000"/>
        </a:spcBef>
        <a:spcAft>
          <a:spcPct val="0"/>
        </a:spcAft>
        <a:buSzPct val="115000"/>
        <a:buBlip>
          <a:blip r:embed="rId14"/>
        </a:buBlip>
        <a:defRPr sz="2000">
          <a:solidFill>
            <a:schemeClr val="tx1"/>
          </a:solidFill>
          <a:latin typeface="+mn-lt"/>
        </a:defRPr>
      </a:lvl8pPr>
      <a:lvl9pPr marL="3886200" indent="-228600" algn="l" rtl="0" fontAlgn="base">
        <a:spcBef>
          <a:spcPct val="20000"/>
        </a:spcBef>
        <a:spcAft>
          <a:spcPct val="0"/>
        </a:spcAft>
        <a:buSzPct val="115000"/>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67587" name="Rectangle 3"/>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en-US" b="0">
                <a:solidFill>
                  <a:srgbClr val="EAE8E2"/>
                </a:solidFill>
                <a:latin typeface="Times New Roman" pitchFamily="18" charset="0"/>
                <a:cs typeface="+mn-cs"/>
              </a:endParaRPr>
            </a:p>
          </p:txBody>
        </p:sp>
        <p:sp>
          <p:nvSpPr>
            <p:cNvPr id="67588"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defRPr/>
              </a:pPr>
              <a:endParaRPr lang="en-US" b="0">
                <a:solidFill>
                  <a:srgbClr val="EAE8E2"/>
                </a:solidFill>
                <a:latin typeface="Times New Roman" pitchFamily="18" charset="0"/>
                <a:cs typeface="+mn-cs"/>
              </a:endParaRPr>
            </a:p>
          </p:txBody>
        </p:sp>
        <p:pic>
          <p:nvPicPr>
            <p:cNvPr id="1034" name="Picture 5" descr="URBBANND"/>
            <p:cNvPicPr>
              <a:picLocks noChangeAspect="1" noChangeArrowheads="1"/>
            </p:cNvPicPr>
            <p:nvPr/>
          </p:nvPicPr>
          <p:blipFill>
            <a:blip r:embed="rId13">
              <a:extLst>
                <a:ext uri="{28A0092B-C50C-407E-A947-70E740481C1C}">
                  <a14:useLocalDpi xmlns:a14="http://schemas.microsoft.com/office/drawing/2010/main" val="0"/>
                </a:ext>
              </a:extLst>
            </a:blip>
            <a:srcRect t="66667"/>
            <a:stretch>
              <a:fillRect/>
            </a:stretch>
          </p:blipFill>
          <p:spPr bwMode="ltGray">
            <a:xfrm>
              <a:off x="0" y="0"/>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90" name="Rectangle 6"/>
          <p:cNvSpPr>
            <a:spLocks noGrp="1" noChangeArrowheads="1"/>
          </p:cNvSpPr>
          <p:nvPr>
            <p:ph type="title"/>
          </p:nvPr>
        </p:nvSpPr>
        <p:spPr bwMode="auto">
          <a:xfrm>
            <a:off x="685800" y="533400"/>
            <a:ext cx="7772400"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2" name="Rectangle 8"/>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ea typeface="+mn-ea"/>
              </a:defRPr>
            </a:lvl1pPr>
          </a:lstStyle>
          <a:p>
            <a:pPr>
              <a:defRPr/>
            </a:pPr>
            <a:endParaRPr lang="en-US" b="0">
              <a:solidFill>
                <a:srgbClr val="EAE8E2"/>
              </a:solidFill>
              <a:latin typeface="Arial Narrow"/>
              <a:cs typeface="+mn-cs"/>
            </a:endParaRPr>
          </a:p>
        </p:txBody>
      </p:sp>
      <p:sp>
        <p:nvSpPr>
          <p:cNvPr id="67593" name="Rectangle 9"/>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ea typeface="+mn-ea"/>
              </a:defRPr>
            </a:lvl1pPr>
          </a:lstStyle>
          <a:p>
            <a:pPr>
              <a:defRPr/>
            </a:pPr>
            <a:endParaRPr lang="en-US" b="0">
              <a:solidFill>
                <a:srgbClr val="EAE8E2"/>
              </a:solidFill>
              <a:latin typeface="Arial Narrow"/>
              <a:cs typeface="+mn-cs"/>
            </a:endParaRPr>
          </a:p>
        </p:txBody>
      </p:sp>
      <p:sp>
        <p:nvSpPr>
          <p:cNvPr id="67594" name="Rectangle 10"/>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Arial Narrow" charset="0"/>
              </a:defRPr>
            </a:lvl1pPr>
          </a:lstStyle>
          <a:p>
            <a:fld id="{C016C78A-468E-AC40-BE8B-B67C030DDEFC}" type="slidenum">
              <a:rPr lang="en-US" b="0">
                <a:solidFill>
                  <a:srgbClr val="EAE8E2"/>
                </a:solidFill>
                <a:cs typeface="+mn-cs"/>
              </a:rPr>
              <a:pPr/>
              <a:t>‹#›</a:t>
            </a:fld>
            <a:endParaRPr lang="en-US" b="0">
              <a:solidFill>
                <a:srgbClr val="EAE8E2"/>
              </a:solidFill>
              <a:cs typeface="+mn-cs"/>
            </a:endParaRPr>
          </a:p>
        </p:txBody>
      </p:sp>
    </p:spTree>
    <p:extLst>
      <p:ext uri="{BB962C8B-B14F-4D97-AF65-F5344CB8AC3E}">
        <p14:creationId xmlns:p14="http://schemas.microsoft.com/office/powerpoint/2010/main" val="2044990457"/>
      </p:ext>
    </p:extLst>
  </p:cSld>
  <p:clrMap bg1="dk2" tx1="lt1" bg2="dk1"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Impact" pitchFamily="34" charset="0"/>
          <a:ea typeface="ＭＳ Ｐゴシック" charset="0"/>
        </a:defRPr>
      </a:lvl2pPr>
      <a:lvl3pPr algn="l" rtl="0" eaLnBrk="0" fontAlgn="base" hangingPunct="0">
        <a:spcBef>
          <a:spcPct val="0"/>
        </a:spcBef>
        <a:spcAft>
          <a:spcPct val="0"/>
        </a:spcAft>
        <a:defRPr sz="4400">
          <a:solidFill>
            <a:schemeClr val="tx2"/>
          </a:solidFill>
          <a:latin typeface="Impact" pitchFamily="34" charset="0"/>
          <a:ea typeface="ＭＳ Ｐゴシック" charset="0"/>
        </a:defRPr>
      </a:lvl3pPr>
      <a:lvl4pPr algn="l" rtl="0" eaLnBrk="0" fontAlgn="base" hangingPunct="0">
        <a:spcBef>
          <a:spcPct val="0"/>
        </a:spcBef>
        <a:spcAft>
          <a:spcPct val="0"/>
        </a:spcAft>
        <a:defRPr sz="4400">
          <a:solidFill>
            <a:schemeClr val="tx2"/>
          </a:solidFill>
          <a:latin typeface="Impact" pitchFamily="34" charset="0"/>
          <a:ea typeface="ＭＳ Ｐゴシック" charset="0"/>
        </a:defRPr>
      </a:lvl4pPr>
      <a:lvl5pPr algn="l" rtl="0" eaLnBrk="0" fontAlgn="base" hangingPunct="0">
        <a:spcBef>
          <a:spcPct val="0"/>
        </a:spcBef>
        <a:spcAft>
          <a:spcPct val="0"/>
        </a:spcAft>
        <a:defRPr sz="4400">
          <a:solidFill>
            <a:schemeClr val="tx2"/>
          </a:solidFill>
          <a:latin typeface="Impact" pitchFamily="34" charset="0"/>
          <a:ea typeface="ＭＳ Ｐゴシック" charset="0"/>
        </a:defRPr>
      </a:lvl5pPr>
      <a:lvl6pPr marL="457200" algn="l" rtl="0" fontAlgn="base">
        <a:spcBef>
          <a:spcPct val="0"/>
        </a:spcBef>
        <a:spcAft>
          <a:spcPct val="0"/>
        </a:spcAft>
        <a:defRPr sz="4400">
          <a:solidFill>
            <a:schemeClr val="tx2"/>
          </a:solidFill>
          <a:latin typeface="Impact" pitchFamily="34" charset="0"/>
        </a:defRPr>
      </a:lvl6pPr>
      <a:lvl7pPr marL="914400" algn="l" rtl="0" fontAlgn="base">
        <a:spcBef>
          <a:spcPct val="0"/>
        </a:spcBef>
        <a:spcAft>
          <a:spcPct val="0"/>
        </a:spcAft>
        <a:defRPr sz="4400">
          <a:solidFill>
            <a:schemeClr val="tx2"/>
          </a:solidFill>
          <a:latin typeface="Impact" pitchFamily="34" charset="0"/>
        </a:defRPr>
      </a:lvl7pPr>
      <a:lvl8pPr marL="1371600" algn="l" rtl="0" fontAlgn="base">
        <a:spcBef>
          <a:spcPct val="0"/>
        </a:spcBef>
        <a:spcAft>
          <a:spcPct val="0"/>
        </a:spcAft>
        <a:defRPr sz="4400">
          <a:solidFill>
            <a:schemeClr val="tx2"/>
          </a:solidFill>
          <a:latin typeface="Impact" pitchFamily="34" charset="0"/>
        </a:defRPr>
      </a:lvl8pPr>
      <a:lvl9pPr marL="1828800" algn="l" rtl="0" fontAlgn="base">
        <a:spcBef>
          <a:spcPct val="0"/>
        </a:spcBef>
        <a:spcAft>
          <a:spcPct val="0"/>
        </a:spcAft>
        <a:defRPr sz="4400">
          <a:solidFill>
            <a:schemeClr val="tx2"/>
          </a:solidFill>
          <a:latin typeface="Impact"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Ü"/>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30000"/>
        <a:buBlip>
          <a:blip r:embed="rId14"/>
        </a:buBlip>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w"/>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SzPct val="115000"/>
        <a:buBlip>
          <a:blip r:embed="rId14"/>
        </a:buBlip>
        <a:defRPr sz="2000">
          <a:solidFill>
            <a:schemeClr val="tx1"/>
          </a:solidFill>
          <a:latin typeface="+mn-lt"/>
          <a:ea typeface="ＭＳ Ｐゴシック" charset="0"/>
        </a:defRPr>
      </a:lvl5pPr>
      <a:lvl6pPr marL="2514600" indent="-228600" algn="l" rtl="0" fontAlgn="base">
        <a:spcBef>
          <a:spcPct val="20000"/>
        </a:spcBef>
        <a:spcAft>
          <a:spcPct val="0"/>
        </a:spcAft>
        <a:buSzPct val="115000"/>
        <a:buBlip>
          <a:blip r:embed="rId14"/>
        </a:buBlip>
        <a:defRPr sz="2000">
          <a:solidFill>
            <a:schemeClr val="tx1"/>
          </a:solidFill>
          <a:latin typeface="+mn-lt"/>
        </a:defRPr>
      </a:lvl6pPr>
      <a:lvl7pPr marL="2971800" indent="-228600" algn="l" rtl="0" fontAlgn="base">
        <a:spcBef>
          <a:spcPct val="20000"/>
        </a:spcBef>
        <a:spcAft>
          <a:spcPct val="0"/>
        </a:spcAft>
        <a:buSzPct val="115000"/>
        <a:buBlip>
          <a:blip r:embed="rId14"/>
        </a:buBlip>
        <a:defRPr sz="2000">
          <a:solidFill>
            <a:schemeClr val="tx1"/>
          </a:solidFill>
          <a:latin typeface="+mn-lt"/>
        </a:defRPr>
      </a:lvl7pPr>
      <a:lvl8pPr marL="3429000" indent="-228600" algn="l" rtl="0" fontAlgn="base">
        <a:spcBef>
          <a:spcPct val="20000"/>
        </a:spcBef>
        <a:spcAft>
          <a:spcPct val="0"/>
        </a:spcAft>
        <a:buSzPct val="115000"/>
        <a:buBlip>
          <a:blip r:embed="rId14"/>
        </a:buBlip>
        <a:defRPr sz="2000">
          <a:solidFill>
            <a:schemeClr val="tx1"/>
          </a:solidFill>
          <a:latin typeface="+mn-lt"/>
        </a:defRPr>
      </a:lvl8pPr>
      <a:lvl9pPr marL="3886200" indent="-228600" algn="l" rtl="0" fontAlgn="base">
        <a:spcBef>
          <a:spcPct val="20000"/>
        </a:spcBef>
        <a:spcAft>
          <a:spcPct val="0"/>
        </a:spcAft>
        <a:buSzPct val="115000"/>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1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1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3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3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3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4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4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4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4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4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4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4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1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4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 Id="rId3" Type="http://schemas.openxmlformats.org/officeDocument/2006/relationships/image" Target="../media/image48.png"/></Relationships>
</file>

<file path=ppt/slides/_rels/slide69.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6.xml"/><Relationship Id="rId3"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0" y="0"/>
            <a:ext cx="9144000" cy="6858000"/>
          </a:xfrm>
          <a:prstGeom prst="rect">
            <a:avLst/>
          </a:prstGeom>
          <a:solidFill>
            <a:srgbClr val="000000"/>
          </a:solidFill>
          <a:ln w="9525">
            <a:solidFill>
              <a:srgbClr val="000000"/>
            </a:solidFill>
            <a:round/>
            <a:headEnd/>
            <a:tailEnd/>
          </a:ln>
        </p:spPr>
        <p:txBody>
          <a:bodyPr/>
          <a:lstStyle/>
          <a:p>
            <a:endParaRPr lang="en-US"/>
          </a:p>
        </p:txBody>
      </p:sp>
      <p:sp>
        <p:nvSpPr>
          <p:cNvPr id="10243" name="Rectangle 3"/>
          <p:cNvSpPr>
            <a:spLocks noGrp="1" noChangeArrowheads="1"/>
          </p:cNvSpPr>
          <p:nvPr>
            <p:ph type="ctrTitle"/>
          </p:nvPr>
        </p:nvSpPr>
        <p:spPr>
          <a:xfrm>
            <a:off x="419100" y="533400"/>
            <a:ext cx="3048000" cy="914400"/>
          </a:xfrm>
          <a:gradFill rotWithShape="0">
            <a:gsLst>
              <a:gs pos="0">
                <a:schemeClr val="accent2">
                  <a:gamma/>
                  <a:shade val="46275"/>
                  <a:invGamma/>
                </a:schemeClr>
              </a:gs>
              <a:gs pos="100000">
                <a:schemeClr val="accent2"/>
              </a:gs>
            </a:gsLst>
            <a:path path="shape">
              <a:fillToRect l="50000" t="50000" r="50000" b="50000"/>
            </a:path>
          </a:gradFill>
          <a:ln>
            <a:solidFill>
              <a:schemeClr val="tx1"/>
            </a:solidFill>
          </a:ln>
        </p:spPr>
        <p:txBody>
          <a:bodyPr/>
          <a:lstStyle/>
          <a:p>
            <a:pPr algn="ctr"/>
            <a:r>
              <a:rPr lang="en-US" b="1" i="0">
                <a:latin typeface="Arial Black" charset="0"/>
                <a:ea typeface="ＭＳ Ｐゴシック" charset="0"/>
                <a:cs typeface="ＭＳ Ｐゴシック" charset="0"/>
              </a:rPr>
              <a:t>Ê-xơ-tê</a:t>
            </a:r>
          </a:p>
        </p:txBody>
      </p:sp>
      <p:sp>
        <p:nvSpPr>
          <p:cNvPr id="6148" name="Rectangle 4"/>
          <p:cNvSpPr>
            <a:spLocks noGrp="1" noChangeArrowheads="1"/>
          </p:cNvSpPr>
          <p:nvPr>
            <p:ph type="subTitle" idx="1"/>
          </p:nvPr>
        </p:nvSpPr>
        <p:spPr>
          <a:xfrm>
            <a:off x="228600" y="4114800"/>
            <a:ext cx="3429000" cy="1447800"/>
          </a:xfrm>
          <a:solidFill>
            <a:schemeClr val="tx2"/>
          </a:solidFill>
          <a:ln>
            <a:solidFill>
              <a:schemeClr val="tx1"/>
            </a:solidFill>
            <a:miter lim="800000"/>
            <a:headEnd/>
            <a:tailEnd/>
          </a:ln>
        </p:spPr>
        <p:txBody>
          <a:bodyPr anchor="ctr" anchorCtr="1"/>
          <a:lstStyle/>
          <a:p>
            <a:pPr>
              <a:lnSpc>
                <a:spcPct val="90000"/>
              </a:lnSpc>
            </a:pPr>
            <a:r>
              <a:rPr lang="en-US" altLang="zh-CN" sz="3600" b="1">
                <a:latin typeface="Arial" charset="0"/>
                <a:ea typeface="ＭＳ Ｐゴシック" charset="0"/>
                <a:cs typeface="Times New Roman" charset="0"/>
              </a:rPr>
              <a:t>Âm mưu hủy diệt bị thất bại</a:t>
            </a:r>
            <a:endParaRPr lang="en-US" sz="3600" b="1">
              <a:latin typeface="Arial" charset="0"/>
              <a:ea typeface="ＭＳ Ｐゴシック" charset="0"/>
              <a:cs typeface="ＭＳ Ｐゴシック" charset="0"/>
            </a:endParaRPr>
          </a:p>
        </p:txBody>
      </p:sp>
      <p:pic>
        <p:nvPicPr>
          <p:cNvPr id="6149" name="Picture 5" descr="esthercloseup1.14.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1450" y="0"/>
            <a:ext cx="5162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0" y="0"/>
            <a:ext cx="9144000" cy="6858000"/>
          </a:xfrm>
          <a:prstGeom prst="rect">
            <a:avLst/>
          </a:prstGeom>
          <a:solidFill>
            <a:srgbClr val="000000"/>
          </a:solidFill>
          <a:ln w="9525">
            <a:solidFill>
              <a:srgbClr val="000000"/>
            </a:solidFill>
            <a:round/>
            <a:headEnd/>
            <a:tailEnd/>
          </a:ln>
        </p:spPr>
        <p:txBody>
          <a:bodyPr/>
          <a:lstStyle/>
          <a:p>
            <a:endParaRPr lang="en-US"/>
          </a:p>
        </p:txBody>
      </p:sp>
      <p:sp>
        <p:nvSpPr>
          <p:cNvPr id="10243" name="Rectangle 3"/>
          <p:cNvSpPr>
            <a:spLocks noGrp="1" noChangeArrowheads="1"/>
          </p:cNvSpPr>
          <p:nvPr>
            <p:ph type="ctrTitle"/>
          </p:nvPr>
        </p:nvSpPr>
        <p:spPr>
          <a:xfrm>
            <a:off x="419100" y="533400"/>
            <a:ext cx="2933700" cy="5486400"/>
          </a:xfrm>
        </p:spPr>
        <p:txBody>
          <a:bodyPr/>
          <a:lstStyle/>
          <a:p>
            <a:pPr algn="ctr"/>
            <a:r>
              <a:rPr lang="en-US" b="1" i="0">
                <a:latin typeface="Arial" charset="0"/>
                <a:ea typeface="ＭＳ Ｐゴシック" charset="0"/>
                <a:cs typeface="ＭＳ Ｐゴシック" charset="0"/>
              </a:rPr>
              <a:t>Ê-xơ-tê ở vị trí nào trong thời kỳ hậu lưu đày?</a:t>
            </a:r>
          </a:p>
        </p:txBody>
      </p:sp>
      <p:pic>
        <p:nvPicPr>
          <p:cNvPr id="14340" name="Picture 4" descr="estherpaint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9203" name="Text Box 3"/>
          <p:cNvSpPr txBox="1">
            <a:spLocks noChangeArrowheads="1"/>
          </p:cNvSpPr>
          <p:nvPr/>
        </p:nvSpPr>
        <p:spPr bwMode="auto">
          <a:xfrm>
            <a:off x="61722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a:solidFill>
                  <a:srgbClr val="FFFFFF"/>
                </a:solidFill>
                <a:latin typeface="Times New Roman" pitchFamily="18" charset="0"/>
                <a:ea typeface="+mn-ea"/>
                <a:cs typeface="Times New Roman" pitchFamily="18" charset="0"/>
              </a:rPr>
              <a:t>450</a:t>
            </a:r>
          </a:p>
        </p:txBody>
      </p:sp>
      <p:sp>
        <p:nvSpPr>
          <p:cNvPr id="179204" name="Text Box 4"/>
          <p:cNvSpPr txBox="1">
            <a:spLocks noChangeArrowheads="1"/>
          </p:cNvSpPr>
          <p:nvPr/>
        </p:nvSpPr>
        <p:spPr bwMode="auto">
          <a:xfrm>
            <a:off x="5343525" y="4067175"/>
            <a:ext cx="523875"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a:solidFill>
                  <a:srgbClr val="FFFFFF"/>
                </a:solidFill>
                <a:latin typeface="Times New Roman" pitchFamily="18" charset="0"/>
                <a:ea typeface="+mn-ea"/>
                <a:cs typeface="Times New Roman" pitchFamily="18" charset="0"/>
              </a:rPr>
              <a:t>460</a:t>
            </a:r>
          </a:p>
        </p:txBody>
      </p:sp>
      <p:sp>
        <p:nvSpPr>
          <p:cNvPr id="179205" name="Text Box 5"/>
          <p:cNvSpPr txBox="1">
            <a:spLocks noChangeArrowheads="1"/>
          </p:cNvSpPr>
          <p:nvPr/>
        </p:nvSpPr>
        <p:spPr bwMode="auto">
          <a:xfrm>
            <a:off x="41148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a:solidFill>
                  <a:srgbClr val="FFFFFF"/>
                </a:solidFill>
                <a:latin typeface="Times New Roman" pitchFamily="18" charset="0"/>
                <a:ea typeface="+mn-ea"/>
                <a:cs typeface="Times New Roman" pitchFamily="18" charset="0"/>
              </a:rPr>
              <a:t>480</a:t>
            </a:r>
          </a:p>
        </p:txBody>
      </p:sp>
      <p:sp>
        <p:nvSpPr>
          <p:cNvPr id="179206" name="Text Box 6"/>
          <p:cNvSpPr txBox="1">
            <a:spLocks noChangeArrowheads="1"/>
          </p:cNvSpPr>
          <p:nvPr/>
        </p:nvSpPr>
        <p:spPr bwMode="auto">
          <a:xfrm>
            <a:off x="27432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a:solidFill>
                  <a:srgbClr val="FFFFFF"/>
                </a:solidFill>
                <a:latin typeface="Times New Roman" pitchFamily="18" charset="0"/>
                <a:ea typeface="+mn-ea"/>
                <a:cs typeface="Times New Roman" pitchFamily="18" charset="0"/>
              </a:rPr>
              <a:t>500</a:t>
            </a:r>
          </a:p>
        </p:txBody>
      </p:sp>
      <p:sp>
        <p:nvSpPr>
          <p:cNvPr id="179207" name="Text Box 7"/>
          <p:cNvSpPr txBox="1">
            <a:spLocks noChangeArrowheads="1"/>
          </p:cNvSpPr>
          <p:nvPr/>
        </p:nvSpPr>
        <p:spPr bwMode="auto">
          <a:xfrm>
            <a:off x="20574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a:solidFill>
                  <a:srgbClr val="FFFFFF"/>
                </a:solidFill>
                <a:latin typeface="Times New Roman" pitchFamily="18" charset="0"/>
                <a:ea typeface="+mn-ea"/>
                <a:cs typeface="Times New Roman" pitchFamily="18" charset="0"/>
              </a:rPr>
              <a:t>510</a:t>
            </a:r>
          </a:p>
        </p:txBody>
      </p:sp>
      <p:sp>
        <p:nvSpPr>
          <p:cNvPr id="179208" name="Text Box 8"/>
          <p:cNvSpPr txBox="1">
            <a:spLocks noChangeArrowheads="1"/>
          </p:cNvSpPr>
          <p:nvPr/>
        </p:nvSpPr>
        <p:spPr bwMode="auto">
          <a:xfrm>
            <a:off x="13716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a:solidFill>
                  <a:srgbClr val="FFFFFF"/>
                </a:solidFill>
                <a:latin typeface="Times New Roman" pitchFamily="18" charset="0"/>
                <a:ea typeface="+mn-ea"/>
                <a:cs typeface="Times New Roman" pitchFamily="18" charset="0"/>
              </a:rPr>
              <a:t>520</a:t>
            </a:r>
          </a:p>
        </p:txBody>
      </p:sp>
      <p:sp>
        <p:nvSpPr>
          <p:cNvPr id="179209" name="Text Box 9"/>
          <p:cNvSpPr txBox="1">
            <a:spLocks noChangeArrowheads="1"/>
          </p:cNvSpPr>
          <p:nvPr/>
        </p:nvSpPr>
        <p:spPr bwMode="auto">
          <a:xfrm>
            <a:off x="68580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a:solidFill>
                  <a:srgbClr val="FFFFFF"/>
                </a:solidFill>
                <a:latin typeface="Times New Roman" pitchFamily="18" charset="0"/>
                <a:ea typeface="+mn-ea"/>
                <a:cs typeface="Times New Roman" pitchFamily="18" charset="0"/>
              </a:rPr>
              <a:t>440</a:t>
            </a:r>
          </a:p>
        </p:txBody>
      </p:sp>
      <p:sp>
        <p:nvSpPr>
          <p:cNvPr id="179210" name="Text Box 10"/>
          <p:cNvSpPr txBox="1">
            <a:spLocks noChangeArrowheads="1"/>
          </p:cNvSpPr>
          <p:nvPr/>
        </p:nvSpPr>
        <p:spPr bwMode="auto">
          <a:xfrm>
            <a:off x="81534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a:solidFill>
                  <a:srgbClr val="FFFFFF"/>
                </a:solidFill>
                <a:latin typeface="Times New Roman" pitchFamily="18" charset="0"/>
                <a:ea typeface="+mn-ea"/>
                <a:cs typeface="Times New Roman" pitchFamily="18" charset="0"/>
              </a:rPr>
              <a:t>420</a:t>
            </a:r>
          </a:p>
        </p:txBody>
      </p:sp>
      <p:grpSp>
        <p:nvGrpSpPr>
          <p:cNvPr id="15371" name="Group 11"/>
          <p:cNvGrpSpPr>
            <a:grpSpLocks/>
          </p:cNvGrpSpPr>
          <p:nvPr/>
        </p:nvGrpSpPr>
        <p:grpSpPr bwMode="auto">
          <a:xfrm>
            <a:off x="66675" y="3044825"/>
            <a:ext cx="9534525" cy="844550"/>
            <a:chOff x="42" y="1918"/>
            <a:chExt cx="6006" cy="532"/>
          </a:xfrm>
        </p:grpSpPr>
        <p:grpSp>
          <p:nvGrpSpPr>
            <p:cNvPr id="15391" name="Group 12"/>
            <p:cNvGrpSpPr>
              <a:grpSpLocks/>
            </p:cNvGrpSpPr>
            <p:nvPr/>
          </p:nvGrpSpPr>
          <p:grpSpPr bwMode="auto">
            <a:xfrm>
              <a:off x="96" y="1918"/>
              <a:ext cx="1296" cy="530"/>
              <a:chOff x="96" y="1918"/>
              <a:chExt cx="1296" cy="530"/>
            </a:xfrm>
          </p:grpSpPr>
          <p:sp>
            <p:nvSpPr>
              <p:cNvPr id="179213"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179214"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179215"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179216"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grpSp>
        <p:grpSp>
          <p:nvGrpSpPr>
            <p:cNvPr id="15392" name="Group 17"/>
            <p:cNvGrpSpPr>
              <a:grpSpLocks/>
            </p:cNvGrpSpPr>
            <p:nvPr/>
          </p:nvGrpSpPr>
          <p:grpSpPr bwMode="auto">
            <a:xfrm>
              <a:off x="1824" y="1920"/>
              <a:ext cx="1296" cy="530"/>
              <a:chOff x="96" y="1918"/>
              <a:chExt cx="1296" cy="530"/>
            </a:xfrm>
          </p:grpSpPr>
          <p:sp>
            <p:nvSpPr>
              <p:cNvPr id="179218"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179219"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179220"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179221"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grpSp>
        <p:grpSp>
          <p:nvGrpSpPr>
            <p:cNvPr id="15393" name="Group 22"/>
            <p:cNvGrpSpPr>
              <a:grpSpLocks/>
            </p:cNvGrpSpPr>
            <p:nvPr/>
          </p:nvGrpSpPr>
          <p:grpSpPr bwMode="auto">
            <a:xfrm>
              <a:off x="3552" y="1920"/>
              <a:ext cx="1296" cy="530"/>
              <a:chOff x="96" y="1918"/>
              <a:chExt cx="1296" cy="530"/>
            </a:xfrm>
          </p:grpSpPr>
          <p:sp>
            <p:nvSpPr>
              <p:cNvPr id="179223"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179224"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179225"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179226"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grpSp>
        <p:sp>
          <p:nvSpPr>
            <p:cNvPr id="179227"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179228"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179229"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grpSp>
      <p:sp>
        <p:nvSpPr>
          <p:cNvPr id="179230" name="Text Box 30"/>
          <p:cNvSpPr txBox="1">
            <a:spLocks noChangeArrowheads="1"/>
          </p:cNvSpPr>
          <p:nvPr/>
        </p:nvSpPr>
        <p:spPr bwMode="auto">
          <a:xfrm>
            <a:off x="75438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a:solidFill>
                  <a:srgbClr val="FFFFFF"/>
                </a:solidFill>
                <a:latin typeface="Times New Roman" pitchFamily="18" charset="0"/>
                <a:ea typeface="+mn-ea"/>
                <a:cs typeface="Times New Roman" pitchFamily="18" charset="0"/>
              </a:rPr>
              <a:t>430</a:t>
            </a:r>
          </a:p>
        </p:txBody>
      </p:sp>
      <p:sp>
        <p:nvSpPr>
          <p:cNvPr id="179231" name="Text Box 31"/>
          <p:cNvSpPr txBox="1">
            <a:spLocks noChangeArrowheads="1"/>
          </p:cNvSpPr>
          <p:nvPr/>
        </p:nvSpPr>
        <p:spPr bwMode="auto">
          <a:xfrm>
            <a:off x="4724400" y="4067175"/>
            <a:ext cx="5334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a:solidFill>
                  <a:srgbClr val="FFFFFF"/>
                </a:solidFill>
                <a:latin typeface="Times New Roman" pitchFamily="18" charset="0"/>
                <a:ea typeface="+mn-ea"/>
                <a:cs typeface="Times New Roman" pitchFamily="18" charset="0"/>
              </a:rPr>
              <a:t>470</a:t>
            </a:r>
          </a:p>
        </p:txBody>
      </p:sp>
      <p:sp>
        <p:nvSpPr>
          <p:cNvPr id="179232" name="Text Box 32"/>
          <p:cNvSpPr txBox="1">
            <a:spLocks noChangeArrowheads="1"/>
          </p:cNvSpPr>
          <p:nvPr/>
        </p:nvSpPr>
        <p:spPr bwMode="auto">
          <a:xfrm>
            <a:off x="34290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a:solidFill>
                  <a:srgbClr val="FFFFFF"/>
                </a:solidFill>
                <a:latin typeface="Times New Roman" pitchFamily="18" charset="0"/>
                <a:ea typeface="+mn-ea"/>
                <a:cs typeface="Times New Roman" pitchFamily="18" charset="0"/>
              </a:rPr>
              <a:t>490</a:t>
            </a:r>
          </a:p>
        </p:txBody>
      </p:sp>
      <p:sp>
        <p:nvSpPr>
          <p:cNvPr id="179233" name="Text Box 33"/>
          <p:cNvSpPr txBox="1">
            <a:spLocks noChangeArrowheads="1"/>
          </p:cNvSpPr>
          <p:nvPr/>
        </p:nvSpPr>
        <p:spPr bwMode="auto">
          <a:xfrm>
            <a:off x="6858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a:solidFill>
                  <a:srgbClr val="FFFFFF"/>
                </a:solidFill>
                <a:latin typeface="Times New Roman" pitchFamily="18" charset="0"/>
                <a:ea typeface="+mn-ea"/>
                <a:cs typeface="Times New Roman" pitchFamily="18" charset="0"/>
              </a:rPr>
              <a:t>530</a:t>
            </a:r>
          </a:p>
        </p:txBody>
      </p:sp>
      <p:sp>
        <p:nvSpPr>
          <p:cNvPr id="179234" name="Text Box 34"/>
          <p:cNvSpPr txBox="1">
            <a:spLocks noChangeArrowheads="1"/>
          </p:cNvSpPr>
          <p:nvPr/>
        </p:nvSpPr>
        <p:spPr bwMode="auto">
          <a:xfrm>
            <a:off x="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a:solidFill>
                  <a:srgbClr val="FFFFFF"/>
                </a:solidFill>
                <a:latin typeface="Times New Roman" pitchFamily="18" charset="0"/>
                <a:ea typeface="+mn-ea"/>
                <a:cs typeface="Times New Roman" pitchFamily="18" charset="0"/>
              </a:rPr>
              <a:t>540</a:t>
            </a:r>
          </a:p>
        </p:txBody>
      </p:sp>
      <p:sp>
        <p:nvSpPr>
          <p:cNvPr id="179235" name="Text Box 35"/>
          <p:cNvSpPr txBox="1">
            <a:spLocks noChangeArrowheads="1"/>
          </p:cNvSpPr>
          <p:nvPr/>
        </p:nvSpPr>
        <p:spPr bwMode="auto">
          <a:xfrm>
            <a:off x="8763000" y="4067175"/>
            <a:ext cx="381000" cy="137318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a:solidFill>
                  <a:srgbClr val="FFFFFF"/>
                </a:solidFill>
                <a:latin typeface="Times New Roman" pitchFamily="18" charset="0"/>
                <a:ea typeface="+mn-ea"/>
                <a:cs typeface="Times New Roman" pitchFamily="18" charset="0"/>
              </a:rPr>
              <a:t>410</a:t>
            </a:r>
          </a:p>
        </p:txBody>
      </p:sp>
      <p:sp>
        <p:nvSpPr>
          <p:cNvPr id="179236" name="Text Box 36"/>
          <p:cNvSpPr txBox="1">
            <a:spLocks noChangeArrowheads="1"/>
          </p:cNvSpPr>
          <p:nvPr/>
        </p:nvSpPr>
        <p:spPr bwMode="auto">
          <a:xfrm>
            <a:off x="-152400" y="1263650"/>
            <a:ext cx="33528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200">
                <a:solidFill>
                  <a:srgbClr val="00FF00"/>
                </a:solidFill>
                <a:latin typeface="Times New Roman" pitchFamily="18" charset="0"/>
                <a:ea typeface="+mn-ea"/>
                <a:cs typeface="Times New Roman" pitchFamily="18" charset="0"/>
              </a:rPr>
              <a:t>Giê-ru-ba-bên (537-516)</a:t>
            </a:r>
            <a:endParaRPr lang="en-US" sz="2800">
              <a:solidFill>
                <a:srgbClr val="00FF00"/>
              </a:solidFill>
              <a:latin typeface="Times New Roman" pitchFamily="18" charset="0"/>
              <a:ea typeface="+mn-ea"/>
              <a:cs typeface="Times New Roman" pitchFamily="18" charset="0"/>
            </a:endParaRPr>
          </a:p>
        </p:txBody>
      </p:sp>
      <p:sp>
        <p:nvSpPr>
          <p:cNvPr id="179237" name="Text Box 37"/>
          <p:cNvSpPr txBox="1">
            <a:spLocks noChangeArrowheads="1"/>
          </p:cNvSpPr>
          <p:nvPr/>
        </p:nvSpPr>
        <p:spPr bwMode="auto">
          <a:xfrm>
            <a:off x="5181600" y="1905000"/>
            <a:ext cx="22098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r">
              <a:spcBef>
                <a:spcPct val="50000"/>
              </a:spcBef>
              <a:defRPr/>
            </a:pPr>
            <a:r>
              <a:rPr lang="en-US" sz="3200">
                <a:solidFill>
                  <a:srgbClr val="FFCC00"/>
                </a:solidFill>
                <a:latin typeface="Times New Roman" pitchFamily="18" charset="0"/>
                <a:ea typeface="+mn-ea"/>
                <a:cs typeface="Times New Roman" pitchFamily="18" charset="0"/>
              </a:rPr>
              <a:t>E-xơ-ra (457-444)</a:t>
            </a:r>
            <a:endParaRPr lang="en-US" sz="2800">
              <a:solidFill>
                <a:srgbClr val="FFCC00"/>
              </a:solidFill>
              <a:latin typeface="Times New Roman" pitchFamily="18" charset="0"/>
              <a:ea typeface="+mn-ea"/>
              <a:cs typeface="Times New Roman" pitchFamily="18" charset="0"/>
            </a:endParaRPr>
          </a:p>
        </p:txBody>
      </p:sp>
      <p:sp>
        <p:nvSpPr>
          <p:cNvPr id="179238" name="Text Box 38"/>
          <p:cNvSpPr txBox="1">
            <a:spLocks noChangeArrowheads="1"/>
          </p:cNvSpPr>
          <p:nvPr/>
        </p:nvSpPr>
        <p:spPr bwMode="auto">
          <a:xfrm>
            <a:off x="5848350" y="838200"/>
            <a:ext cx="291465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200">
                <a:solidFill>
                  <a:srgbClr val="FFFF00"/>
                </a:solidFill>
                <a:latin typeface="Times New Roman" pitchFamily="18" charset="0"/>
                <a:ea typeface="+mn-ea"/>
                <a:cs typeface="Times New Roman" pitchFamily="18" charset="0"/>
              </a:rPr>
              <a:t>Nê-hê-mi   (444-430)</a:t>
            </a:r>
            <a:endParaRPr lang="en-US" sz="2800">
              <a:solidFill>
                <a:srgbClr val="FFFF00"/>
              </a:solidFill>
              <a:latin typeface="Times New Roman" pitchFamily="18" charset="0"/>
              <a:ea typeface="+mn-ea"/>
              <a:cs typeface="Times New Roman" pitchFamily="18" charset="0"/>
            </a:endParaRPr>
          </a:p>
        </p:txBody>
      </p:sp>
      <p:sp>
        <p:nvSpPr>
          <p:cNvPr id="179239" name="Text Box 39"/>
          <p:cNvSpPr txBox="1">
            <a:spLocks noChangeArrowheads="1"/>
          </p:cNvSpPr>
          <p:nvPr/>
        </p:nvSpPr>
        <p:spPr bwMode="auto">
          <a:xfrm>
            <a:off x="3419475" y="1773238"/>
            <a:ext cx="22098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200">
                <a:solidFill>
                  <a:srgbClr val="00FFFF"/>
                </a:solidFill>
                <a:latin typeface="Times New Roman" pitchFamily="18" charset="0"/>
                <a:ea typeface="+mn-ea"/>
                <a:cs typeface="Times New Roman" pitchFamily="18" charset="0"/>
              </a:rPr>
              <a:t>Ê-xơ-tê 479-473</a:t>
            </a:r>
            <a:endParaRPr lang="en-US" sz="2800">
              <a:solidFill>
                <a:srgbClr val="00FFFF"/>
              </a:solidFill>
              <a:latin typeface="Times New Roman" pitchFamily="18" charset="0"/>
              <a:ea typeface="+mn-ea"/>
              <a:cs typeface="Times New Roman" pitchFamily="18" charset="0"/>
            </a:endParaRPr>
          </a:p>
        </p:txBody>
      </p:sp>
      <p:sp>
        <p:nvSpPr>
          <p:cNvPr id="15382" name="Rectangle 40"/>
          <p:cNvSpPr>
            <a:spLocks noChangeArrowheads="1"/>
          </p:cNvSpPr>
          <p:nvPr/>
        </p:nvSpPr>
        <p:spPr bwMode="auto">
          <a:xfrm>
            <a:off x="0" y="3429000"/>
            <a:ext cx="1752600" cy="381000"/>
          </a:xfrm>
          <a:prstGeom prst="rect">
            <a:avLst/>
          </a:prstGeom>
          <a:solidFill>
            <a:srgbClr val="66FF33"/>
          </a:solidFill>
          <a:ln w="9525">
            <a:solidFill>
              <a:schemeClr val="bg2"/>
            </a:solidFill>
            <a:miter lim="800000"/>
            <a:headEnd/>
            <a:tailEnd/>
          </a:ln>
        </p:spPr>
        <p:txBody>
          <a:bodyPr wrap="none" anchor="ctr"/>
          <a:lstStyle/>
          <a:p>
            <a:endParaRPr lang="en-US"/>
          </a:p>
        </p:txBody>
      </p:sp>
      <p:sp>
        <p:nvSpPr>
          <p:cNvPr id="179241" name="Rectangle 41"/>
          <p:cNvSpPr>
            <a:spLocks noChangeArrowheads="1"/>
          </p:cNvSpPr>
          <p:nvPr/>
        </p:nvSpPr>
        <p:spPr bwMode="auto">
          <a:xfrm>
            <a:off x="4343400" y="3429000"/>
            <a:ext cx="533400" cy="381000"/>
          </a:xfrm>
          <a:prstGeom prst="rect">
            <a:avLst/>
          </a:prstGeom>
          <a:solidFill>
            <a:srgbClr val="00FFFF"/>
          </a:solidFill>
          <a:ln w="9525">
            <a:solidFill>
              <a:schemeClr val="bg2"/>
            </a:solidFill>
            <a:miter lim="800000"/>
            <a:headEnd/>
            <a:tailEnd/>
          </a:ln>
          <a:effectLst>
            <a:outerShdw dist="35921" dir="2700000" algn="ctr" rotWithShape="0">
              <a:schemeClr val="tx1"/>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79242" name="Rectangle 42"/>
          <p:cNvSpPr>
            <a:spLocks noChangeArrowheads="1"/>
          </p:cNvSpPr>
          <p:nvPr/>
        </p:nvSpPr>
        <p:spPr bwMode="auto">
          <a:xfrm>
            <a:off x="5791200" y="3429000"/>
            <a:ext cx="1047750" cy="381000"/>
          </a:xfrm>
          <a:prstGeom prst="rect">
            <a:avLst/>
          </a:prstGeom>
          <a:solidFill>
            <a:srgbClr val="FFCC00"/>
          </a:solidFill>
          <a:ln w="9525">
            <a:solidFill>
              <a:schemeClr val="bg2"/>
            </a:solidFill>
            <a:miter lim="800000"/>
            <a:headEnd/>
            <a:tailEnd/>
          </a:ln>
          <a:effectLst>
            <a:outerShdw dist="35921" dir="2700000" algn="ctr" rotWithShape="0">
              <a:schemeClr val="tx1"/>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79243" name="Rectangle 43"/>
          <p:cNvSpPr>
            <a:spLocks noChangeArrowheads="1"/>
          </p:cNvSpPr>
          <p:nvPr/>
        </p:nvSpPr>
        <p:spPr bwMode="auto">
          <a:xfrm>
            <a:off x="6648450" y="3429000"/>
            <a:ext cx="1047750" cy="381000"/>
          </a:xfrm>
          <a:prstGeom prst="rect">
            <a:avLst/>
          </a:prstGeom>
          <a:solidFill>
            <a:srgbClr val="FFFF00"/>
          </a:solidFill>
          <a:ln w="9525">
            <a:solidFill>
              <a:schemeClr val="bg2"/>
            </a:solidFill>
            <a:miter lim="800000"/>
            <a:headEnd/>
            <a:tailEnd/>
          </a:ln>
          <a:effectLst>
            <a:outerShdw dist="35921" dir="2700000" algn="ctr" rotWithShape="0">
              <a:schemeClr val="tx1"/>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79244" name="Text Box 44"/>
          <p:cNvSpPr txBox="1">
            <a:spLocks noChangeArrowheads="1"/>
          </p:cNvSpPr>
          <p:nvPr/>
        </p:nvSpPr>
        <p:spPr bwMode="auto">
          <a:xfrm>
            <a:off x="4648200" y="5211763"/>
            <a:ext cx="3429000" cy="519112"/>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a:solidFill>
                  <a:srgbClr val="FFFFFF"/>
                </a:solidFill>
                <a:latin typeface="Times New Roman" pitchFamily="18" charset="0"/>
                <a:ea typeface="+mn-ea"/>
                <a:cs typeface="Times New Roman" pitchFamily="18" charset="0"/>
              </a:rPr>
              <a:t>Socrates 470-399</a:t>
            </a:r>
          </a:p>
        </p:txBody>
      </p:sp>
      <p:sp>
        <p:nvSpPr>
          <p:cNvPr id="179245" name="Text Box 45"/>
          <p:cNvSpPr txBox="1">
            <a:spLocks noChangeArrowheads="1"/>
          </p:cNvSpPr>
          <p:nvPr/>
        </p:nvSpPr>
        <p:spPr bwMode="auto">
          <a:xfrm>
            <a:off x="6248400" y="5821363"/>
            <a:ext cx="3429000" cy="519112"/>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r>
              <a:rPr lang="en-US" sz="2800">
                <a:solidFill>
                  <a:srgbClr val="FFFFFF"/>
                </a:solidFill>
                <a:latin typeface="Times New Roman" pitchFamily="18" charset="0"/>
                <a:ea typeface="+mn-ea"/>
                <a:cs typeface="Times New Roman" pitchFamily="18" charset="0"/>
              </a:rPr>
              <a:t>Plato 427-347</a:t>
            </a:r>
          </a:p>
        </p:txBody>
      </p:sp>
      <p:sp>
        <p:nvSpPr>
          <p:cNvPr id="179246" name="Text Box 46"/>
          <p:cNvSpPr txBox="1">
            <a:spLocks noChangeArrowheads="1"/>
          </p:cNvSpPr>
          <p:nvPr/>
        </p:nvSpPr>
        <p:spPr bwMode="auto">
          <a:xfrm>
            <a:off x="228600" y="5973763"/>
            <a:ext cx="3429000" cy="519112"/>
          </a:xfrm>
          <a:prstGeom prst="rect">
            <a:avLst/>
          </a:prstGeom>
          <a:noFill/>
          <a:ln w="9525">
            <a:noFill/>
            <a:miter lim="800000"/>
            <a:headEnd/>
            <a:tailEnd/>
          </a:ln>
          <a:effectLst>
            <a:outerShdw dist="35921" dir="2700000" algn="ctr" rotWithShape="0">
              <a:srgbClr val="808080"/>
            </a:outerShdw>
          </a:effec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800">
                <a:solidFill>
                  <a:srgbClr val="FFFFFF"/>
                </a:solidFill>
                <a:latin typeface="Times New Roman" charset="0"/>
              </a:rPr>
              <a:t>Khổng tử 551-479</a:t>
            </a:r>
          </a:p>
        </p:txBody>
      </p:sp>
      <p:sp>
        <p:nvSpPr>
          <p:cNvPr id="179247" name="Text Box 47"/>
          <p:cNvSpPr txBox="1">
            <a:spLocks noChangeArrowheads="1"/>
          </p:cNvSpPr>
          <p:nvPr/>
        </p:nvSpPr>
        <p:spPr bwMode="auto">
          <a:xfrm>
            <a:off x="0" y="5410200"/>
            <a:ext cx="3429000" cy="519113"/>
          </a:xfrm>
          <a:prstGeom prst="rect">
            <a:avLst/>
          </a:prstGeom>
          <a:noFill/>
          <a:ln w="9525">
            <a:noFill/>
            <a:miter lim="800000"/>
            <a:headEnd/>
            <a:tailEnd/>
          </a:ln>
          <a:effectLst>
            <a:outerShdw dist="35921" dir="2700000" algn="ctr" rotWithShape="0">
              <a:srgbClr val="808080"/>
            </a:outerShdw>
          </a:effec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800">
                <a:solidFill>
                  <a:srgbClr val="FFFFFF"/>
                </a:solidFill>
                <a:latin typeface="Times New Roman" charset="0"/>
              </a:rPr>
              <a:t>Phật  560-477</a:t>
            </a:r>
          </a:p>
        </p:txBody>
      </p:sp>
      <p:sp>
        <p:nvSpPr>
          <p:cNvPr id="179248" name="Rectangle 48"/>
          <p:cNvSpPr>
            <a:spLocks noGrp="1" noChangeArrowheads="1"/>
          </p:cNvSpPr>
          <p:nvPr>
            <p:ph type="title" idx="4294967295"/>
          </p:nvPr>
        </p:nvSpPr>
        <p:spPr>
          <a:xfrm>
            <a:off x="685800" y="228600"/>
            <a:ext cx="8134350" cy="641350"/>
          </a:xfrm>
          <a:noFill/>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p>
            <a:pPr algn="ctr">
              <a:spcBef>
                <a:spcPct val="50000"/>
              </a:spcBef>
              <a:defRPr/>
            </a:pPr>
            <a:r>
              <a:rPr lang="en-US" sz="3600" b="1" smtClean="0">
                <a:solidFill>
                  <a:srgbClr val="FFFFFF"/>
                </a:solidFill>
                <a:effectLst/>
                <a:latin typeface="Arial" pitchFamily="34" charset="0"/>
                <a:ea typeface="ＭＳ Ｐゴシック" pitchFamily="34" charset="-128"/>
              </a:rPr>
              <a:t>Bản niên đại của thời kỳ hồi hương</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179247"/>
                                        </p:tgtEl>
                                        <p:attrNameLst>
                                          <p:attrName>style.visibility</p:attrName>
                                        </p:attrNameLst>
                                      </p:cBhvr>
                                      <p:to>
                                        <p:strVal val="visible"/>
                                      </p:to>
                                    </p:set>
                                    <p:animEffect transition="in" filter="box(out)">
                                      <p:cBhvr>
                                        <p:cTn id="7" dur="500"/>
                                        <p:tgtEl>
                                          <p:spTgt spid="179247"/>
                                        </p:tgtEl>
                                      </p:cBhvr>
                                    </p:animEffect>
                                  </p:childTnLst>
                                </p:cTn>
                              </p:par>
                            </p:childTnLst>
                          </p:cTn>
                        </p:par>
                        <p:par>
                          <p:cTn id="8" fill="hold" nodeType="afterGroup">
                            <p:stCondLst>
                              <p:cond delay="2500"/>
                            </p:stCondLst>
                            <p:childTnLst>
                              <p:par>
                                <p:cTn id="9" presetID="4" presetClass="entr" presetSubtype="32" fill="hold" grpId="0" nodeType="afterEffect">
                                  <p:stCondLst>
                                    <p:cond delay="2000"/>
                                  </p:stCondLst>
                                  <p:childTnLst>
                                    <p:set>
                                      <p:cBhvr>
                                        <p:cTn id="10" dur="1" fill="hold">
                                          <p:stCondLst>
                                            <p:cond delay="0"/>
                                          </p:stCondLst>
                                        </p:cTn>
                                        <p:tgtEl>
                                          <p:spTgt spid="179246"/>
                                        </p:tgtEl>
                                        <p:attrNameLst>
                                          <p:attrName>style.visibility</p:attrName>
                                        </p:attrNameLst>
                                      </p:cBhvr>
                                      <p:to>
                                        <p:strVal val="visible"/>
                                      </p:to>
                                    </p:set>
                                    <p:animEffect transition="in" filter="box(out)">
                                      <p:cBhvr>
                                        <p:cTn id="11" dur="500"/>
                                        <p:tgtEl>
                                          <p:spTgt spid="179246"/>
                                        </p:tgtEl>
                                      </p:cBhvr>
                                    </p:animEffect>
                                  </p:childTnLst>
                                </p:cTn>
                              </p:par>
                            </p:childTnLst>
                          </p:cTn>
                        </p:par>
                        <p:par>
                          <p:cTn id="12" fill="hold" nodeType="afterGroup">
                            <p:stCondLst>
                              <p:cond delay="5000"/>
                            </p:stCondLst>
                            <p:childTnLst>
                              <p:par>
                                <p:cTn id="13" presetID="4" presetClass="entr" presetSubtype="32" fill="hold" grpId="0" nodeType="afterEffect">
                                  <p:stCondLst>
                                    <p:cond delay="2000"/>
                                  </p:stCondLst>
                                  <p:childTnLst>
                                    <p:set>
                                      <p:cBhvr>
                                        <p:cTn id="14" dur="1" fill="hold">
                                          <p:stCondLst>
                                            <p:cond delay="0"/>
                                          </p:stCondLst>
                                        </p:cTn>
                                        <p:tgtEl>
                                          <p:spTgt spid="179244"/>
                                        </p:tgtEl>
                                        <p:attrNameLst>
                                          <p:attrName>style.visibility</p:attrName>
                                        </p:attrNameLst>
                                      </p:cBhvr>
                                      <p:to>
                                        <p:strVal val="visible"/>
                                      </p:to>
                                    </p:set>
                                    <p:animEffect transition="in" filter="box(out)">
                                      <p:cBhvr>
                                        <p:cTn id="15" dur="500"/>
                                        <p:tgtEl>
                                          <p:spTgt spid="179244"/>
                                        </p:tgtEl>
                                      </p:cBhvr>
                                    </p:animEffect>
                                  </p:childTnLst>
                                </p:cTn>
                              </p:par>
                            </p:childTnLst>
                          </p:cTn>
                        </p:par>
                        <p:par>
                          <p:cTn id="16" fill="hold" nodeType="afterGroup">
                            <p:stCondLst>
                              <p:cond delay="7500"/>
                            </p:stCondLst>
                            <p:childTnLst>
                              <p:par>
                                <p:cTn id="17" presetID="4" presetClass="entr" presetSubtype="32" fill="hold" grpId="0" nodeType="afterEffect">
                                  <p:stCondLst>
                                    <p:cond delay="2000"/>
                                  </p:stCondLst>
                                  <p:childTnLst>
                                    <p:set>
                                      <p:cBhvr>
                                        <p:cTn id="18" dur="1" fill="hold">
                                          <p:stCondLst>
                                            <p:cond delay="0"/>
                                          </p:stCondLst>
                                        </p:cTn>
                                        <p:tgtEl>
                                          <p:spTgt spid="179245"/>
                                        </p:tgtEl>
                                        <p:attrNameLst>
                                          <p:attrName>style.visibility</p:attrName>
                                        </p:attrNameLst>
                                      </p:cBhvr>
                                      <p:to>
                                        <p:strVal val="visible"/>
                                      </p:to>
                                    </p:set>
                                    <p:animEffect transition="in" filter="box(out)">
                                      <p:cBhvr>
                                        <p:cTn id="19" dur="500"/>
                                        <p:tgtEl>
                                          <p:spTgt spid="179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44" grpId="0" autoUpdateAnimBg="0"/>
      <p:bldP spid="179245" grpId="0" autoUpdateAnimBg="0"/>
      <p:bldP spid="179246" grpId="0" autoUpdateAnimBg="0"/>
      <p:bldP spid="17924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43200" y="0"/>
            <a:ext cx="3657600" cy="685800"/>
          </a:xfrm>
          <a:solidFill>
            <a:schemeClr val="bg2"/>
          </a:solidFill>
        </p:spPr>
        <p:txBody>
          <a:bodyPr/>
          <a:lstStyle/>
          <a:p>
            <a:pPr algn="ctr" eaLnBrk="1" hangingPunct="1"/>
            <a:r>
              <a:rPr lang="en-US" b="1">
                <a:solidFill>
                  <a:srgbClr val="FFFFFF"/>
                </a:solidFill>
                <a:latin typeface="Myriad Pro" charset="0"/>
              </a:rPr>
              <a:t>Toàn cảnh</a:t>
            </a:r>
          </a:p>
        </p:txBody>
      </p:sp>
      <p:sp>
        <p:nvSpPr>
          <p:cNvPr id="29699" name="Text Box 3"/>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rgbClr val="000000"/>
                </a:solidFill>
                <a:cs typeface="+mn-cs"/>
              </a:rPr>
              <a:t>289</a:t>
            </a:r>
          </a:p>
        </p:txBody>
      </p:sp>
      <p:grpSp>
        <p:nvGrpSpPr>
          <p:cNvPr id="29700" name="Group 37"/>
          <p:cNvGrpSpPr>
            <a:grpSpLocks/>
          </p:cNvGrpSpPr>
          <p:nvPr/>
        </p:nvGrpSpPr>
        <p:grpSpPr bwMode="auto">
          <a:xfrm>
            <a:off x="0" y="762000"/>
            <a:ext cx="9144000" cy="533400"/>
            <a:chOff x="0" y="0"/>
            <a:chExt cx="4539" cy="671"/>
          </a:xfrm>
        </p:grpSpPr>
        <p:sp>
          <p:nvSpPr>
            <p:cNvPr id="29794" name="Rectangle 4"/>
            <p:cNvSpPr>
              <a:spLocks noChangeArrowheads="1"/>
            </p:cNvSpPr>
            <p:nvPr/>
          </p:nvSpPr>
          <p:spPr bwMode="auto">
            <a:xfrm>
              <a:off x="32" y="0"/>
              <a:ext cx="4475"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rPr>
                <a:t> </a:t>
              </a:r>
              <a:r>
                <a:rPr lang="en-US" altLang="zh-CN">
                  <a:latin typeface="Times New Roman" charset="0"/>
                  <a:ea typeface="SimSun" charset="0"/>
                </a:rPr>
                <a:t>Phục hồi đền thờ và dân sự</a:t>
              </a:r>
            </a:p>
          </p:txBody>
        </p:sp>
        <p:sp>
          <p:nvSpPr>
            <p:cNvPr id="29795" name="Rectangle 36"/>
            <p:cNvSpPr>
              <a:spLocks noChangeArrowheads="1"/>
            </p:cNvSpPr>
            <p:nvPr/>
          </p:nvSpPr>
          <p:spPr bwMode="auto">
            <a:xfrm>
              <a:off x="0" y="0"/>
              <a:ext cx="4539"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01" name="Group 39"/>
          <p:cNvGrpSpPr>
            <a:grpSpLocks/>
          </p:cNvGrpSpPr>
          <p:nvPr/>
        </p:nvGrpSpPr>
        <p:grpSpPr bwMode="auto">
          <a:xfrm>
            <a:off x="0" y="1295400"/>
            <a:ext cx="4335463" cy="671513"/>
            <a:chOff x="0" y="671"/>
            <a:chExt cx="2152" cy="845"/>
          </a:xfrm>
        </p:grpSpPr>
        <p:sp>
          <p:nvSpPr>
            <p:cNvPr id="29792" name="Rectangle 5"/>
            <p:cNvSpPr>
              <a:spLocks noChangeArrowheads="1"/>
            </p:cNvSpPr>
            <p:nvPr/>
          </p:nvSpPr>
          <p:spPr bwMode="auto">
            <a:xfrm>
              <a:off x="32" y="671"/>
              <a:ext cx="2088"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latin typeface="Times New Roman" charset="0"/>
                  <a:ea typeface="SimSun" charset="0"/>
                </a:rPr>
                <a:t> Đền thờ</a:t>
              </a:r>
            </a:p>
          </p:txBody>
        </p:sp>
        <p:sp>
          <p:nvSpPr>
            <p:cNvPr id="29793" name="Rectangle 38"/>
            <p:cNvSpPr>
              <a:spLocks noChangeArrowheads="1"/>
            </p:cNvSpPr>
            <p:nvPr/>
          </p:nvSpPr>
          <p:spPr bwMode="auto">
            <a:xfrm>
              <a:off x="0" y="671"/>
              <a:ext cx="2152" cy="84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02" name="Group 45"/>
          <p:cNvGrpSpPr>
            <a:grpSpLocks/>
          </p:cNvGrpSpPr>
          <p:nvPr/>
        </p:nvGrpSpPr>
        <p:grpSpPr bwMode="auto">
          <a:xfrm>
            <a:off x="5086350" y="1295400"/>
            <a:ext cx="4057650" cy="671513"/>
            <a:chOff x="2525" y="671"/>
            <a:chExt cx="2014" cy="845"/>
          </a:xfrm>
        </p:grpSpPr>
        <p:sp>
          <p:nvSpPr>
            <p:cNvPr id="29790" name="Rectangle 7"/>
            <p:cNvSpPr>
              <a:spLocks noChangeArrowheads="1"/>
            </p:cNvSpPr>
            <p:nvPr/>
          </p:nvSpPr>
          <p:spPr bwMode="auto">
            <a:xfrm>
              <a:off x="2557" y="671"/>
              <a:ext cx="1950"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latin typeface="Times New Roman" charset="0"/>
                  <a:ea typeface="SimSun" charset="0"/>
                </a:rPr>
                <a:t> Con người</a:t>
              </a:r>
            </a:p>
          </p:txBody>
        </p:sp>
        <p:sp>
          <p:nvSpPr>
            <p:cNvPr id="29791" name="Rectangle 44"/>
            <p:cNvSpPr>
              <a:spLocks noChangeArrowheads="1"/>
            </p:cNvSpPr>
            <p:nvPr/>
          </p:nvSpPr>
          <p:spPr bwMode="auto">
            <a:xfrm>
              <a:off x="2525" y="671"/>
              <a:ext cx="2014" cy="84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03" name="Group 47"/>
          <p:cNvGrpSpPr>
            <a:grpSpLocks/>
          </p:cNvGrpSpPr>
          <p:nvPr/>
        </p:nvGrpSpPr>
        <p:grpSpPr bwMode="auto">
          <a:xfrm>
            <a:off x="0" y="1966913"/>
            <a:ext cx="4335463" cy="501650"/>
            <a:chOff x="0" y="1516"/>
            <a:chExt cx="2152" cy="633"/>
          </a:xfrm>
        </p:grpSpPr>
        <p:sp>
          <p:nvSpPr>
            <p:cNvPr id="29788" name="Rectangle 8"/>
            <p:cNvSpPr>
              <a:spLocks noChangeArrowheads="1"/>
            </p:cNvSpPr>
            <p:nvPr/>
          </p:nvSpPr>
          <p:spPr bwMode="auto">
            <a:xfrm>
              <a:off x="32" y="1516"/>
              <a:ext cx="20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dirty="0">
                  <a:ea typeface="SimSun" charset="0"/>
                </a:rPr>
                <a:t> </a:t>
              </a:r>
              <a:r>
                <a:rPr lang="en-US" altLang="zh-CN" dirty="0" err="1" smtClean="0">
                  <a:ea typeface="SimSun" charset="0"/>
                </a:rPr>
                <a:t>X</a:t>
              </a:r>
              <a:r>
                <a:rPr lang="en-US" altLang="zh-CN" dirty="0" err="1" smtClean="0">
                  <a:ea typeface="SimSun" charset="0"/>
                </a:rPr>
                <a:t>ô</a:t>
              </a:r>
              <a:r>
                <a:rPr lang="en-US" altLang="zh-CN" dirty="0" err="1" smtClean="0">
                  <a:ea typeface="SimSun" charset="0"/>
                </a:rPr>
                <a:t>-r</a:t>
              </a:r>
              <a:r>
                <a:rPr lang="en-US" altLang="zh-CN" dirty="0" err="1" smtClean="0">
                  <a:ea typeface="SimSun" charset="0"/>
                </a:rPr>
                <a:t>ô</a:t>
              </a:r>
              <a:r>
                <a:rPr lang="en-US" altLang="zh-CN" dirty="0" err="1" smtClean="0">
                  <a:ea typeface="SimSun" charset="0"/>
                </a:rPr>
                <a:t>-</a:t>
              </a:r>
              <a:r>
                <a:rPr lang="en-US" altLang="zh-CN" dirty="0" err="1">
                  <a:ea typeface="SimSun" charset="0"/>
                </a:rPr>
                <a:t>ba-bên</a:t>
              </a:r>
              <a:endParaRPr lang="en-US" altLang="zh-CN" dirty="0">
                <a:ea typeface="SimSun" charset="0"/>
              </a:endParaRPr>
            </a:p>
          </p:txBody>
        </p:sp>
        <p:sp>
          <p:nvSpPr>
            <p:cNvPr id="29789" name="Rectangle 46"/>
            <p:cNvSpPr>
              <a:spLocks noChangeArrowheads="1"/>
            </p:cNvSpPr>
            <p:nvPr/>
          </p:nvSpPr>
          <p:spPr bwMode="auto">
            <a:xfrm>
              <a:off x="0" y="1516"/>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04" name="Group 49"/>
          <p:cNvGrpSpPr>
            <a:grpSpLocks/>
          </p:cNvGrpSpPr>
          <p:nvPr/>
        </p:nvGrpSpPr>
        <p:grpSpPr bwMode="auto">
          <a:xfrm>
            <a:off x="5086350" y="1966913"/>
            <a:ext cx="4057650" cy="501650"/>
            <a:chOff x="2525" y="1516"/>
            <a:chExt cx="2014" cy="633"/>
          </a:xfrm>
        </p:grpSpPr>
        <p:sp>
          <p:nvSpPr>
            <p:cNvPr id="29786" name="Rectangle 9"/>
            <p:cNvSpPr>
              <a:spLocks noChangeArrowheads="1"/>
            </p:cNvSpPr>
            <p:nvPr/>
          </p:nvSpPr>
          <p:spPr bwMode="auto">
            <a:xfrm>
              <a:off x="2557" y="1516"/>
              <a:ext cx="195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rPr>
                <a:t> E-xơ-ra</a:t>
              </a:r>
            </a:p>
          </p:txBody>
        </p:sp>
        <p:sp>
          <p:nvSpPr>
            <p:cNvPr id="29787" name="Rectangle 48"/>
            <p:cNvSpPr>
              <a:spLocks noChangeArrowheads="1"/>
            </p:cNvSpPr>
            <p:nvPr/>
          </p:nvSpPr>
          <p:spPr bwMode="auto">
            <a:xfrm>
              <a:off x="2525" y="1516"/>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05" name="Group 51"/>
          <p:cNvGrpSpPr>
            <a:grpSpLocks/>
          </p:cNvGrpSpPr>
          <p:nvPr/>
        </p:nvGrpSpPr>
        <p:grpSpPr bwMode="auto">
          <a:xfrm>
            <a:off x="0" y="2468563"/>
            <a:ext cx="4335463" cy="503237"/>
            <a:chOff x="0" y="2149"/>
            <a:chExt cx="2152" cy="633"/>
          </a:xfrm>
        </p:grpSpPr>
        <p:sp>
          <p:nvSpPr>
            <p:cNvPr id="29784" name="Rectangle 10"/>
            <p:cNvSpPr>
              <a:spLocks noChangeArrowheads="1"/>
            </p:cNvSpPr>
            <p:nvPr/>
          </p:nvSpPr>
          <p:spPr bwMode="auto">
            <a:xfrm>
              <a:off x="32" y="2149"/>
              <a:ext cx="20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rPr>
                <a:t> Chg 1—6</a:t>
              </a:r>
            </a:p>
          </p:txBody>
        </p:sp>
        <p:sp>
          <p:nvSpPr>
            <p:cNvPr id="29785" name="Rectangle 50"/>
            <p:cNvSpPr>
              <a:spLocks noChangeArrowheads="1"/>
            </p:cNvSpPr>
            <p:nvPr/>
          </p:nvSpPr>
          <p:spPr bwMode="auto">
            <a:xfrm>
              <a:off x="0" y="2149"/>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06" name="Group 53"/>
          <p:cNvGrpSpPr>
            <a:grpSpLocks/>
          </p:cNvGrpSpPr>
          <p:nvPr/>
        </p:nvGrpSpPr>
        <p:grpSpPr bwMode="auto">
          <a:xfrm>
            <a:off x="5086350" y="2468563"/>
            <a:ext cx="4057650" cy="503237"/>
            <a:chOff x="2525" y="2149"/>
            <a:chExt cx="2014" cy="633"/>
          </a:xfrm>
        </p:grpSpPr>
        <p:sp>
          <p:nvSpPr>
            <p:cNvPr id="29782" name="Rectangle 11"/>
            <p:cNvSpPr>
              <a:spLocks noChangeArrowheads="1"/>
            </p:cNvSpPr>
            <p:nvPr/>
          </p:nvSpPr>
          <p:spPr bwMode="auto">
            <a:xfrm>
              <a:off x="2557" y="2149"/>
              <a:ext cx="195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rPr>
                <a:t> Chg 7—10</a:t>
              </a:r>
            </a:p>
          </p:txBody>
        </p:sp>
        <p:sp>
          <p:nvSpPr>
            <p:cNvPr id="29783" name="Rectangle 52"/>
            <p:cNvSpPr>
              <a:spLocks noChangeArrowheads="1"/>
            </p:cNvSpPr>
            <p:nvPr/>
          </p:nvSpPr>
          <p:spPr bwMode="auto">
            <a:xfrm>
              <a:off x="2525" y="2149"/>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07" name="Group 55"/>
          <p:cNvGrpSpPr>
            <a:grpSpLocks/>
          </p:cNvGrpSpPr>
          <p:nvPr/>
        </p:nvGrpSpPr>
        <p:grpSpPr bwMode="auto">
          <a:xfrm>
            <a:off x="0" y="2971800"/>
            <a:ext cx="4335463" cy="503238"/>
            <a:chOff x="0" y="2782"/>
            <a:chExt cx="2152" cy="633"/>
          </a:xfrm>
        </p:grpSpPr>
        <p:sp>
          <p:nvSpPr>
            <p:cNvPr id="29780" name="Rectangle 12"/>
            <p:cNvSpPr>
              <a:spLocks noChangeArrowheads="1"/>
            </p:cNvSpPr>
            <p:nvPr/>
          </p:nvSpPr>
          <p:spPr bwMode="auto">
            <a:xfrm>
              <a:off x="32" y="2782"/>
              <a:ext cx="20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rPr>
                <a:t> </a:t>
              </a:r>
              <a:r>
                <a:rPr lang="en-US" altLang="zh-CN">
                  <a:latin typeface="Times New Roman" charset="0"/>
                  <a:ea typeface="SimSun" charset="0"/>
                </a:rPr>
                <a:t>50,000 hồi hương</a:t>
              </a:r>
            </a:p>
          </p:txBody>
        </p:sp>
        <p:sp>
          <p:nvSpPr>
            <p:cNvPr id="29781" name="Rectangle 54"/>
            <p:cNvSpPr>
              <a:spLocks noChangeArrowheads="1"/>
            </p:cNvSpPr>
            <p:nvPr/>
          </p:nvSpPr>
          <p:spPr bwMode="auto">
            <a:xfrm>
              <a:off x="0" y="2782"/>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08" name="Group 57"/>
          <p:cNvGrpSpPr>
            <a:grpSpLocks/>
          </p:cNvGrpSpPr>
          <p:nvPr/>
        </p:nvGrpSpPr>
        <p:grpSpPr bwMode="auto">
          <a:xfrm>
            <a:off x="5086350" y="2971800"/>
            <a:ext cx="4057650" cy="503238"/>
            <a:chOff x="2525" y="2782"/>
            <a:chExt cx="2014" cy="633"/>
          </a:xfrm>
        </p:grpSpPr>
        <p:sp>
          <p:nvSpPr>
            <p:cNvPr id="29778" name="Rectangle 13"/>
            <p:cNvSpPr>
              <a:spLocks noChangeArrowheads="1"/>
            </p:cNvSpPr>
            <p:nvPr/>
          </p:nvSpPr>
          <p:spPr bwMode="auto">
            <a:xfrm>
              <a:off x="2557" y="2782"/>
              <a:ext cx="195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rPr>
                <a:t> </a:t>
              </a:r>
              <a:r>
                <a:rPr lang="en-US" altLang="zh-CN">
                  <a:latin typeface="Times New Roman" charset="0"/>
                  <a:ea typeface="SimSun" charset="0"/>
                </a:rPr>
                <a:t>5,000 hồi hương</a:t>
              </a:r>
            </a:p>
          </p:txBody>
        </p:sp>
        <p:sp>
          <p:nvSpPr>
            <p:cNvPr id="29779" name="Rectangle 56"/>
            <p:cNvSpPr>
              <a:spLocks noChangeArrowheads="1"/>
            </p:cNvSpPr>
            <p:nvPr/>
          </p:nvSpPr>
          <p:spPr bwMode="auto">
            <a:xfrm>
              <a:off x="2525" y="2782"/>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09" name="Group 59"/>
          <p:cNvGrpSpPr>
            <a:grpSpLocks/>
          </p:cNvGrpSpPr>
          <p:nvPr/>
        </p:nvGrpSpPr>
        <p:grpSpPr bwMode="auto">
          <a:xfrm>
            <a:off x="0" y="3475038"/>
            <a:ext cx="4335463" cy="503237"/>
            <a:chOff x="0" y="3415"/>
            <a:chExt cx="2152" cy="633"/>
          </a:xfrm>
        </p:grpSpPr>
        <p:sp>
          <p:nvSpPr>
            <p:cNvPr id="29776" name="Rectangle 14"/>
            <p:cNvSpPr>
              <a:spLocks noChangeArrowheads="1"/>
            </p:cNvSpPr>
            <p:nvPr/>
          </p:nvSpPr>
          <p:spPr bwMode="auto">
            <a:xfrm>
              <a:off x="32" y="3415"/>
              <a:ext cx="20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rPr>
                <a:t> </a:t>
              </a:r>
              <a:r>
                <a:rPr lang="en-US" altLang="zh-CN">
                  <a:latin typeface="Times New Roman" charset="0"/>
                  <a:ea typeface="SimSun" charset="0"/>
                </a:rPr>
                <a:t>Sống sót</a:t>
              </a:r>
            </a:p>
          </p:txBody>
        </p:sp>
        <p:sp>
          <p:nvSpPr>
            <p:cNvPr id="29777" name="Rectangle 58"/>
            <p:cNvSpPr>
              <a:spLocks noChangeArrowheads="1"/>
            </p:cNvSpPr>
            <p:nvPr/>
          </p:nvSpPr>
          <p:spPr bwMode="auto">
            <a:xfrm>
              <a:off x="0" y="3415"/>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10" name="Group 61"/>
          <p:cNvGrpSpPr>
            <a:grpSpLocks/>
          </p:cNvGrpSpPr>
          <p:nvPr/>
        </p:nvGrpSpPr>
        <p:grpSpPr bwMode="auto">
          <a:xfrm>
            <a:off x="5086350" y="3475038"/>
            <a:ext cx="4057650" cy="503237"/>
            <a:chOff x="2525" y="3415"/>
            <a:chExt cx="2014" cy="633"/>
          </a:xfrm>
        </p:grpSpPr>
        <p:sp>
          <p:nvSpPr>
            <p:cNvPr id="29774" name="Rectangle 15"/>
            <p:cNvSpPr>
              <a:spLocks noChangeArrowheads="1"/>
            </p:cNvSpPr>
            <p:nvPr/>
          </p:nvSpPr>
          <p:spPr bwMode="auto">
            <a:xfrm>
              <a:off x="2557" y="3415"/>
              <a:ext cx="195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rPr>
                <a:t> </a:t>
              </a:r>
              <a:r>
                <a:rPr lang="en-US" altLang="zh-CN">
                  <a:latin typeface="Times New Roman" charset="0"/>
                  <a:ea typeface="SimSun" charset="0"/>
                </a:rPr>
                <a:t>Phục hồi</a:t>
              </a:r>
            </a:p>
          </p:txBody>
        </p:sp>
        <p:sp>
          <p:nvSpPr>
            <p:cNvPr id="29775" name="Rectangle 60"/>
            <p:cNvSpPr>
              <a:spLocks noChangeArrowheads="1"/>
            </p:cNvSpPr>
            <p:nvPr/>
          </p:nvSpPr>
          <p:spPr bwMode="auto">
            <a:xfrm>
              <a:off x="2525" y="3415"/>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11" name="Group 63"/>
          <p:cNvGrpSpPr>
            <a:grpSpLocks/>
          </p:cNvGrpSpPr>
          <p:nvPr/>
        </p:nvGrpSpPr>
        <p:grpSpPr bwMode="auto">
          <a:xfrm>
            <a:off x="0" y="3978275"/>
            <a:ext cx="4335463" cy="501650"/>
            <a:chOff x="0" y="4048"/>
            <a:chExt cx="2152" cy="633"/>
          </a:xfrm>
        </p:grpSpPr>
        <p:sp>
          <p:nvSpPr>
            <p:cNvPr id="29772" name="Rectangle 16"/>
            <p:cNvSpPr>
              <a:spLocks noChangeArrowheads="1"/>
            </p:cNvSpPr>
            <p:nvPr/>
          </p:nvSpPr>
          <p:spPr bwMode="auto">
            <a:xfrm>
              <a:off x="32" y="4048"/>
              <a:ext cx="20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latin typeface="Times New Roman" charset="0"/>
                  <a:ea typeface="SimSun" charset="0"/>
                </a:rPr>
                <a:t>Làm việc</a:t>
              </a:r>
            </a:p>
          </p:txBody>
        </p:sp>
        <p:sp>
          <p:nvSpPr>
            <p:cNvPr id="29773" name="Rectangle 62"/>
            <p:cNvSpPr>
              <a:spLocks noChangeArrowheads="1"/>
            </p:cNvSpPr>
            <p:nvPr/>
          </p:nvSpPr>
          <p:spPr bwMode="auto">
            <a:xfrm>
              <a:off x="0" y="4048"/>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12" name="Group 65"/>
          <p:cNvGrpSpPr>
            <a:grpSpLocks/>
          </p:cNvGrpSpPr>
          <p:nvPr/>
        </p:nvGrpSpPr>
        <p:grpSpPr bwMode="auto">
          <a:xfrm>
            <a:off x="5086350" y="3978275"/>
            <a:ext cx="4057650" cy="501650"/>
            <a:chOff x="2525" y="4048"/>
            <a:chExt cx="2014" cy="633"/>
          </a:xfrm>
        </p:grpSpPr>
        <p:sp>
          <p:nvSpPr>
            <p:cNvPr id="29770" name="Rectangle 17"/>
            <p:cNvSpPr>
              <a:spLocks noChangeArrowheads="1"/>
            </p:cNvSpPr>
            <p:nvPr/>
          </p:nvSpPr>
          <p:spPr bwMode="auto">
            <a:xfrm>
              <a:off x="2557" y="4048"/>
              <a:ext cx="195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rPr>
                <a:t> </a:t>
              </a:r>
              <a:r>
                <a:rPr lang="en-US" altLang="zh-CN">
                  <a:latin typeface="Times New Roman" charset="0"/>
                  <a:ea typeface="SimSun" charset="0"/>
                </a:rPr>
                <a:t>Thờ phượng</a:t>
              </a:r>
            </a:p>
          </p:txBody>
        </p:sp>
        <p:sp>
          <p:nvSpPr>
            <p:cNvPr id="29771" name="Rectangle 64"/>
            <p:cNvSpPr>
              <a:spLocks noChangeArrowheads="1"/>
            </p:cNvSpPr>
            <p:nvPr/>
          </p:nvSpPr>
          <p:spPr bwMode="auto">
            <a:xfrm>
              <a:off x="2525" y="4048"/>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13" name="Group 67"/>
          <p:cNvGrpSpPr>
            <a:grpSpLocks/>
          </p:cNvGrpSpPr>
          <p:nvPr/>
        </p:nvGrpSpPr>
        <p:grpSpPr bwMode="auto">
          <a:xfrm>
            <a:off x="0" y="4479925"/>
            <a:ext cx="4335463" cy="503238"/>
            <a:chOff x="0" y="4681"/>
            <a:chExt cx="2152" cy="633"/>
          </a:xfrm>
        </p:grpSpPr>
        <p:sp>
          <p:nvSpPr>
            <p:cNvPr id="29768" name="Rectangle 18"/>
            <p:cNvSpPr>
              <a:spLocks noChangeArrowheads="1"/>
            </p:cNvSpPr>
            <p:nvPr/>
          </p:nvSpPr>
          <p:spPr bwMode="auto">
            <a:xfrm>
              <a:off x="32" y="4681"/>
              <a:ext cx="20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rPr>
                <a:t> 538-516 TC (22 năm)</a:t>
              </a:r>
            </a:p>
          </p:txBody>
        </p:sp>
        <p:sp>
          <p:nvSpPr>
            <p:cNvPr id="29769" name="Rectangle 66"/>
            <p:cNvSpPr>
              <a:spLocks noChangeArrowheads="1"/>
            </p:cNvSpPr>
            <p:nvPr/>
          </p:nvSpPr>
          <p:spPr bwMode="auto">
            <a:xfrm>
              <a:off x="0" y="4681"/>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14" name="Group 69"/>
          <p:cNvGrpSpPr>
            <a:grpSpLocks/>
          </p:cNvGrpSpPr>
          <p:nvPr/>
        </p:nvGrpSpPr>
        <p:grpSpPr bwMode="auto">
          <a:xfrm>
            <a:off x="5086350" y="4479925"/>
            <a:ext cx="4057650" cy="503238"/>
            <a:chOff x="2525" y="4681"/>
            <a:chExt cx="2014" cy="633"/>
          </a:xfrm>
        </p:grpSpPr>
        <p:sp>
          <p:nvSpPr>
            <p:cNvPr id="29766" name="Rectangle 19"/>
            <p:cNvSpPr>
              <a:spLocks noChangeArrowheads="1"/>
            </p:cNvSpPr>
            <p:nvPr/>
          </p:nvSpPr>
          <p:spPr bwMode="auto">
            <a:xfrm>
              <a:off x="2557" y="4681"/>
              <a:ext cx="195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rPr>
                <a:t> 458-457 TC (1 năm)</a:t>
              </a:r>
            </a:p>
          </p:txBody>
        </p:sp>
        <p:sp>
          <p:nvSpPr>
            <p:cNvPr id="29767" name="Rectangle 68"/>
            <p:cNvSpPr>
              <a:spLocks noChangeArrowheads="1"/>
            </p:cNvSpPr>
            <p:nvPr/>
          </p:nvSpPr>
          <p:spPr bwMode="auto">
            <a:xfrm>
              <a:off x="2525" y="4681"/>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15" name="Group 71"/>
          <p:cNvGrpSpPr>
            <a:grpSpLocks/>
          </p:cNvGrpSpPr>
          <p:nvPr/>
        </p:nvGrpSpPr>
        <p:grpSpPr bwMode="auto">
          <a:xfrm>
            <a:off x="0" y="4983163"/>
            <a:ext cx="4335463" cy="503237"/>
            <a:chOff x="0" y="5314"/>
            <a:chExt cx="2152" cy="633"/>
          </a:xfrm>
        </p:grpSpPr>
        <p:sp>
          <p:nvSpPr>
            <p:cNvPr id="29764" name="Rectangle 20"/>
            <p:cNvSpPr>
              <a:spLocks noChangeArrowheads="1"/>
            </p:cNvSpPr>
            <p:nvPr/>
          </p:nvSpPr>
          <p:spPr bwMode="auto">
            <a:xfrm>
              <a:off x="32" y="5314"/>
              <a:ext cx="20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rPr>
                <a:t> </a:t>
              </a:r>
            </a:p>
            <a:p>
              <a:pPr algn="ctr" eaLnBrk="0" hangingPunct="0"/>
              <a:r>
                <a:rPr lang="en-US" altLang="zh-CN" sz="2000">
                  <a:latin typeface="Times New Roman" charset="0"/>
                  <a:ea typeface="SimSun" charset="0"/>
                </a:rPr>
                <a:t>Đối ngoại: Sa-ma-ri</a:t>
              </a:r>
              <a:r>
                <a:rPr lang="en-US" altLang="zh-CN">
                  <a:ea typeface="SimSun" charset="0"/>
                </a:rPr>
                <a:t> </a:t>
              </a:r>
            </a:p>
            <a:p>
              <a:pPr algn="ctr" eaLnBrk="0" hangingPunct="0"/>
              <a:endParaRPr lang="en-US" altLang="zh-CN">
                <a:ea typeface="SimSun" charset="0"/>
              </a:endParaRPr>
            </a:p>
          </p:txBody>
        </p:sp>
        <p:sp>
          <p:nvSpPr>
            <p:cNvPr id="29765" name="Rectangle 70"/>
            <p:cNvSpPr>
              <a:spLocks noChangeArrowheads="1"/>
            </p:cNvSpPr>
            <p:nvPr/>
          </p:nvSpPr>
          <p:spPr bwMode="auto">
            <a:xfrm>
              <a:off x="0" y="5314"/>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16" name="Group 73"/>
          <p:cNvGrpSpPr>
            <a:grpSpLocks/>
          </p:cNvGrpSpPr>
          <p:nvPr/>
        </p:nvGrpSpPr>
        <p:grpSpPr bwMode="auto">
          <a:xfrm>
            <a:off x="5086350" y="4983163"/>
            <a:ext cx="4057650" cy="503237"/>
            <a:chOff x="2525" y="5314"/>
            <a:chExt cx="2014" cy="633"/>
          </a:xfrm>
        </p:grpSpPr>
        <p:sp>
          <p:nvSpPr>
            <p:cNvPr id="29762" name="Rectangle 21"/>
            <p:cNvSpPr>
              <a:spLocks noChangeArrowheads="1"/>
            </p:cNvSpPr>
            <p:nvPr/>
          </p:nvSpPr>
          <p:spPr bwMode="auto">
            <a:xfrm>
              <a:off x="2557" y="5314"/>
              <a:ext cx="195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200">
                  <a:ea typeface="SimSun" charset="0"/>
                </a:rPr>
                <a:t> </a:t>
              </a:r>
              <a:r>
                <a:rPr lang="en-US" altLang="zh-CN" sz="2000">
                  <a:latin typeface="Times New Roman" charset="0"/>
                  <a:ea typeface="SimSun" charset="0"/>
                </a:rPr>
                <a:t>Đối nội: hôn nhân tạp chủng</a:t>
              </a:r>
            </a:p>
          </p:txBody>
        </p:sp>
        <p:sp>
          <p:nvSpPr>
            <p:cNvPr id="29763" name="Rectangle 72"/>
            <p:cNvSpPr>
              <a:spLocks noChangeArrowheads="1"/>
            </p:cNvSpPr>
            <p:nvPr/>
          </p:nvSpPr>
          <p:spPr bwMode="auto">
            <a:xfrm>
              <a:off x="2525" y="5314"/>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17" name="Group 75"/>
          <p:cNvGrpSpPr>
            <a:grpSpLocks/>
          </p:cNvGrpSpPr>
          <p:nvPr/>
        </p:nvGrpSpPr>
        <p:grpSpPr bwMode="auto">
          <a:xfrm>
            <a:off x="0" y="5486400"/>
            <a:ext cx="1627188" cy="593725"/>
            <a:chOff x="0" y="5947"/>
            <a:chExt cx="808" cy="748"/>
          </a:xfrm>
        </p:grpSpPr>
        <p:sp>
          <p:nvSpPr>
            <p:cNvPr id="29760" name="Rectangle 22"/>
            <p:cNvSpPr>
              <a:spLocks noChangeArrowheads="1"/>
            </p:cNvSpPr>
            <p:nvPr/>
          </p:nvSpPr>
          <p:spPr bwMode="auto">
            <a:xfrm>
              <a:off x="32" y="5947"/>
              <a:ext cx="74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lang="en-US" altLang="zh-CN" sz="2000">
                  <a:latin typeface="Times New Roman" charset="0"/>
                  <a:ea typeface="SimSun" charset="0"/>
                </a:rPr>
                <a:t>Trờ về</a:t>
              </a:r>
            </a:p>
            <a:p>
              <a:pPr algn="ctr" eaLnBrk="0" hangingPunct="0">
                <a:lnSpc>
                  <a:spcPct val="80000"/>
                </a:lnSpc>
              </a:pPr>
              <a:r>
                <a:rPr lang="en-US" altLang="zh-CN" sz="2000">
                  <a:latin typeface="Times New Roman" charset="0"/>
                  <a:ea typeface="SimSun" charset="0"/>
                </a:rPr>
                <a:t>1—2</a:t>
              </a:r>
            </a:p>
          </p:txBody>
        </p:sp>
        <p:sp>
          <p:nvSpPr>
            <p:cNvPr id="29761" name="Rectangle 74"/>
            <p:cNvSpPr>
              <a:spLocks noChangeArrowheads="1"/>
            </p:cNvSpPr>
            <p:nvPr/>
          </p:nvSpPr>
          <p:spPr bwMode="auto">
            <a:xfrm>
              <a:off x="0" y="5947"/>
              <a:ext cx="808"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18" name="Group 77"/>
          <p:cNvGrpSpPr>
            <a:grpSpLocks/>
          </p:cNvGrpSpPr>
          <p:nvPr/>
        </p:nvGrpSpPr>
        <p:grpSpPr bwMode="auto">
          <a:xfrm>
            <a:off x="1627188" y="5486400"/>
            <a:ext cx="2708275" cy="593725"/>
            <a:chOff x="808" y="5947"/>
            <a:chExt cx="1344" cy="748"/>
          </a:xfrm>
        </p:grpSpPr>
        <p:sp>
          <p:nvSpPr>
            <p:cNvPr id="29758" name="Rectangle 23"/>
            <p:cNvSpPr>
              <a:spLocks noChangeArrowheads="1"/>
            </p:cNvSpPr>
            <p:nvPr/>
          </p:nvSpPr>
          <p:spPr bwMode="auto">
            <a:xfrm>
              <a:off x="840" y="5947"/>
              <a:ext cx="128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lang="en-US" altLang="zh-CN" sz="2000">
                  <a:latin typeface="Times New Roman" charset="0"/>
                  <a:ea typeface="SimSun" charset="0"/>
                </a:rPr>
                <a:t>Tái dựng</a:t>
              </a:r>
            </a:p>
            <a:p>
              <a:pPr algn="ctr" eaLnBrk="0" hangingPunct="0">
                <a:lnSpc>
                  <a:spcPct val="80000"/>
                </a:lnSpc>
              </a:pPr>
              <a:r>
                <a:rPr lang="en-US" altLang="zh-CN" sz="2000">
                  <a:latin typeface="Times New Roman" charset="0"/>
                  <a:ea typeface="SimSun" charset="0"/>
                </a:rPr>
                <a:t>3—6</a:t>
              </a:r>
            </a:p>
          </p:txBody>
        </p:sp>
        <p:sp>
          <p:nvSpPr>
            <p:cNvPr id="29759" name="Rectangle 76"/>
            <p:cNvSpPr>
              <a:spLocks noChangeArrowheads="1"/>
            </p:cNvSpPr>
            <p:nvPr/>
          </p:nvSpPr>
          <p:spPr bwMode="auto">
            <a:xfrm>
              <a:off x="808" y="5947"/>
              <a:ext cx="1344"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19" name="Group 79"/>
          <p:cNvGrpSpPr>
            <a:grpSpLocks/>
          </p:cNvGrpSpPr>
          <p:nvPr/>
        </p:nvGrpSpPr>
        <p:grpSpPr bwMode="auto">
          <a:xfrm>
            <a:off x="5086350" y="5486400"/>
            <a:ext cx="2132013" cy="593725"/>
            <a:chOff x="2525" y="5947"/>
            <a:chExt cx="1058" cy="748"/>
          </a:xfrm>
        </p:grpSpPr>
        <p:sp>
          <p:nvSpPr>
            <p:cNvPr id="29756" name="Rectangle 24"/>
            <p:cNvSpPr>
              <a:spLocks noChangeArrowheads="1"/>
            </p:cNvSpPr>
            <p:nvPr/>
          </p:nvSpPr>
          <p:spPr bwMode="auto">
            <a:xfrm>
              <a:off x="2557" y="5947"/>
              <a:ext cx="99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lang="en-US" altLang="zh-CN">
                  <a:ea typeface="SimSun" charset="0"/>
                </a:rPr>
                <a:t> </a:t>
              </a:r>
              <a:r>
                <a:rPr lang="en-US" altLang="zh-CN" sz="2000">
                  <a:latin typeface="Times New Roman" charset="0"/>
                  <a:ea typeface="SimSun" charset="0"/>
                </a:rPr>
                <a:t>Trở về</a:t>
              </a:r>
            </a:p>
            <a:p>
              <a:pPr algn="ctr" eaLnBrk="0" hangingPunct="0">
                <a:lnSpc>
                  <a:spcPct val="80000"/>
                </a:lnSpc>
              </a:pPr>
              <a:r>
                <a:rPr lang="en-US" altLang="zh-CN" sz="2000">
                  <a:latin typeface="Times New Roman" charset="0"/>
                  <a:ea typeface="SimSun" charset="0"/>
                </a:rPr>
                <a:t>7—8</a:t>
              </a:r>
            </a:p>
          </p:txBody>
        </p:sp>
        <p:sp>
          <p:nvSpPr>
            <p:cNvPr id="29757" name="Rectangle 78"/>
            <p:cNvSpPr>
              <a:spLocks noChangeArrowheads="1"/>
            </p:cNvSpPr>
            <p:nvPr/>
          </p:nvSpPr>
          <p:spPr bwMode="auto">
            <a:xfrm>
              <a:off x="2525" y="5947"/>
              <a:ext cx="1058"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20" name="Group 81"/>
          <p:cNvGrpSpPr>
            <a:grpSpLocks/>
          </p:cNvGrpSpPr>
          <p:nvPr/>
        </p:nvGrpSpPr>
        <p:grpSpPr bwMode="auto">
          <a:xfrm>
            <a:off x="7218363" y="5486400"/>
            <a:ext cx="1925637" cy="593725"/>
            <a:chOff x="3583" y="5947"/>
            <a:chExt cx="956" cy="748"/>
          </a:xfrm>
        </p:grpSpPr>
        <p:sp>
          <p:nvSpPr>
            <p:cNvPr id="29754" name="Rectangle 25"/>
            <p:cNvSpPr>
              <a:spLocks noChangeArrowheads="1"/>
            </p:cNvSpPr>
            <p:nvPr/>
          </p:nvSpPr>
          <p:spPr bwMode="auto">
            <a:xfrm>
              <a:off x="3615" y="5947"/>
              <a:ext cx="89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lang="en-US" altLang="zh-CN">
                  <a:ea typeface="SimSun" charset="0"/>
                </a:rPr>
                <a:t> </a:t>
              </a:r>
              <a:r>
                <a:rPr lang="en-US" altLang="zh-CN" sz="2000">
                  <a:latin typeface="Times New Roman" charset="0"/>
                  <a:ea typeface="SimSun" charset="0"/>
                </a:rPr>
                <a:t>Phục hồi</a:t>
              </a:r>
            </a:p>
            <a:p>
              <a:pPr algn="ctr" eaLnBrk="0" hangingPunct="0">
                <a:lnSpc>
                  <a:spcPct val="80000"/>
                </a:lnSpc>
              </a:pPr>
              <a:r>
                <a:rPr lang="en-US" altLang="zh-CN" sz="2000">
                  <a:latin typeface="Times New Roman" charset="0"/>
                  <a:ea typeface="SimSun" charset="0"/>
                </a:rPr>
                <a:t>9—10</a:t>
              </a:r>
            </a:p>
          </p:txBody>
        </p:sp>
        <p:sp>
          <p:nvSpPr>
            <p:cNvPr id="29755" name="Rectangle 80"/>
            <p:cNvSpPr>
              <a:spLocks noChangeArrowheads="1"/>
            </p:cNvSpPr>
            <p:nvPr/>
          </p:nvSpPr>
          <p:spPr bwMode="auto">
            <a:xfrm>
              <a:off x="3583" y="5947"/>
              <a:ext cx="956"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21" name="Group 83"/>
          <p:cNvGrpSpPr>
            <a:grpSpLocks/>
          </p:cNvGrpSpPr>
          <p:nvPr/>
        </p:nvGrpSpPr>
        <p:grpSpPr bwMode="auto">
          <a:xfrm>
            <a:off x="0" y="6080125"/>
            <a:ext cx="701675" cy="701675"/>
            <a:chOff x="0" y="6695"/>
            <a:chExt cx="348" cy="883"/>
          </a:xfrm>
        </p:grpSpPr>
        <p:sp>
          <p:nvSpPr>
            <p:cNvPr id="29752" name="Rectangle 26"/>
            <p:cNvSpPr>
              <a:spLocks noChangeArrowheads="1"/>
            </p:cNvSpPr>
            <p:nvPr/>
          </p:nvSpPr>
          <p:spPr bwMode="auto">
            <a:xfrm>
              <a:off x="32" y="6695"/>
              <a:ext cx="284"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400">
                  <a:ea typeface="SimSun" charset="0"/>
                </a:rPr>
                <a:t> chiếu chỉ</a:t>
              </a:r>
            </a:p>
            <a:p>
              <a:pPr algn="ctr" eaLnBrk="0" hangingPunct="0"/>
              <a:r>
                <a:rPr lang="en-US" altLang="zh-CN" sz="1600">
                  <a:ea typeface="SimSun" charset="0"/>
                </a:rPr>
                <a:t>1</a:t>
              </a:r>
            </a:p>
          </p:txBody>
        </p:sp>
        <p:sp>
          <p:nvSpPr>
            <p:cNvPr id="29753" name="Rectangle 82"/>
            <p:cNvSpPr>
              <a:spLocks noChangeArrowheads="1"/>
            </p:cNvSpPr>
            <p:nvPr/>
          </p:nvSpPr>
          <p:spPr bwMode="auto">
            <a:xfrm>
              <a:off x="0" y="6695"/>
              <a:ext cx="348"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22" name="Group 85"/>
          <p:cNvGrpSpPr>
            <a:grpSpLocks/>
          </p:cNvGrpSpPr>
          <p:nvPr/>
        </p:nvGrpSpPr>
        <p:grpSpPr bwMode="auto">
          <a:xfrm>
            <a:off x="701675" y="6080125"/>
            <a:ext cx="925513" cy="701675"/>
            <a:chOff x="348" y="6695"/>
            <a:chExt cx="460" cy="883"/>
          </a:xfrm>
        </p:grpSpPr>
        <p:sp>
          <p:nvSpPr>
            <p:cNvPr id="29750" name="Rectangle 27"/>
            <p:cNvSpPr>
              <a:spLocks noChangeArrowheads="1"/>
            </p:cNvSpPr>
            <p:nvPr/>
          </p:nvSpPr>
          <p:spPr bwMode="auto">
            <a:xfrm>
              <a:off x="380" y="6695"/>
              <a:ext cx="396"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400">
                  <a:ea typeface="SimSun" charset="0"/>
                </a:rPr>
                <a:t> Người trở về</a:t>
              </a:r>
            </a:p>
            <a:p>
              <a:pPr algn="ctr" eaLnBrk="0" hangingPunct="0"/>
              <a:r>
                <a:rPr lang="en-US" altLang="zh-CN" sz="1600">
                  <a:ea typeface="SimSun" charset="0"/>
                </a:rPr>
                <a:t>2</a:t>
              </a:r>
            </a:p>
          </p:txBody>
        </p:sp>
        <p:sp>
          <p:nvSpPr>
            <p:cNvPr id="29751" name="Rectangle 84"/>
            <p:cNvSpPr>
              <a:spLocks noChangeArrowheads="1"/>
            </p:cNvSpPr>
            <p:nvPr/>
          </p:nvSpPr>
          <p:spPr bwMode="auto">
            <a:xfrm>
              <a:off x="348" y="6695"/>
              <a:ext cx="460"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23" name="Group 87"/>
          <p:cNvGrpSpPr>
            <a:grpSpLocks/>
          </p:cNvGrpSpPr>
          <p:nvPr/>
        </p:nvGrpSpPr>
        <p:grpSpPr bwMode="auto">
          <a:xfrm>
            <a:off x="1627188" y="6080125"/>
            <a:ext cx="709612" cy="701675"/>
            <a:chOff x="808" y="6695"/>
            <a:chExt cx="352" cy="883"/>
          </a:xfrm>
        </p:grpSpPr>
        <p:sp>
          <p:nvSpPr>
            <p:cNvPr id="29748" name="Rectangle 28"/>
            <p:cNvSpPr>
              <a:spLocks noChangeArrowheads="1"/>
            </p:cNvSpPr>
            <p:nvPr/>
          </p:nvSpPr>
          <p:spPr bwMode="auto">
            <a:xfrm>
              <a:off x="840" y="6695"/>
              <a:ext cx="288"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400">
                  <a:ea typeface="SimSun" charset="0"/>
                </a:rPr>
                <a:t> Bắt đầu</a:t>
              </a:r>
            </a:p>
            <a:p>
              <a:pPr algn="ctr" eaLnBrk="0" hangingPunct="0"/>
              <a:r>
                <a:rPr lang="en-US" altLang="zh-CN" sz="1600">
                  <a:ea typeface="SimSun" charset="0"/>
                </a:rPr>
                <a:t>3</a:t>
              </a:r>
            </a:p>
          </p:txBody>
        </p:sp>
        <p:sp>
          <p:nvSpPr>
            <p:cNvPr id="29749" name="Rectangle 86"/>
            <p:cNvSpPr>
              <a:spLocks noChangeArrowheads="1"/>
            </p:cNvSpPr>
            <p:nvPr/>
          </p:nvSpPr>
          <p:spPr bwMode="auto">
            <a:xfrm>
              <a:off x="808" y="6695"/>
              <a:ext cx="352"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24" name="Group 89"/>
          <p:cNvGrpSpPr>
            <a:grpSpLocks/>
          </p:cNvGrpSpPr>
          <p:nvPr/>
        </p:nvGrpSpPr>
        <p:grpSpPr bwMode="auto">
          <a:xfrm>
            <a:off x="2336800" y="6080125"/>
            <a:ext cx="998538" cy="701675"/>
            <a:chOff x="1160" y="6695"/>
            <a:chExt cx="496" cy="883"/>
          </a:xfrm>
        </p:grpSpPr>
        <p:sp>
          <p:nvSpPr>
            <p:cNvPr id="29746" name="Rectangle 29"/>
            <p:cNvSpPr>
              <a:spLocks noChangeArrowheads="1"/>
            </p:cNvSpPr>
            <p:nvPr/>
          </p:nvSpPr>
          <p:spPr bwMode="auto">
            <a:xfrm>
              <a:off x="1192" y="6695"/>
              <a:ext cx="432"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600">
                  <a:ea typeface="SimSun" charset="0"/>
                </a:rPr>
                <a:t>Chống đối</a:t>
              </a:r>
            </a:p>
            <a:p>
              <a:pPr algn="ctr" eaLnBrk="0" hangingPunct="0"/>
              <a:r>
                <a:rPr lang="en-US" altLang="zh-CN" sz="1600">
                  <a:ea typeface="SimSun" charset="0"/>
                </a:rPr>
                <a:t>4:1—6:12</a:t>
              </a:r>
            </a:p>
          </p:txBody>
        </p:sp>
        <p:sp>
          <p:nvSpPr>
            <p:cNvPr id="29747" name="Rectangle 88"/>
            <p:cNvSpPr>
              <a:spLocks noChangeArrowheads="1"/>
            </p:cNvSpPr>
            <p:nvPr/>
          </p:nvSpPr>
          <p:spPr bwMode="auto">
            <a:xfrm>
              <a:off x="1160" y="6695"/>
              <a:ext cx="496"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25" name="Group 91"/>
          <p:cNvGrpSpPr>
            <a:grpSpLocks/>
          </p:cNvGrpSpPr>
          <p:nvPr/>
        </p:nvGrpSpPr>
        <p:grpSpPr bwMode="auto">
          <a:xfrm>
            <a:off x="3335338" y="6080125"/>
            <a:ext cx="1000125" cy="701675"/>
            <a:chOff x="1656" y="6695"/>
            <a:chExt cx="496" cy="883"/>
          </a:xfrm>
        </p:grpSpPr>
        <p:sp>
          <p:nvSpPr>
            <p:cNvPr id="29744" name="Rectangle 30"/>
            <p:cNvSpPr>
              <a:spLocks noChangeArrowheads="1"/>
            </p:cNvSpPr>
            <p:nvPr/>
          </p:nvSpPr>
          <p:spPr bwMode="auto">
            <a:xfrm>
              <a:off x="1688" y="6695"/>
              <a:ext cx="432"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600">
                  <a:ea typeface="SimSun" charset="0"/>
                </a:rPr>
                <a:t>Kết thúc</a:t>
              </a:r>
            </a:p>
            <a:p>
              <a:pPr algn="ctr" eaLnBrk="0" hangingPunct="0"/>
              <a:r>
                <a:rPr lang="en-US" altLang="zh-CN" sz="1600">
                  <a:ea typeface="SimSun" charset="0"/>
                </a:rPr>
                <a:t>6:13-22</a:t>
              </a:r>
            </a:p>
          </p:txBody>
        </p:sp>
        <p:sp>
          <p:nvSpPr>
            <p:cNvPr id="29745" name="Rectangle 90"/>
            <p:cNvSpPr>
              <a:spLocks noChangeArrowheads="1"/>
            </p:cNvSpPr>
            <p:nvPr/>
          </p:nvSpPr>
          <p:spPr bwMode="auto">
            <a:xfrm>
              <a:off x="1656" y="6695"/>
              <a:ext cx="496"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26" name="Group 95"/>
          <p:cNvGrpSpPr>
            <a:grpSpLocks/>
          </p:cNvGrpSpPr>
          <p:nvPr/>
        </p:nvGrpSpPr>
        <p:grpSpPr bwMode="auto">
          <a:xfrm>
            <a:off x="4335463" y="6080125"/>
            <a:ext cx="750887" cy="701675"/>
            <a:chOff x="2152" y="6695"/>
            <a:chExt cx="373" cy="883"/>
          </a:xfrm>
        </p:grpSpPr>
        <p:sp>
          <p:nvSpPr>
            <p:cNvPr id="29740" name="Rectangle 94"/>
            <p:cNvSpPr>
              <a:spLocks noChangeArrowheads="1"/>
            </p:cNvSpPr>
            <p:nvPr/>
          </p:nvSpPr>
          <p:spPr bwMode="auto">
            <a:xfrm>
              <a:off x="2152" y="6695"/>
              <a:ext cx="373" cy="883"/>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b="0">
                <a:solidFill>
                  <a:srgbClr val="EAE8E2"/>
                </a:solidFill>
                <a:latin typeface="Times New Roman" charset="0"/>
                <a:cs typeface="+mn-cs"/>
              </a:endParaRPr>
            </a:p>
          </p:txBody>
        </p:sp>
        <p:grpSp>
          <p:nvGrpSpPr>
            <p:cNvPr id="29741" name="Group 93"/>
            <p:cNvGrpSpPr>
              <a:grpSpLocks/>
            </p:cNvGrpSpPr>
            <p:nvPr/>
          </p:nvGrpSpPr>
          <p:grpSpPr bwMode="auto">
            <a:xfrm>
              <a:off x="2152" y="6695"/>
              <a:ext cx="373" cy="883"/>
              <a:chOff x="2152" y="6695"/>
              <a:chExt cx="373" cy="883"/>
            </a:xfrm>
          </p:grpSpPr>
          <p:sp>
            <p:nvSpPr>
              <p:cNvPr id="29742" name="Rectangle 31"/>
              <p:cNvSpPr>
                <a:spLocks noChangeArrowheads="1"/>
              </p:cNvSpPr>
              <p:nvPr/>
            </p:nvSpPr>
            <p:spPr bwMode="auto">
              <a:xfrm>
                <a:off x="2184" y="6695"/>
                <a:ext cx="309" cy="883"/>
              </a:xfrm>
              <a:prstGeom prst="rect">
                <a:avLst/>
              </a:prstGeom>
              <a:solidFill>
                <a:srgbClr val="00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rPr>
                  <a:t> </a:t>
                </a:r>
              </a:p>
              <a:p>
                <a:pPr algn="ctr" eaLnBrk="0" hangingPunct="0"/>
                <a:endParaRPr lang="en-US" altLang="zh-CN">
                  <a:ea typeface="SimSun" charset="0"/>
                </a:endParaRPr>
              </a:p>
            </p:txBody>
          </p:sp>
          <p:sp>
            <p:nvSpPr>
              <p:cNvPr id="29743" name="Rectangle 92"/>
              <p:cNvSpPr>
                <a:spLocks noChangeArrowheads="1"/>
              </p:cNvSpPr>
              <p:nvPr/>
            </p:nvSpPr>
            <p:spPr bwMode="auto">
              <a:xfrm>
                <a:off x="2152" y="6695"/>
                <a:ext cx="373"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grpSp>
        <p:nvGrpSpPr>
          <p:cNvPr id="29727" name="Group 97"/>
          <p:cNvGrpSpPr>
            <a:grpSpLocks/>
          </p:cNvGrpSpPr>
          <p:nvPr/>
        </p:nvGrpSpPr>
        <p:grpSpPr bwMode="auto">
          <a:xfrm>
            <a:off x="5086350" y="6080125"/>
            <a:ext cx="1060450" cy="701675"/>
            <a:chOff x="2525" y="6695"/>
            <a:chExt cx="526" cy="883"/>
          </a:xfrm>
        </p:grpSpPr>
        <p:sp>
          <p:nvSpPr>
            <p:cNvPr id="29738" name="Rectangle 32"/>
            <p:cNvSpPr>
              <a:spLocks noChangeArrowheads="1"/>
            </p:cNvSpPr>
            <p:nvPr/>
          </p:nvSpPr>
          <p:spPr bwMode="auto">
            <a:xfrm>
              <a:off x="2557" y="6695"/>
              <a:ext cx="462"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000">
                  <a:ea typeface="SimSun" charset="0"/>
                </a:rPr>
                <a:t> </a:t>
              </a:r>
              <a:r>
                <a:rPr lang="en-US" altLang="zh-CN" sz="1300">
                  <a:ea typeface="SimSun" charset="0"/>
                </a:rPr>
                <a:t>Phẩm chất</a:t>
              </a:r>
              <a:r>
                <a:rPr lang="en-US" altLang="zh-CN" sz="1400">
                  <a:ea typeface="SimSun" charset="0"/>
                </a:rPr>
                <a:t> </a:t>
              </a:r>
            </a:p>
            <a:p>
              <a:pPr algn="ctr"/>
              <a:r>
                <a:rPr lang="en-US" altLang="zh-CN" sz="1400">
                  <a:ea typeface="SimSun" charset="0"/>
                </a:rPr>
                <a:t>&amp; cung ứng</a:t>
              </a:r>
            </a:p>
            <a:p>
              <a:pPr algn="ctr" eaLnBrk="0" hangingPunct="0"/>
              <a:r>
                <a:rPr lang="en-US" altLang="zh-CN" sz="1600">
                  <a:ea typeface="SimSun" charset="0"/>
                </a:rPr>
                <a:t>7</a:t>
              </a:r>
            </a:p>
          </p:txBody>
        </p:sp>
        <p:sp>
          <p:nvSpPr>
            <p:cNvPr id="29739" name="Rectangle 96"/>
            <p:cNvSpPr>
              <a:spLocks noChangeArrowheads="1"/>
            </p:cNvSpPr>
            <p:nvPr/>
          </p:nvSpPr>
          <p:spPr bwMode="auto">
            <a:xfrm>
              <a:off x="2525" y="6695"/>
              <a:ext cx="526"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28" name="Group 99"/>
          <p:cNvGrpSpPr>
            <a:grpSpLocks/>
          </p:cNvGrpSpPr>
          <p:nvPr/>
        </p:nvGrpSpPr>
        <p:grpSpPr bwMode="auto">
          <a:xfrm>
            <a:off x="6146800" y="6080125"/>
            <a:ext cx="1071563" cy="701675"/>
            <a:chOff x="3051" y="6695"/>
            <a:chExt cx="532" cy="883"/>
          </a:xfrm>
        </p:grpSpPr>
        <p:sp>
          <p:nvSpPr>
            <p:cNvPr id="29736" name="Rectangle 33"/>
            <p:cNvSpPr>
              <a:spLocks noChangeArrowheads="1"/>
            </p:cNvSpPr>
            <p:nvPr/>
          </p:nvSpPr>
          <p:spPr bwMode="auto">
            <a:xfrm>
              <a:off x="3083" y="6695"/>
              <a:ext cx="468"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400">
                  <a:ea typeface="SimSun" charset="0"/>
                </a:rPr>
                <a:t>Người trở về </a:t>
              </a:r>
            </a:p>
            <a:p>
              <a:pPr algn="ctr" eaLnBrk="0" hangingPunct="0"/>
              <a:r>
                <a:rPr lang="en-US" altLang="zh-CN" sz="1400">
                  <a:ea typeface="SimSun" charset="0"/>
                </a:rPr>
                <a:t>&amp; bảo vệ</a:t>
              </a:r>
            </a:p>
            <a:p>
              <a:pPr algn="ctr" eaLnBrk="0" hangingPunct="0"/>
              <a:r>
                <a:rPr lang="en-US" altLang="zh-CN" sz="1600">
                  <a:ea typeface="SimSun" charset="0"/>
                </a:rPr>
                <a:t>8</a:t>
              </a:r>
            </a:p>
          </p:txBody>
        </p:sp>
        <p:sp>
          <p:nvSpPr>
            <p:cNvPr id="29737" name="Rectangle 98"/>
            <p:cNvSpPr>
              <a:spLocks noChangeArrowheads="1"/>
            </p:cNvSpPr>
            <p:nvPr/>
          </p:nvSpPr>
          <p:spPr bwMode="auto">
            <a:xfrm>
              <a:off x="3051" y="6695"/>
              <a:ext cx="532"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29" name="Group 101"/>
          <p:cNvGrpSpPr>
            <a:grpSpLocks/>
          </p:cNvGrpSpPr>
          <p:nvPr/>
        </p:nvGrpSpPr>
        <p:grpSpPr bwMode="auto">
          <a:xfrm>
            <a:off x="7162800" y="6080125"/>
            <a:ext cx="982663" cy="701675"/>
            <a:chOff x="3583" y="6695"/>
            <a:chExt cx="460" cy="883"/>
          </a:xfrm>
        </p:grpSpPr>
        <p:sp>
          <p:nvSpPr>
            <p:cNvPr id="29734" name="Rectangle 34"/>
            <p:cNvSpPr>
              <a:spLocks noChangeArrowheads="1"/>
            </p:cNvSpPr>
            <p:nvPr/>
          </p:nvSpPr>
          <p:spPr bwMode="auto">
            <a:xfrm>
              <a:off x="3615" y="6695"/>
              <a:ext cx="396"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lang="en-US" altLang="zh-CN" sz="1400">
                  <a:ea typeface="SimSun" charset="0"/>
                </a:rPr>
                <a:t> tạp hôn </a:t>
              </a:r>
            </a:p>
            <a:p>
              <a:pPr algn="ctr">
                <a:lnSpc>
                  <a:spcPct val="80000"/>
                </a:lnSpc>
              </a:pPr>
              <a:r>
                <a:rPr lang="en-US" altLang="zh-CN" sz="1400">
                  <a:ea typeface="SimSun" charset="0"/>
                </a:rPr>
                <a:t>&amp; than khóc</a:t>
              </a:r>
            </a:p>
            <a:p>
              <a:pPr algn="ctr" eaLnBrk="0" hangingPunct="0"/>
              <a:r>
                <a:rPr lang="en-US" altLang="zh-CN" sz="1600">
                  <a:ea typeface="SimSun" charset="0"/>
                </a:rPr>
                <a:t>9</a:t>
              </a:r>
            </a:p>
          </p:txBody>
        </p:sp>
        <p:sp>
          <p:nvSpPr>
            <p:cNvPr id="29735" name="Rectangle 100"/>
            <p:cNvSpPr>
              <a:spLocks noChangeArrowheads="1"/>
            </p:cNvSpPr>
            <p:nvPr/>
          </p:nvSpPr>
          <p:spPr bwMode="auto">
            <a:xfrm>
              <a:off x="3583" y="6695"/>
              <a:ext cx="460"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grpSp>
        <p:nvGrpSpPr>
          <p:cNvPr id="29730" name="Group 103"/>
          <p:cNvGrpSpPr>
            <a:grpSpLocks/>
          </p:cNvGrpSpPr>
          <p:nvPr/>
        </p:nvGrpSpPr>
        <p:grpSpPr bwMode="auto">
          <a:xfrm>
            <a:off x="8145463" y="6080125"/>
            <a:ext cx="998537" cy="701675"/>
            <a:chOff x="4043" y="6695"/>
            <a:chExt cx="496" cy="883"/>
          </a:xfrm>
        </p:grpSpPr>
        <p:sp>
          <p:nvSpPr>
            <p:cNvPr id="29732" name="Rectangle 35"/>
            <p:cNvSpPr>
              <a:spLocks noChangeArrowheads="1"/>
            </p:cNvSpPr>
            <p:nvPr/>
          </p:nvSpPr>
          <p:spPr bwMode="auto">
            <a:xfrm>
              <a:off x="4075" y="6695"/>
              <a:ext cx="432"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lang="en-US" altLang="zh-CN" sz="1400">
                  <a:ea typeface="SimSun" charset="0"/>
                </a:rPr>
                <a:t>Ly dị</a:t>
              </a:r>
            </a:p>
            <a:p>
              <a:pPr algn="ctr" eaLnBrk="0" hangingPunct="0"/>
              <a:r>
                <a:rPr lang="en-US" altLang="zh-CN" sz="1600">
                  <a:ea typeface="SimSun" charset="0"/>
                </a:rPr>
                <a:t>10</a:t>
              </a:r>
            </a:p>
          </p:txBody>
        </p:sp>
        <p:sp>
          <p:nvSpPr>
            <p:cNvPr id="29733" name="Rectangle 102"/>
            <p:cNvSpPr>
              <a:spLocks noChangeArrowheads="1"/>
            </p:cNvSpPr>
            <p:nvPr/>
          </p:nvSpPr>
          <p:spPr bwMode="auto">
            <a:xfrm>
              <a:off x="4043" y="6695"/>
              <a:ext cx="496"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b="0">
                <a:solidFill>
                  <a:srgbClr val="EAE8E2"/>
                </a:solidFill>
                <a:latin typeface="Times New Roman" charset="0"/>
                <a:cs typeface="+mn-cs"/>
              </a:endParaRPr>
            </a:p>
          </p:txBody>
        </p:sp>
      </p:grpSp>
      <p:sp>
        <p:nvSpPr>
          <p:cNvPr id="29731" name="Text Box 105"/>
          <p:cNvSpPr txBox="1">
            <a:spLocks noChangeArrowheads="1"/>
          </p:cNvSpPr>
          <p:nvPr/>
        </p:nvSpPr>
        <p:spPr bwMode="auto">
          <a:xfrm>
            <a:off x="4343400" y="1314450"/>
            <a:ext cx="749300" cy="4781550"/>
          </a:xfrm>
          <a:prstGeom prst="rect">
            <a:avLst/>
          </a:prstGeom>
          <a:solidFill>
            <a:schemeClr val="bg2"/>
          </a:solidFill>
          <a:ln>
            <a:noFill/>
          </a:ln>
          <a:extLst/>
        </p:spPr>
        <p:txBody>
          <a:bodyPr vert="eaVert" lIns="0" tIns="0" rIns="0" bIns="0" anchor="ctr" anchorCtr="1"/>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dirty="0" err="1">
                <a:solidFill>
                  <a:srgbClr val="FFFFFF"/>
                </a:solidFill>
                <a:latin typeface="Arial Narrow" charset="0"/>
                <a:cs typeface="+mn-cs"/>
              </a:rPr>
              <a:t>Sách</a:t>
            </a:r>
            <a:r>
              <a:rPr lang="en-US" dirty="0">
                <a:solidFill>
                  <a:srgbClr val="FFFFFF"/>
                </a:solidFill>
                <a:latin typeface="Arial Narrow" charset="0"/>
                <a:cs typeface="+mn-cs"/>
              </a:rPr>
              <a:t> </a:t>
            </a:r>
            <a:r>
              <a:rPr lang="en-US" dirty="0" err="1" smtClean="0">
                <a:solidFill>
                  <a:srgbClr val="FFFFFF"/>
                </a:solidFill>
                <a:latin typeface="Arial Narrow" charset="0"/>
                <a:cs typeface="+mn-cs"/>
              </a:rPr>
              <a:t>Ê-xơ-tê</a:t>
            </a:r>
            <a:r>
              <a:rPr lang="en-US" dirty="0" smtClean="0">
                <a:solidFill>
                  <a:srgbClr val="FFFFFF"/>
                </a:solidFill>
                <a:latin typeface="Arial Narrow" charset="0"/>
                <a:cs typeface="+mn-cs"/>
              </a:rPr>
              <a:t> </a:t>
            </a:r>
            <a:r>
              <a:rPr lang="en-US" dirty="0">
                <a:solidFill>
                  <a:srgbClr val="FFFFFF"/>
                </a:solidFill>
                <a:latin typeface="Arial Narrow" charset="0"/>
                <a:cs typeface="+mn-cs"/>
              </a:rPr>
              <a:t>(</a:t>
            </a:r>
            <a:r>
              <a:rPr lang="en-US" dirty="0" err="1">
                <a:solidFill>
                  <a:srgbClr val="FFFFFF"/>
                </a:solidFill>
                <a:latin typeface="Arial Narrow" charset="0"/>
                <a:cs typeface="+mn-cs"/>
              </a:rPr>
              <a:t>cách</a:t>
            </a:r>
            <a:r>
              <a:rPr lang="en-US" dirty="0">
                <a:solidFill>
                  <a:srgbClr val="FFFFFF"/>
                </a:solidFill>
                <a:latin typeface="Arial Narrow" charset="0"/>
                <a:cs typeface="+mn-cs"/>
              </a:rPr>
              <a:t> </a:t>
            </a:r>
            <a:r>
              <a:rPr lang="en-US" dirty="0" err="1">
                <a:solidFill>
                  <a:srgbClr val="FFFFFF"/>
                </a:solidFill>
                <a:latin typeface="Arial Narrow" charset="0"/>
                <a:cs typeface="+mn-cs"/>
              </a:rPr>
              <a:t>nhau</a:t>
            </a:r>
            <a:r>
              <a:rPr lang="en-US" dirty="0">
                <a:solidFill>
                  <a:srgbClr val="FFFFFF"/>
                </a:solidFill>
                <a:latin typeface="Arial Narrow" charset="0"/>
                <a:cs typeface="+mn-cs"/>
              </a:rPr>
              <a:t> 58 </a:t>
            </a:r>
            <a:r>
              <a:rPr lang="en-US" dirty="0" err="1">
                <a:solidFill>
                  <a:srgbClr val="FFFFFF"/>
                </a:solidFill>
                <a:latin typeface="Arial Narrow" charset="0"/>
                <a:cs typeface="+mn-cs"/>
              </a:rPr>
              <a:t>năm</a:t>
            </a:r>
            <a:r>
              <a:rPr lang="en-US" dirty="0">
                <a:solidFill>
                  <a:srgbClr val="FFFFFF"/>
                </a:solidFill>
                <a:latin typeface="Arial Narrow" charset="0"/>
                <a:cs typeface="+mn-cs"/>
              </a:rPr>
              <a:t>)</a:t>
            </a:r>
          </a:p>
        </p:txBody>
      </p:sp>
    </p:spTree>
    <p:extLst>
      <p:ext uri="{BB962C8B-B14F-4D97-AF65-F5344CB8AC3E}">
        <p14:creationId xmlns:p14="http://schemas.microsoft.com/office/powerpoint/2010/main" val="3663238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60419" name="Text Box 3"/>
          <p:cNvSpPr txBox="1">
            <a:spLocks noChangeArrowheads="1"/>
          </p:cNvSpPr>
          <p:nvPr/>
        </p:nvSpPr>
        <p:spPr bwMode="auto">
          <a:xfrm>
            <a:off x="4419600" y="6392863"/>
            <a:ext cx="48768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spcBef>
                <a:spcPct val="50000"/>
              </a:spcBef>
            </a:pPr>
            <a:r>
              <a:rPr lang="en-US">
                <a:solidFill>
                  <a:schemeClr val="bg1"/>
                </a:solidFill>
                <a:latin typeface="Times New Roman" charset="0"/>
              </a:rPr>
              <a:t>Walk Through The Bible ©1989</a:t>
            </a:r>
          </a:p>
        </p:txBody>
      </p:sp>
      <p:sp>
        <p:nvSpPr>
          <p:cNvPr id="60420" name="Text Box 4"/>
          <p:cNvSpPr txBox="1">
            <a:spLocks noChangeArrowheads="1"/>
          </p:cNvSpPr>
          <p:nvPr/>
        </p:nvSpPr>
        <p:spPr bwMode="auto">
          <a:xfrm>
            <a:off x="952500" y="76200"/>
            <a:ext cx="4381500" cy="8239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4800">
                <a:solidFill>
                  <a:schemeClr val="bg1"/>
                </a:solidFill>
                <a:latin typeface="Times New Roman" pitchFamily="18" charset="0"/>
                <a:ea typeface="+mn-ea"/>
                <a:cs typeface="Times New Roman" pitchFamily="18" charset="0"/>
              </a:rPr>
              <a:t>Ê-xơ-tê:</a:t>
            </a:r>
          </a:p>
        </p:txBody>
      </p:sp>
      <p:sp>
        <p:nvSpPr>
          <p:cNvPr id="60421" name="Text Box 5"/>
          <p:cNvSpPr txBox="1">
            <a:spLocks noChangeArrowheads="1"/>
          </p:cNvSpPr>
          <p:nvPr/>
        </p:nvSpPr>
        <p:spPr bwMode="auto">
          <a:xfrm>
            <a:off x="3403600" y="198438"/>
            <a:ext cx="4192588"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spcBef>
                <a:spcPct val="50000"/>
              </a:spcBef>
            </a:pPr>
            <a:r>
              <a:rPr lang="en-US" sz="4000">
                <a:solidFill>
                  <a:schemeClr val="bg1"/>
                </a:solidFill>
                <a:latin typeface="Times New Roman" charset="0"/>
              </a:rPr>
              <a:t>Hoàng hậu Ba-tư</a:t>
            </a:r>
          </a:p>
        </p:txBody>
      </p:sp>
      <p:pic>
        <p:nvPicPr>
          <p:cNvPr id="17414" name="Picture 6" descr="Esther"/>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1143000" y="10287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60421"/>
                                        </p:tgtEl>
                                        <p:attrNameLst>
                                          <p:attrName>style.visibility</p:attrName>
                                        </p:attrNameLst>
                                      </p:cBhvr>
                                      <p:to>
                                        <p:strVal val="visible"/>
                                      </p:to>
                                    </p:set>
                                    <p:animEffect transition="in" filter="dissolve">
                                      <p:cBhvr>
                                        <p:cTn id="7"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ChangeArrowheads="1"/>
          </p:cNvSpPr>
          <p:nvPr/>
        </p:nvSpPr>
        <p:spPr bwMode="auto">
          <a:xfrm>
            <a:off x="0" y="5791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0">
                <a:solidFill>
                  <a:srgbClr val="CC9900"/>
                </a:solidFill>
                <a:latin typeface="Times New Roman" charset="0"/>
              </a:rPr>
              <a:t>Biên giới lãnh thổ của đế quốc mà Sy-ru II khởi dựng </a:t>
            </a:r>
          </a:p>
          <a:p>
            <a:pPr algn="ctr"/>
            <a:r>
              <a:rPr lang="en-US" b="0">
                <a:solidFill>
                  <a:srgbClr val="CC9900"/>
                </a:solidFill>
                <a:latin typeface="Times New Roman" charset="0"/>
              </a:rPr>
              <a:t>Và Đa-ri-út I củng cố trải dài từ Hy Lạp đến Ấn Độ</a:t>
            </a:r>
          </a:p>
        </p:txBody>
      </p:sp>
      <p:sp>
        <p:nvSpPr>
          <p:cNvPr id="18436" name="Rectangle 5"/>
          <p:cNvSpPr>
            <a:spLocks noGrp="1" noChangeArrowheads="1"/>
          </p:cNvSpPr>
          <p:nvPr>
            <p:ph type="title" idx="4294967295"/>
          </p:nvPr>
        </p:nvSpPr>
        <p:spPr>
          <a:xfrm>
            <a:off x="1524000" y="76200"/>
            <a:ext cx="6096000" cy="533400"/>
          </a:xfrm>
          <a:solidFill>
            <a:schemeClr val="tx1"/>
          </a:solidFill>
        </p:spPr>
        <p:txBody>
          <a:bodyPr/>
          <a:lstStyle/>
          <a:p>
            <a:pPr eaLnBrk="1" hangingPunct="1"/>
            <a:r>
              <a:rPr lang="en-US" sz="3200">
                <a:solidFill>
                  <a:schemeClr val="bg1"/>
                </a:solidFill>
                <a:latin typeface="Arial" charset="0"/>
                <a:ea typeface="ＭＳ Ｐゴシック" charset="0"/>
                <a:cs typeface="ＭＳ Ｐゴシック" charset="0"/>
              </a:rPr>
              <a:t>Đế quốc Ba-tư</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9458" name="Picture 70" descr="esther-Jan_Victors_-_Esther_en_Haman_voor_Ahasverus.jpg"/>
          <p:cNvPicPr>
            <a:picLocks noChangeAspect="1"/>
          </p:cNvPicPr>
          <p:nvPr/>
        </p:nvPicPr>
        <p:blipFill>
          <a:blip r:embed="rId3">
            <a:lum bright="-14000"/>
            <a:extLst>
              <a:ext uri="{28A0092B-C50C-407E-A947-70E740481C1C}">
                <a14:useLocalDpi xmlns:a14="http://schemas.microsoft.com/office/drawing/2010/main" val="0"/>
              </a:ext>
            </a:extLst>
          </a:blip>
          <a:srcRect/>
          <a:stretch>
            <a:fillRect/>
          </a:stretch>
        </p:blipFill>
        <p:spPr bwMode="auto">
          <a:xfrm>
            <a:off x="0" y="0"/>
            <a:ext cx="9144000"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title"/>
          </p:nvPr>
        </p:nvSpPr>
        <p:spPr>
          <a:xfrm>
            <a:off x="2895600" y="0"/>
            <a:ext cx="3352800" cy="609600"/>
          </a:xfrm>
          <a:solidFill>
            <a:srgbClr val="000000"/>
          </a:solidFill>
        </p:spPr>
        <p:txBody>
          <a:bodyPr/>
          <a:lstStyle/>
          <a:p>
            <a:pPr algn="ctr"/>
            <a:r>
              <a:rPr lang="en-US" b="1" i="0">
                <a:effectLst>
                  <a:outerShdw blurRad="38100" dist="38100" dir="2700000" algn="tl">
                    <a:srgbClr val="366B1B"/>
                  </a:outerShdw>
                </a:effectLst>
                <a:latin typeface="Arial" charset="0"/>
                <a:ea typeface="ＭＳ Ｐゴシック" charset="0"/>
                <a:cs typeface="ＭＳ Ｐゴシック" charset="0"/>
              </a:rPr>
              <a:t>Ê-xơ-tê</a:t>
            </a:r>
          </a:p>
        </p:txBody>
      </p:sp>
      <p:sp>
        <p:nvSpPr>
          <p:cNvPr id="12291" name="Text Box 3"/>
          <p:cNvSpPr txBox="1">
            <a:spLocks noChangeArrowheads="1"/>
          </p:cNvSpPr>
          <p:nvPr/>
        </p:nvSpPr>
        <p:spPr bwMode="auto">
          <a:xfrm>
            <a:off x="8259763" y="152400"/>
            <a:ext cx="731837" cy="457200"/>
          </a:xfrm>
          <a:prstGeom prst="rect">
            <a:avLst/>
          </a:prstGeom>
          <a:noFill/>
          <a:ln w="12700">
            <a:noFill/>
            <a:miter lim="800000"/>
            <a:headEnd type="none" w="sm" len="sm"/>
            <a:tailEnd type="none" w="sm" len="sm"/>
          </a:ln>
          <a:effectLst>
            <a:outerShdw dist="35921" dir="2700000" algn="ctr" rotWithShape="0">
              <a:srgbClr val="808080">
                <a:alpha val="74997"/>
              </a:srgbClr>
            </a:outerShdw>
          </a:effectLst>
        </p:spPr>
        <p:txBody>
          <a:bodyPr/>
          <a:lstStyle/>
          <a:p>
            <a:pPr algn="ctr" eaLnBrk="0" hangingPunct="0">
              <a:spcBef>
                <a:spcPct val="50000"/>
              </a:spcBef>
              <a:defRPr/>
            </a:pPr>
            <a:r>
              <a:rPr lang="en-US">
                <a:solidFill>
                  <a:schemeClr val="bg1"/>
                </a:solidFill>
                <a:latin typeface="Times New Roman" pitchFamily="-111" charset="0"/>
                <a:ea typeface="Times New Roman" pitchFamily="-111" charset="0"/>
                <a:cs typeface="Times New Roman" pitchFamily="-111" charset="0"/>
              </a:rPr>
              <a:t>308</a:t>
            </a:r>
          </a:p>
        </p:txBody>
      </p:sp>
      <p:grpSp>
        <p:nvGrpSpPr>
          <p:cNvPr id="19461" name="Group 36"/>
          <p:cNvGrpSpPr>
            <a:grpSpLocks/>
          </p:cNvGrpSpPr>
          <p:nvPr/>
        </p:nvGrpSpPr>
        <p:grpSpPr bwMode="auto">
          <a:xfrm>
            <a:off x="6350" y="762000"/>
            <a:ext cx="9137650" cy="557213"/>
            <a:chOff x="0" y="0"/>
            <a:chExt cx="4240" cy="671"/>
          </a:xfrm>
        </p:grpSpPr>
        <p:sp>
          <p:nvSpPr>
            <p:cNvPr id="19525" name="Rectangle 4"/>
            <p:cNvSpPr>
              <a:spLocks noChangeArrowheads="1"/>
            </p:cNvSpPr>
            <p:nvPr/>
          </p:nvSpPr>
          <p:spPr bwMode="auto">
            <a:xfrm>
              <a:off x="32" y="0"/>
              <a:ext cx="417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sz="3600">
                  <a:solidFill>
                    <a:schemeClr val="tx2"/>
                  </a:solidFill>
                  <a:latin typeface="Times New Roman" charset="0"/>
                  <a:ea typeface="SimSun" charset="0"/>
                  <a:cs typeface="SimSun" charset="0"/>
                </a:rPr>
                <a:t> Âm mưu hủy diệt bị thất bại</a:t>
              </a:r>
            </a:p>
          </p:txBody>
        </p:sp>
        <p:sp>
          <p:nvSpPr>
            <p:cNvPr id="19526" name="Rectangle 35"/>
            <p:cNvSpPr>
              <a:spLocks noChangeArrowheads="1"/>
            </p:cNvSpPr>
            <p:nvPr/>
          </p:nvSpPr>
          <p:spPr bwMode="auto">
            <a:xfrm>
              <a:off x="0" y="0"/>
              <a:ext cx="4240" cy="67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19462" name="Group 38"/>
          <p:cNvGrpSpPr>
            <a:grpSpLocks/>
          </p:cNvGrpSpPr>
          <p:nvPr/>
        </p:nvGrpSpPr>
        <p:grpSpPr bwMode="auto">
          <a:xfrm>
            <a:off x="6350" y="1319213"/>
            <a:ext cx="4224338" cy="525462"/>
            <a:chOff x="0" y="671"/>
            <a:chExt cx="1960" cy="633"/>
          </a:xfrm>
        </p:grpSpPr>
        <p:sp>
          <p:nvSpPr>
            <p:cNvPr id="19523" name="Rectangle 6"/>
            <p:cNvSpPr>
              <a:spLocks noChangeArrowheads="1"/>
            </p:cNvSpPr>
            <p:nvPr/>
          </p:nvSpPr>
          <p:spPr bwMode="auto">
            <a:xfrm>
              <a:off x="32" y="671"/>
              <a:ext cx="189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a:solidFill>
                    <a:schemeClr val="tx2"/>
                  </a:solidFill>
                  <a:latin typeface="Times New Roman" charset="0"/>
                  <a:ea typeface="SimSun" charset="0"/>
                  <a:cs typeface="SimSun" charset="0"/>
                </a:rPr>
                <a:t> Âm mưu được hoạch định</a:t>
              </a:r>
            </a:p>
          </p:txBody>
        </p:sp>
        <p:sp>
          <p:nvSpPr>
            <p:cNvPr id="19524" name="Rectangle 37"/>
            <p:cNvSpPr>
              <a:spLocks noChangeArrowheads="1"/>
            </p:cNvSpPr>
            <p:nvPr/>
          </p:nvSpPr>
          <p:spPr bwMode="auto">
            <a:xfrm>
              <a:off x="0" y="671"/>
              <a:ext cx="196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19463" name="Group 40"/>
          <p:cNvGrpSpPr>
            <a:grpSpLocks/>
          </p:cNvGrpSpPr>
          <p:nvPr/>
        </p:nvGrpSpPr>
        <p:grpSpPr bwMode="auto">
          <a:xfrm>
            <a:off x="4230688" y="1319213"/>
            <a:ext cx="4913312" cy="525462"/>
            <a:chOff x="1960" y="671"/>
            <a:chExt cx="2280" cy="633"/>
          </a:xfrm>
        </p:grpSpPr>
        <p:sp>
          <p:nvSpPr>
            <p:cNvPr id="19521" name="Rectangle 7"/>
            <p:cNvSpPr>
              <a:spLocks noChangeArrowheads="1"/>
            </p:cNvSpPr>
            <p:nvPr/>
          </p:nvSpPr>
          <p:spPr bwMode="auto">
            <a:xfrm>
              <a:off x="1992" y="671"/>
              <a:ext cx="221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a:solidFill>
                    <a:schemeClr val="tx2"/>
                  </a:solidFill>
                  <a:latin typeface="Times New Roman" charset="0"/>
                  <a:ea typeface="SimSun" charset="0"/>
                  <a:cs typeface="SimSun" charset="0"/>
                </a:rPr>
                <a:t> Âm mưu bị thất bại</a:t>
              </a:r>
            </a:p>
          </p:txBody>
        </p:sp>
        <p:sp>
          <p:nvSpPr>
            <p:cNvPr id="19522" name="Rectangle 39"/>
            <p:cNvSpPr>
              <a:spLocks noChangeArrowheads="1"/>
            </p:cNvSpPr>
            <p:nvPr/>
          </p:nvSpPr>
          <p:spPr bwMode="auto">
            <a:xfrm>
              <a:off x="1960" y="671"/>
              <a:ext cx="228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64" name="Group 42"/>
          <p:cNvGrpSpPr>
            <a:grpSpLocks/>
          </p:cNvGrpSpPr>
          <p:nvPr/>
        </p:nvGrpSpPr>
        <p:grpSpPr bwMode="auto">
          <a:xfrm>
            <a:off x="6350" y="1844675"/>
            <a:ext cx="4224338" cy="525463"/>
            <a:chOff x="0" y="1304"/>
            <a:chExt cx="1960" cy="633"/>
          </a:xfrm>
        </p:grpSpPr>
        <p:sp>
          <p:nvSpPr>
            <p:cNvPr id="19519" name="Rectangle 9"/>
            <p:cNvSpPr>
              <a:spLocks noChangeArrowheads="1"/>
            </p:cNvSpPr>
            <p:nvPr/>
          </p:nvSpPr>
          <p:spPr bwMode="auto">
            <a:xfrm>
              <a:off x="32" y="1304"/>
              <a:ext cx="189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a:solidFill>
                    <a:schemeClr val="tx2"/>
                  </a:solidFill>
                  <a:latin typeface="Times New Roman" charset="0"/>
                  <a:ea typeface="SimSun" charset="0"/>
                  <a:cs typeface="SimSun" charset="0"/>
                </a:rPr>
                <a:t> Chg 1—4</a:t>
              </a:r>
            </a:p>
          </p:txBody>
        </p:sp>
        <p:sp>
          <p:nvSpPr>
            <p:cNvPr id="19520" name="Rectangle 41"/>
            <p:cNvSpPr>
              <a:spLocks noChangeArrowheads="1"/>
            </p:cNvSpPr>
            <p:nvPr/>
          </p:nvSpPr>
          <p:spPr bwMode="auto">
            <a:xfrm>
              <a:off x="0" y="1304"/>
              <a:ext cx="196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65" name="Group 44"/>
          <p:cNvGrpSpPr>
            <a:grpSpLocks/>
          </p:cNvGrpSpPr>
          <p:nvPr/>
        </p:nvGrpSpPr>
        <p:grpSpPr bwMode="auto">
          <a:xfrm>
            <a:off x="4230688" y="1844675"/>
            <a:ext cx="4913312" cy="525463"/>
            <a:chOff x="1960" y="1304"/>
            <a:chExt cx="2280" cy="633"/>
          </a:xfrm>
        </p:grpSpPr>
        <p:sp>
          <p:nvSpPr>
            <p:cNvPr id="19517" name="Rectangle 10"/>
            <p:cNvSpPr>
              <a:spLocks noChangeArrowheads="1"/>
            </p:cNvSpPr>
            <p:nvPr/>
          </p:nvSpPr>
          <p:spPr bwMode="auto">
            <a:xfrm>
              <a:off x="1992" y="1304"/>
              <a:ext cx="221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a:solidFill>
                    <a:schemeClr val="tx2"/>
                  </a:solidFill>
                  <a:latin typeface="Times New Roman" charset="0"/>
                  <a:ea typeface="SimSun" charset="0"/>
                  <a:cs typeface="SimSun" charset="0"/>
                </a:rPr>
                <a:t> Chg 5—10</a:t>
              </a:r>
            </a:p>
          </p:txBody>
        </p:sp>
        <p:sp>
          <p:nvSpPr>
            <p:cNvPr id="19518" name="Rectangle 43"/>
            <p:cNvSpPr>
              <a:spLocks noChangeArrowheads="1"/>
            </p:cNvSpPr>
            <p:nvPr/>
          </p:nvSpPr>
          <p:spPr bwMode="auto">
            <a:xfrm>
              <a:off x="1960" y="1304"/>
              <a:ext cx="228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66" name="Group 46"/>
          <p:cNvGrpSpPr>
            <a:grpSpLocks/>
          </p:cNvGrpSpPr>
          <p:nvPr/>
        </p:nvGrpSpPr>
        <p:grpSpPr bwMode="auto">
          <a:xfrm>
            <a:off x="6350" y="2370138"/>
            <a:ext cx="4224338" cy="523875"/>
            <a:chOff x="0" y="1937"/>
            <a:chExt cx="1960" cy="633"/>
          </a:xfrm>
        </p:grpSpPr>
        <p:sp>
          <p:nvSpPr>
            <p:cNvPr id="19515" name="Rectangle 12"/>
            <p:cNvSpPr>
              <a:spLocks noChangeArrowheads="1"/>
            </p:cNvSpPr>
            <p:nvPr/>
          </p:nvSpPr>
          <p:spPr bwMode="auto">
            <a:xfrm>
              <a:off x="32" y="1937"/>
              <a:ext cx="189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a:solidFill>
                    <a:schemeClr val="tx2"/>
                  </a:solidFill>
                  <a:latin typeface="Times New Roman" charset="0"/>
                  <a:ea typeface="SimSun" charset="0"/>
                  <a:cs typeface="SimSun" charset="0"/>
                </a:rPr>
                <a:t> Mối đe dọa</a:t>
              </a:r>
            </a:p>
          </p:txBody>
        </p:sp>
        <p:sp>
          <p:nvSpPr>
            <p:cNvPr id="19516" name="Rectangle 45"/>
            <p:cNvSpPr>
              <a:spLocks noChangeArrowheads="1"/>
            </p:cNvSpPr>
            <p:nvPr/>
          </p:nvSpPr>
          <p:spPr bwMode="auto">
            <a:xfrm>
              <a:off x="0" y="1937"/>
              <a:ext cx="196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67" name="Group 48"/>
          <p:cNvGrpSpPr>
            <a:grpSpLocks/>
          </p:cNvGrpSpPr>
          <p:nvPr/>
        </p:nvGrpSpPr>
        <p:grpSpPr bwMode="auto">
          <a:xfrm>
            <a:off x="4230688" y="2370138"/>
            <a:ext cx="4913312" cy="523875"/>
            <a:chOff x="1960" y="1937"/>
            <a:chExt cx="2280" cy="633"/>
          </a:xfrm>
        </p:grpSpPr>
        <p:sp>
          <p:nvSpPr>
            <p:cNvPr id="19513" name="Rectangle 13"/>
            <p:cNvSpPr>
              <a:spLocks noChangeArrowheads="1"/>
            </p:cNvSpPr>
            <p:nvPr/>
          </p:nvSpPr>
          <p:spPr bwMode="auto">
            <a:xfrm>
              <a:off x="1992" y="1937"/>
              <a:ext cx="221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a:solidFill>
                    <a:schemeClr val="tx2"/>
                  </a:solidFill>
                  <a:latin typeface="Times New Roman" charset="0"/>
                  <a:ea typeface="SimSun" charset="0"/>
                  <a:cs typeface="SimSun" charset="0"/>
                </a:rPr>
                <a:t>Chiến thắng</a:t>
              </a:r>
            </a:p>
          </p:txBody>
        </p:sp>
        <p:sp>
          <p:nvSpPr>
            <p:cNvPr id="19514" name="Rectangle 47"/>
            <p:cNvSpPr>
              <a:spLocks noChangeArrowheads="1"/>
            </p:cNvSpPr>
            <p:nvPr/>
          </p:nvSpPr>
          <p:spPr bwMode="auto">
            <a:xfrm>
              <a:off x="1960" y="1937"/>
              <a:ext cx="228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68" name="Group 50"/>
          <p:cNvGrpSpPr>
            <a:grpSpLocks/>
          </p:cNvGrpSpPr>
          <p:nvPr/>
        </p:nvGrpSpPr>
        <p:grpSpPr bwMode="auto">
          <a:xfrm>
            <a:off x="6350" y="2894013"/>
            <a:ext cx="4224338" cy="525462"/>
            <a:chOff x="0" y="2570"/>
            <a:chExt cx="1960" cy="633"/>
          </a:xfrm>
        </p:grpSpPr>
        <p:sp>
          <p:nvSpPr>
            <p:cNvPr id="19511" name="Rectangle 15"/>
            <p:cNvSpPr>
              <a:spLocks noChangeArrowheads="1"/>
            </p:cNvSpPr>
            <p:nvPr/>
          </p:nvSpPr>
          <p:spPr bwMode="auto">
            <a:xfrm>
              <a:off x="32" y="2570"/>
              <a:ext cx="189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a:solidFill>
                    <a:schemeClr val="tx2"/>
                  </a:solidFill>
                  <a:latin typeface="Times New Roman" charset="0"/>
                  <a:ea typeface="SimSun" charset="0"/>
                  <a:cs typeface="SimSun" charset="0"/>
                </a:rPr>
                <a:t> Sự quan phòng được chuẩn bị</a:t>
              </a:r>
            </a:p>
          </p:txBody>
        </p:sp>
        <p:sp>
          <p:nvSpPr>
            <p:cNvPr id="19512" name="Rectangle 49"/>
            <p:cNvSpPr>
              <a:spLocks noChangeArrowheads="1"/>
            </p:cNvSpPr>
            <p:nvPr/>
          </p:nvSpPr>
          <p:spPr bwMode="auto">
            <a:xfrm>
              <a:off x="0" y="2570"/>
              <a:ext cx="196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69" name="Group 52"/>
          <p:cNvGrpSpPr>
            <a:grpSpLocks/>
          </p:cNvGrpSpPr>
          <p:nvPr/>
        </p:nvGrpSpPr>
        <p:grpSpPr bwMode="auto">
          <a:xfrm>
            <a:off x="4230688" y="2894013"/>
            <a:ext cx="4913312" cy="525462"/>
            <a:chOff x="1960" y="2570"/>
            <a:chExt cx="2280" cy="633"/>
          </a:xfrm>
        </p:grpSpPr>
        <p:sp>
          <p:nvSpPr>
            <p:cNvPr id="19509" name="Rectangle 16"/>
            <p:cNvSpPr>
              <a:spLocks noChangeArrowheads="1"/>
            </p:cNvSpPr>
            <p:nvPr/>
          </p:nvSpPr>
          <p:spPr bwMode="auto">
            <a:xfrm>
              <a:off x="1992" y="2570"/>
              <a:ext cx="221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a:solidFill>
                    <a:schemeClr val="tx2"/>
                  </a:solidFill>
                  <a:latin typeface="Times New Roman" charset="0"/>
                  <a:ea typeface="SimSun" charset="0"/>
                  <a:cs typeface="SimSun" charset="0"/>
                </a:rPr>
                <a:t> Sự quan phòng được phê chuẩn</a:t>
              </a:r>
            </a:p>
          </p:txBody>
        </p:sp>
        <p:sp>
          <p:nvSpPr>
            <p:cNvPr id="19510" name="Rectangle 51"/>
            <p:cNvSpPr>
              <a:spLocks noChangeArrowheads="1"/>
            </p:cNvSpPr>
            <p:nvPr/>
          </p:nvSpPr>
          <p:spPr bwMode="auto">
            <a:xfrm>
              <a:off x="1960" y="2570"/>
              <a:ext cx="228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70" name="Group 54"/>
          <p:cNvGrpSpPr>
            <a:grpSpLocks/>
          </p:cNvGrpSpPr>
          <p:nvPr/>
        </p:nvGrpSpPr>
        <p:grpSpPr bwMode="auto">
          <a:xfrm>
            <a:off x="6350" y="3419475"/>
            <a:ext cx="4224338" cy="525463"/>
            <a:chOff x="0" y="3203"/>
            <a:chExt cx="1960" cy="633"/>
          </a:xfrm>
        </p:grpSpPr>
        <p:sp>
          <p:nvSpPr>
            <p:cNvPr id="19507" name="Rectangle 18"/>
            <p:cNvSpPr>
              <a:spLocks noChangeArrowheads="1"/>
            </p:cNvSpPr>
            <p:nvPr/>
          </p:nvSpPr>
          <p:spPr bwMode="auto">
            <a:xfrm>
              <a:off x="32" y="3203"/>
              <a:ext cx="189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a:solidFill>
                    <a:schemeClr val="tx2"/>
                  </a:solidFill>
                  <a:latin typeface="Times New Roman" charset="0"/>
                  <a:ea typeface="SimSun" charset="0"/>
                  <a:cs typeface="SimSun" charset="0"/>
                </a:rPr>
                <a:t> Bắt bớ</a:t>
              </a:r>
            </a:p>
          </p:txBody>
        </p:sp>
        <p:sp>
          <p:nvSpPr>
            <p:cNvPr id="19508" name="Rectangle 53"/>
            <p:cNvSpPr>
              <a:spLocks noChangeArrowheads="1"/>
            </p:cNvSpPr>
            <p:nvPr/>
          </p:nvSpPr>
          <p:spPr bwMode="auto">
            <a:xfrm>
              <a:off x="0" y="3203"/>
              <a:ext cx="196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71" name="Group 56"/>
          <p:cNvGrpSpPr>
            <a:grpSpLocks/>
          </p:cNvGrpSpPr>
          <p:nvPr/>
        </p:nvGrpSpPr>
        <p:grpSpPr bwMode="auto">
          <a:xfrm>
            <a:off x="4230688" y="3419475"/>
            <a:ext cx="4913312" cy="525463"/>
            <a:chOff x="1960" y="3203"/>
            <a:chExt cx="2280" cy="633"/>
          </a:xfrm>
        </p:grpSpPr>
        <p:sp>
          <p:nvSpPr>
            <p:cNvPr id="19505" name="Rectangle 19"/>
            <p:cNvSpPr>
              <a:spLocks noChangeArrowheads="1"/>
            </p:cNvSpPr>
            <p:nvPr/>
          </p:nvSpPr>
          <p:spPr bwMode="auto">
            <a:xfrm>
              <a:off x="1992" y="3203"/>
              <a:ext cx="221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a:solidFill>
                    <a:schemeClr val="tx2"/>
                  </a:solidFill>
                  <a:latin typeface="Times New Roman" charset="0"/>
                  <a:ea typeface="SimSun" charset="0"/>
                  <a:cs typeface="SimSun" charset="0"/>
                </a:rPr>
                <a:t> Bảo tồn</a:t>
              </a:r>
            </a:p>
          </p:txBody>
        </p:sp>
        <p:sp>
          <p:nvSpPr>
            <p:cNvPr id="19506" name="Rectangle 55"/>
            <p:cNvSpPr>
              <a:spLocks noChangeArrowheads="1"/>
            </p:cNvSpPr>
            <p:nvPr/>
          </p:nvSpPr>
          <p:spPr bwMode="auto">
            <a:xfrm>
              <a:off x="1960" y="3203"/>
              <a:ext cx="228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72" name="Group 58"/>
          <p:cNvGrpSpPr>
            <a:grpSpLocks/>
          </p:cNvGrpSpPr>
          <p:nvPr/>
        </p:nvGrpSpPr>
        <p:grpSpPr bwMode="auto">
          <a:xfrm>
            <a:off x="6350" y="3944938"/>
            <a:ext cx="4224338" cy="525462"/>
            <a:chOff x="0" y="3836"/>
            <a:chExt cx="1960" cy="633"/>
          </a:xfrm>
        </p:grpSpPr>
        <p:sp>
          <p:nvSpPr>
            <p:cNvPr id="19503" name="Rectangle 21"/>
            <p:cNvSpPr>
              <a:spLocks noChangeArrowheads="1"/>
            </p:cNvSpPr>
            <p:nvPr/>
          </p:nvSpPr>
          <p:spPr bwMode="auto">
            <a:xfrm>
              <a:off x="32" y="3836"/>
              <a:ext cx="189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a:solidFill>
                    <a:schemeClr val="tx2"/>
                  </a:solidFill>
                  <a:latin typeface="Times New Roman" charset="0"/>
                  <a:ea typeface="SimSun" charset="0"/>
                  <a:cs typeface="SimSun" charset="0"/>
                </a:rPr>
                <a:t>Nguy hiểm lớn</a:t>
              </a:r>
            </a:p>
          </p:txBody>
        </p:sp>
        <p:sp>
          <p:nvSpPr>
            <p:cNvPr id="19504" name="Rectangle 57"/>
            <p:cNvSpPr>
              <a:spLocks noChangeArrowheads="1"/>
            </p:cNvSpPr>
            <p:nvPr/>
          </p:nvSpPr>
          <p:spPr bwMode="auto">
            <a:xfrm>
              <a:off x="0" y="3836"/>
              <a:ext cx="196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73" name="Group 60"/>
          <p:cNvGrpSpPr>
            <a:grpSpLocks/>
          </p:cNvGrpSpPr>
          <p:nvPr/>
        </p:nvGrpSpPr>
        <p:grpSpPr bwMode="auto">
          <a:xfrm>
            <a:off x="4230688" y="3944938"/>
            <a:ext cx="4913312" cy="525462"/>
            <a:chOff x="1960" y="3836"/>
            <a:chExt cx="2280" cy="633"/>
          </a:xfrm>
        </p:grpSpPr>
        <p:sp>
          <p:nvSpPr>
            <p:cNvPr id="19501" name="Rectangle 22"/>
            <p:cNvSpPr>
              <a:spLocks noChangeArrowheads="1"/>
            </p:cNvSpPr>
            <p:nvPr/>
          </p:nvSpPr>
          <p:spPr bwMode="auto">
            <a:xfrm>
              <a:off x="1992" y="3836"/>
              <a:ext cx="221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a:solidFill>
                    <a:schemeClr val="tx2"/>
                  </a:solidFill>
                  <a:latin typeface="Times New Roman" charset="0"/>
                  <a:ea typeface="SimSun" charset="0"/>
                  <a:cs typeface="SimSun" charset="0"/>
                </a:rPr>
                <a:t> Giải cứu vĩ đại</a:t>
              </a:r>
            </a:p>
          </p:txBody>
        </p:sp>
        <p:sp>
          <p:nvSpPr>
            <p:cNvPr id="19502" name="Rectangle 59"/>
            <p:cNvSpPr>
              <a:spLocks noChangeArrowheads="1"/>
            </p:cNvSpPr>
            <p:nvPr/>
          </p:nvSpPr>
          <p:spPr bwMode="auto">
            <a:xfrm>
              <a:off x="1960" y="3836"/>
              <a:ext cx="228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74" name="Group 62"/>
          <p:cNvGrpSpPr>
            <a:grpSpLocks/>
          </p:cNvGrpSpPr>
          <p:nvPr/>
        </p:nvGrpSpPr>
        <p:grpSpPr bwMode="auto">
          <a:xfrm>
            <a:off x="6350" y="4470400"/>
            <a:ext cx="4224338" cy="525463"/>
            <a:chOff x="0" y="4469"/>
            <a:chExt cx="1960" cy="633"/>
          </a:xfrm>
        </p:grpSpPr>
        <p:sp>
          <p:nvSpPr>
            <p:cNvPr id="19499" name="Rectangle 24"/>
            <p:cNvSpPr>
              <a:spLocks noChangeArrowheads="1"/>
            </p:cNvSpPr>
            <p:nvPr/>
          </p:nvSpPr>
          <p:spPr bwMode="auto">
            <a:xfrm>
              <a:off x="32" y="4469"/>
              <a:ext cx="189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a:solidFill>
                    <a:schemeClr val="tx2"/>
                  </a:solidFill>
                  <a:latin typeface="Times New Roman" charset="0"/>
                  <a:ea typeface="SimSun" charset="0"/>
                  <a:cs typeface="SimSun" charset="0"/>
                </a:rPr>
                <a:t> Bữa tiệc của A-suê-ru</a:t>
              </a:r>
            </a:p>
          </p:txBody>
        </p:sp>
        <p:sp>
          <p:nvSpPr>
            <p:cNvPr id="19500" name="Rectangle 61"/>
            <p:cNvSpPr>
              <a:spLocks noChangeArrowheads="1"/>
            </p:cNvSpPr>
            <p:nvPr/>
          </p:nvSpPr>
          <p:spPr bwMode="auto">
            <a:xfrm>
              <a:off x="0" y="4469"/>
              <a:ext cx="196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75" name="Group 64"/>
          <p:cNvGrpSpPr>
            <a:grpSpLocks/>
          </p:cNvGrpSpPr>
          <p:nvPr/>
        </p:nvGrpSpPr>
        <p:grpSpPr bwMode="auto">
          <a:xfrm>
            <a:off x="4230688" y="4470400"/>
            <a:ext cx="4913312" cy="525463"/>
            <a:chOff x="1960" y="4469"/>
            <a:chExt cx="2280" cy="633"/>
          </a:xfrm>
        </p:grpSpPr>
        <p:sp>
          <p:nvSpPr>
            <p:cNvPr id="19497" name="Rectangle 25"/>
            <p:cNvSpPr>
              <a:spLocks noChangeArrowheads="1"/>
            </p:cNvSpPr>
            <p:nvPr/>
          </p:nvSpPr>
          <p:spPr bwMode="auto">
            <a:xfrm>
              <a:off x="1992" y="4469"/>
              <a:ext cx="221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a:solidFill>
                    <a:schemeClr val="tx2"/>
                  </a:solidFill>
                  <a:latin typeface="Times New Roman" charset="0"/>
                  <a:ea typeface="SimSun" charset="0"/>
                  <a:cs typeface="SimSun" charset="0"/>
                </a:rPr>
                <a:t> Tiệc của Ê-xơ-tê &amp; lễ Phu-rim</a:t>
              </a:r>
            </a:p>
          </p:txBody>
        </p:sp>
        <p:sp>
          <p:nvSpPr>
            <p:cNvPr id="19498" name="Rectangle 63"/>
            <p:cNvSpPr>
              <a:spLocks noChangeArrowheads="1"/>
            </p:cNvSpPr>
            <p:nvPr/>
          </p:nvSpPr>
          <p:spPr bwMode="auto">
            <a:xfrm>
              <a:off x="1960" y="4469"/>
              <a:ext cx="228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76" name="Group 66"/>
          <p:cNvGrpSpPr>
            <a:grpSpLocks/>
          </p:cNvGrpSpPr>
          <p:nvPr/>
        </p:nvGrpSpPr>
        <p:grpSpPr bwMode="auto">
          <a:xfrm>
            <a:off x="0" y="4995863"/>
            <a:ext cx="2133600" cy="715962"/>
            <a:chOff x="-3" y="5102"/>
            <a:chExt cx="990" cy="863"/>
          </a:xfrm>
        </p:grpSpPr>
        <p:sp>
          <p:nvSpPr>
            <p:cNvPr id="19495" name="Rectangle 27"/>
            <p:cNvSpPr>
              <a:spLocks noChangeArrowheads="1"/>
            </p:cNvSpPr>
            <p:nvPr/>
          </p:nvSpPr>
          <p:spPr bwMode="auto">
            <a:xfrm>
              <a:off x="-3" y="5102"/>
              <a:ext cx="990"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sz="2000">
                  <a:solidFill>
                    <a:schemeClr val="tx2"/>
                  </a:solidFill>
                  <a:latin typeface="Times New Roman" charset="0"/>
                  <a:ea typeface="SimSun" charset="0"/>
                  <a:cs typeface="SimSun" charset="0"/>
                </a:rPr>
                <a:t> </a:t>
              </a:r>
              <a:r>
                <a:rPr lang="en-US" altLang="zh-CN" sz="1800">
                  <a:solidFill>
                    <a:schemeClr val="tx2"/>
                  </a:solidFill>
                  <a:latin typeface="Times New Roman" charset="0"/>
                  <a:ea typeface="SimSun" charset="0"/>
                  <a:cs typeface="SimSun" charset="0"/>
                </a:rPr>
                <a:t>Ê-xơ-tê được tôn cao</a:t>
              </a:r>
            </a:p>
            <a:p>
              <a:pPr algn="ctr" eaLnBrk="0" hangingPunct="0"/>
              <a:r>
                <a:rPr lang="en-US" altLang="zh-CN" sz="1800">
                  <a:solidFill>
                    <a:schemeClr val="tx2"/>
                  </a:solidFill>
                  <a:latin typeface="Times New Roman" charset="0"/>
                  <a:ea typeface="SimSun" charset="0"/>
                  <a:cs typeface="SimSun" charset="0"/>
                </a:rPr>
                <a:t>1:1—2:18</a:t>
              </a:r>
            </a:p>
          </p:txBody>
        </p:sp>
        <p:sp>
          <p:nvSpPr>
            <p:cNvPr id="19496" name="Rectangle 65"/>
            <p:cNvSpPr>
              <a:spLocks noChangeArrowheads="1"/>
            </p:cNvSpPr>
            <p:nvPr/>
          </p:nvSpPr>
          <p:spPr bwMode="auto">
            <a:xfrm>
              <a:off x="0" y="5102"/>
              <a:ext cx="968"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77" name="Group 68"/>
          <p:cNvGrpSpPr>
            <a:grpSpLocks/>
          </p:cNvGrpSpPr>
          <p:nvPr/>
        </p:nvGrpSpPr>
        <p:grpSpPr bwMode="auto">
          <a:xfrm>
            <a:off x="2092325" y="4995863"/>
            <a:ext cx="2138363" cy="715962"/>
            <a:chOff x="968" y="5102"/>
            <a:chExt cx="992" cy="863"/>
          </a:xfrm>
        </p:grpSpPr>
        <p:sp>
          <p:nvSpPr>
            <p:cNvPr id="19493" name="Rectangle 28"/>
            <p:cNvSpPr>
              <a:spLocks noChangeArrowheads="1"/>
            </p:cNvSpPr>
            <p:nvPr/>
          </p:nvSpPr>
          <p:spPr bwMode="auto">
            <a:xfrm>
              <a:off x="1000" y="5102"/>
              <a:ext cx="92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sz="1800">
                  <a:solidFill>
                    <a:schemeClr val="tx2"/>
                  </a:solidFill>
                  <a:latin typeface="Times New Roman" charset="0"/>
                  <a:ea typeface="SimSun" charset="0"/>
                  <a:cs typeface="SimSun" charset="0"/>
                </a:rPr>
                <a:t>Mưu của Ha-man</a:t>
              </a:r>
            </a:p>
            <a:p>
              <a:pPr algn="ctr" eaLnBrk="0" hangingPunct="0"/>
              <a:r>
                <a:rPr lang="en-US" altLang="zh-CN" sz="1800">
                  <a:solidFill>
                    <a:schemeClr val="tx2"/>
                  </a:solidFill>
                  <a:latin typeface="Times New Roman" charset="0"/>
                  <a:ea typeface="SimSun" charset="0"/>
                  <a:cs typeface="SimSun" charset="0"/>
                </a:rPr>
                <a:t>2:19—4:17</a:t>
              </a:r>
            </a:p>
          </p:txBody>
        </p:sp>
        <p:sp>
          <p:nvSpPr>
            <p:cNvPr id="19494" name="Rectangle 67"/>
            <p:cNvSpPr>
              <a:spLocks noChangeArrowheads="1"/>
            </p:cNvSpPr>
            <p:nvPr/>
          </p:nvSpPr>
          <p:spPr bwMode="auto">
            <a:xfrm>
              <a:off x="968" y="5102"/>
              <a:ext cx="992"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78" name="Group 70"/>
          <p:cNvGrpSpPr>
            <a:grpSpLocks/>
          </p:cNvGrpSpPr>
          <p:nvPr/>
        </p:nvGrpSpPr>
        <p:grpSpPr bwMode="auto">
          <a:xfrm>
            <a:off x="4230688" y="4995863"/>
            <a:ext cx="1789112" cy="715962"/>
            <a:chOff x="1960" y="5102"/>
            <a:chExt cx="784" cy="863"/>
          </a:xfrm>
        </p:grpSpPr>
        <p:sp>
          <p:nvSpPr>
            <p:cNvPr id="19491" name="Rectangle 29"/>
            <p:cNvSpPr>
              <a:spLocks noChangeArrowheads="1"/>
            </p:cNvSpPr>
            <p:nvPr/>
          </p:nvSpPr>
          <p:spPr bwMode="auto">
            <a:xfrm>
              <a:off x="1992" y="5102"/>
              <a:ext cx="720"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lnSpc>
                  <a:spcPct val="80000"/>
                </a:lnSpc>
              </a:pPr>
              <a:r>
                <a:rPr lang="en-US" altLang="zh-CN" sz="1800">
                  <a:solidFill>
                    <a:schemeClr val="tx2"/>
                  </a:solidFill>
                  <a:latin typeface="Times New Roman" charset="0"/>
                  <a:ea typeface="SimSun" charset="0"/>
                  <a:cs typeface="SimSun" charset="0"/>
                </a:rPr>
                <a:t> Mạc-đô-chê thắng Ha-man</a:t>
              </a:r>
            </a:p>
            <a:p>
              <a:pPr algn="ctr" eaLnBrk="0" hangingPunct="0">
                <a:lnSpc>
                  <a:spcPct val="80000"/>
                </a:lnSpc>
              </a:pPr>
              <a:r>
                <a:rPr lang="en-US" altLang="zh-CN" sz="1800">
                  <a:solidFill>
                    <a:schemeClr val="tx2"/>
                  </a:solidFill>
                  <a:latin typeface="Times New Roman" charset="0"/>
                  <a:ea typeface="SimSun" charset="0"/>
                  <a:cs typeface="SimSun" charset="0"/>
                </a:rPr>
                <a:t>5:1—8:2</a:t>
              </a:r>
            </a:p>
          </p:txBody>
        </p:sp>
        <p:sp>
          <p:nvSpPr>
            <p:cNvPr id="19492" name="Rectangle 69"/>
            <p:cNvSpPr>
              <a:spLocks noChangeArrowheads="1"/>
            </p:cNvSpPr>
            <p:nvPr/>
          </p:nvSpPr>
          <p:spPr bwMode="auto">
            <a:xfrm>
              <a:off x="1960" y="5102"/>
              <a:ext cx="784"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79" name="Group 72"/>
          <p:cNvGrpSpPr>
            <a:grpSpLocks/>
          </p:cNvGrpSpPr>
          <p:nvPr/>
        </p:nvGrpSpPr>
        <p:grpSpPr bwMode="auto">
          <a:xfrm>
            <a:off x="6019800" y="4995863"/>
            <a:ext cx="1357313" cy="715962"/>
            <a:chOff x="2744" y="5102"/>
            <a:chExt cx="676" cy="863"/>
          </a:xfrm>
        </p:grpSpPr>
        <p:sp>
          <p:nvSpPr>
            <p:cNvPr id="19489" name="Rectangle 30"/>
            <p:cNvSpPr>
              <a:spLocks noChangeArrowheads="1"/>
            </p:cNvSpPr>
            <p:nvPr/>
          </p:nvSpPr>
          <p:spPr bwMode="auto">
            <a:xfrm>
              <a:off x="2776" y="5102"/>
              <a:ext cx="61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lnSpc>
                  <a:spcPct val="80000"/>
                </a:lnSpc>
              </a:pPr>
              <a:r>
                <a:rPr lang="en-US" altLang="zh-CN" sz="1700">
                  <a:solidFill>
                    <a:schemeClr val="tx2"/>
                  </a:solidFill>
                  <a:latin typeface="Times New Roman" charset="0"/>
                  <a:ea typeface="SimSun" charset="0"/>
                  <a:cs typeface="SimSun" charset="0"/>
                </a:rPr>
                <a:t>Dân Giu-đa thắng kẻ thù</a:t>
              </a:r>
            </a:p>
            <a:p>
              <a:pPr algn="ctr" eaLnBrk="0" hangingPunct="0">
                <a:lnSpc>
                  <a:spcPct val="80000"/>
                </a:lnSpc>
              </a:pPr>
              <a:r>
                <a:rPr lang="en-US" altLang="zh-CN" sz="1700">
                  <a:solidFill>
                    <a:schemeClr val="tx2"/>
                  </a:solidFill>
                  <a:latin typeface="Times New Roman" charset="0"/>
                  <a:ea typeface="SimSun" charset="0"/>
                  <a:cs typeface="SimSun" charset="0"/>
                </a:rPr>
                <a:t>8:3—9:32</a:t>
              </a:r>
              <a:r>
                <a:rPr lang="en-US" altLang="zh-CN" sz="1800">
                  <a:solidFill>
                    <a:schemeClr val="tx2"/>
                  </a:solidFill>
                  <a:latin typeface="Times New Roman" charset="0"/>
                  <a:ea typeface="SimSun" charset="0"/>
                  <a:cs typeface="SimSun" charset="0"/>
                </a:rPr>
                <a:t> </a:t>
              </a:r>
            </a:p>
          </p:txBody>
        </p:sp>
        <p:sp>
          <p:nvSpPr>
            <p:cNvPr id="19490" name="Rectangle 71"/>
            <p:cNvSpPr>
              <a:spLocks noChangeArrowheads="1"/>
            </p:cNvSpPr>
            <p:nvPr/>
          </p:nvSpPr>
          <p:spPr bwMode="auto">
            <a:xfrm>
              <a:off x="2744" y="5102"/>
              <a:ext cx="676"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80" name="Group 74"/>
          <p:cNvGrpSpPr>
            <a:grpSpLocks/>
          </p:cNvGrpSpPr>
          <p:nvPr/>
        </p:nvGrpSpPr>
        <p:grpSpPr bwMode="auto">
          <a:xfrm>
            <a:off x="7377113" y="4995863"/>
            <a:ext cx="1766887" cy="715962"/>
            <a:chOff x="3420" y="5102"/>
            <a:chExt cx="820" cy="863"/>
          </a:xfrm>
        </p:grpSpPr>
        <p:sp>
          <p:nvSpPr>
            <p:cNvPr id="19487" name="Rectangle 31"/>
            <p:cNvSpPr>
              <a:spLocks noChangeArrowheads="1"/>
            </p:cNvSpPr>
            <p:nvPr/>
          </p:nvSpPr>
          <p:spPr bwMode="auto">
            <a:xfrm>
              <a:off x="3452" y="5102"/>
              <a:ext cx="75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lnSpc>
                  <a:spcPct val="80000"/>
                </a:lnSpc>
              </a:pPr>
              <a:r>
                <a:rPr lang="en-US" altLang="zh-CN" sz="1800">
                  <a:solidFill>
                    <a:schemeClr val="tx2"/>
                  </a:solidFill>
                  <a:latin typeface="Times New Roman" charset="0"/>
                  <a:ea typeface="SimSun" charset="0"/>
                  <a:cs typeface="SimSun" charset="0"/>
                </a:rPr>
                <a:t>Mạc-đô-chê trên Ba-tư</a:t>
              </a:r>
            </a:p>
            <a:p>
              <a:pPr algn="ctr" eaLnBrk="0" hangingPunct="0">
                <a:lnSpc>
                  <a:spcPct val="80000"/>
                </a:lnSpc>
              </a:pPr>
              <a:r>
                <a:rPr lang="en-US" altLang="zh-CN" sz="1800">
                  <a:solidFill>
                    <a:schemeClr val="tx2"/>
                  </a:solidFill>
                  <a:latin typeface="Times New Roman" charset="0"/>
                  <a:ea typeface="SimSun" charset="0"/>
                  <a:cs typeface="SimSun" charset="0"/>
                </a:rPr>
                <a:t>10</a:t>
              </a:r>
            </a:p>
          </p:txBody>
        </p:sp>
        <p:sp>
          <p:nvSpPr>
            <p:cNvPr id="19488" name="Rectangle 73"/>
            <p:cNvSpPr>
              <a:spLocks noChangeArrowheads="1"/>
            </p:cNvSpPr>
            <p:nvPr/>
          </p:nvSpPr>
          <p:spPr bwMode="auto">
            <a:xfrm>
              <a:off x="3420" y="5102"/>
              <a:ext cx="820"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81" name="Group 78"/>
          <p:cNvGrpSpPr>
            <a:grpSpLocks/>
          </p:cNvGrpSpPr>
          <p:nvPr/>
        </p:nvGrpSpPr>
        <p:grpSpPr bwMode="auto">
          <a:xfrm>
            <a:off x="6350" y="5711825"/>
            <a:ext cx="9132888" cy="525463"/>
            <a:chOff x="0" y="5965"/>
            <a:chExt cx="5752" cy="633"/>
          </a:xfrm>
        </p:grpSpPr>
        <p:sp>
          <p:nvSpPr>
            <p:cNvPr id="19485" name="Rectangle 33"/>
            <p:cNvSpPr>
              <a:spLocks noChangeArrowheads="1"/>
            </p:cNvSpPr>
            <p:nvPr/>
          </p:nvSpPr>
          <p:spPr bwMode="auto">
            <a:xfrm>
              <a:off x="32" y="5965"/>
              <a:ext cx="5688"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a:solidFill>
                    <a:schemeClr val="tx2"/>
                  </a:solidFill>
                  <a:latin typeface="Times New Roman" charset="0"/>
                  <a:ea typeface="SimSun" charset="0"/>
                  <a:cs typeface="SimSun" charset="0"/>
                </a:rPr>
                <a:t> Ba Tư</a:t>
              </a:r>
            </a:p>
          </p:txBody>
        </p:sp>
        <p:sp>
          <p:nvSpPr>
            <p:cNvPr id="19486" name="Rectangle 77"/>
            <p:cNvSpPr>
              <a:spLocks noChangeArrowheads="1"/>
            </p:cNvSpPr>
            <p:nvPr/>
          </p:nvSpPr>
          <p:spPr bwMode="auto">
            <a:xfrm>
              <a:off x="0" y="5965"/>
              <a:ext cx="575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grpSp>
        <p:nvGrpSpPr>
          <p:cNvPr id="19482" name="Group 80"/>
          <p:cNvGrpSpPr>
            <a:grpSpLocks/>
          </p:cNvGrpSpPr>
          <p:nvPr/>
        </p:nvGrpSpPr>
        <p:grpSpPr bwMode="auto">
          <a:xfrm>
            <a:off x="6350" y="6237288"/>
            <a:ext cx="9132888" cy="620712"/>
            <a:chOff x="0" y="6598"/>
            <a:chExt cx="5752" cy="748"/>
          </a:xfrm>
        </p:grpSpPr>
        <p:sp>
          <p:nvSpPr>
            <p:cNvPr id="19483" name="Rectangle 34"/>
            <p:cNvSpPr>
              <a:spLocks noChangeArrowheads="1"/>
            </p:cNvSpPr>
            <p:nvPr/>
          </p:nvSpPr>
          <p:spPr bwMode="auto">
            <a:xfrm>
              <a:off x="32" y="6598"/>
              <a:ext cx="568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ltLang="zh-CN">
                  <a:solidFill>
                    <a:schemeClr val="tx2"/>
                  </a:solidFill>
                  <a:latin typeface="Times New Roman" charset="0"/>
                  <a:ea typeface="SimSun" charset="0"/>
                  <a:cs typeface="SimSun" charset="0"/>
                </a:rPr>
                <a:t>  10 năm (483-473 TC)</a:t>
              </a:r>
            </a:p>
          </p:txBody>
        </p:sp>
        <p:sp>
          <p:nvSpPr>
            <p:cNvPr id="19484" name="Rectangle 79"/>
            <p:cNvSpPr>
              <a:spLocks noChangeArrowheads="1"/>
            </p:cNvSpPr>
            <p:nvPr/>
          </p:nvSpPr>
          <p:spPr bwMode="auto">
            <a:xfrm>
              <a:off x="0" y="6598"/>
              <a:ext cx="5752"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sz="2000">
                <a:latin typeface="Times New Roman" charset="0"/>
              </a:endParaRPr>
            </a:p>
          </p:txBody>
        </p: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ersian empire map"/>
          <p:cNvPicPr>
            <a:picLocks noChangeAspect="1" noChangeArrowheads="1"/>
          </p:cNvPicPr>
          <p:nvPr/>
        </p:nvPicPr>
        <p:blipFill>
          <a:blip r:embed="rId3">
            <a:extLst>
              <a:ext uri="{28A0092B-C50C-407E-A947-70E740481C1C}">
                <a14:useLocalDpi xmlns:a14="http://schemas.microsoft.com/office/drawing/2010/main" val="0"/>
              </a:ext>
            </a:extLst>
          </a:blip>
          <a:srcRect l="30630" t="28162" r="30612" b="32758"/>
          <a:stretch>
            <a:fillRect/>
          </a:stretch>
        </p:blipFill>
        <p:spPr bwMode="auto">
          <a:xfrm>
            <a:off x="0" y="0"/>
            <a:ext cx="9144000" cy="67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4"/>
          <p:cNvSpPr txBox="1">
            <a:spLocks noChangeArrowheads="1"/>
          </p:cNvSpPr>
          <p:nvPr/>
        </p:nvSpPr>
        <p:spPr bwMode="auto">
          <a:xfrm>
            <a:off x="8259763" y="76200"/>
            <a:ext cx="731837"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latin typeface="Times New Roman" charset="0"/>
              </a:rPr>
              <a:t>308</a:t>
            </a:r>
          </a:p>
        </p:txBody>
      </p:sp>
      <p:pic>
        <p:nvPicPr>
          <p:cNvPr id="20484" name="Picture 5" descr="esthermovie.jpg"/>
          <p:cNvPicPr>
            <a:picLocks noChangeAspect="1"/>
          </p:cNvPicPr>
          <p:nvPr/>
        </p:nvPicPr>
        <p:blipFill>
          <a:blip r:embed="rId4">
            <a:extLst>
              <a:ext uri="{28A0092B-C50C-407E-A947-70E740481C1C}">
                <a14:useLocalDpi xmlns:a14="http://schemas.microsoft.com/office/drawing/2010/main" val="0"/>
              </a:ext>
            </a:extLst>
          </a:blip>
          <a:srcRect l="16800" r="17200"/>
          <a:stretch>
            <a:fillRect/>
          </a:stretch>
        </p:blipFill>
        <p:spPr bwMode="auto">
          <a:xfrm>
            <a:off x="0" y="508000"/>
            <a:ext cx="4191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p:cNvSpPr>
            <a:spLocks noChangeArrowheads="1"/>
          </p:cNvSpPr>
          <p:nvPr/>
        </p:nvSpPr>
        <p:spPr bwMode="auto">
          <a:xfrm>
            <a:off x="4191000" y="0"/>
            <a:ext cx="3352800" cy="990600"/>
          </a:xfrm>
          <a:prstGeom prst="rect">
            <a:avLst/>
          </a:prstGeom>
          <a:solidFill>
            <a:srgbClr val="660066"/>
          </a:solidFill>
          <a:ln w="9525">
            <a:noFill/>
            <a:miter lim="800000"/>
            <a:headEnd/>
            <a:tailEnd/>
          </a:ln>
        </p:spPr>
        <p:txBody>
          <a:bodyPr anchor="ctr"/>
          <a:lstStyle/>
          <a:p>
            <a:pPr algn="ctr" eaLnBrk="0" hangingPunct="0"/>
            <a:r>
              <a:rPr kumimoji="1" lang="en-US" sz="4400">
                <a:solidFill>
                  <a:schemeClr val="bg1"/>
                </a:solidFill>
                <a:effectLst>
                  <a:outerShdw blurRad="38100" dist="38100" dir="2700000" algn="tl">
                    <a:srgbClr val="000000"/>
                  </a:outerShdw>
                </a:effectLst>
                <a:latin typeface="Arial" charset="0"/>
              </a:rPr>
              <a:t>Từ khóa</a:t>
            </a:r>
          </a:p>
        </p:txBody>
      </p:sp>
      <p:sp>
        <p:nvSpPr>
          <p:cNvPr id="61445" name="WordArt 5"/>
          <p:cNvSpPr>
            <a:spLocks noChangeArrowheads="1" noChangeShapeType="1" noTextEdit="1"/>
          </p:cNvSpPr>
          <p:nvPr/>
        </p:nvSpPr>
        <p:spPr bwMode="auto">
          <a:xfrm>
            <a:off x="1752600" y="685800"/>
            <a:ext cx="6553200" cy="61722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fromWordArt="1">
            <a:prstTxWarp prst="textCirclePour">
              <a:avLst>
                <a:gd name="adj1" fmla="val 10853868"/>
                <a:gd name="adj2" fmla="val 50000"/>
              </a:avLst>
            </a:prstTxWarp>
          </a:bodyPr>
          <a:lstStyle/>
          <a:p>
            <a:pPr algn="ctr"/>
            <a:r>
              <a:rPr lang="en-US" sz="9600" kern="10">
                <a:solidFill>
                  <a:srgbClr val="993366"/>
                </a:solidFill>
                <a:effectLst>
                  <a:outerShdw blurRad="63500" dist="38099" dir="2700000" algn="ctr" rotWithShape="0">
                    <a:srgbClr val="C0C0C0">
                      <a:alpha val="74997"/>
                    </a:srgbClr>
                  </a:outerShdw>
                </a:effectLst>
                <a:latin typeface="Impact"/>
                <a:ea typeface="Impact"/>
                <a:cs typeface="Impact"/>
              </a:rPr>
              <a:t>Providence</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p:cTn id="7" dur="1000" fill="hold"/>
                                        <p:tgtEl>
                                          <p:spTgt spid="61445"/>
                                        </p:tgtEl>
                                        <p:attrNameLst>
                                          <p:attrName>ppt_w</p:attrName>
                                        </p:attrNameLst>
                                      </p:cBhvr>
                                      <p:tavLst>
                                        <p:tav tm="0">
                                          <p:val>
                                            <p:fltVal val="0"/>
                                          </p:val>
                                        </p:tav>
                                        <p:tav tm="100000">
                                          <p:val>
                                            <p:strVal val="#ppt_w"/>
                                          </p:val>
                                        </p:tav>
                                      </p:tavLst>
                                    </p:anim>
                                    <p:anim calcmode="lin" valueType="num">
                                      <p:cBhvr>
                                        <p:cTn id="8" dur="1000" fill="hold"/>
                                        <p:tgtEl>
                                          <p:spTgt spid="61445"/>
                                        </p:tgtEl>
                                        <p:attrNameLst>
                                          <p:attrName>ppt_h</p:attrName>
                                        </p:attrNameLst>
                                      </p:cBhvr>
                                      <p:tavLst>
                                        <p:tav tm="0">
                                          <p:val>
                                            <p:fltVal val="0"/>
                                          </p:val>
                                        </p:tav>
                                        <p:tav tm="100000">
                                          <p:val>
                                            <p:strVal val="#ppt_h"/>
                                          </p:val>
                                        </p:tav>
                                      </p:tavLst>
                                    </p:anim>
                                    <p:anim calcmode="lin" valueType="num">
                                      <p:cBhvr>
                                        <p:cTn id="9" dur="1000" fill="hold"/>
                                        <p:tgtEl>
                                          <p:spTgt spid="6144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esther-before-ahasuerus-giovanni-andrea-siran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1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title"/>
          </p:nvPr>
        </p:nvSpPr>
        <p:spPr>
          <a:xfrm>
            <a:off x="304800" y="0"/>
            <a:ext cx="6096000" cy="990600"/>
          </a:xfrm>
        </p:spPr>
        <p:txBody>
          <a:bodyPr/>
          <a:lstStyle/>
          <a:p>
            <a:r>
              <a:rPr lang="en-US" b="1" i="0">
                <a:latin typeface="Tahoma" charset="0"/>
                <a:ea typeface="ＭＳ Ｐゴシック" charset="0"/>
                <a:cs typeface="ＭＳ Ｐゴシック" charset="0"/>
              </a:rPr>
              <a:t>Câu căn bản</a:t>
            </a:r>
          </a:p>
        </p:txBody>
      </p:sp>
      <p:sp>
        <p:nvSpPr>
          <p:cNvPr id="14339" name="Text Box 3"/>
          <p:cNvSpPr txBox="1">
            <a:spLocks noChangeArrowheads="1"/>
          </p:cNvSpPr>
          <p:nvPr/>
        </p:nvSpPr>
        <p:spPr bwMode="auto">
          <a:xfrm>
            <a:off x="8259763" y="76200"/>
            <a:ext cx="731837"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algn="ctr" eaLnBrk="0" hangingPunct="0">
              <a:spcBef>
                <a:spcPct val="50000"/>
              </a:spcBef>
              <a:defRPr/>
            </a:pPr>
            <a:r>
              <a:rPr lang="en-US">
                <a:solidFill>
                  <a:schemeClr val="tx2"/>
                </a:solidFill>
                <a:latin typeface="Times New Roman" pitchFamily="-111" charset="0"/>
                <a:ea typeface="Times New Roman" pitchFamily="-111" charset="0"/>
                <a:cs typeface="Times New Roman" pitchFamily="-111" charset="0"/>
              </a:rPr>
              <a:t>308</a:t>
            </a:r>
          </a:p>
        </p:txBody>
      </p:sp>
      <p:sp>
        <p:nvSpPr>
          <p:cNvPr id="14344" name="Rectangle 8"/>
          <p:cNvSpPr>
            <a:spLocks noChangeArrowheads="1"/>
          </p:cNvSpPr>
          <p:nvPr/>
        </p:nvSpPr>
        <p:spPr bwMode="auto">
          <a:xfrm>
            <a:off x="1905000" y="2286000"/>
            <a:ext cx="7239000" cy="45720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hangingPunct="0">
              <a:spcBef>
                <a:spcPct val="20000"/>
              </a:spcBef>
              <a:buClr>
                <a:schemeClr val="hlink"/>
              </a:buClr>
            </a:pPr>
            <a:r>
              <a:rPr kumimoji="1" lang="en-US" altLang="zh-CN" sz="3200">
                <a:solidFill>
                  <a:schemeClr val="tx2"/>
                </a:solidFill>
                <a:latin typeface="Times New Roman" charset="0"/>
                <a:ea typeface="SimSun" charset="0"/>
                <a:cs typeface="Arial" charset="0"/>
              </a:rPr>
              <a:t>(Mạc-đô-chê nói với Ê-xơ-tê) </a:t>
            </a:r>
            <a:br>
              <a:rPr kumimoji="1" lang="en-US" altLang="zh-CN" sz="3200">
                <a:solidFill>
                  <a:schemeClr val="tx2"/>
                </a:solidFill>
                <a:latin typeface="Times New Roman" charset="0"/>
                <a:ea typeface="SimSun" charset="0"/>
                <a:cs typeface="Arial" charset="0"/>
              </a:rPr>
            </a:br>
            <a:r>
              <a:rPr kumimoji="1" lang="en-US" altLang="zh-CN" sz="3200">
                <a:solidFill>
                  <a:schemeClr val="tx2"/>
                </a:solidFill>
                <a:latin typeface="Times New Roman" charset="0"/>
                <a:ea typeface="SimSun" charset="0"/>
                <a:cs typeface="Arial" charset="0"/>
              </a:rPr>
              <a:t>“</a:t>
            </a:r>
            <a:r>
              <a:rPr kumimoji="1" lang="en-US" sz="3200">
                <a:solidFill>
                  <a:srgbClr val="F8F8F8"/>
                </a:solidFill>
                <a:latin typeface="Times New Roman" charset="0"/>
                <a:ea typeface="Times New Roman" charset="0"/>
              </a:rPr>
              <a:t>vì nếu ngươi làm thinh trong lúc nầy đây, dân Giu-đa hẳn sẽ được tiếp trợ và giải cứu bởi cách khác, còn ngươi và nhà cha ngươi đều sẽ bị hư mất; song nào ai biết rằng chẳng phải vì cớ cơ hội hiện lúc nầy mà ngươi được vị hoàng hậu sao</a:t>
            </a:r>
            <a:r>
              <a:rPr kumimoji="1" lang="en-US" altLang="zh-CN" sz="3200">
                <a:solidFill>
                  <a:srgbClr val="F8F8F8"/>
                </a:solidFill>
                <a:latin typeface="Times New Roman" charset="0"/>
                <a:ea typeface="SimSun" charset="0"/>
                <a:cs typeface="SimSun" charset="0"/>
              </a:rPr>
              <a:t>?”</a:t>
            </a:r>
            <a:r>
              <a:rPr kumimoji="1" lang="en-US" altLang="zh-CN" sz="3200">
                <a:solidFill>
                  <a:schemeClr val="tx2"/>
                </a:solidFill>
                <a:latin typeface="Times New Roman" charset="0"/>
                <a:ea typeface="SimSun" charset="0"/>
                <a:cs typeface="SimSun" charset="0"/>
              </a:rPr>
              <a:t> </a:t>
            </a:r>
            <a:br>
              <a:rPr kumimoji="1" lang="en-US" altLang="zh-CN" sz="3200">
                <a:solidFill>
                  <a:schemeClr val="tx2"/>
                </a:solidFill>
                <a:latin typeface="Times New Roman" charset="0"/>
                <a:ea typeface="SimSun" charset="0"/>
                <a:cs typeface="SimSun" charset="0"/>
              </a:rPr>
            </a:br>
            <a:r>
              <a:rPr kumimoji="1" lang="en-US" altLang="zh-CN" sz="3200">
                <a:solidFill>
                  <a:schemeClr val="tx2"/>
                </a:solidFill>
                <a:latin typeface="Times New Roman" charset="0"/>
                <a:ea typeface="SimSun" charset="0"/>
                <a:cs typeface="SimSun" charset="0"/>
              </a:rPr>
              <a:t>(Êxơ 4:14).</a:t>
            </a:r>
            <a:endParaRPr kumimoji="1" lang="en-US" sz="3200">
              <a:solidFill>
                <a:schemeClr val="tx2"/>
              </a:solidFill>
              <a:latin typeface="Times New Roman" charset="0"/>
              <a:ea typeface="SimSun" charset="0"/>
              <a:cs typeface="SimSun"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Esther_1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5600700" y="533400"/>
            <a:ext cx="2933700" cy="5486400"/>
          </a:xfrm>
        </p:spPr>
        <p:txBody>
          <a:bodyPr/>
          <a:lstStyle/>
          <a:p>
            <a:pPr algn="ctr"/>
            <a:r>
              <a:rPr lang="ja-JP" altLang="en-US" b="1" i="0">
                <a:latin typeface="Arial" charset="0"/>
                <a:ea typeface="ＭＳ Ｐゴシック" charset="0"/>
                <a:cs typeface="ＭＳ Ｐゴシック" charset="0"/>
              </a:rPr>
              <a:t>“</a:t>
            </a:r>
            <a:r>
              <a:rPr lang="en-US" b="1" i="0">
                <a:latin typeface="Arial" charset="0"/>
                <a:ea typeface="ＭＳ Ｐゴシック" charset="0"/>
                <a:cs typeface="ＭＳ Ｐゴシック" charset="0"/>
              </a:rPr>
              <a:t>..vì cơ hội nhân lúc này đây</a:t>
            </a:r>
            <a:r>
              <a:rPr lang="ja-JP" altLang="en-US" b="1" i="0">
                <a:latin typeface="Arial" charset="0"/>
                <a:ea typeface="ＭＳ Ｐゴシック" charset="0"/>
                <a:cs typeface="ＭＳ Ｐゴシック" charset="0"/>
              </a:rPr>
              <a:t>”</a:t>
            </a:r>
            <a:endParaRPr lang="en-US" b="1" i="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Esther_102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202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7" descr="EstherPalin_backgr.jpg"/>
          <p:cNvPicPr>
            <a:picLocks noChangeAspect="1"/>
          </p:cNvPicPr>
          <p:nvPr/>
        </p:nvPicPr>
        <p:blipFill>
          <a:blip r:embed="rId5">
            <a:extLst>
              <a:ext uri="{28A0092B-C50C-407E-A947-70E740481C1C}">
                <a14:useLocalDpi xmlns:a14="http://schemas.microsoft.com/office/drawing/2010/main" val="0"/>
              </a:ext>
            </a:extLst>
          </a:blip>
          <a:srcRect l="3049" r="7526" b="1012"/>
          <a:stretch>
            <a:fillRect/>
          </a:stretch>
        </p:blipFill>
        <p:spPr bwMode="auto">
          <a:xfrm>
            <a:off x="76200" y="-457200"/>
            <a:ext cx="663575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5600700" y="533400"/>
            <a:ext cx="2933700" cy="5486400"/>
          </a:xfrm>
        </p:spPr>
        <p:txBody>
          <a:bodyPr/>
          <a:lstStyle/>
          <a:p>
            <a:pPr algn="ctr"/>
            <a:r>
              <a:rPr lang="ja-JP" altLang="en-US" b="1" i="0">
                <a:latin typeface="Arial" charset="0"/>
                <a:ea typeface="ＭＳ Ｐゴシック" charset="0"/>
                <a:cs typeface="ＭＳ Ｐゴシック" charset="0"/>
              </a:rPr>
              <a:t>“</a:t>
            </a:r>
            <a:r>
              <a:rPr lang="en-US" b="1" i="0">
                <a:latin typeface="Arial" charset="0"/>
                <a:ea typeface="ＭＳ Ｐゴシック" charset="0"/>
                <a:cs typeface="ＭＳ Ｐゴシック" charset="0"/>
              </a:rPr>
              <a:t>..vì cơ hội nhân lúc này đây</a:t>
            </a:r>
            <a:r>
              <a:rPr lang="ja-JP" altLang="en-US" b="1" i="0">
                <a:latin typeface="Arial" charset="0"/>
                <a:ea typeface="ＭＳ Ｐゴシック" charset="0"/>
                <a:cs typeface="ＭＳ Ｐゴシック" charset="0"/>
              </a:rPr>
              <a:t>”</a:t>
            </a:r>
            <a:endParaRPr lang="en-US" b="1" i="0">
              <a:latin typeface="Arial" charset="0"/>
              <a:ea typeface="ＭＳ Ｐゴシック" charset="0"/>
              <a:cs typeface="ＭＳ Ｐゴシック" charset="0"/>
            </a:endParaRPr>
          </a:p>
        </p:txBody>
      </p:sp>
    </p:spTree>
  </p:cSld>
  <p:clrMapOvr>
    <a:masterClrMapping/>
  </p:clrMapOvr>
  <p:transition xmlns:p14="http://schemas.microsoft.com/office/powerpoint/2010/main" spd="slow">
    <p:dissolve/>
    <p:sndAc>
      <p:stSnd>
        <p:snd r:embed="rId3" name="Ooooh"/>
      </p:stSnd>
    </p:sndAc>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44035" name="Text Box 3"/>
          <p:cNvSpPr txBox="1">
            <a:spLocks noChangeArrowheads="1"/>
          </p:cNvSpPr>
          <p:nvPr/>
        </p:nvSpPr>
        <p:spPr bwMode="auto">
          <a:xfrm>
            <a:off x="457200" y="533400"/>
            <a:ext cx="8077200" cy="59197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spcBef>
                <a:spcPct val="50000"/>
              </a:spcBef>
            </a:pPr>
            <a:r>
              <a:rPr lang="en-US" sz="4000">
                <a:solidFill>
                  <a:schemeClr val="bg1"/>
                </a:solidFill>
                <a:latin typeface="Times New Roman" charset="0"/>
              </a:rPr>
              <a:t>Câu hỏi ôn về E-xơ-ra &amp; Nê-hê-mi</a:t>
            </a:r>
          </a:p>
          <a:p>
            <a:pPr eaLnBrk="1" hangingPunct="1">
              <a:spcBef>
                <a:spcPct val="50000"/>
              </a:spcBef>
              <a:buFontTx/>
              <a:buAutoNum type="arabicPeriod"/>
            </a:pPr>
            <a:r>
              <a:rPr lang="en-US" sz="3600">
                <a:solidFill>
                  <a:schemeClr val="bg1"/>
                </a:solidFill>
                <a:latin typeface="Times New Roman" charset="0"/>
              </a:rPr>
              <a:t> Hai nhân vật chính của sách E-xơ-ra là __________ và _______.</a:t>
            </a:r>
          </a:p>
          <a:p>
            <a:pPr eaLnBrk="1" hangingPunct="1">
              <a:spcBef>
                <a:spcPct val="50000"/>
              </a:spcBef>
              <a:buFontTx/>
              <a:buAutoNum type="arabicPeriod"/>
            </a:pPr>
            <a:r>
              <a:rPr lang="en-US" sz="3600">
                <a:solidFill>
                  <a:schemeClr val="bg1"/>
                </a:solidFill>
                <a:latin typeface="Times New Roman" charset="0"/>
              </a:rPr>
              <a:t> Hai nhân vật chính của sách Nê-hê-mi là  _________ và _________. </a:t>
            </a:r>
          </a:p>
          <a:p>
            <a:pPr eaLnBrk="1" hangingPunct="1">
              <a:spcBef>
                <a:spcPct val="50000"/>
              </a:spcBef>
              <a:buFontTx/>
              <a:buAutoNum type="arabicPeriod"/>
            </a:pPr>
            <a:r>
              <a:rPr lang="en-US" sz="3600">
                <a:solidFill>
                  <a:schemeClr val="bg1"/>
                </a:solidFill>
                <a:latin typeface="Times New Roman" charset="0"/>
              </a:rPr>
              <a:t>E-xơ-ra tập chú vào việc tái dựng _______, Nê-hê-mi tập chú vào việc tái dựng _________.  Cả hai đều bàn về việc khôi phục _________.</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Garden 154"/>
          <p:cNvPicPr>
            <a:picLocks noChangeAspect="1" noChangeArrowheads="1"/>
          </p:cNvPicPr>
          <p:nvPr/>
        </p:nvPicPr>
        <p:blipFill>
          <a:blip r:embed="rId3">
            <a:lum bright="-28000"/>
            <a:extLst>
              <a:ext uri="{28A0092B-C50C-407E-A947-70E740481C1C}">
                <a14:useLocalDpi xmlns:a14="http://schemas.microsoft.com/office/drawing/2010/main" val="0"/>
              </a:ext>
            </a:extLst>
          </a:blip>
          <a:srcRect t="12666" b="27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4"/>
          <p:cNvSpPr txBox="1">
            <a:spLocks noChangeArrowheads="1"/>
          </p:cNvSpPr>
          <p:nvPr/>
        </p:nvSpPr>
        <p:spPr bwMode="auto">
          <a:xfrm>
            <a:off x="8259763" y="7620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solidFill>
                  <a:schemeClr val="tx2"/>
                </a:solidFill>
                <a:latin typeface="Times New Roman" charset="0"/>
              </a:rPr>
              <a:t>309</a:t>
            </a:r>
          </a:p>
        </p:txBody>
      </p:sp>
      <p:pic>
        <p:nvPicPr>
          <p:cNvPr id="24580" name="Picture 5" descr="ester-800w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91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Rectangle 2"/>
          <p:cNvSpPr>
            <a:spLocks noGrp="1" noChangeArrowheads="1"/>
          </p:cNvSpPr>
          <p:nvPr>
            <p:ph type="title"/>
          </p:nvPr>
        </p:nvSpPr>
        <p:spPr/>
        <p:txBody>
          <a:bodyPr/>
          <a:lstStyle/>
          <a:p>
            <a:pPr algn="ctr"/>
            <a:r>
              <a:rPr lang="en-US" b="1" i="0">
                <a:latin typeface="Tahoma" charset="0"/>
                <a:ea typeface="ＭＳ Ｐゴシック" charset="0"/>
                <a:cs typeface="ＭＳ Ｐゴシック" charset="0"/>
              </a:rPr>
              <a:t>Tựa sách</a:t>
            </a:r>
          </a:p>
        </p:txBody>
      </p:sp>
      <p:sp>
        <p:nvSpPr>
          <p:cNvPr id="92166" name="Rectangle 6"/>
          <p:cNvSpPr>
            <a:spLocks noChangeArrowheads="1"/>
          </p:cNvSpPr>
          <p:nvPr/>
        </p:nvSpPr>
        <p:spPr bwMode="auto">
          <a:xfrm>
            <a:off x="457200" y="2362200"/>
            <a:ext cx="8229600" cy="45720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buClr>
                <a:schemeClr val="hlink"/>
              </a:buClr>
            </a:pPr>
            <a:r>
              <a:rPr kumimoji="1" lang="en-US" altLang="zh-CN" sz="4400">
                <a:solidFill>
                  <a:schemeClr val="tx2"/>
                </a:solidFill>
                <a:latin typeface="Times" charset="0"/>
                <a:ea typeface="SimSun" charset="0"/>
                <a:cs typeface="SimSun" charset="0"/>
              </a:rPr>
              <a:t>Ê-xơ-tê (</a:t>
            </a:r>
            <a:r>
              <a:rPr kumimoji="1" lang="en-US" altLang="zh-CN" sz="6000" b="0">
                <a:solidFill>
                  <a:schemeClr val="tx2"/>
                </a:solidFill>
                <a:latin typeface="Bwhebb" charset="0"/>
                <a:ea typeface="SimSun" charset="0"/>
                <a:cs typeface="SimSun" charset="0"/>
              </a:rPr>
              <a:t>rTes.a</a:t>
            </a:r>
            <a:r>
              <a:rPr kumimoji="1" lang="en-US" altLang="zh-CN" sz="4400" b="0">
                <a:solidFill>
                  <a:schemeClr val="tx2"/>
                </a:solidFill>
                <a:latin typeface="Bwhebb" charset="0"/>
                <a:ea typeface="SimSun" charset="0"/>
                <a:cs typeface="SimSun" charset="0"/>
              </a:rPr>
              <a:t>,</a:t>
            </a:r>
            <a:r>
              <a:rPr kumimoji="1" lang="en-US" altLang="zh-CN" sz="4400">
                <a:solidFill>
                  <a:schemeClr val="tx2"/>
                </a:solidFill>
                <a:latin typeface="Jerusalem" charset="0"/>
                <a:ea typeface="SimSun" charset="0"/>
                <a:cs typeface="SimSun" charset="0"/>
              </a:rPr>
              <a:t>,</a:t>
            </a:r>
            <a:r>
              <a:rPr kumimoji="1" lang="en-US" altLang="zh-CN" sz="4400" i="1">
                <a:solidFill>
                  <a:schemeClr val="tx2"/>
                </a:solidFill>
                <a:latin typeface="Times" charset="0"/>
                <a:ea typeface="SimSun" charset="0"/>
                <a:cs typeface="SimSun" charset="0"/>
              </a:rPr>
              <a:t> ‘ester)</a:t>
            </a:r>
            <a:r>
              <a:rPr kumimoji="1" lang="en-US" altLang="zh-CN" sz="4400">
                <a:solidFill>
                  <a:schemeClr val="tx2"/>
                </a:solidFill>
                <a:latin typeface="Times" charset="0"/>
                <a:ea typeface="SimSun" charset="0"/>
                <a:cs typeface="SimSun" charset="0"/>
              </a:rPr>
              <a:t> là một tên tiếng Ba-tư phát xuất từ từ ngữ "ngôi sao."  Nghĩa này thật thích hợp vì Ê-xơ-tê là ngôi sao của sách mang tên bà.  Tên tiếng Hê-bơ-rơ của bà, Ha-đa-sa, nghĩa là “(cây) hải đào".  </a:t>
            </a:r>
            <a:endParaRPr kumimoji="1" lang="en-US" sz="4400">
              <a:solidFill>
                <a:schemeClr val="tx2"/>
              </a:solidFill>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10" descr="esthercrown1.14.E1.jpg"/>
          <p:cNvPicPr>
            <a:picLocks noChangeAspect="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6" name="Rectangle 2"/>
          <p:cNvSpPr>
            <a:spLocks noGrp="1" noChangeArrowheads="1"/>
          </p:cNvSpPr>
          <p:nvPr>
            <p:ph type="title"/>
          </p:nvPr>
        </p:nvSpPr>
        <p:spPr>
          <a:xfrm>
            <a:off x="685800" y="-25400"/>
            <a:ext cx="7772400" cy="762000"/>
          </a:xfrm>
        </p:spPr>
        <p:txBody>
          <a:bodyPr/>
          <a:lstStyle/>
          <a:p>
            <a:pPr algn="ctr"/>
            <a:r>
              <a:rPr lang="en-US" b="1" i="0">
                <a:solidFill>
                  <a:srgbClr val="000000"/>
                </a:solidFill>
                <a:effectLst>
                  <a:outerShdw blurRad="38100" dist="38100" dir="2700000" algn="tl">
                    <a:srgbClr val="FFFFFF"/>
                  </a:outerShdw>
                </a:effectLst>
                <a:latin typeface="Arial" charset="0"/>
                <a:ea typeface="ＭＳ Ｐゴシック" charset="0"/>
                <a:cs typeface="ＭＳ Ｐゴシック" charset="0"/>
              </a:rPr>
              <a:t>Tác quyền</a:t>
            </a:r>
          </a:p>
        </p:txBody>
      </p:sp>
      <p:sp>
        <p:nvSpPr>
          <p:cNvPr id="25604" name="Text Box 5"/>
          <p:cNvSpPr txBox="1">
            <a:spLocks noChangeArrowheads="1"/>
          </p:cNvSpPr>
          <p:nvPr/>
        </p:nvSpPr>
        <p:spPr bwMode="auto">
          <a:xfrm>
            <a:off x="8259763" y="76200"/>
            <a:ext cx="731837"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latin typeface="Times New Roman" charset="0"/>
              </a:rPr>
              <a:t>309</a:t>
            </a:r>
          </a:p>
        </p:txBody>
      </p:sp>
      <p:sp>
        <p:nvSpPr>
          <p:cNvPr id="6" name="Rectangle 3"/>
          <p:cNvSpPr txBox="1">
            <a:spLocks noChangeArrowheads="1"/>
          </p:cNvSpPr>
          <p:nvPr/>
        </p:nvSpPr>
        <p:spPr bwMode="auto">
          <a:xfrm>
            <a:off x="152400" y="838200"/>
            <a:ext cx="3810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20000"/>
              </a:spcBef>
              <a:buClr>
                <a:schemeClr val="hlink"/>
              </a:buClr>
              <a:buFont typeface="Wingdings" charset="0"/>
              <a:buNone/>
            </a:pPr>
            <a:r>
              <a:rPr kumimoji="1" lang="en-US" altLang="zh-CN" u="sng">
                <a:latin typeface="Times New Roman" charset="0"/>
                <a:ea typeface="SimSun" charset="0"/>
                <a:cs typeface="SimSun" charset="0"/>
              </a:rPr>
              <a:t>Ngoại chứng</a:t>
            </a:r>
            <a:endParaRPr kumimoji="1" lang="en-US" altLang="zh-CN">
              <a:latin typeface="Times New Roman" charset="0"/>
              <a:ea typeface="SimSun" charset="0"/>
              <a:cs typeface="SimSun" charset="0"/>
            </a:endParaRPr>
          </a:p>
          <a:p>
            <a:pPr>
              <a:spcBef>
                <a:spcPct val="20000"/>
              </a:spcBef>
              <a:buClr>
                <a:schemeClr val="hlink"/>
              </a:buClr>
              <a:buFont typeface="Wingdings" charset="0"/>
              <a:buChar char="Ø"/>
            </a:pPr>
            <a:r>
              <a:rPr kumimoji="1" lang="en-US" altLang="zh-CN">
                <a:latin typeface="Times New Roman" charset="0"/>
                <a:ea typeface="SimSun" charset="0"/>
                <a:cs typeface="SimSun" charset="0"/>
              </a:rPr>
              <a:t>Những thảo luận của người Do Thái về sách Ê-xơ-tê liên quan đến một vài vấn đề khác hơn là tác quyền, là điều vẫn còn chưa biết đến. </a:t>
            </a:r>
          </a:p>
          <a:p>
            <a:pPr>
              <a:spcBef>
                <a:spcPct val="20000"/>
              </a:spcBef>
              <a:buClr>
                <a:schemeClr val="hlink"/>
              </a:buClr>
              <a:buFont typeface="Wingdings" charset="0"/>
              <a:buChar char="Ø"/>
            </a:pPr>
            <a:r>
              <a:rPr kumimoji="1" lang="en-US" altLang="zh-CN">
                <a:latin typeface="Times New Roman" charset="0"/>
                <a:ea typeface="SimSun" charset="0"/>
                <a:cs typeface="SimSun" charset="0"/>
              </a:rPr>
              <a:t>Những điểm tương ứng &amp; những quan điểm của hội thánh &amp; Nhà Hội về vấn đề tác quyền không có gì là đáng kể.</a:t>
            </a:r>
          </a:p>
          <a:p>
            <a:pPr>
              <a:spcBef>
                <a:spcPct val="20000"/>
              </a:spcBef>
              <a:buClr>
                <a:schemeClr val="hlink"/>
              </a:buClr>
              <a:buFont typeface="Wingdings" charset="0"/>
              <a:buChar char="Ø"/>
            </a:pPr>
            <a:endParaRPr kumimoji="1" lang="en-US">
              <a:latin typeface="Times New Roman" charset="0"/>
              <a:cs typeface="ＭＳ Ｐゴシック" charset="0"/>
            </a:endParaRPr>
          </a:p>
        </p:txBody>
      </p:sp>
      <p:sp>
        <p:nvSpPr>
          <p:cNvPr id="7" name="Rectangle 4"/>
          <p:cNvSpPr txBox="1">
            <a:spLocks noChangeArrowheads="1"/>
          </p:cNvSpPr>
          <p:nvPr/>
        </p:nvSpPr>
        <p:spPr bwMode="auto">
          <a:xfrm>
            <a:off x="4572000" y="838200"/>
            <a:ext cx="44196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lnSpc>
                <a:spcPct val="90000"/>
              </a:lnSpc>
              <a:spcBef>
                <a:spcPct val="20000"/>
              </a:spcBef>
              <a:buClr>
                <a:schemeClr val="hlink"/>
              </a:buClr>
              <a:buFont typeface="Wingdings" charset="0"/>
              <a:buNone/>
            </a:pPr>
            <a:r>
              <a:rPr kumimoji="1" lang="en-US" altLang="zh-CN" u="sng">
                <a:latin typeface="Times New Roman" charset="0"/>
                <a:ea typeface="SimSun" charset="0"/>
                <a:cs typeface="SimSun" charset="0"/>
              </a:rPr>
              <a:t>Nội chứng</a:t>
            </a:r>
            <a:endParaRPr kumimoji="1" lang="en-US" altLang="zh-CN">
              <a:latin typeface="Times New Roman" charset="0"/>
              <a:ea typeface="SimSun" charset="0"/>
              <a:cs typeface="SimSun" charset="0"/>
            </a:endParaRPr>
          </a:p>
          <a:p>
            <a:pPr>
              <a:lnSpc>
                <a:spcPct val="90000"/>
              </a:lnSpc>
              <a:spcBef>
                <a:spcPct val="20000"/>
              </a:spcBef>
              <a:buClr>
                <a:schemeClr val="hlink"/>
              </a:buClr>
              <a:buFont typeface="Wingdings" charset="0"/>
              <a:buChar char="Ø"/>
            </a:pPr>
            <a:r>
              <a:rPr kumimoji="1" lang="en-US" altLang="zh-CN">
                <a:latin typeface="Times New Roman" charset="0"/>
                <a:ea typeface="SimSun" charset="0"/>
                <a:cs typeface="SimSun" charset="0"/>
              </a:rPr>
              <a:t>Vì sách không có gợi ý gì về người viết, nên không ai có thể đoán ra được thân thế người ấy.</a:t>
            </a:r>
          </a:p>
          <a:p>
            <a:pPr>
              <a:lnSpc>
                <a:spcPct val="90000"/>
              </a:lnSpc>
              <a:spcBef>
                <a:spcPct val="20000"/>
              </a:spcBef>
              <a:buClr>
                <a:schemeClr val="hlink"/>
              </a:buClr>
              <a:buFont typeface="Wingdings" charset="0"/>
              <a:buChar char="Ø"/>
            </a:pPr>
            <a:r>
              <a:rPr kumimoji="1" lang="en-US" altLang="zh-CN">
                <a:latin typeface="Times New Roman" charset="0"/>
                <a:ea typeface="SimSun" charset="0"/>
                <a:cs typeface="SimSun" charset="0"/>
              </a:rPr>
              <a:t>Bản ký thuật cho thấy nhiều chi tiết về Ba Tư và đời sống người Do Thái tại đó nên tác giả hẳn phải là người Do Thái &amp; và rất quen thuộc với phong cách của người Ba Tư.  </a:t>
            </a:r>
          </a:p>
          <a:p>
            <a:pPr>
              <a:lnSpc>
                <a:spcPct val="90000"/>
              </a:lnSpc>
              <a:spcBef>
                <a:spcPct val="20000"/>
              </a:spcBef>
              <a:buClr>
                <a:schemeClr val="hlink"/>
              </a:buClr>
              <a:buFont typeface="Wingdings" charset="0"/>
              <a:buChar char="Ø"/>
            </a:pPr>
            <a:r>
              <a:rPr kumimoji="1" lang="en-US" altLang="zh-CN">
                <a:latin typeface="Times New Roman" charset="0"/>
                <a:ea typeface="SimSun" charset="0"/>
                <a:cs typeface="SimSun" charset="0"/>
              </a:rPr>
              <a:t>Một vài người cho rằng E-xơ-ra, Nê-hê-mi, hoặc Mạc-đô-chê. </a:t>
            </a:r>
          </a:p>
          <a:p>
            <a:pPr>
              <a:lnSpc>
                <a:spcPct val="90000"/>
              </a:lnSpc>
              <a:spcBef>
                <a:spcPct val="20000"/>
              </a:spcBef>
              <a:buClr>
                <a:schemeClr val="hlink"/>
              </a:buClr>
              <a:buFont typeface="Wingdings" charset="0"/>
              <a:buChar char="Ø"/>
            </a:pPr>
            <a:r>
              <a:rPr kumimoji="1" lang="en-US" altLang="zh-CN">
                <a:latin typeface="Times New Roman" charset="0"/>
                <a:ea typeface="SimSun" charset="0"/>
                <a:cs typeface="SimSun" charset="0"/>
              </a:rPr>
              <a:t>Tuy nhiên, không ai thực sự biết về người viết sách.</a:t>
            </a:r>
            <a:endParaRPr kumimoji="1" lang="en-US">
              <a:latin typeface="Times New Roman" charset="0"/>
              <a:ea typeface="SimSun" charset="0"/>
              <a:cs typeface="SimSu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6626" name="Picture 6" descr="Clouds &amp; Sky 0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Rectangle 2"/>
          <p:cNvSpPr>
            <a:spLocks noGrp="1" noChangeArrowheads="1"/>
          </p:cNvSpPr>
          <p:nvPr>
            <p:ph type="title"/>
          </p:nvPr>
        </p:nvSpPr>
        <p:spPr>
          <a:xfrm>
            <a:off x="2057400" y="0"/>
            <a:ext cx="5029200" cy="685800"/>
          </a:xfrm>
          <a:solidFill>
            <a:srgbClr val="000000"/>
          </a:solidFill>
        </p:spPr>
        <p:txBody>
          <a:bodyPr/>
          <a:lstStyle/>
          <a:p>
            <a:pPr algn="ctr"/>
            <a:r>
              <a:rPr lang="en-US" b="1" i="0">
                <a:effectLst>
                  <a:outerShdw blurRad="38100" dist="38100" dir="2700000" algn="tl">
                    <a:srgbClr val="366B1B"/>
                  </a:outerShdw>
                </a:effectLst>
                <a:latin typeface="Tahoma" charset="0"/>
                <a:ea typeface="ＭＳ Ｐゴシック" charset="0"/>
                <a:cs typeface="ＭＳ Ｐゴシック" charset="0"/>
              </a:rPr>
              <a:t>Hoàn cảnh ra đời</a:t>
            </a:r>
          </a:p>
        </p:txBody>
      </p:sp>
      <p:sp>
        <p:nvSpPr>
          <p:cNvPr id="26628" name="Text Box 5"/>
          <p:cNvSpPr txBox="1">
            <a:spLocks noChangeArrowheads="1"/>
          </p:cNvSpPr>
          <p:nvPr/>
        </p:nvSpPr>
        <p:spPr bwMode="auto">
          <a:xfrm>
            <a:off x="8259763" y="7620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solidFill>
                  <a:schemeClr val="tx2"/>
                </a:solidFill>
                <a:latin typeface="Times New Roman" charset="0"/>
              </a:rPr>
              <a:t>309</a:t>
            </a:r>
          </a:p>
        </p:txBody>
      </p:sp>
      <p:sp>
        <p:nvSpPr>
          <p:cNvPr id="7" name="Rectangle 3"/>
          <p:cNvSpPr txBox="1">
            <a:spLocks noChangeArrowheads="1"/>
          </p:cNvSpPr>
          <p:nvPr/>
        </p:nvSpPr>
        <p:spPr bwMode="auto">
          <a:xfrm rot="-600000">
            <a:off x="744538" y="1463675"/>
            <a:ext cx="5484812" cy="36957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lnSpc>
                <a:spcPct val="90000"/>
              </a:lnSpc>
              <a:spcBef>
                <a:spcPct val="20000"/>
              </a:spcBef>
              <a:buClr>
                <a:schemeClr val="hlink"/>
              </a:buClr>
              <a:buFont typeface="Wingdings" charset="0"/>
              <a:buNone/>
            </a:pPr>
            <a:r>
              <a:rPr kumimoji="1" lang="en-US" altLang="zh-CN" sz="2500" u="sng">
                <a:solidFill>
                  <a:schemeClr val="tx2"/>
                </a:solidFill>
                <a:latin typeface="Times New Roman" charset="0"/>
                <a:ea typeface="SimSun" charset="0"/>
                <a:cs typeface="SimSun" charset="0"/>
              </a:rPr>
              <a:t>Niên đại</a:t>
            </a:r>
            <a:endParaRPr kumimoji="1" lang="en-US" altLang="zh-CN" sz="2500">
              <a:solidFill>
                <a:schemeClr val="tx2"/>
              </a:solidFill>
              <a:latin typeface="Times New Roman" charset="0"/>
              <a:ea typeface="SimSun" charset="0"/>
              <a:cs typeface="SimSun" charset="0"/>
            </a:endParaRPr>
          </a:p>
          <a:p>
            <a:pPr algn="ctr">
              <a:lnSpc>
                <a:spcPct val="90000"/>
              </a:lnSpc>
              <a:spcBef>
                <a:spcPct val="20000"/>
              </a:spcBef>
              <a:buClr>
                <a:schemeClr val="hlink"/>
              </a:buClr>
              <a:buFont typeface="Wingdings" charset="0"/>
              <a:buNone/>
            </a:pPr>
            <a:r>
              <a:rPr kumimoji="1" lang="en-US" altLang="zh-CN" sz="2500">
                <a:solidFill>
                  <a:schemeClr val="tx2"/>
                </a:solidFill>
                <a:latin typeface="Times New Roman" charset="0"/>
                <a:ea typeface="SimSun" charset="0"/>
                <a:cs typeface="SimSun" charset="0"/>
              </a:rPr>
              <a:t>Vì những sự kiện trong sách gần với khoảng thời gian vào năm 473 TC nên có thể ước chừng một niên đại không lâu sau đó – có lẽ sau thời trị vì của Xéc-xe (chấm dứt vào năm 464 TC) nhưng không muộn hơn 435 TC khi cung điện tại Su-sa bị lửa thiêu rụi, là một sự kiện đáng chú ý nhưng không được nêu trong sách.</a:t>
            </a:r>
          </a:p>
        </p:txBody>
      </p:sp>
      <p:sp>
        <p:nvSpPr>
          <p:cNvPr id="8" name="Rectangle 4"/>
          <p:cNvSpPr txBox="1">
            <a:spLocks noChangeArrowheads="1"/>
          </p:cNvSpPr>
          <p:nvPr/>
        </p:nvSpPr>
        <p:spPr bwMode="auto">
          <a:xfrm rot="600000">
            <a:off x="3290888" y="1430338"/>
            <a:ext cx="5484812" cy="4724400"/>
          </a:xfrm>
          <a:prstGeom prst="rect">
            <a:avLst/>
          </a:prstGeom>
          <a:solidFill>
            <a:srgbClr val="000000"/>
          </a:solidFill>
          <a:ln w="9525">
            <a:solidFill>
              <a:schemeClr val="tx1"/>
            </a:solidFill>
            <a:miter lim="800000"/>
            <a:headEnd/>
            <a:tailEnd/>
          </a:ln>
        </p:spPr>
        <p:txBody>
          <a:bodyPr/>
          <a:lstStyle>
            <a:lvl1pPr marL="342900" indent="-342900"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lnSpc>
                <a:spcPct val="90000"/>
              </a:lnSpc>
              <a:spcBef>
                <a:spcPct val="20000"/>
              </a:spcBef>
              <a:buClr>
                <a:schemeClr val="tx2"/>
              </a:buClr>
              <a:buFont typeface="Wingdings" charset="0"/>
              <a:buNone/>
            </a:pPr>
            <a:r>
              <a:rPr kumimoji="1" lang="en-US" altLang="zh-CN" sz="2500" u="sng">
                <a:solidFill>
                  <a:schemeClr val="tx2"/>
                </a:solidFill>
                <a:latin typeface="Times New Roman" charset="0"/>
                <a:ea typeface="SimSun" charset="0"/>
                <a:cs typeface="SimSun" charset="0"/>
              </a:rPr>
              <a:t>Người nhận</a:t>
            </a:r>
          </a:p>
          <a:p>
            <a:pPr>
              <a:lnSpc>
                <a:spcPct val="90000"/>
              </a:lnSpc>
              <a:spcBef>
                <a:spcPct val="20000"/>
              </a:spcBef>
              <a:buClr>
                <a:schemeClr val="tx2"/>
              </a:buClr>
              <a:buFont typeface="Wingdings" charset="0"/>
              <a:buChar char="Ø"/>
            </a:pPr>
            <a:r>
              <a:rPr kumimoji="1" lang="en-US" altLang="zh-CN" sz="2500">
                <a:solidFill>
                  <a:schemeClr val="tx2"/>
                </a:solidFill>
                <a:latin typeface="Times New Roman" charset="0"/>
                <a:ea typeface="SimSun" charset="0"/>
                <a:cs typeface="SimSun" charset="0"/>
              </a:rPr>
              <a:t>Những độc giả đầu tiên của sách Ê-xơ-tê bao gồm những cộng đồng hậu lưu đày trong thời của Nê-hê-mi &amp; Ma-la-chi &amp; và thời kỳ giữa Cựu và Tân Uớc</a:t>
            </a:r>
          </a:p>
          <a:p>
            <a:pPr>
              <a:lnSpc>
                <a:spcPct val="90000"/>
              </a:lnSpc>
              <a:spcBef>
                <a:spcPct val="20000"/>
              </a:spcBef>
              <a:buClr>
                <a:schemeClr val="tx2"/>
              </a:buClr>
              <a:buFont typeface="Wingdings" charset="0"/>
              <a:buChar char="Ø"/>
            </a:pPr>
            <a:r>
              <a:rPr kumimoji="1" lang="en-US" altLang="zh-CN" sz="2500">
                <a:solidFill>
                  <a:schemeClr val="tx2"/>
                </a:solidFill>
                <a:latin typeface="Times New Roman" charset="0"/>
                <a:ea typeface="SimSun" charset="0"/>
                <a:cs typeface="SimSun" charset="0"/>
              </a:rPr>
              <a:t>Sự quan phòng thần hựu này của Đức Chúa Trời dành cho họ là nguồn khích lệ lớn lao dành cho người Do Thái tại Ba Tư cũng như những người Do Thái sống tại Israel.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057400" y="0"/>
            <a:ext cx="5029200" cy="685800"/>
          </a:xfrm>
          <a:solidFill>
            <a:schemeClr val="bg1"/>
          </a:solidFill>
        </p:spPr>
        <p:txBody>
          <a:bodyPr/>
          <a:lstStyle/>
          <a:p>
            <a:pPr algn="ctr"/>
            <a:r>
              <a:rPr lang="en-US" b="1" i="0">
                <a:solidFill>
                  <a:srgbClr val="000000"/>
                </a:solidFill>
                <a:effectLst>
                  <a:outerShdw blurRad="38100" dist="38100" dir="2700000" algn="tl">
                    <a:srgbClr val="FFFFFF"/>
                  </a:outerShdw>
                </a:effectLst>
                <a:latin typeface="Arial" charset="0"/>
                <a:ea typeface="ＭＳ Ｐゴシック" charset="0"/>
                <a:cs typeface="ＭＳ Ｐゴシック" charset="0"/>
              </a:rPr>
              <a:t>Cơ hội</a:t>
            </a:r>
          </a:p>
        </p:txBody>
      </p:sp>
      <p:sp>
        <p:nvSpPr>
          <p:cNvPr id="95235" name="Rectangle 3"/>
          <p:cNvSpPr>
            <a:spLocks noGrp="1" noChangeArrowheads="1"/>
          </p:cNvSpPr>
          <p:nvPr>
            <p:ph type="body" sz="half" idx="2"/>
          </p:nvPr>
        </p:nvSpPr>
        <p:spPr>
          <a:xfrm>
            <a:off x="457200" y="914400"/>
            <a:ext cx="8304213" cy="5715000"/>
          </a:xfrm>
          <a:solidFill>
            <a:schemeClr val="bg1"/>
          </a:solidFill>
          <a:ln>
            <a:solidFill>
              <a:schemeClr val="tx1"/>
            </a:solidFill>
            <a:miter lim="800000"/>
            <a:headEnd/>
            <a:tailEnd/>
          </a:ln>
        </p:spPr>
        <p:txBody>
          <a:bodyPr/>
          <a:lstStyle/>
          <a:p>
            <a:pPr>
              <a:buClr>
                <a:schemeClr val="tx1"/>
              </a:buClr>
              <a:buFont typeface="Wingdings" charset="0"/>
              <a:buChar char="Ø"/>
            </a:pPr>
            <a:r>
              <a:rPr lang="en-US" altLang="zh-CN" sz="2200" b="1">
                <a:solidFill>
                  <a:srgbClr val="000000"/>
                </a:solidFill>
                <a:latin typeface="Arial" charset="0"/>
                <a:ea typeface="ＭＳ Ｐゴシック" charset="0"/>
                <a:cs typeface="Times New Roman" charset="0"/>
              </a:rPr>
              <a:t>Những sự kiện trong sách Ê-xơ-tê ghi lại khoảng thời gian 10 năm trong khoảng trống 58 năm giữa E-xơ-ra 6 (516 TC) &amp; E-xơ-ra 7 (458 TC).  </a:t>
            </a:r>
          </a:p>
          <a:p>
            <a:pPr>
              <a:buClr>
                <a:schemeClr val="tx1"/>
              </a:buClr>
              <a:buFont typeface="Wingdings" charset="0"/>
              <a:buChar char="Ø"/>
            </a:pPr>
            <a:r>
              <a:rPr lang="en-US" altLang="zh-CN" sz="2200" b="1">
                <a:solidFill>
                  <a:srgbClr val="000000"/>
                </a:solidFill>
                <a:latin typeface="Arial" charset="0"/>
                <a:ea typeface="ＭＳ Ｐゴシック" charset="0"/>
                <a:cs typeface="Times New Roman" charset="0"/>
              </a:rPr>
              <a:t>Câu chuyện xảy ra từ năm 483 đến 473 TC giữa thời gian cuộc hồi hương thứ nhất dưới sự lãnh đạo của Xê-ru-ba-bên (538 TC) và lần thứ hai dưới E-xơ-ra (458 TC).  </a:t>
            </a:r>
          </a:p>
          <a:p>
            <a:pPr>
              <a:buClr>
                <a:schemeClr val="tx1"/>
              </a:buClr>
              <a:buFont typeface="Wingdings" charset="0"/>
              <a:buChar char="Ø"/>
            </a:pPr>
            <a:r>
              <a:rPr lang="en-US" altLang="zh-CN" sz="2200" b="1">
                <a:solidFill>
                  <a:srgbClr val="000000"/>
                </a:solidFill>
                <a:latin typeface="Arial" charset="0"/>
                <a:ea typeface="ＭＳ Ｐゴシック" charset="0"/>
                <a:cs typeface="Times New Roman" charset="0"/>
              </a:rPr>
              <a:t>Không có sách Ê-xơ-tê Kinh Thánh hẳn vẫn giữ im lặng về tình trạng của đại đa số người Do Thái hậu lưu đày chọn sống tại Ba-by-lôn trong khi một thiểu số dân sót là anh em của họ hồi hương về đất hứa. </a:t>
            </a:r>
          </a:p>
          <a:p>
            <a:pPr>
              <a:buClr>
                <a:schemeClr val="tx1"/>
              </a:buClr>
              <a:buFont typeface="Wingdings" charset="0"/>
              <a:buChar char="Ø"/>
            </a:pPr>
            <a:r>
              <a:rPr lang="en-US" altLang="zh-CN" sz="2200" b="1">
                <a:solidFill>
                  <a:srgbClr val="000000"/>
                </a:solidFill>
                <a:latin typeface="Arial" charset="0"/>
                <a:ea typeface="ＭＳ Ｐゴシック" charset="0"/>
                <a:cs typeface="Times New Roman" charset="0"/>
              </a:rPr>
              <a:t>Sách E-xơ-ra &amp; Nê-hê-mi khẳng định sự chăm sóc thần hựu của Đức Chúa Trời trên thiểu số dân sót hồi hương, trong khi sách Ê-xơ-tê cho thấy rằng Đức Chúa Trời cũng chăm sóc cách nhân từ ngay cả với những người Do Thái thờ ơ về thuộc linh này, là những người cần được tái sắp xếp các nhu cầu của họ.</a:t>
            </a:r>
          </a:p>
        </p:txBody>
      </p:sp>
      <p:sp>
        <p:nvSpPr>
          <p:cNvPr id="27652" name="Text Box 4"/>
          <p:cNvSpPr txBox="1">
            <a:spLocks noChangeArrowheads="1"/>
          </p:cNvSpPr>
          <p:nvPr/>
        </p:nvSpPr>
        <p:spPr bwMode="auto">
          <a:xfrm>
            <a:off x="8259763" y="76200"/>
            <a:ext cx="731837"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latin typeface="Times New Roman" charset="0"/>
              </a:rPr>
              <a:t>309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5235">
                                            <p:txEl>
                                              <p:pRg st="1" end="1"/>
                                            </p:txEl>
                                          </p:spTgt>
                                        </p:tgtEl>
                                        <p:attrNameLst>
                                          <p:attrName>style.visibility</p:attrName>
                                        </p:attrNameLst>
                                      </p:cBhvr>
                                      <p:to>
                                        <p:strVal val="visible"/>
                                      </p:to>
                                    </p:set>
                                    <p:anim calcmode="lin" valueType="num">
                                      <p:cBhvr additive="base">
                                        <p:cTn id="13" dur="500" fill="hold"/>
                                        <p:tgtEl>
                                          <p:spTgt spid="952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52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5235">
                                            <p:txEl>
                                              <p:pRg st="2" end="2"/>
                                            </p:txEl>
                                          </p:spTgt>
                                        </p:tgtEl>
                                        <p:attrNameLst>
                                          <p:attrName>style.visibility</p:attrName>
                                        </p:attrNameLst>
                                      </p:cBhvr>
                                      <p:to>
                                        <p:strVal val="visible"/>
                                      </p:to>
                                    </p:set>
                                    <p:anim calcmode="lin" valueType="num">
                                      <p:cBhvr additive="base">
                                        <p:cTn id="19" dur="500" fill="hold"/>
                                        <p:tgtEl>
                                          <p:spTgt spid="952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52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5235">
                                            <p:txEl>
                                              <p:pRg st="3" end="3"/>
                                            </p:txEl>
                                          </p:spTgt>
                                        </p:tgtEl>
                                        <p:attrNameLst>
                                          <p:attrName>style.visibility</p:attrName>
                                        </p:attrNameLst>
                                      </p:cBhvr>
                                      <p:to>
                                        <p:strVal val="visible"/>
                                      </p:to>
                                    </p:set>
                                    <p:anim calcmode="lin" valueType="num">
                                      <p:cBhvr additive="base">
                                        <p:cTn id="25" dur="500" fill="hold"/>
                                        <p:tgtEl>
                                          <p:spTgt spid="952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52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pic>
        <p:nvPicPr>
          <p:cNvPr id="28674" name="Picture 83" descr="Sunrise &amp; Sunset 1552"/>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Rectangle 2"/>
          <p:cNvSpPr>
            <a:spLocks noGrp="1" noChangeArrowheads="1"/>
          </p:cNvSpPr>
          <p:nvPr>
            <p:ph type="title"/>
          </p:nvPr>
        </p:nvSpPr>
        <p:spPr>
          <a:solidFill>
            <a:srgbClr val="000000"/>
          </a:solidFill>
        </p:spPr>
        <p:txBody>
          <a:bodyPr/>
          <a:lstStyle/>
          <a:p>
            <a:pPr algn="ctr"/>
            <a:r>
              <a:rPr lang="en-US" b="1" i="0">
                <a:effectLst>
                  <a:outerShdw blurRad="38100" dist="38100" dir="2700000" algn="tl">
                    <a:srgbClr val="366B1B"/>
                  </a:outerShdw>
                </a:effectLst>
                <a:latin typeface="Arial" charset="0"/>
                <a:ea typeface="ＭＳ Ｐゴシック" charset="0"/>
                <a:cs typeface="ＭＳ Ｐゴシック" charset="0"/>
              </a:rPr>
              <a:t>Đặc điểm</a:t>
            </a:r>
          </a:p>
        </p:txBody>
      </p:sp>
      <p:sp>
        <p:nvSpPr>
          <p:cNvPr id="28676" name="Rectangle 3"/>
          <p:cNvSpPr>
            <a:spLocks noGrp="1" noChangeArrowheads="1"/>
          </p:cNvSpPr>
          <p:nvPr>
            <p:ph type="body" idx="1"/>
          </p:nvPr>
        </p:nvSpPr>
        <p:spPr>
          <a:xfrm>
            <a:off x="685800" y="2306638"/>
            <a:ext cx="7772400" cy="3027362"/>
          </a:xfrm>
          <a:solidFill>
            <a:srgbClr val="000000"/>
          </a:solidFill>
        </p:spPr>
        <p:txBody>
          <a:bodyPr/>
          <a:lstStyle/>
          <a:p>
            <a:pPr marL="533400" indent="-533400">
              <a:lnSpc>
                <a:spcPct val="90000"/>
              </a:lnSpc>
              <a:buClr>
                <a:schemeClr val="tx2"/>
              </a:buClr>
              <a:buFontTx/>
              <a:buAutoNum type="alphaUcPeriod"/>
            </a:pPr>
            <a:r>
              <a:rPr lang="en-US" altLang="zh-CN" sz="2400" b="1" u="sng">
                <a:solidFill>
                  <a:schemeClr val="tx2"/>
                </a:solidFill>
                <a:latin typeface="Arial" charset="0"/>
                <a:ea typeface="ＭＳ Ｐゴシック" charset="0"/>
                <a:cs typeface="Times New Roman" charset="0"/>
              </a:rPr>
              <a:t>Tính lịch sử</a:t>
            </a:r>
            <a:endParaRPr lang="en-US" altLang="zh-CN" sz="2400" b="1">
              <a:solidFill>
                <a:schemeClr val="tx2"/>
              </a:solidFill>
              <a:latin typeface="Arial" charset="0"/>
              <a:ea typeface="ＭＳ Ｐゴシック" charset="0"/>
              <a:cs typeface="Times New Roman" charset="0"/>
            </a:endParaRPr>
          </a:p>
          <a:p>
            <a:pPr marL="533400" indent="-533400">
              <a:lnSpc>
                <a:spcPct val="90000"/>
              </a:lnSpc>
              <a:buClr>
                <a:schemeClr val="tx2"/>
              </a:buClr>
              <a:buFontTx/>
              <a:buNone/>
            </a:pPr>
            <a:r>
              <a:rPr lang="en-US" altLang="zh-CN" sz="2400" b="1">
                <a:solidFill>
                  <a:schemeClr val="tx2"/>
                </a:solidFill>
                <a:latin typeface="Arial" charset="0"/>
                <a:ea typeface="ＭＳ Ｐゴシック" charset="0"/>
                <a:cs typeface="Times New Roman" charset="0"/>
              </a:rPr>
              <a:t>	Sách Ê-xơ-tê chứa đựng nhiều bài miêu tả tận mắt về Đế quốc Ba Tư, một số ít trong đó được xác minh bằng những nguồn tài liệu bên ngoài.  Hiện nay A-suê-ru được đồng nhất với Xéc-xe người cai trị trên toàn cõi Ba Tư vào năm 485-465 TC.</a:t>
            </a:r>
          </a:p>
          <a:p>
            <a:pPr marL="533400" indent="-533400">
              <a:lnSpc>
                <a:spcPct val="90000"/>
              </a:lnSpc>
              <a:buClr>
                <a:schemeClr val="tx2"/>
              </a:buClr>
              <a:buFontTx/>
              <a:buAutoNum type="alphaUcPeriod"/>
            </a:pPr>
            <a:endParaRPr lang="en-US" sz="2400" b="1">
              <a:solidFill>
                <a:schemeClr val="tx2"/>
              </a:solidFill>
              <a:latin typeface="Arial" charset="0"/>
              <a:ea typeface="ＭＳ Ｐゴシック" charset="0"/>
              <a:cs typeface="ＭＳ Ｐゴシック" charset="0"/>
            </a:endParaRPr>
          </a:p>
        </p:txBody>
      </p:sp>
      <p:sp>
        <p:nvSpPr>
          <p:cNvPr id="28677" name="Text Box 4"/>
          <p:cNvSpPr txBox="1">
            <a:spLocks noChangeArrowheads="1"/>
          </p:cNvSpPr>
          <p:nvPr/>
        </p:nvSpPr>
        <p:spPr bwMode="auto">
          <a:xfrm>
            <a:off x="7696200" y="76200"/>
            <a:ext cx="1371600"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latin typeface="Times New Roman" charset="0"/>
              </a:rPr>
              <a:t>309-310</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hlink"/>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981200" y="0"/>
            <a:ext cx="5181600" cy="609600"/>
          </a:xfrm>
          <a:solidFill>
            <a:srgbClr val="000000"/>
          </a:solidFill>
        </p:spPr>
        <p:txBody>
          <a:bodyPr/>
          <a:lstStyle/>
          <a:p>
            <a:pPr algn="ctr"/>
            <a:r>
              <a:rPr lang="en-US" b="1" i="0">
                <a:effectLst>
                  <a:outerShdw blurRad="38100" dist="38100" dir="2700000" algn="tl">
                    <a:srgbClr val="366B1B"/>
                  </a:outerShdw>
                </a:effectLst>
                <a:latin typeface="Tahoma" charset="0"/>
                <a:ea typeface="ＭＳ Ｐゴシック" charset="0"/>
                <a:cs typeface="ＭＳ Ｐゴシック" charset="0"/>
              </a:rPr>
              <a:t>Đặc điểm</a:t>
            </a:r>
          </a:p>
        </p:txBody>
      </p:sp>
      <p:sp>
        <p:nvSpPr>
          <p:cNvPr id="97283" name="Rectangle 3"/>
          <p:cNvSpPr>
            <a:spLocks noGrp="1" noChangeArrowheads="1"/>
          </p:cNvSpPr>
          <p:nvPr>
            <p:ph type="body" sz="half" idx="1"/>
          </p:nvPr>
        </p:nvSpPr>
        <p:spPr>
          <a:xfrm>
            <a:off x="90488" y="685800"/>
            <a:ext cx="8958262" cy="3048000"/>
          </a:xfrm>
          <a:solidFill>
            <a:srgbClr val="000000"/>
          </a:solidFill>
        </p:spPr>
        <p:txBody>
          <a:bodyPr/>
          <a:lstStyle/>
          <a:p>
            <a:pPr marL="457200" indent="-457200">
              <a:lnSpc>
                <a:spcPct val="90000"/>
              </a:lnSpc>
              <a:buClr>
                <a:schemeClr val="tx2"/>
              </a:buClr>
              <a:buFontTx/>
              <a:buAutoNum type="alphaUcPeriod" startAt="2"/>
            </a:pPr>
            <a:r>
              <a:rPr lang="en-US" altLang="zh-CN" b="1" u="sng">
                <a:solidFill>
                  <a:schemeClr val="tx2"/>
                </a:solidFill>
                <a:latin typeface="Times New Roman" charset="0"/>
                <a:ea typeface="SimSun" charset="0"/>
                <a:cs typeface="SimSun" charset="0"/>
              </a:rPr>
              <a:t>Tính Kinh điển</a:t>
            </a:r>
            <a:r>
              <a:rPr lang="en-US" altLang="zh-CN" sz="2400" b="1">
                <a:solidFill>
                  <a:schemeClr val="tx2"/>
                </a:solidFill>
                <a:latin typeface="Times New Roman" charset="0"/>
                <a:ea typeface="SimSun" charset="0"/>
                <a:cs typeface="SimSun" charset="0"/>
              </a:rPr>
              <a:t>: Tính ích lợi của Ê-xơ-tê được tranh luận trong một thời gian dài.  Maimonides dạy rằng khi Đấng Mê-si đến, mọi sách trong Kinh Thánh Do Thái sẽ mất đi ngoại trừ sách Luật Pháp và Ê-xơ-tê, là các sách còn lại đời đời.  </a:t>
            </a:r>
          </a:p>
          <a:p>
            <a:pPr marL="457200" indent="-457200">
              <a:lnSpc>
                <a:spcPct val="90000"/>
              </a:lnSpc>
              <a:buClr>
                <a:schemeClr val="tx2"/>
              </a:buClr>
              <a:buFontTx/>
              <a:buNone/>
            </a:pPr>
            <a:r>
              <a:rPr lang="en-US" altLang="zh-CN" sz="2400" b="1">
                <a:solidFill>
                  <a:schemeClr val="tx2"/>
                </a:solidFill>
                <a:latin typeface="Times New Roman" charset="0"/>
                <a:ea typeface="SimSun" charset="0"/>
                <a:cs typeface="SimSun" charset="0"/>
              </a:rPr>
              <a:t>	Tuy nhiên, Martin Luther đã ước gì sách này không được viết ra vì sách có nhiều vấn đề.</a:t>
            </a:r>
          </a:p>
          <a:p>
            <a:pPr marL="457200" indent="-457200">
              <a:lnSpc>
                <a:spcPct val="90000"/>
              </a:lnSpc>
              <a:buClr>
                <a:schemeClr val="tx2"/>
              </a:buClr>
              <a:buFontTx/>
              <a:buNone/>
            </a:pPr>
            <a:r>
              <a:rPr lang="en-US" altLang="zh-CN" sz="2400" b="1">
                <a:solidFill>
                  <a:schemeClr val="tx2"/>
                </a:solidFill>
                <a:latin typeface="Times New Roman" charset="0"/>
                <a:ea typeface="SimSun" charset="0"/>
                <a:cs typeface="SimSun" charset="0"/>
              </a:rPr>
              <a:t>	Lý do của những quan điểm khác nhau này phát xuất từ những đặc điểm độc đáo của sách:</a:t>
            </a:r>
          </a:p>
          <a:p>
            <a:pPr marL="457200" indent="-457200">
              <a:lnSpc>
                <a:spcPct val="90000"/>
              </a:lnSpc>
              <a:buClr>
                <a:schemeClr val="tx2"/>
              </a:buClr>
              <a:buFontTx/>
              <a:buNone/>
            </a:pPr>
            <a:endParaRPr lang="en-US" sz="2400" b="1">
              <a:solidFill>
                <a:schemeClr val="tx2"/>
              </a:solidFill>
              <a:latin typeface="Times New Roman" charset="0"/>
              <a:ea typeface="ＭＳ Ｐゴシック" charset="0"/>
              <a:cs typeface="ＭＳ Ｐゴシック" charset="0"/>
            </a:endParaRPr>
          </a:p>
        </p:txBody>
      </p:sp>
      <p:sp>
        <p:nvSpPr>
          <p:cNvPr id="97284" name="Rectangle 4"/>
          <p:cNvSpPr>
            <a:spLocks noGrp="1" noChangeArrowheads="1"/>
          </p:cNvSpPr>
          <p:nvPr>
            <p:ph type="body" sz="half" idx="2"/>
          </p:nvPr>
        </p:nvSpPr>
        <p:spPr>
          <a:xfrm>
            <a:off x="833438" y="3802063"/>
            <a:ext cx="8215312" cy="2940050"/>
          </a:xfrm>
          <a:solidFill>
            <a:srgbClr val="000000"/>
          </a:solidFill>
        </p:spPr>
        <p:txBody>
          <a:bodyPr/>
          <a:lstStyle/>
          <a:p>
            <a:pPr marL="457200" indent="-457200">
              <a:lnSpc>
                <a:spcPct val="80000"/>
              </a:lnSpc>
              <a:buClr>
                <a:schemeClr val="tx2"/>
              </a:buClr>
              <a:buFontTx/>
              <a:buAutoNum type="arabicPeriod"/>
            </a:pPr>
            <a:r>
              <a:rPr lang="en-US" altLang="zh-CN" sz="2000" b="1">
                <a:solidFill>
                  <a:schemeClr val="tx2"/>
                </a:solidFill>
                <a:latin typeface="Times New Roman" charset="0"/>
                <a:ea typeface="SimSun" charset="0"/>
                <a:cs typeface="SimSun" charset="0"/>
              </a:rPr>
              <a:t>Tên Đức Chúa Trời không bao giờ được đề cập đến trong sách </a:t>
            </a:r>
          </a:p>
          <a:p>
            <a:pPr marL="457200" indent="-457200">
              <a:lnSpc>
                <a:spcPct val="80000"/>
              </a:lnSpc>
              <a:buClr>
                <a:schemeClr val="tx2"/>
              </a:buClr>
              <a:buFontTx/>
              <a:buAutoNum type="arabicPeriod"/>
            </a:pPr>
            <a:r>
              <a:rPr lang="en-US" altLang="zh-CN" sz="2000" b="1">
                <a:solidFill>
                  <a:schemeClr val="tx2"/>
                </a:solidFill>
                <a:latin typeface="Times New Roman" charset="0"/>
                <a:ea typeface="SimSun" charset="0"/>
                <a:cs typeface="SimSun" charset="0"/>
              </a:rPr>
              <a:t>Ê-xơ-tê không được trích dẫn trong Tân Ước và không được tìm thấy trong Các Cuộn Biển Chết.</a:t>
            </a:r>
          </a:p>
          <a:p>
            <a:pPr marL="457200" indent="-457200">
              <a:lnSpc>
                <a:spcPct val="80000"/>
              </a:lnSpc>
              <a:buClr>
                <a:schemeClr val="tx2"/>
              </a:buClr>
              <a:buFontTx/>
              <a:buAutoNum type="arabicPeriod"/>
            </a:pPr>
            <a:r>
              <a:rPr lang="en-US" altLang="zh-CN" sz="2000" b="1">
                <a:solidFill>
                  <a:schemeClr val="tx2"/>
                </a:solidFill>
                <a:latin typeface="Times New Roman" charset="0"/>
                <a:ea typeface="SimSun" charset="0"/>
                <a:cs typeface="SimSun" charset="0"/>
              </a:rPr>
              <a:t>Sách không bao giờ đề cấp đến Luật Pháp hoặc các sinh tế của của lễ Do Thái.</a:t>
            </a:r>
          </a:p>
          <a:p>
            <a:pPr marL="457200" indent="-457200">
              <a:lnSpc>
                <a:spcPct val="80000"/>
              </a:lnSpc>
              <a:buClr>
                <a:schemeClr val="tx2"/>
              </a:buClr>
              <a:buFontTx/>
              <a:buAutoNum type="arabicPeriod"/>
            </a:pPr>
            <a:r>
              <a:rPr lang="en-US" altLang="zh-CN" sz="2000" b="1">
                <a:solidFill>
                  <a:schemeClr val="tx2"/>
                </a:solidFill>
                <a:latin typeface="Times New Roman" charset="0"/>
                <a:ea typeface="SimSun" charset="0"/>
                <a:cs typeface="SimSun" charset="0"/>
              </a:rPr>
              <a:t>Không ám chỉ đến sự cầu nguyện.</a:t>
            </a:r>
          </a:p>
          <a:p>
            <a:pPr marL="457200" indent="-457200">
              <a:lnSpc>
                <a:spcPct val="80000"/>
              </a:lnSpc>
              <a:buClr>
                <a:schemeClr val="tx2"/>
              </a:buClr>
              <a:buFontTx/>
              <a:buAutoNum type="arabicPeriod"/>
            </a:pPr>
            <a:r>
              <a:rPr lang="en-US" altLang="zh-CN" sz="2000" b="1">
                <a:solidFill>
                  <a:schemeClr val="tx2"/>
                </a:solidFill>
                <a:latin typeface="Times New Roman" charset="0"/>
                <a:ea typeface="SimSun" charset="0"/>
                <a:cs typeface="SimSun" charset="0"/>
              </a:rPr>
              <a:t>Sách không chứa đựng lời đề cập gì đến vấn đề thuộc linh.</a:t>
            </a:r>
          </a:p>
          <a:p>
            <a:pPr marL="457200" indent="-457200">
              <a:lnSpc>
                <a:spcPct val="80000"/>
              </a:lnSpc>
              <a:buClr>
                <a:schemeClr val="tx2"/>
              </a:buClr>
              <a:buFontTx/>
              <a:buAutoNum type="arabicPeriod"/>
            </a:pPr>
            <a:r>
              <a:rPr lang="en-US" altLang="zh-CN" sz="2000" b="1">
                <a:solidFill>
                  <a:schemeClr val="tx2"/>
                </a:solidFill>
                <a:latin typeface="Times New Roman" charset="0"/>
                <a:ea typeface="SimSun" charset="0"/>
                <a:cs typeface="SimSun" charset="0"/>
              </a:rPr>
              <a:t>Thể loại văn chương độc đáo của sách khiến sách được đặt giữa những phần khác nhau trong những bộ sư tập khác nhau của các sách Cựu Ước.</a:t>
            </a:r>
          </a:p>
        </p:txBody>
      </p:sp>
      <p:sp>
        <p:nvSpPr>
          <p:cNvPr id="29701" name="Text Box 5"/>
          <p:cNvSpPr txBox="1">
            <a:spLocks noChangeArrowheads="1"/>
          </p:cNvSpPr>
          <p:nvPr/>
        </p:nvSpPr>
        <p:spPr bwMode="auto">
          <a:xfrm>
            <a:off x="7696200" y="76200"/>
            <a:ext cx="1371600"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latin typeface="Times New Roman" charset="0"/>
              </a:rPr>
              <a:t>309-310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charRg st="4294967295" end="4294967295"/>
                                            </p:txEl>
                                          </p:spTgt>
                                        </p:tgtEl>
                                        <p:attrNameLst>
                                          <p:attrName>style.visibility</p:attrName>
                                        </p:attrNameLst>
                                      </p:cBhvr>
                                      <p:to>
                                        <p:strVal val="visible"/>
                                      </p:to>
                                    </p:set>
                                    <p:anim calcmode="lin" valueType="num">
                                      <p:cBhvr additive="base">
                                        <p:cTn id="7" dur="500" fill="hold"/>
                                        <p:tgtEl>
                                          <p:spTgt spid="9728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284">
                                            <p:txEl>
                                              <p:pRg st="0" end="0"/>
                                            </p:txEl>
                                          </p:spTgt>
                                        </p:tgtEl>
                                        <p:attrNameLst>
                                          <p:attrName>style.visibility</p:attrName>
                                        </p:attrNameLst>
                                      </p:cBhvr>
                                      <p:to>
                                        <p:strVal val="visible"/>
                                      </p:to>
                                    </p:set>
                                    <p:anim calcmode="lin" valueType="num">
                                      <p:cBhvr additive="base">
                                        <p:cTn id="13" dur="500" fill="hold"/>
                                        <p:tgtEl>
                                          <p:spTgt spid="9728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2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284">
                                            <p:txEl>
                                              <p:pRg st="1" end="1"/>
                                            </p:txEl>
                                          </p:spTgt>
                                        </p:tgtEl>
                                        <p:attrNameLst>
                                          <p:attrName>style.visibility</p:attrName>
                                        </p:attrNameLst>
                                      </p:cBhvr>
                                      <p:to>
                                        <p:strVal val="visible"/>
                                      </p:to>
                                    </p:set>
                                    <p:anim calcmode="lin" valueType="num">
                                      <p:cBhvr additive="base">
                                        <p:cTn id="19" dur="500" fill="hold"/>
                                        <p:tgtEl>
                                          <p:spTgt spid="9728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72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7284">
                                            <p:txEl>
                                              <p:pRg st="2" end="2"/>
                                            </p:txEl>
                                          </p:spTgt>
                                        </p:tgtEl>
                                        <p:attrNameLst>
                                          <p:attrName>style.visibility</p:attrName>
                                        </p:attrNameLst>
                                      </p:cBhvr>
                                      <p:to>
                                        <p:strVal val="visible"/>
                                      </p:to>
                                    </p:set>
                                    <p:anim calcmode="lin" valueType="num">
                                      <p:cBhvr additive="base">
                                        <p:cTn id="25" dur="500" fill="hold"/>
                                        <p:tgtEl>
                                          <p:spTgt spid="9728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72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7284">
                                            <p:txEl>
                                              <p:pRg st="3" end="3"/>
                                            </p:txEl>
                                          </p:spTgt>
                                        </p:tgtEl>
                                        <p:attrNameLst>
                                          <p:attrName>style.visibility</p:attrName>
                                        </p:attrNameLst>
                                      </p:cBhvr>
                                      <p:to>
                                        <p:strVal val="visible"/>
                                      </p:to>
                                    </p:set>
                                    <p:anim calcmode="lin" valueType="num">
                                      <p:cBhvr additive="base">
                                        <p:cTn id="31" dur="500" fill="hold"/>
                                        <p:tgtEl>
                                          <p:spTgt spid="9728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728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7284">
                                            <p:txEl>
                                              <p:pRg st="4" end="4"/>
                                            </p:txEl>
                                          </p:spTgt>
                                        </p:tgtEl>
                                        <p:attrNameLst>
                                          <p:attrName>style.visibility</p:attrName>
                                        </p:attrNameLst>
                                      </p:cBhvr>
                                      <p:to>
                                        <p:strVal val="visible"/>
                                      </p:to>
                                    </p:set>
                                    <p:anim calcmode="lin" valueType="num">
                                      <p:cBhvr additive="base">
                                        <p:cTn id="37" dur="500" fill="hold"/>
                                        <p:tgtEl>
                                          <p:spTgt spid="9728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728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7284">
                                            <p:txEl>
                                              <p:pRg st="5" end="5"/>
                                            </p:txEl>
                                          </p:spTgt>
                                        </p:tgtEl>
                                        <p:attrNameLst>
                                          <p:attrName>style.visibility</p:attrName>
                                        </p:attrNameLst>
                                      </p:cBhvr>
                                      <p:to>
                                        <p:strVal val="visible"/>
                                      </p:to>
                                    </p:set>
                                    <p:anim calcmode="lin" valueType="num">
                                      <p:cBhvr additive="base">
                                        <p:cTn id="43" dur="500" fill="hold"/>
                                        <p:tgtEl>
                                          <p:spTgt spid="97284">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728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utoUpdateAnimBg="0"/>
      <p:bldP spid="9728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solidFill>
            <a:srgbClr val="000000"/>
          </a:solidFill>
        </p:spPr>
        <p:txBody>
          <a:bodyPr/>
          <a:lstStyle/>
          <a:p>
            <a:pPr algn="ctr"/>
            <a:r>
              <a:rPr lang="en-US" b="1" i="0">
                <a:effectLst>
                  <a:outerShdw blurRad="38100" dist="38100" dir="2700000" algn="tl">
                    <a:srgbClr val="366B1B"/>
                  </a:outerShdw>
                </a:effectLst>
                <a:latin typeface="Tahoma" charset="0"/>
                <a:ea typeface="ＭＳ Ｐゴシック" charset="0"/>
                <a:cs typeface="ＭＳ Ｐゴシック" charset="0"/>
              </a:rPr>
              <a:t>Đặc điểm</a:t>
            </a:r>
          </a:p>
        </p:txBody>
      </p:sp>
      <p:sp>
        <p:nvSpPr>
          <p:cNvPr id="30723" name="Rectangle 3"/>
          <p:cNvSpPr>
            <a:spLocks noGrp="1" noChangeArrowheads="1"/>
          </p:cNvSpPr>
          <p:nvPr>
            <p:ph type="body" idx="1"/>
          </p:nvPr>
        </p:nvSpPr>
        <p:spPr>
          <a:xfrm>
            <a:off x="685800" y="1981200"/>
            <a:ext cx="7772400" cy="4094163"/>
          </a:xfrm>
          <a:solidFill>
            <a:srgbClr val="000000"/>
          </a:solidFill>
        </p:spPr>
        <p:txBody>
          <a:bodyPr/>
          <a:lstStyle/>
          <a:p>
            <a:pPr marL="533400" indent="-533400">
              <a:lnSpc>
                <a:spcPct val="90000"/>
              </a:lnSpc>
              <a:buClr>
                <a:schemeClr val="tx2"/>
              </a:buClr>
              <a:buFontTx/>
              <a:buAutoNum type="alphaUcPeriod" startAt="3"/>
            </a:pPr>
            <a:r>
              <a:rPr lang="en-US" altLang="zh-CN" sz="2400" b="1" u="sng">
                <a:solidFill>
                  <a:schemeClr val="tx2"/>
                </a:solidFill>
                <a:latin typeface="Arial" charset="0"/>
                <a:ea typeface="ＭＳ Ｐゴシック" charset="0"/>
                <a:cs typeface="Times New Roman" charset="0"/>
              </a:rPr>
              <a:t>Địa điểm</a:t>
            </a:r>
            <a:r>
              <a:rPr lang="en-US" altLang="zh-CN" sz="2400" b="1">
                <a:solidFill>
                  <a:schemeClr val="tx2"/>
                </a:solidFill>
                <a:latin typeface="Arial" charset="0"/>
                <a:ea typeface="ＭＳ Ｐゴシック" charset="0"/>
                <a:cs typeface="Times New Roman" charset="0"/>
              </a:rPr>
              <a:t>: </a:t>
            </a:r>
          </a:p>
          <a:p>
            <a:pPr marL="533400" indent="-533400">
              <a:lnSpc>
                <a:spcPct val="90000"/>
              </a:lnSpc>
              <a:buClr>
                <a:schemeClr val="tx2"/>
              </a:buClr>
              <a:buFont typeface="Wingdings" charset="0"/>
              <a:buChar char="Ø"/>
            </a:pPr>
            <a:r>
              <a:rPr lang="en-US" altLang="zh-CN" sz="2400" b="1">
                <a:solidFill>
                  <a:schemeClr val="tx2"/>
                </a:solidFill>
                <a:latin typeface="Arial" charset="0"/>
                <a:ea typeface="ＭＳ Ｐゴシック" charset="0"/>
                <a:cs typeface="Times New Roman" charset="0"/>
              </a:rPr>
              <a:t>Ê-xơ-tê là sách duy nhất trong Kinh Thánh về lịch sử dân Do Thái bên ngoài đất hứa trong thời kỳ dân ngoại (586 TC cho đến khi Đấng Christ tái lâm).  </a:t>
            </a:r>
          </a:p>
          <a:p>
            <a:pPr marL="533400" indent="-533400">
              <a:lnSpc>
                <a:spcPct val="90000"/>
              </a:lnSpc>
              <a:buClr>
                <a:schemeClr val="tx2"/>
              </a:buClr>
              <a:buFont typeface="Wingdings" charset="0"/>
              <a:buChar char="Ø"/>
            </a:pPr>
            <a:r>
              <a:rPr lang="en-US" altLang="zh-CN" sz="2400" b="1">
                <a:solidFill>
                  <a:schemeClr val="tx2"/>
                </a:solidFill>
                <a:latin typeface="Arial" charset="0"/>
                <a:ea typeface="ＭＳ Ｐゴシック" charset="0"/>
                <a:cs typeface="Times New Roman" charset="0"/>
              </a:rPr>
              <a:t>Điều này có thể giải thích vì sao sách xuất hiện như là sách lịch sử cuối cùng trong Kinh Thánh tiếng Anh (Việt…), dù về mặt niện đại sách đứng trước Nê-hê-mi, những hoàn cảnh tượng tự như trong sách cứ tiếp nối trong thời kỳ dân ngoại cho đến sự giải cứu người Do Thái khi Đấng Christ tái lâm.</a:t>
            </a:r>
          </a:p>
        </p:txBody>
      </p:sp>
      <p:sp>
        <p:nvSpPr>
          <p:cNvPr id="30724" name="Text Box 4"/>
          <p:cNvSpPr txBox="1">
            <a:spLocks noChangeArrowheads="1"/>
          </p:cNvSpPr>
          <p:nvPr/>
        </p:nvSpPr>
        <p:spPr bwMode="auto">
          <a:xfrm>
            <a:off x="7696200" y="76200"/>
            <a:ext cx="1371600"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latin typeface="Times New Roman" charset="0"/>
              </a:rPr>
              <a:t>309-310</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hlink"/>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solidFill>
            <a:srgbClr val="000000"/>
          </a:solidFill>
        </p:spPr>
        <p:txBody>
          <a:bodyPr/>
          <a:lstStyle/>
          <a:p>
            <a:pPr algn="ctr"/>
            <a:r>
              <a:rPr lang="en-US" b="1" i="0">
                <a:effectLst>
                  <a:outerShdw blurRad="38100" dist="38100" dir="2700000" algn="tl">
                    <a:srgbClr val="366B1B"/>
                  </a:outerShdw>
                </a:effectLst>
                <a:latin typeface="Tahoma" charset="0"/>
                <a:ea typeface="ＭＳ Ｐゴシック" charset="0"/>
                <a:cs typeface="ＭＳ Ｐゴシック" charset="0"/>
              </a:rPr>
              <a:t>Đặc điểm</a:t>
            </a:r>
          </a:p>
        </p:txBody>
      </p:sp>
      <p:sp>
        <p:nvSpPr>
          <p:cNvPr id="99331" name="Rectangle 3"/>
          <p:cNvSpPr>
            <a:spLocks noGrp="1" noChangeArrowheads="1"/>
          </p:cNvSpPr>
          <p:nvPr>
            <p:ph type="body" idx="1"/>
          </p:nvPr>
        </p:nvSpPr>
        <p:spPr>
          <a:xfrm>
            <a:off x="611188" y="1981200"/>
            <a:ext cx="8137525" cy="4184650"/>
          </a:xfrm>
          <a:solidFill>
            <a:srgbClr val="000000"/>
          </a:solidFill>
        </p:spPr>
        <p:txBody>
          <a:bodyPr/>
          <a:lstStyle/>
          <a:p>
            <a:pPr marL="533400" indent="-533400">
              <a:buClr>
                <a:schemeClr val="tx2"/>
              </a:buClr>
              <a:buFontTx/>
              <a:buAutoNum type="alphaUcPeriod" startAt="3"/>
            </a:pPr>
            <a:r>
              <a:rPr lang="en-US" altLang="zh-CN" sz="2200" b="1" u="sng">
                <a:solidFill>
                  <a:schemeClr val="tx2"/>
                </a:solidFill>
                <a:latin typeface="Arial" charset="0"/>
                <a:ea typeface="ＭＳ Ｐゴシック" charset="0"/>
                <a:cs typeface="Times New Roman" charset="0"/>
              </a:rPr>
              <a:t>Bài học</a:t>
            </a:r>
            <a:r>
              <a:rPr lang="en-US" altLang="zh-CN" sz="2200" b="1">
                <a:solidFill>
                  <a:schemeClr val="tx2"/>
                </a:solidFill>
                <a:latin typeface="Arial" charset="0"/>
                <a:ea typeface="ＭＳ Ｐゴシック" charset="0"/>
                <a:cs typeface="Times New Roman" charset="0"/>
              </a:rPr>
              <a:t>: Sách Ê-xơ-tê dạy một vài nguyên tắc như:</a:t>
            </a:r>
          </a:p>
          <a:p>
            <a:pPr marL="533400" indent="-533400">
              <a:buClr>
                <a:schemeClr val="tx2"/>
              </a:buClr>
              <a:buFontTx/>
              <a:buAutoNum type="arabicPeriod"/>
            </a:pPr>
            <a:r>
              <a:rPr lang="en-US" altLang="zh-CN" sz="2200" b="1">
                <a:solidFill>
                  <a:schemeClr val="tx2"/>
                </a:solidFill>
                <a:latin typeface="Arial" charset="0"/>
                <a:ea typeface="ＭＳ Ｐゴシック" charset="0"/>
                <a:cs typeface="Times New Roman" charset="0"/>
              </a:rPr>
              <a:t>Mục đích của Sa-tan là dùng các dân tộc khác để hủy diệt dân Do Thái.</a:t>
            </a:r>
          </a:p>
          <a:p>
            <a:pPr marL="533400" indent="-533400">
              <a:buClr>
                <a:schemeClr val="tx2"/>
              </a:buClr>
              <a:buFontTx/>
              <a:buAutoNum type="arabicPeriod"/>
            </a:pPr>
            <a:r>
              <a:rPr lang="en-US" altLang="zh-CN" sz="2200" b="1">
                <a:solidFill>
                  <a:schemeClr val="tx2"/>
                </a:solidFill>
                <a:latin typeface="Arial" charset="0"/>
                <a:ea typeface="ＭＳ Ｐゴシック" charset="0"/>
                <a:cs typeface="Times New Roman" charset="0"/>
              </a:rPr>
              <a:t>Mục đích của Đức Chúa Trời là dùng các dân tộc khác để bảo tồn dân Do Thái.</a:t>
            </a:r>
          </a:p>
          <a:p>
            <a:pPr marL="533400" indent="-533400">
              <a:buClr>
                <a:schemeClr val="tx2"/>
              </a:buClr>
              <a:buFontTx/>
              <a:buAutoNum type="arabicPeriod"/>
            </a:pPr>
            <a:r>
              <a:rPr lang="en-US" altLang="zh-CN" sz="2200" b="1">
                <a:solidFill>
                  <a:schemeClr val="tx2"/>
                </a:solidFill>
                <a:latin typeface="Arial" charset="0"/>
                <a:ea typeface="ＭＳ Ｐゴシック" charset="0"/>
                <a:cs typeface="Times New Roman" charset="0"/>
              </a:rPr>
              <a:t>Đức Chúa Trời hành động trong các vấn đề của các dân tộc nhằm hoàn thành ý muốn của Ngài  để bảo tồn dân của Ngài.</a:t>
            </a:r>
          </a:p>
          <a:p>
            <a:pPr marL="533400" indent="-533400">
              <a:buClr>
                <a:schemeClr val="tx2"/>
              </a:buClr>
              <a:buFontTx/>
              <a:buAutoNum type="arabicPeriod"/>
            </a:pPr>
            <a:r>
              <a:rPr lang="en-US" altLang="zh-CN" sz="2200" b="1">
                <a:solidFill>
                  <a:schemeClr val="tx2"/>
                </a:solidFill>
                <a:latin typeface="Arial" charset="0"/>
                <a:ea typeface="ＭＳ Ｐゴシック" charset="0"/>
                <a:cs typeface="Times New Roman" charset="0"/>
              </a:rPr>
              <a:t>Đức Chúa Trời hành động trong các vấn đề cá nhân nhằm hoàn thành ý muốn của Ngài để bảo tồn dân của Ngài.</a:t>
            </a:r>
          </a:p>
        </p:txBody>
      </p:sp>
      <p:sp>
        <p:nvSpPr>
          <p:cNvPr id="31748" name="Text Box 4"/>
          <p:cNvSpPr txBox="1">
            <a:spLocks noChangeArrowheads="1"/>
          </p:cNvSpPr>
          <p:nvPr/>
        </p:nvSpPr>
        <p:spPr bwMode="auto">
          <a:xfrm>
            <a:off x="7696200" y="76200"/>
            <a:ext cx="1371600"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latin typeface="Times New Roman" charset="0"/>
              </a:rPr>
              <a:t>309-310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99331">
                                            <p:txEl>
                                              <p:pRg st="1" end="1"/>
                                            </p:txEl>
                                          </p:spTgt>
                                        </p:tgtEl>
                                        <p:attrNameLst>
                                          <p:attrName>style.visibility</p:attrName>
                                        </p:attrNameLst>
                                      </p:cBhvr>
                                      <p:to>
                                        <p:strVal val="visible"/>
                                      </p:to>
                                    </p:set>
                                    <p:anim calcmode="lin" valueType="num">
                                      <p:cBhvr additive="base">
                                        <p:cTn id="13" dur="500" fill="hold"/>
                                        <p:tgtEl>
                                          <p:spTgt spid="993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933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99331">
                                            <p:txEl>
                                              <p:pRg st="2" end="2"/>
                                            </p:txEl>
                                          </p:spTgt>
                                        </p:tgtEl>
                                        <p:attrNameLst>
                                          <p:attrName>style.visibility</p:attrName>
                                        </p:attrNameLst>
                                      </p:cBhvr>
                                      <p:to>
                                        <p:strVal val="visible"/>
                                      </p:to>
                                    </p:set>
                                    <p:anim calcmode="lin" valueType="num">
                                      <p:cBhvr additive="base">
                                        <p:cTn id="19" dur="500" fill="hold"/>
                                        <p:tgtEl>
                                          <p:spTgt spid="993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933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99331">
                                            <p:txEl>
                                              <p:pRg st="3" end="3"/>
                                            </p:txEl>
                                          </p:spTgt>
                                        </p:tgtEl>
                                        <p:attrNameLst>
                                          <p:attrName>style.visibility</p:attrName>
                                        </p:attrNameLst>
                                      </p:cBhvr>
                                      <p:to>
                                        <p:strVal val="visible"/>
                                      </p:to>
                                    </p:set>
                                    <p:anim calcmode="lin" valueType="num">
                                      <p:cBhvr additive="base">
                                        <p:cTn id="25" dur="500" fill="hold"/>
                                        <p:tgtEl>
                                          <p:spTgt spid="9933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933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99331">
                                            <p:txEl>
                                              <p:pRg st="4" end="4"/>
                                            </p:txEl>
                                          </p:spTgt>
                                        </p:tgtEl>
                                        <p:attrNameLst>
                                          <p:attrName>style.visibility</p:attrName>
                                        </p:attrNameLst>
                                      </p:cBhvr>
                                      <p:to>
                                        <p:strVal val="visible"/>
                                      </p:to>
                                    </p:set>
                                    <p:anim calcmode="lin" valueType="num">
                                      <p:cBhvr additive="base">
                                        <p:cTn id="31" dur="500" fill="hold"/>
                                        <p:tgtEl>
                                          <p:spTgt spid="9933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933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457200"/>
            <a:ext cx="9144000" cy="685800"/>
          </a:xfrm>
          <a:solidFill>
            <a:srgbClr val="000000"/>
          </a:solidFill>
        </p:spPr>
        <p:txBody>
          <a:bodyPr/>
          <a:lstStyle/>
          <a:p>
            <a:pPr algn="ctr"/>
            <a:r>
              <a:rPr lang="en-US" b="1" i="0">
                <a:effectLst>
                  <a:outerShdw blurRad="38100" dist="38100" dir="2700000" algn="tl">
                    <a:srgbClr val="366B1B"/>
                  </a:outerShdw>
                </a:effectLst>
                <a:latin typeface="Arial" charset="0"/>
                <a:ea typeface="ＭＳ Ｐゴシック" charset="0"/>
                <a:cs typeface="ＭＳ Ｐゴシック" charset="0"/>
              </a:rPr>
              <a:t>Các phương thức giải nghĩa</a:t>
            </a:r>
          </a:p>
        </p:txBody>
      </p:sp>
      <p:sp>
        <p:nvSpPr>
          <p:cNvPr id="32771" name="Text Box 3"/>
          <p:cNvSpPr txBox="1">
            <a:spLocks noChangeArrowheads="1"/>
          </p:cNvSpPr>
          <p:nvPr/>
        </p:nvSpPr>
        <p:spPr bwMode="auto">
          <a:xfrm>
            <a:off x="7696200" y="76200"/>
            <a:ext cx="1371600"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latin typeface="Times New Roman" charset="0"/>
              </a:rPr>
              <a:t>309-310</a:t>
            </a:r>
          </a:p>
        </p:txBody>
      </p:sp>
      <p:sp>
        <p:nvSpPr>
          <p:cNvPr id="100356" name="Text Box 4"/>
          <p:cNvSpPr txBox="1">
            <a:spLocks noChangeArrowheads="1"/>
          </p:cNvSpPr>
          <p:nvPr/>
        </p:nvSpPr>
        <p:spPr bwMode="auto">
          <a:xfrm>
            <a:off x="109538" y="1793875"/>
            <a:ext cx="8958262" cy="849313"/>
          </a:xfrm>
          <a:prstGeom prst="rect">
            <a:avLst/>
          </a:prstGeom>
          <a:solidFill>
            <a:srgbClr val="FFFFFF"/>
          </a:solidFill>
          <a:ln w="9525">
            <a:solidFill>
              <a:srgbClr val="000000"/>
            </a:solidFill>
            <a:miter lim="800000"/>
            <a:headEnd/>
            <a:tailEnd/>
          </a:ln>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r>
              <a:rPr lang="en-US" altLang="zh-CN">
                <a:latin typeface="Times New Roman" charset="0"/>
                <a:ea typeface="SimSun" charset="0"/>
                <a:cs typeface="SimSun" charset="0"/>
              </a:rPr>
              <a:t>1.	</a:t>
            </a:r>
            <a:r>
              <a:rPr lang="en-US" altLang="zh-CN" i="1">
                <a:latin typeface="Times New Roman" charset="0"/>
                <a:ea typeface="SimSun" charset="0"/>
                <a:cs typeface="SimSun" charset="0"/>
              </a:rPr>
              <a:t>Tiên tri</a:t>
            </a:r>
            <a:r>
              <a:rPr lang="en-US" altLang="zh-CN">
                <a:latin typeface="Times New Roman" charset="0"/>
                <a:ea typeface="SimSun" charset="0"/>
                <a:cs typeface="SimSun" charset="0"/>
              </a:rPr>
              <a:t>—Ê-xơ-tê nói trước rằng dân Do Thái sẽ được bảo tồn khi ở bên ngoài đất hứa trong thời kỳ dân ngoại.</a:t>
            </a:r>
          </a:p>
        </p:txBody>
      </p:sp>
      <p:sp>
        <p:nvSpPr>
          <p:cNvPr id="100357" name="Text Box 5"/>
          <p:cNvSpPr txBox="1">
            <a:spLocks noChangeArrowheads="1"/>
          </p:cNvSpPr>
          <p:nvPr/>
        </p:nvSpPr>
        <p:spPr bwMode="auto">
          <a:xfrm>
            <a:off x="152400" y="3816350"/>
            <a:ext cx="8958263" cy="468313"/>
          </a:xfrm>
          <a:prstGeom prst="rect">
            <a:avLst/>
          </a:prstGeom>
          <a:solidFill>
            <a:srgbClr val="FFFFFF"/>
          </a:solidFill>
          <a:ln w="9525">
            <a:solidFill>
              <a:srgbClr val="000000"/>
            </a:solidFill>
            <a:miter lim="800000"/>
            <a:headEnd/>
            <a:tailEnd/>
          </a:ln>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r>
              <a:rPr lang="en-US" altLang="zh-CN">
                <a:latin typeface="Times New Roman" charset="0"/>
                <a:ea typeface="SimSun" charset="0"/>
                <a:cs typeface="SimSun" charset="0"/>
              </a:rPr>
              <a:t>2.	</a:t>
            </a:r>
            <a:r>
              <a:rPr lang="en-US" altLang="zh-CN" i="1">
                <a:latin typeface="Times New Roman" charset="0"/>
                <a:ea typeface="SimSun" charset="0"/>
                <a:cs typeface="SimSun" charset="0"/>
              </a:rPr>
              <a:t>Biểu tượng</a:t>
            </a:r>
            <a:r>
              <a:rPr lang="en-US" altLang="zh-CN">
                <a:latin typeface="Times New Roman" charset="0"/>
                <a:ea typeface="SimSun" charset="0"/>
                <a:cs typeface="SimSun" charset="0"/>
              </a:rPr>
              <a:t>—Ê-xơ-tê là câu chuyện về loài người.</a:t>
            </a:r>
            <a:r>
              <a:rPr lang="en-US" altLang="zh-CN">
                <a:ea typeface="SimSun" charset="0"/>
                <a:cs typeface="SimSun" charset="0"/>
              </a:rPr>
              <a:t>  </a:t>
            </a:r>
          </a:p>
        </p:txBody>
      </p:sp>
      <p:sp>
        <p:nvSpPr>
          <p:cNvPr id="100358" name="Text Box 6"/>
          <p:cNvSpPr txBox="1">
            <a:spLocks noChangeArrowheads="1"/>
          </p:cNvSpPr>
          <p:nvPr/>
        </p:nvSpPr>
        <p:spPr bwMode="auto">
          <a:xfrm>
            <a:off x="152400" y="5459413"/>
            <a:ext cx="8958263" cy="849312"/>
          </a:xfrm>
          <a:prstGeom prst="rect">
            <a:avLst/>
          </a:prstGeom>
          <a:solidFill>
            <a:srgbClr val="FFFFFF"/>
          </a:solidFill>
          <a:ln w="9525">
            <a:solidFill>
              <a:srgbClr val="000000"/>
            </a:solidFill>
            <a:miter lim="800000"/>
            <a:headEnd/>
            <a:tailEnd/>
          </a:ln>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r>
              <a:rPr lang="en-US" altLang="zh-CN" sz="2000">
                <a:latin typeface="Times New Roman" charset="0"/>
                <a:ea typeface="SimSun" charset="0"/>
                <a:cs typeface="SimSun" charset="0"/>
              </a:rPr>
              <a:t>3. </a:t>
            </a:r>
            <a:r>
              <a:rPr lang="en-US" altLang="zh-CN" sz="2000" i="1">
                <a:latin typeface="Times New Roman" charset="0"/>
                <a:ea typeface="SimSun" charset="0"/>
                <a:cs typeface="SimSun" charset="0"/>
              </a:rPr>
              <a:t>Kiểu mẫu</a:t>
            </a:r>
            <a:r>
              <a:rPr lang="en-US" altLang="zh-CN" sz="2000">
                <a:latin typeface="Times New Roman" charset="0"/>
                <a:ea typeface="SimSun" charset="0"/>
                <a:cs typeface="SimSun" charset="0"/>
              </a:rPr>
              <a:t>—Ê-xơ-tê là minh họa thiên thượng có mục đích về kinh nghiệm Cơ Đốc trong thời đại hội thánh hoặc kiểu mẫu của thời kỳ ngàn năm bình an.</a:t>
            </a:r>
          </a:p>
        </p:txBody>
      </p:sp>
      <p:sp>
        <p:nvSpPr>
          <p:cNvPr id="100359" name="Text Box 7"/>
          <p:cNvSpPr txBox="1">
            <a:spLocks noChangeArrowheads="1"/>
          </p:cNvSpPr>
          <p:nvPr/>
        </p:nvSpPr>
        <p:spPr bwMode="auto">
          <a:xfrm rot="-300000">
            <a:off x="609600" y="1676400"/>
            <a:ext cx="8043863" cy="1154113"/>
          </a:xfrm>
          <a:prstGeom prst="rect">
            <a:avLst/>
          </a:prstGeom>
          <a:solidFill>
            <a:srgbClr val="000000"/>
          </a:solidFill>
          <a:ln w="9525">
            <a:solidFill>
              <a:srgbClr val="000000"/>
            </a:solidFill>
            <a:miter lim="800000"/>
            <a:headEnd/>
            <a:tailEnd/>
          </a:ln>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r>
              <a:rPr lang="en-US" altLang="zh-CN">
                <a:solidFill>
                  <a:schemeClr val="tx2"/>
                </a:solidFill>
                <a:ea typeface="SimSun" charset="0"/>
                <a:cs typeface="SimSun" charset="0"/>
              </a:rPr>
              <a:t>	</a:t>
            </a:r>
            <a:r>
              <a:rPr lang="en-US" altLang="zh-CN" sz="2200" u="sng">
                <a:solidFill>
                  <a:schemeClr val="tx2"/>
                </a:solidFill>
                <a:latin typeface="Times New Roman" charset="0"/>
                <a:ea typeface="SimSun" charset="0"/>
                <a:cs typeface="SimSun" charset="0"/>
              </a:rPr>
              <a:t>Đáp ứng</a:t>
            </a:r>
            <a:r>
              <a:rPr lang="en-US" altLang="zh-CN" sz="2200">
                <a:solidFill>
                  <a:schemeClr val="tx2"/>
                </a:solidFill>
                <a:latin typeface="Times New Roman" charset="0"/>
                <a:ea typeface="SimSun" charset="0"/>
                <a:cs typeface="SimSun" charset="0"/>
              </a:rPr>
              <a:t>: Không có gì đề cập đến “thời kỳ dân ngoại” &amp; bản tường thuật được trình bày cách rõ ràng như là lịch sử.</a:t>
            </a:r>
          </a:p>
        </p:txBody>
      </p:sp>
      <p:sp>
        <p:nvSpPr>
          <p:cNvPr id="100360" name="Text Box 8"/>
          <p:cNvSpPr txBox="1">
            <a:spLocks noChangeArrowheads="1"/>
          </p:cNvSpPr>
          <p:nvPr/>
        </p:nvSpPr>
        <p:spPr bwMode="auto">
          <a:xfrm rot="-300000">
            <a:off x="549275" y="3594100"/>
            <a:ext cx="8043863" cy="849313"/>
          </a:xfrm>
          <a:prstGeom prst="rect">
            <a:avLst/>
          </a:prstGeom>
          <a:solidFill>
            <a:srgbClr val="000000"/>
          </a:solidFill>
          <a:ln w="9525">
            <a:solidFill>
              <a:srgbClr val="000000"/>
            </a:solidFill>
            <a:miter lim="800000"/>
            <a:headEnd/>
            <a:tailEnd/>
          </a:ln>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r>
              <a:rPr lang="en-US" altLang="zh-CN">
                <a:solidFill>
                  <a:schemeClr val="tx2"/>
                </a:solidFill>
                <a:ea typeface="SimSun" charset="0"/>
                <a:cs typeface="SimSun" charset="0"/>
              </a:rPr>
              <a:t>	</a:t>
            </a:r>
            <a:r>
              <a:rPr lang="en-US" altLang="zh-CN" sz="2100" u="sng">
                <a:solidFill>
                  <a:schemeClr val="tx2"/>
                </a:solidFill>
                <a:latin typeface="Times New Roman" charset="0"/>
                <a:ea typeface="SimSun" charset="0"/>
                <a:cs typeface="SimSun" charset="0"/>
              </a:rPr>
              <a:t>Đáp ứng</a:t>
            </a:r>
            <a:r>
              <a:rPr lang="en-US" altLang="zh-CN" sz="2100">
                <a:solidFill>
                  <a:schemeClr val="tx2"/>
                </a:solidFill>
                <a:latin typeface="Times New Roman" charset="0"/>
                <a:ea typeface="SimSun" charset="0"/>
                <a:cs typeface="SimSun" charset="0"/>
              </a:rPr>
              <a:t>: Điều này không rõ ràng &amp; bản tường thuật trình bày cách rõ ràng như một bản tường thuật lịch sử.</a:t>
            </a:r>
          </a:p>
        </p:txBody>
      </p:sp>
      <p:sp>
        <p:nvSpPr>
          <p:cNvPr id="100361" name="Text Box 9"/>
          <p:cNvSpPr txBox="1">
            <a:spLocks noChangeArrowheads="1"/>
          </p:cNvSpPr>
          <p:nvPr/>
        </p:nvSpPr>
        <p:spPr bwMode="auto">
          <a:xfrm rot="-300000">
            <a:off x="549275" y="5473700"/>
            <a:ext cx="8043863" cy="774700"/>
          </a:xfrm>
          <a:prstGeom prst="rect">
            <a:avLst/>
          </a:prstGeom>
          <a:solidFill>
            <a:srgbClr val="000000"/>
          </a:solidFill>
          <a:ln w="9525">
            <a:solidFill>
              <a:srgbClr val="000000"/>
            </a:solidFill>
            <a:miter lim="800000"/>
            <a:headEnd/>
            <a:tailEnd/>
          </a:ln>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r>
              <a:rPr lang="en-US" altLang="zh-CN">
                <a:solidFill>
                  <a:schemeClr val="tx2"/>
                </a:solidFill>
                <a:ea typeface="SimSun" charset="0"/>
                <a:cs typeface="SimSun" charset="0"/>
              </a:rPr>
              <a:t>	</a:t>
            </a:r>
            <a:r>
              <a:rPr lang="en-US" altLang="zh-CN" sz="2200" u="sng">
                <a:solidFill>
                  <a:schemeClr val="tx2"/>
                </a:solidFill>
                <a:latin typeface="Times New Roman" charset="0"/>
                <a:ea typeface="SimSun" charset="0"/>
                <a:cs typeface="SimSun" charset="0"/>
              </a:rPr>
              <a:t>Đáp ứng</a:t>
            </a:r>
            <a:r>
              <a:rPr lang="en-US" altLang="zh-CN" sz="2200">
                <a:solidFill>
                  <a:schemeClr val="tx2"/>
                </a:solidFill>
                <a:latin typeface="Times New Roman" charset="0"/>
                <a:ea typeface="SimSun" charset="0"/>
                <a:cs typeface="SimSun" charset="0"/>
              </a:rPr>
              <a:t>: Mặc dù đây là một quan điểm khéo léo, nhưng nó thất bại vì đọc Tân Ước trong Cựu Ước.</a:t>
            </a:r>
          </a:p>
        </p:txBody>
      </p:sp>
      <p:sp>
        <p:nvSpPr>
          <p:cNvPr id="100362" name="Text Box 10"/>
          <p:cNvSpPr txBox="1">
            <a:spLocks noChangeArrowheads="1"/>
          </p:cNvSpPr>
          <p:nvPr/>
        </p:nvSpPr>
        <p:spPr bwMode="auto">
          <a:xfrm rot="-600000">
            <a:off x="1371600" y="2438400"/>
            <a:ext cx="7129463" cy="2971800"/>
          </a:xfrm>
          <a:prstGeom prst="rect">
            <a:avLst/>
          </a:prstGeom>
          <a:solidFill>
            <a:schemeClr val="accent1"/>
          </a:solidFill>
          <a:ln w="9525">
            <a:solidFill>
              <a:srgbClr val="000000"/>
            </a:solidFill>
            <a:miter lim="800000"/>
            <a:headEnd/>
            <a:tailEnd/>
          </a:ln>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r>
              <a:rPr lang="en-US" altLang="zh-CN" sz="3200">
                <a:ea typeface="SimSun" charset="0"/>
                <a:cs typeface="SimSun" charset="0"/>
              </a:rPr>
              <a:t>	</a:t>
            </a:r>
            <a:r>
              <a:rPr lang="en-US" altLang="zh-CN" sz="2800" i="1">
                <a:latin typeface="Times New Roman" charset="0"/>
                <a:ea typeface="SimSun" charset="0"/>
                <a:cs typeface="SimSun" charset="0"/>
              </a:rPr>
              <a:t>Lịch sử</a:t>
            </a:r>
            <a:r>
              <a:rPr lang="en-US" altLang="zh-CN" sz="2800">
                <a:latin typeface="Times New Roman" charset="0"/>
                <a:ea typeface="SimSun" charset="0"/>
                <a:cs typeface="SimSun" charset="0"/>
              </a:rPr>
              <a:t>—Ê-xơ-tê ghi lại sự chăm sóc thần hựu (cung ứng) của Đức Chúa Trời với dân tuyển chọn của Ngài như là bằng chứng cho lời cam kết của Ngài với Giao ước Áp-ra-ham. Phần “Lập luận" sau đây sẽ cho thấy đây là phương thức giải nghĩa tốt nhất.</a:t>
            </a:r>
          </a:p>
          <a:p>
            <a:pPr algn="ctr" eaLnBrk="1" hangingPunct="1"/>
            <a:endParaRPr lang="en-US" altLang="zh-CN" sz="2800">
              <a:latin typeface="Times New Roman" charset="0"/>
              <a:ea typeface="SimSun" charset="0"/>
              <a:cs typeface="SimSu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additive="base">
                                        <p:cTn id="7" dur="500" fill="hold"/>
                                        <p:tgtEl>
                                          <p:spTgt spid="100356"/>
                                        </p:tgtEl>
                                        <p:attrNameLst>
                                          <p:attrName>ppt_x</p:attrName>
                                        </p:attrNameLst>
                                      </p:cBhvr>
                                      <p:tavLst>
                                        <p:tav tm="0">
                                          <p:val>
                                            <p:strVal val="#ppt_x"/>
                                          </p:val>
                                        </p:tav>
                                        <p:tav tm="100000">
                                          <p:val>
                                            <p:strVal val="#ppt_x"/>
                                          </p:val>
                                        </p:tav>
                                      </p:tavLst>
                                    </p:anim>
                                    <p:anim calcmode="lin" valueType="num">
                                      <p:cBhvr additive="base">
                                        <p:cTn id="8" dur="500" fill="hold"/>
                                        <p:tgtEl>
                                          <p:spTgt spid="10035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00359"/>
                                        </p:tgtEl>
                                        <p:attrNameLst>
                                          <p:attrName>style.visibility</p:attrName>
                                        </p:attrNameLst>
                                      </p:cBhvr>
                                      <p:to>
                                        <p:strVal val="visible"/>
                                      </p:to>
                                    </p:set>
                                    <p:animEffect transition="in" filter="checkerboard(across)">
                                      <p:cBhvr>
                                        <p:cTn id="13" dur="500"/>
                                        <p:tgtEl>
                                          <p:spTgt spid="10035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00357"/>
                                        </p:tgtEl>
                                        <p:attrNameLst>
                                          <p:attrName>style.visibility</p:attrName>
                                        </p:attrNameLst>
                                      </p:cBhvr>
                                      <p:to>
                                        <p:strVal val="visible"/>
                                      </p:to>
                                    </p:set>
                                    <p:anim calcmode="lin" valueType="num">
                                      <p:cBhvr additive="base">
                                        <p:cTn id="18" dur="500" fill="hold"/>
                                        <p:tgtEl>
                                          <p:spTgt spid="100357"/>
                                        </p:tgtEl>
                                        <p:attrNameLst>
                                          <p:attrName>ppt_x</p:attrName>
                                        </p:attrNameLst>
                                      </p:cBhvr>
                                      <p:tavLst>
                                        <p:tav tm="0">
                                          <p:val>
                                            <p:strVal val="#ppt_x"/>
                                          </p:val>
                                        </p:tav>
                                        <p:tav tm="100000">
                                          <p:val>
                                            <p:strVal val="#ppt_x"/>
                                          </p:val>
                                        </p:tav>
                                      </p:tavLst>
                                    </p:anim>
                                    <p:anim calcmode="lin" valueType="num">
                                      <p:cBhvr additive="base">
                                        <p:cTn id="19" dur="500" fill="hold"/>
                                        <p:tgtEl>
                                          <p:spTgt spid="100357"/>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00360"/>
                                        </p:tgtEl>
                                        <p:attrNameLst>
                                          <p:attrName>style.visibility</p:attrName>
                                        </p:attrNameLst>
                                      </p:cBhvr>
                                      <p:to>
                                        <p:strVal val="visible"/>
                                      </p:to>
                                    </p:set>
                                    <p:animEffect transition="in" filter="checkerboard(across)">
                                      <p:cBhvr>
                                        <p:cTn id="24" dur="500"/>
                                        <p:tgtEl>
                                          <p:spTgt spid="10036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100358"/>
                                        </p:tgtEl>
                                        <p:attrNameLst>
                                          <p:attrName>style.visibility</p:attrName>
                                        </p:attrNameLst>
                                      </p:cBhvr>
                                      <p:to>
                                        <p:strVal val="visible"/>
                                      </p:to>
                                    </p:set>
                                    <p:anim calcmode="lin" valueType="num">
                                      <p:cBhvr additive="base">
                                        <p:cTn id="29" dur="500" fill="hold"/>
                                        <p:tgtEl>
                                          <p:spTgt spid="100358"/>
                                        </p:tgtEl>
                                        <p:attrNameLst>
                                          <p:attrName>ppt_x</p:attrName>
                                        </p:attrNameLst>
                                      </p:cBhvr>
                                      <p:tavLst>
                                        <p:tav tm="0">
                                          <p:val>
                                            <p:strVal val="#ppt_x"/>
                                          </p:val>
                                        </p:tav>
                                        <p:tav tm="100000">
                                          <p:val>
                                            <p:strVal val="#ppt_x"/>
                                          </p:val>
                                        </p:tav>
                                      </p:tavLst>
                                    </p:anim>
                                    <p:anim calcmode="lin" valueType="num">
                                      <p:cBhvr additive="base">
                                        <p:cTn id="30" dur="500" fill="hold"/>
                                        <p:tgtEl>
                                          <p:spTgt spid="100358"/>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00361"/>
                                        </p:tgtEl>
                                        <p:attrNameLst>
                                          <p:attrName>style.visibility</p:attrName>
                                        </p:attrNameLst>
                                      </p:cBhvr>
                                      <p:to>
                                        <p:strVal val="visible"/>
                                      </p:to>
                                    </p:set>
                                    <p:animEffect transition="in" filter="checkerboard(across)">
                                      <p:cBhvr>
                                        <p:cTn id="35" dur="500"/>
                                        <p:tgtEl>
                                          <p:spTgt spid="10036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100362"/>
                                        </p:tgtEl>
                                        <p:attrNameLst>
                                          <p:attrName>style.visibility</p:attrName>
                                        </p:attrNameLst>
                                      </p:cBhvr>
                                      <p:to>
                                        <p:strVal val="visible"/>
                                      </p:to>
                                    </p:set>
                                    <p:anim calcmode="lin" valueType="num">
                                      <p:cBhvr>
                                        <p:cTn id="40" dur="1000" fill="hold"/>
                                        <p:tgtEl>
                                          <p:spTgt spid="100362"/>
                                        </p:tgtEl>
                                        <p:attrNameLst>
                                          <p:attrName>ppt_w</p:attrName>
                                        </p:attrNameLst>
                                      </p:cBhvr>
                                      <p:tavLst>
                                        <p:tav tm="0">
                                          <p:val>
                                            <p:fltVal val="0"/>
                                          </p:val>
                                        </p:tav>
                                        <p:tav tm="100000">
                                          <p:val>
                                            <p:strVal val="#ppt_w"/>
                                          </p:val>
                                        </p:tav>
                                      </p:tavLst>
                                    </p:anim>
                                    <p:anim calcmode="lin" valueType="num">
                                      <p:cBhvr>
                                        <p:cTn id="41" dur="1000" fill="hold"/>
                                        <p:tgtEl>
                                          <p:spTgt spid="100362"/>
                                        </p:tgtEl>
                                        <p:attrNameLst>
                                          <p:attrName>ppt_h</p:attrName>
                                        </p:attrNameLst>
                                      </p:cBhvr>
                                      <p:tavLst>
                                        <p:tav tm="0">
                                          <p:val>
                                            <p:fltVal val="0"/>
                                          </p:val>
                                        </p:tav>
                                        <p:tav tm="100000">
                                          <p:val>
                                            <p:strVal val="#ppt_h"/>
                                          </p:val>
                                        </p:tav>
                                      </p:tavLst>
                                    </p:anim>
                                    <p:anim calcmode="lin" valueType="num">
                                      <p:cBhvr>
                                        <p:cTn id="42" dur="1000" fill="hold"/>
                                        <p:tgtEl>
                                          <p:spTgt spid="100362"/>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003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autoUpdateAnimBg="0"/>
      <p:bldP spid="100357" grpId="0" animBg="1" autoUpdateAnimBg="0"/>
      <p:bldP spid="100358" grpId="0" animBg="1" autoUpdateAnimBg="0"/>
      <p:bldP spid="100359" grpId="0" animBg="1" autoUpdateAnimBg="0"/>
      <p:bldP spid="100360" grpId="0" animBg="1" autoUpdateAnimBg="0"/>
      <p:bldP spid="100361" grpId="0" animBg="1" autoUpdateAnimBg="0"/>
      <p:bldP spid="100362"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ChangeArrowheads="1"/>
          </p:cNvSpPr>
          <p:nvPr/>
        </p:nvSpPr>
        <p:spPr bwMode="auto">
          <a:xfrm>
            <a:off x="0" y="0"/>
            <a:ext cx="9144000" cy="6858000"/>
          </a:xfrm>
          <a:prstGeom prst="rect">
            <a:avLst/>
          </a:prstGeom>
          <a:solidFill>
            <a:srgbClr val="000000"/>
          </a:solidFill>
          <a:ln w="9525">
            <a:solidFill>
              <a:srgbClr val="000000"/>
            </a:solidFill>
            <a:round/>
            <a:headEnd/>
            <a:tailEnd/>
          </a:ln>
        </p:spPr>
        <p:txBody>
          <a:bodyPr/>
          <a:lstStyle/>
          <a:p>
            <a:endParaRPr lang="en-US"/>
          </a:p>
        </p:txBody>
      </p:sp>
      <p:sp>
        <p:nvSpPr>
          <p:cNvPr id="101378" name="Rectangle 2"/>
          <p:cNvSpPr>
            <a:spLocks noGrp="1" noChangeArrowheads="1"/>
          </p:cNvSpPr>
          <p:nvPr>
            <p:ph type="title"/>
          </p:nvPr>
        </p:nvSpPr>
        <p:spPr>
          <a:xfrm>
            <a:off x="685800" y="0"/>
            <a:ext cx="7772400" cy="1143000"/>
          </a:xfrm>
        </p:spPr>
        <p:txBody>
          <a:bodyPr/>
          <a:lstStyle/>
          <a:p>
            <a:pPr algn="ctr"/>
            <a:r>
              <a:rPr lang="en-US" b="1" i="0">
                <a:latin typeface="Arial" charset="0"/>
                <a:ea typeface="ＭＳ Ｐゴシック" charset="0"/>
                <a:cs typeface="ＭＳ Ｐゴシック" charset="0"/>
              </a:rPr>
              <a:t>Lập luận</a:t>
            </a:r>
          </a:p>
        </p:txBody>
      </p:sp>
      <p:sp>
        <p:nvSpPr>
          <p:cNvPr id="33796" name="Text Box 4"/>
          <p:cNvSpPr txBox="1">
            <a:spLocks noChangeArrowheads="1"/>
          </p:cNvSpPr>
          <p:nvPr/>
        </p:nvSpPr>
        <p:spPr bwMode="auto">
          <a:xfrm>
            <a:off x="8259763" y="76200"/>
            <a:ext cx="731837"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latin typeface="Times New Roman" charset="0"/>
              </a:rPr>
              <a:t>310</a:t>
            </a:r>
          </a:p>
        </p:txBody>
      </p:sp>
      <p:sp>
        <p:nvSpPr>
          <p:cNvPr id="101381" name="Rectangle 5"/>
          <p:cNvSpPr>
            <a:spLocks noChangeArrowheads="1"/>
          </p:cNvSpPr>
          <p:nvPr/>
        </p:nvSpPr>
        <p:spPr bwMode="auto">
          <a:xfrm>
            <a:off x="3200400" y="1143000"/>
            <a:ext cx="5943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Clr>
                <a:schemeClr val="hlink"/>
              </a:buClr>
              <a:buFont typeface="Wingdings" charset="0"/>
              <a:buChar char="Ø"/>
            </a:pPr>
            <a:r>
              <a:rPr kumimoji="1" lang="en-US" altLang="zh-CN">
                <a:solidFill>
                  <a:srgbClr val="F1F7E9"/>
                </a:solidFill>
                <a:latin typeface="Times New Roman" charset="0"/>
                <a:ea typeface="SimSun" charset="0"/>
                <a:cs typeface="Arial" charset="0"/>
              </a:rPr>
              <a:t>Ê-xơ-tê ghi lại thế nào một âm mưu hủy diệt toàn bộ dân Do Thái được đẩy lùi bởi sự quan phòng của Đức Chúa Trời làm việc qua người nữ Do Thái kính sợ Ngài, hoàng hậu Ê-xơ-tê.  </a:t>
            </a:r>
          </a:p>
          <a:p>
            <a:pPr marL="342900" indent="-342900" eaLnBrk="0" hangingPunct="0">
              <a:lnSpc>
                <a:spcPct val="90000"/>
              </a:lnSpc>
              <a:spcBef>
                <a:spcPct val="20000"/>
              </a:spcBef>
              <a:buClr>
                <a:schemeClr val="hlink"/>
              </a:buClr>
              <a:buFont typeface="Wingdings" charset="0"/>
              <a:buChar char="Ø"/>
            </a:pPr>
            <a:endParaRPr kumimoji="1" lang="en-US" altLang="zh-CN">
              <a:solidFill>
                <a:srgbClr val="F1F7E9"/>
              </a:solidFill>
              <a:latin typeface="Times New Roman" charset="0"/>
              <a:ea typeface="SimSun" charset="0"/>
              <a:cs typeface="Arial" charset="0"/>
            </a:endParaRPr>
          </a:p>
          <a:p>
            <a:pPr marL="342900" indent="-342900" eaLnBrk="0" hangingPunct="0">
              <a:lnSpc>
                <a:spcPct val="90000"/>
              </a:lnSpc>
              <a:spcBef>
                <a:spcPct val="20000"/>
              </a:spcBef>
              <a:buClr>
                <a:schemeClr val="hlink"/>
              </a:buClr>
              <a:buFont typeface="Wingdings" charset="0"/>
              <a:buChar char="Ø"/>
            </a:pPr>
            <a:r>
              <a:rPr kumimoji="1" lang="en-US" altLang="zh-CN">
                <a:solidFill>
                  <a:srgbClr val="F1F7E9"/>
                </a:solidFill>
                <a:latin typeface="Times New Roman" charset="0"/>
                <a:ea typeface="SimSun" charset="0"/>
                <a:cs typeface="Arial" charset="0"/>
              </a:rPr>
              <a:t>Sách nêu ra những mối đe dọa với dân Do Thái  (chs. 1–4) &amp; sự chiến thắng của người Do Thái trên những người đe dọa sự tồn tại của họ (chs. 5–10).  </a:t>
            </a:r>
          </a:p>
          <a:p>
            <a:pPr marL="342900" indent="-342900" eaLnBrk="0" hangingPunct="0">
              <a:lnSpc>
                <a:spcPct val="90000"/>
              </a:lnSpc>
              <a:spcBef>
                <a:spcPct val="20000"/>
              </a:spcBef>
              <a:buClr>
                <a:schemeClr val="hlink"/>
              </a:buClr>
              <a:buFont typeface="Wingdings" charset="0"/>
              <a:buChar char="Ø"/>
            </a:pPr>
            <a:endParaRPr kumimoji="1" lang="en-US" altLang="zh-CN">
              <a:solidFill>
                <a:srgbClr val="F1F7E9"/>
              </a:solidFill>
              <a:latin typeface="Times New Roman" charset="0"/>
              <a:ea typeface="SimSun" charset="0"/>
              <a:cs typeface="Arial" charset="0"/>
            </a:endParaRPr>
          </a:p>
          <a:p>
            <a:pPr marL="342900" indent="-342900" eaLnBrk="0" hangingPunct="0">
              <a:lnSpc>
                <a:spcPct val="90000"/>
              </a:lnSpc>
              <a:spcBef>
                <a:spcPct val="20000"/>
              </a:spcBef>
              <a:buClr>
                <a:schemeClr val="hlink"/>
              </a:buClr>
              <a:buFont typeface="Wingdings" charset="0"/>
              <a:buChar char="Ø"/>
            </a:pPr>
            <a:r>
              <a:rPr kumimoji="1" lang="en-US" altLang="zh-CN">
                <a:solidFill>
                  <a:srgbClr val="F1F7E9"/>
                </a:solidFill>
                <a:latin typeface="Times New Roman" charset="0"/>
                <a:ea typeface="SimSun" charset="0"/>
                <a:cs typeface="Arial" charset="0"/>
              </a:rPr>
              <a:t>Chương 9 kỷ niệm sự bảo toàn của dân tộc trong ngày lễ Phu-rim, được tổ chức hằng năm như lời nhắc nhở về sự thành tín của Đức Chúa Trời với dân của Ngài. </a:t>
            </a:r>
            <a:endParaRPr kumimoji="1" lang="en-US">
              <a:solidFill>
                <a:srgbClr val="F1F7E9"/>
              </a:solidFill>
              <a:latin typeface="Times New Roman" charset="0"/>
              <a:ea typeface="SimSun" charset="0"/>
              <a:cs typeface="Arial" charset="0"/>
            </a:endParaRPr>
          </a:p>
        </p:txBody>
      </p:sp>
      <p:pic>
        <p:nvPicPr>
          <p:cNvPr id="33798" name="Picture 6" descr="estherdraft_lens2769302module42652202photo_1246036757draft_lens2769302_1235059848QueenEsthe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31750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81">
                                            <p:txEl>
                                              <p:pRg st="0" end="0"/>
                                            </p:txEl>
                                          </p:spTgt>
                                        </p:tgtEl>
                                        <p:attrNameLst>
                                          <p:attrName>style.visibility</p:attrName>
                                        </p:attrNameLst>
                                      </p:cBhvr>
                                      <p:to>
                                        <p:strVal val="visible"/>
                                      </p:to>
                                    </p:set>
                                    <p:anim calcmode="lin" valueType="num">
                                      <p:cBhvr additive="base">
                                        <p:cTn id="7" dur="500" fill="hold"/>
                                        <p:tgtEl>
                                          <p:spTgt spid="1013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3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1381">
                                            <p:txEl>
                                              <p:pRg st="2" end="2"/>
                                            </p:txEl>
                                          </p:spTgt>
                                        </p:tgtEl>
                                        <p:attrNameLst>
                                          <p:attrName>style.visibility</p:attrName>
                                        </p:attrNameLst>
                                      </p:cBhvr>
                                      <p:to>
                                        <p:strVal val="visible"/>
                                      </p:to>
                                    </p:set>
                                    <p:anim calcmode="lin" valueType="num">
                                      <p:cBhvr additive="base">
                                        <p:cTn id="13" dur="500" fill="hold"/>
                                        <p:tgtEl>
                                          <p:spTgt spid="10138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138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1381">
                                            <p:txEl>
                                              <p:pRg st="4" end="4"/>
                                            </p:txEl>
                                          </p:spTgt>
                                        </p:tgtEl>
                                        <p:attrNameLst>
                                          <p:attrName>style.visibility</p:attrName>
                                        </p:attrNameLst>
                                      </p:cBhvr>
                                      <p:to>
                                        <p:strVal val="visible"/>
                                      </p:to>
                                    </p:set>
                                    <p:anim calcmode="lin" valueType="num">
                                      <p:cBhvr additive="base">
                                        <p:cTn id="19" dur="500" fill="hold"/>
                                        <p:tgtEl>
                                          <p:spTgt spid="10138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138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44035" name="Text Box 3"/>
          <p:cNvSpPr txBox="1">
            <a:spLocks noChangeArrowheads="1"/>
          </p:cNvSpPr>
          <p:nvPr/>
        </p:nvSpPr>
        <p:spPr bwMode="auto">
          <a:xfrm>
            <a:off x="457200" y="533400"/>
            <a:ext cx="8077200" cy="59197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spcBef>
                <a:spcPct val="50000"/>
              </a:spcBef>
            </a:pPr>
            <a:r>
              <a:rPr lang="en-US" sz="4000">
                <a:solidFill>
                  <a:schemeClr val="bg1"/>
                </a:solidFill>
                <a:latin typeface="Times New Roman" charset="0"/>
              </a:rPr>
              <a:t>Câu hỏi ôn về E-xơ-ra &amp; Nê-hê-mi</a:t>
            </a:r>
          </a:p>
          <a:p>
            <a:pPr eaLnBrk="1" hangingPunct="1">
              <a:spcBef>
                <a:spcPct val="50000"/>
              </a:spcBef>
              <a:buFontTx/>
              <a:buAutoNum type="arabicPeriod"/>
            </a:pPr>
            <a:r>
              <a:rPr lang="en-US" sz="3600">
                <a:solidFill>
                  <a:schemeClr val="bg1"/>
                </a:solidFill>
                <a:latin typeface="Times New Roman" charset="0"/>
              </a:rPr>
              <a:t> Hai nhân vật chính của sách E-xơ-ra là __________ và _______.</a:t>
            </a:r>
          </a:p>
          <a:p>
            <a:pPr eaLnBrk="1" hangingPunct="1">
              <a:spcBef>
                <a:spcPct val="50000"/>
              </a:spcBef>
              <a:buFontTx/>
              <a:buAutoNum type="arabicPeriod"/>
            </a:pPr>
            <a:r>
              <a:rPr lang="en-US" sz="3600">
                <a:solidFill>
                  <a:schemeClr val="bg1"/>
                </a:solidFill>
                <a:latin typeface="Times New Roman" charset="0"/>
              </a:rPr>
              <a:t> Hai nhân vật chính của sách Nê-hê-mi là  _________ và _________. </a:t>
            </a:r>
          </a:p>
          <a:p>
            <a:pPr eaLnBrk="1" hangingPunct="1">
              <a:spcBef>
                <a:spcPct val="50000"/>
              </a:spcBef>
              <a:buFontTx/>
              <a:buAutoNum type="arabicPeriod"/>
            </a:pPr>
            <a:r>
              <a:rPr lang="en-US" sz="3600">
                <a:solidFill>
                  <a:schemeClr val="bg1"/>
                </a:solidFill>
                <a:latin typeface="Times New Roman" charset="0"/>
              </a:rPr>
              <a:t>E-xơ-ra tập chú vào việc tái dựng _______, Nê-hê-mi tập chú vào việc tái dựng __________.  Cả hai đều bàn về việc khôi phục _________.</a:t>
            </a:r>
          </a:p>
        </p:txBody>
      </p:sp>
      <p:sp>
        <p:nvSpPr>
          <p:cNvPr id="173061" name="Text Box 5"/>
          <p:cNvSpPr txBox="1">
            <a:spLocks noChangeArrowheads="1"/>
          </p:cNvSpPr>
          <p:nvPr/>
        </p:nvSpPr>
        <p:spPr bwMode="auto">
          <a:xfrm>
            <a:off x="1403350" y="2057400"/>
            <a:ext cx="22399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r>
              <a:rPr lang="en-US" sz="3200">
                <a:solidFill>
                  <a:srgbClr val="F8F8F8"/>
                </a:solidFill>
              </a:rPr>
              <a:t>Xê-ru-ba-bên</a:t>
            </a:r>
          </a:p>
        </p:txBody>
      </p:sp>
      <p:sp>
        <p:nvSpPr>
          <p:cNvPr id="173062" name="Text Box 6"/>
          <p:cNvSpPr txBox="1">
            <a:spLocks noChangeArrowheads="1"/>
          </p:cNvSpPr>
          <p:nvPr/>
        </p:nvSpPr>
        <p:spPr bwMode="auto">
          <a:xfrm>
            <a:off x="4448175" y="2057400"/>
            <a:ext cx="1419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r>
              <a:rPr lang="en-US" sz="3200">
                <a:solidFill>
                  <a:srgbClr val="F8F8F8"/>
                </a:solidFill>
              </a:rPr>
              <a:t>E-xơ-ra</a:t>
            </a:r>
          </a:p>
        </p:txBody>
      </p:sp>
      <p:sp>
        <p:nvSpPr>
          <p:cNvPr id="173063" name="Text Box 7"/>
          <p:cNvSpPr txBox="1">
            <a:spLocks noChangeArrowheads="1"/>
          </p:cNvSpPr>
          <p:nvPr/>
        </p:nvSpPr>
        <p:spPr bwMode="auto">
          <a:xfrm>
            <a:off x="2411413" y="3429000"/>
            <a:ext cx="1419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r>
              <a:rPr lang="en-US" sz="3200">
                <a:solidFill>
                  <a:srgbClr val="F8F8F8"/>
                </a:solidFill>
              </a:rPr>
              <a:t>E-xơ-ra</a:t>
            </a:r>
          </a:p>
        </p:txBody>
      </p:sp>
      <p:sp>
        <p:nvSpPr>
          <p:cNvPr id="173064" name="Text Box 8"/>
          <p:cNvSpPr txBox="1">
            <a:spLocks noChangeArrowheads="1"/>
          </p:cNvSpPr>
          <p:nvPr/>
        </p:nvSpPr>
        <p:spPr bwMode="auto">
          <a:xfrm>
            <a:off x="5148263" y="3429000"/>
            <a:ext cx="16113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r>
              <a:rPr lang="en-US" sz="3200">
                <a:solidFill>
                  <a:srgbClr val="F8F8F8"/>
                </a:solidFill>
              </a:rPr>
              <a:t>Nê-hê-mi</a:t>
            </a:r>
          </a:p>
        </p:txBody>
      </p:sp>
      <p:sp>
        <p:nvSpPr>
          <p:cNvPr id="173065" name="Text Box 9"/>
          <p:cNvSpPr txBox="1">
            <a:spLocks noChangeArrowheads="1"/>
          </p:cNvSpPr>
          <p:nvPr/>
        </p:nvSpPr>
        <p:spPr bwMode="auto">
          <a:xfrm>
            <a:off x="971550" y="4802188"/>
            <a:ext cx="1571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r>
              <a:rPr lang="en-US" sz="3200">
                <a:solidFill>
                  <a:srgbClr val="F8F8F8"/>
                </a:solidFill>
                <a:latin typeface="Times New Roman" charset="0"/>
              </a:rPr>
              <a:t>Đền thờ</a:t>
            </a:r>
          </a:p>
        </p:txBody>
      </p:sp>
      <p:sp>
        <p:nvSpPr>
          <p:cNvPr id="173066" name="Text Box 10"/>
          <p:cNvSpPr txBox="1">
            <a:spLocks noChangeArrowheads="1"/>
          </p:cNvSpPr>
          <p:nvPr/>
        </p:nvSpPr>
        <p:spPr bwMode="auto">
          <a:xfrm>
            <a:off x="2670175" y="5300663"/>
            <a:ext cx="2333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r>
              <a:rPr lang="en-US" sz="3200">
                <a:solidFill>
                  <a:srgbClr val="F8F8F8"/>
                </a:solidFill>
                <a:latin typeface="Times New Roman" charset="0"/>
              </a:rPr>
              <a:t>tường thành</a:t>
            </a:r>
          </a:p>
        </p:txBody>
      </p:sp>
      <p:sp>
        <p:nvSpPr>
          <p:cNvPr id="173067" name="Text Box 11"/>
          <p:cNvSpPr txBox="1">
            <a:spLocks noChangeArrowheads="1"/>
          </p:cNvSpPr>
          <p:nvPr/>
        </p:nvSpPr>
        <p:spPr bwMode="auto">
          <a:xfrm>
            <a:off x="4537075" y="5873750"/>
            <a:ext cx="19065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r>
              <a:rPr lang="en-US" sz="3200">
                <a:solidFill>
                  <a:srgbClr val="F8F8F8"/>
                </a:solidFill>
                <a:latin typeface="Times New Roman" charset="0"/>
              </a:rPr>
              <a:t>con người</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3061"/>
                                        </p:tgtEl>
                                        <p:attrNameLst>
                                          <p:attrName>style.visibility</p:attrName>
                                        </p:attrNameLst>
                                      </p:cBhvr>
                                      <p:to>
                                        <p:strVal val="visible"/>
                                      </p:to>
                                    </p:set>
                                    <p:animEffect transition="in" filter="blinds(horizontal)">
                                      <p:cBhvr>
                                        <p:cTn id="7" dur="500"/>
                                        <p:tgtEl>
                                          <p:spTgt spid="1730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3062"/>
                                        </p:tgtEl>
                                        <p:attrNameLst>
                                          <p:attrName>style.visibility</p:attrName>
                                        </p:attrNameLst>
                                      </p:cBhvr>
                                      <p:to>
                                        <p:strVal val="visible"/>
                                      </p:to>
                                    </p:set>
                                    <p:animEffect transition="in" filter="blinds(horizontal)">
                                      <p:cBhvr>
                                        <p:cTn id="12" dur="500"/>
                                        <p:tgtEl>
                                          <p:spTgt spid="1730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3063"/>
                                        </p:tgtEl>
                                        <p:attrNameLst>
                                          <p:attrName>style.visibility</p:attrName>
                                        </p:attrNameLst>
                                      </p:cBhvr>
                                      <p:to>
                                        <p:strVal val="visible"/>
                                      </p:to>
                                    </p:set>
                                    <p:animEffect transition="in" filter="blinds(horizontal)">
                                      <p:cBhvr>
                                        <p:cTn id="17" dur="500"/>
                                        <p:tgtEl>
                                          <p:spTgt spid="1730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3064"/>
                                        </p:tgtEl>
                                        <p:attrNameLst>
                                          <p:attrName>style.visibility</p:attrName>
                                        </p:attrNameLst>
                                      </p:cBhvr>
                                      <p:to>
                                        <p:strVal val="visible"/>
                                      </p:to>
                                    </p:set>
                                    <p:animEffect transition="in" filter="blinds(horizontal)">
                                      <p:cBhvr>
                                        <p:cTn id="22" dur="500"/>
                                        <p:tgtEl>
                                          <p:spTgt spid="1730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3065"/>
                                        </p:tgtEl>
                                        <p:attrNameLst>
                                          <p:attrName>style.visibility</p:attrName>
                                        </p:attrNameLst>
                                      </p:cBhvr>
                                      <p:to>
                                        <p:strVal val="visible"/>
                                      </p:to>
                                    </p:set>
                                    <p:animEffect transition="in" filter="blinds(horizontal)">
                                      <p:cBhvr>
                                        <p:cTn id="27" dur="500"/>
                                        <p:tgtEl>
                                          <p:spTgt spid="1730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3066"/>
                                        </p:tgtEl>
                                        <p:attrNameLst>
                                          <p:attrName>style.visibility</p:attrName>
                                        </p:attrNameLst>
                                      </p:cBhvr>
                                      <p:to>
                                        <p:strVal val="visible"/>
                                      </p:to>
                                    </p:set>
                                    <p:animEffect transition="in" filter="blinds(horizontal)">
                                      <p:cBhvr>
                                        <p:cTn id="32" dur="500"/>
                                        <p:tgtEl>
                                          <p:spTgt spid="1730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3067"/>
                                        </p:tgtEl>
                                        <p:attrNameLst>
                                          <p:attrName>style.visibility</p:attrName>
                                        </p:attrNameLst>
                                      </p:cBhvr>
                                      <p:to>
                                        <p:strVal val="visible"/>
                                      </p:to>
                                    </p:set>
                                    <p:animEffect transition="in" filter="blinds(horizontal)">
                                      <p:cBhvr>
                                        <p:cTn id="37" dur="500"/>
                                        <p:tgtEl>
                                          <p:spTgt spid="173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p:bldP spid="173062" grpId="0"/>
      <p:bldP spid="173063" grpId="0"/>
      <p:bldP spid="173064" grpId="0"/>
      <p:bldP spid="173065" grpId="0"/>
      <p:bldP spid="173066" grpId="0"/>
      <p:bldP spid="17306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5" descr="esther_haman.jpg"/>
          <p:cNvPicPr>
            <a:picLocks noChangeAspect="1"/>
          </p:cNvPicPr>
          <p:nvPr/>
        </p:nvPicPr>
        <p:blipFill>
          <a:blip r:embed="rId3">
            <a:extLst>
              <a:ext uri="{28A0092B-C50C-407E-A947-70E740481C1C}">
                <a14:useLocalDpi xmlns:a14="http://schemas.microsoft.com/office/drawing/2010/main" val="0"/>
              </a:ext>
            </a:extLst>
          </a:blip>
          <a:srcRect b="348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Rectangle 2"/>
          <p:cNvSpPr>
            <a:spLocks noGrp="1" noChangeArrowheads="1"/>
          </p:cNvSpPr>
          <p:nvPr>
            <p:ph type="title"/>
          </p:nvPr>
        </p:nvSpPr>
        <p:spPr>
          <a:xfrm>
            <a:off x="685800" y="685800"/>
            <a:ext cx="7772400" cy="1143000"/>
          </a:xfrm>
          <a:effectLst>
            <a:outerShdw blurRad="63500" dist="35921" dir="2700000" algn="ctr" rotWithShape="0">
              <a:srgbClr val="000000">
                <a:alpha val="74997"/>
              </a:srgbClr>
            </a:outerShdw>
          </a:effectLst>
        </p:spPr>
        <p:txBody>
          <a:bodyPr/>
          <a:lstStyle/>
          <a:p>
            <a:pPr algn="ctr"/>
            <a:r>
              <a:rPr lang="en-US" b="1" i="0">
                <a:effectLst/>
                <a:latin typeface="Arial" charset="0"/>
                <a:ea typeface="ＭＳ Ｐゴシック" charset="0"/>
                <a:cs typeface="ＭＳ Ｐゴシック" charset="0"/>
              </a:rPr>
              <a:t>Câu tóm tắt</a:t>
            </a:r>
            <a:endParaRPr lang="en-US" b="1" i="0">
              <a:latin typeface="Arial" charset="0"/>
              <a:ea typeface="ＭＳ Ｐゴシック" charset="0"/>
              <a:cs typeface="ＭＳ Ｐゴシック" charset="0"/>
            </a:endParaRPr>
          </a:p>
        </p:txBody>
      </p:sp>
      <p:sp>
        <p:nvSpPr>
          <p:cNvPr id="34820" name="Text Box 4"/>
          <p:cNvSpPr txBox="1">
            <a:spLocks noChangeArrowheads="1"/>
          </p:cNvSpPr>
          <p:nvPr/>
        </p:nvSpPr>
        <p:spPr bwMode="auto">
          <a:xfrm>
            <a:off x="8259763" y="7620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solidFill>
                  <a:schemeClr val="bg1"/>
                </a:solidFill>
                <a:latin typeface="Times New Roman" charset="0"/>
              </a:rPr>
              <a:t>308</a:t>
            </a:r>
          </a:p>
        </p:txBody>
      </p:sp>
      <p:sp>
        <p:nvSpPr>
          <p:cNvPr id="7" name="Rectangle 3"/>
          <p:cNvSpPr txBox="1">
            <a:spLocks noChangeArrowheads="1"/>
          </p:cNvSpPr>
          <p:nvPr/>
        </p:nvSpPr>
        <p:spPr bwMode="auto">
          <a:xfrm>
            <a:off x="381000" y="1981200"/>
            <a:ext cx="8534400" cy="4495800"/>
          </a:xfrm>
          <a:prstGeom prst="rect">
            <a:avLst/>
          </a:prstGeom>
          <a:noFill/>
          <a:ln w="9525">
            <a:noFill/>
            <a:miter lim="800000"/>
            <a:headEnd/>
            <a:tailEnd/>
          </a:ln>
          <a:effectLst>
            <a:outerShdw dist="35921" dir="2700000" algn="ctr" rotWithShape="0">
              <a:srgbClr val="808080">
                <a:alpha val="74997"/>
              </a:srgbClr>
            </a:outerShdw>
          </a:effectLst>
        </p:spPr>
        <p:txBody>
          <a:bodyPr/>
          <a:lstStyle>
            <a:lvl1pPr marL="342900" indent="-342900"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20000"/>
              </a:spcBef>
              <a:buClr>
                <a:schemeClr val="hlink"/>
              </a:buClr>
            </a:pPr>
            <a:r>
              <a:rPr kumimoji="1" lang="en-US" altLang="zh-CN" sz="3600">
                <a:solidFill>
                  <a:schemeClr val="tx2"/>
                </a:solidFill>
                <a:latin typeface="Times New Roman" charset="0"/>
                <a:ea typeface="SimSun" charset="0"/>
                <a:cs typeface="Arial" charset="0"/>
              </a:rPr>
              <a:t>Một âm mưu hủy diệt dân Giu-đa của Ha-man đã quay lại giáng trên chính đầu ông ta bởi sự quan phòng của Đức Chúa Trời qua Mạc-đô-chê và Ê-xơ-tê để khích lệ dân Israel hậu lưu đày về sự cam kết không đổi của Đức Chúa Trời với Giao ước Áp-ra-ham.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35842" name="Picture 7" descr="Clouds &amp; Sky 0017"/>
          <p:cNvPicPr>
            <a:picLocks noChangeAspect="1" noChangeArrowheads="1"/>
          </p:cNvPicPr>
          <p:nvPr/>
        </p:nvPicPr>
        <p:blipFill>
          <a:blip r:embed="rId3">
            <a:extLst>
              <a:ext uri="{28A0092B-C50C-407E-A947-70E740481C1C}">
                <a14:useLocalDpi xmlns:a14="http://schemas.microsoft.com/office/drawing/2010/main" val="0"/>
              </a:ext>
            </a:extLst>
          </a:blip>
          <a:srcRect b="437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6" name="Rectangle 2"/>
          <p:cNvSpPr>
            <a:spLocks noGrp="1" noChangeArrowheads="1"/>
          </p:cNvSpPr>
          <p:nvPr>
            <p:ph type="title"/>
          </p:nvPr>
        </p:nvSpPr>
        <p:spPr>
          <a:xfrm>
            <a:off x="2438400" y="304800"/>
            <a:ext cx="4267200" cy="685800"/>
          </a:xfrm>
          <a:solidFill>
            <a:srgbClr val="000000"/>
          </a:solidFill>
        </p:spPr>
        <p:txBody>
          <a:bodyPr/>
          <a:lstStyle/>
          <a:p>
            <a:pPr algn="ctr"/>
            <a:r>
              <a:rPr lang="en-US" b="1" i="0">
                <a:effectLst>
                  <a:outerShdw blurRad="38100" dist="38100" dir="2700000" algn="tl">
                    <a:srgbClr val="366B1B"/>
                  </a:outerShdw>
                </a:effectLst>
                <a:latin typeface="Arial" charset="0"/>
                <a:ea typeface="ＭＳ Ｐゴシック" charset="0"/>
                <a:cs typeface="ＭＳ Ｐゴシック" charset="0"/>
              </a:rPr>
              <a:t>Tổng hợp</a:t>
            </a:r>
          </a:p>
        </p:txBody>
      </p:sp>
      <p:sp>
        <p:nvSpPr>
          <p:cNvPr id="35844" name="Text Box 3"/>
          <p:cNvSpPr txBox="1">
            <a:spLocks noChangeArrowheads="1"/>
          </p:cNvSpPr>
          <p:nvPr/>
        </p:nvSpPr>
        <p:spPr bwMode="auto">
          <a:xfrm>
            <a:off x="8259763" y="7620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solidFill>
                  <a:schemeClr val="tx2"/>
                </a:solidFill>
                <a:latin typeface="Times New Roman" charset="0"/>
              </a:rPr>
              <a:t>311</a:t>
            </a:r>
          </a:p>
        </p:txBody>
      </p:sp>
      <p:sp>
        <p:nvSpPr>
          <p:cNvPr id="103428" name="Text Box 4"/>
          <p:cNvSpPr txBox="1">
            <a:spLocks noChangeArrowheads="1"/>
          </p:cNvSpPr>
          <p:nvPr/>
        </p:nvSpPr>
        <p:spPr bwMode="auto">
          <a:xfrm>
            <a:off x="609600" y="2916238"/>
            <a:ext cx="6705600" cy="588962"/>
          </a:xfrm>
          <a:prstGeom prst="rect">
            <a:avLst/>
          </a:prstGeom>
          <a:solidFill>
            <a:srgbClr val="000000"/>
          </a:solidFill>
          <a:ln w="9525">
            <a:solidFill>
              <a:srgbClr val="000000"/>
            </a:solidFill>
            <a:miter lim="800000"/>
            <a:headEnd/>
            <a:tailEnd/>
          </a:ln>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r>
              <a:rPr lang="en-US" altLang="zh-CN" sz="3200">
                <a:solidFill>
                  <a:srgbClr val="FFFFFF"/>
                </a:solidFill>
                <a:latin typeface="Times New Roman" charset="0"/>
                <a:ea typeface="SimSun" charset="0"/>
                <a:cs typeface="SimSun" charset="0"/>
              </a:rPr>
              <a:t>1—4	Lập âm mưu — mối đe dọa</a:t>
            </a:r>
          </a:p>
        </p:txBody>
      </p:sp>
      <p:sp>
        <p:nvSpPr>
          <p:cNvPr id="35846" name="Text Box 5"/>
          <p:cNvSpPr txBox="1">
            <a:spLocks noChangeArrowheads="1"/>
          </p:cNvSpPr>
          <p:nvPr/>
        </p:nvSpPr>
        <p:spPr bwMode="auto">
          <a:xfrm>
            <a:off x="762000" y="1336675"/>
            <a:ext cx="7543800" cy="588963"/>
          </a:xfrm>
          <a:prstGeom prst="rect">
            <a:avLst/>
          </a:prstGeom>
          <a:solidFill>
            <a:srgbClr val="FFFFFF"/>
          </a:solidFill>
          <a:ln w="9525">
            <a:solidFill>
              <a:srgbClr val="000000"/>
            </a:solidFill>
            <a:miter lim="800000"/>
            <a:headEnd/>
            <a:tailEnd/>
          </a:ln>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r>
              <a:rPr lang="en-US" altLang="zh-CN" sz="3200">
                <a:latin typeface="Times New Roman" charset="0"/>
                <a:ea typeface="SimSun" charset="0"/>
                <a:cs typeface="SimSun" charset="0"/>
              </a:rPr>
              <a:t>Âm mưu hủy diệt bị thất bại</a:t>
            </a:r>
          </a:p>
        </p:txBody>
      </p:sp>
      <p:sp>
        <p:nvSpPr>
          <p:cNvPr id="103430" name="Text Box 6"/>
          <p:cNvSpPr txBox="1">
            <a:spLocks noChangeArrowheads="1"/>
          </p:cNvSpPr>
          <p:nvPr/>
        </p:nvSpPr>
        <p:spPr bwMode="auto">
          <a:xfrm>
            <a:off x="1676400" y="5486400"/>
            <a:ext cx="6875463" cy="1076325"/>
          </a:xfrm>
          <a:prstGeom prst="rect">
            <a:avLst/>
          </a:prstGeom>
          <a:solidFill>
            <a:srgbClr val="000000"/>
          </a:solidFill>
          <a:ln w="9525">
            <a:solidFill>
              <a:srgbClr val="000000"/>
            </a:solidFill>
            <a:miter lim="800000"/>
            <a:headEnd/>
            <a:tailEnd/>
          </a:ln>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r>
              <a:rPr lang="en-US" altLang="zh-CN" sz="3200">
                <a:solidFill>
                  <a:srgbClr val="FFFFFF"/>
                </a:solidFill>
                <a:latin typeface="Times New Roman" charset="0"/>
                <a:ea typeface="SimSun" charset="0"/>
                <a:cs typeface="SimSun" charset="0"/>
              </a:rPr>
              <a:t>5—10	Âm mưu thất bại — chiến thắng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additive="base">
                                        <p:cTn id="7" dur="500" fill="hold"/>
                                        <p:tgtEl>
                                          <p:spTgt spid="103428"/>
                                        </p:tgtEl>
                                        <p:attrNameLst>
                                          <p:attrName>ppt_x</p:attrName>
                                        </p:attrNameLst>
                                      </p:cBhvr>
                                      <p:tavLst>
                                        <p:tav tm="0">
                                          <p:val>
                                            <p:strVal val="0-#ppt_w/2"/>
                                          </p:val>
                                        </p:tav>
                                        <p:tav tm="100000">
                                          <p:val>
                                            <p:strVal val="#ppt_x"/>
                                          </p:val>
                                        </p:tav>
                                      </p:tavLst>
                                    </p:anim>
                                    <p:anim calcmode="lin" valueType="num">
                                      <p:cBhvr additive="base">
                                        <p:cTn id="8" dur="500" fill="hold"/>
                                        <p:tgtEl>
                                          <p:spTgt spid="1034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430"/>
                                        </p:tgtEl>
                                        <p:attrNameLst>
                                          <p:attrName>style.visibility</p:attrName>
                                        </p:attrNameLst>
                                      </p:cBhvr>
                                      <p:to>
                                        <p:strVal val="visible"/>
                                      </p:to>
                                    </p:set>
                                    <p:anim calcmode="lin" valueType="num">
                                      <p:cBhvr additive="base">
                                        <p:cTn id="13" dur="500" fill="hold"/>
                                        <p:tgtEl>
                                          <p:spTgt spid="103430"/>
                                        </p:tgtEl>
                                        <p:attrNameLst>
                                          <p:attrName>ppt_x</p:attrName>
                                        </p:attrNameLst>
                                      </p:cBhvr>
                                      <p:tavLst>
                                        <p:tav tm="0">
                                          <p:val>
                                            <p:strVal val="0-#ppt_w/2"/>
                                          </p:val>
                                        </p:tav>
                                        <p:tav tm="100000">
                                          <p:val>
                                            <p:strVal val="#ppt_x"/>
                                          </p:val>
                                        </p:tav>
                                      </p:tavLst>
                                    </p:anim>
                                    <p:anim calcmode="lin" valueType="num">
                                      <p:cBhvr additive="base">
                                        <p:cTn id="14" dur="500" fill="hold"/>
                                        <p:tgtEl>
                                          <p:spTgt spid="1034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animBg="1" autoUpdateAnimBg="0"/>
      <p:bldP spid="103430"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hlink"/>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819400" y="152400"/>
            <a:ext cx="3505200" cy="609600"/>
          </a:xfrm>
          <a:solidFill>
            <a:srgbClr val="000000"/>
          </a:solidFill>
        </p:spPr>
        <p:txBody>
          <a:bodyPr/>
          <a:lstStyle/>
          <a:p>
            <a:pPr algn="ctr"/>
            <a:r>
              <a:rPr lang="en-US" b="1">
                <a:effectLst>
                  <a:outerShdw blurRad="38100" dist="38100" dir="2700000" algn="tl">
                    <a:srgbClr val="366B1B"/>
                  </a:outerShdw>
                </a:effectLst>
                <a:latin typeface="Arial" charset="0"/>
                <a:ea typeface="ＭＳ Ｐゴシック" charset="0"/>
                <a:cs typeface="ＭＳ Ｐゴシック" charset="0"/>
              </a:rPr>
              <a:t>Dàn ý</a:t>
            </a:r>
          </a:p>
        </p:txBody>
      </p:sp>
      <p:sp>
        <p:nvSpPr>
          <p:cNvPr id="104451" name="Rectangle 3"/>
          <p:cNvSpPr>
            <a:spLocks noGrp="1" noChangeArrowheads="1"/>
          </p:cNvSpPr>
          <p:nvPr>
            <p:ph type="body" sz="half" idx="1"/>
          </p:nvPr>
        </p:nvSpPr>
        <p:spPr>
          <a:xfrm>
            <a:off x="304800" y="1163638"/>
            <a:ext cx="8534400" cy="2265362"/>
          </a:xfrm>
          <a:solidFill>
            <a:schemeClr val="tx2"/>
          </a:solidFill>
          <a:ln>
            <a:solidFill>
              <a:schemeClr val="tx1"/>
            </a:solidFill>
            <a:miter lim="800000"/>
            <a:headEnd/>
            <a:tailEnd/>
          </a:ln>
        </p:spPr>
        <p:txBody>
          <a:bodyPr/>
          <a:lstStyle/>
          <a:p>
            <a:r>
              <a:rPr lang="en-US" altLang="zh-CN" sz="2400" b="1">
                <a:latin typeface="Arial" charset="0"/>
                <a:ea typeface="ＭＳ Ｐゴシック" charset="0"/>
                <a:cs typeface="Times New Roman" charset="0"/>
              </a:rPr>
              <a:t>I.	(Chs. 1—4) Âm mưu của Ha-man nhằm hủy diệt dân Giu-đa được Mạc-đô-chê và Ê-xơ-tê khám phá, họ là người mà Đức Chúa Trời đặt để ở vị trí chiến lược, để cho dân Israel rằng ngoài sự can thiệp của Đức Chúa Trời thì họ không còn là một dân tộc nữa.</a:t>
            </a:r>
          </a:p>
        </p:txBody>
      </p:sp>
      <p:sp>
        <p:nvSpPr>
          <p:cNvPr id="104452" name="Rectangle 4"/>
          <p:cNvSpPr>
            <a:spLocks noGrp="1" noChangeArrowheads="1"/>
          </p:cNvSpPr>
          <p:nvPr>
            <p:ph type="body" sz="half" idx="2"/>
          </p:nvPr>
        </p:nvSpPr>
        <p:spPr>
          <a:xfrm>
            <a:off x="304800" y="3962400"/>
            <a:ext cx="8534400" cy="2341563"/>
          </a:xfrm>
          <a:solidFill>
            <a:schemeClr val="tx2"/>
          </a:solidFill>
          <a:ln>
            <a:solidFill>
              <a:schemeClr val="tx1"/>
            </a:solidFill>
            <a:miter lim="800000"/>
            <a:headEnd/>
            <a:tailEnd/>
          </a:ln>
        </p:spPr>
        <p:txBody>
          <a:bodyPr/>
          <a:lstStyle/>
          <a:p>
            <a:r>
              <a:rPr lang="en-US" altLang="zh-CN" sz="2400" b="1">
                <a:latin typeface="Arial" charset="0"/>
                <a:ea typeface="ＭＳ Ｐゴシック" charset="0"/>
                <a:cs typeface="Times New Roman" charset="0"/>
              </a:rPr>
              <a:t>II. (Chs. 5—10) Âm mưu hủy diệt của Ha-man quay trở lại trút xuống đầu ông ta bởi sự quan phòng của Đức Chúa Trời qua Mạc-đô-chê và Ê-xơ-tê để khích lệ dân Israel hậu lưu đày về sự cam kết không đổi của Đức Chúa Trời với Giao Ước Áp-ra-ham.</a:t>
            </a:r>
            <a:endParaRPr lang="en-US" sz="2400">
              <a:latin typeface="Arial" charset="0"/>
              <a:ea typeface="ＭＳ Ｐゴシック" charset="0"/>
              <a:cs typeface="ＭＳ Ｐゴシック" charset="0"/>
            </a:endParaRPr>
          </a:p>
        </p:txBody>
      </p:sp>
      <p:sp>
        <p:nvSpPr>
          <p:cNvPr id="36869" name="Text Box 5"/>
          <p:cNvSpPr txBox="1">
            <a:spLocks noChangeArrowheads="1"/>
          </p:cNvSpPr>
          <p:nvPr/>
        </p:nvSpPr>
        <p:spPr bwMode="auto">
          <a:xfrm>
            <a:off x="7696200" y="76200"/>
            <a:ext cx="1371600"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latin typeface="Times New Roman" charset="0"/>
              </a:rPr>
              <a:t>311-312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 calcmode="lin" valueType="num">
                                      <p:cBhvr additive="base">
                                        <p:cTn id="7" dur="500" fill="hold"/>
                                        <p:tgtEl>
                                          <p:spTgt spid="104451"/>
                                        </p:tgtEl>
                                        <p:attrNameLst>
                                          <p:attrName>ppt_x</p:attrName>
                                        </p:attrNameLst>
                                      </p:cBhvr>
                                      <p:tavLst>
                                        <p:tav tm="0">
                                          <p:val>
                                            <p:strVal val="1+#ppt_w/2"/>
                                          </p:val>
                                        </p:tav>
                                        <p:tav tm="100000">
                                          <p:val>
                                            <p:strVal val="#ppt_x"/>
                                          </p:val>
                                        </p:tav>
                                      </p:tavLst>
                                    </p:anim>
                                    <p:anim calcmode="lin" valueType="num">
                                      <p:cBhvr additive="base">
                                        <p:cTn id="8" dur="500" fill="hold"/>
                                        <p:tgtEl>
                                          <p:spTgt spid="1044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04452"/>
                                        </p:tgtEl>
                                        <p:attrNameLst>
                                          <p:attrName>style.visibility</p:attrName>
                                        </p:attrNameLst>
                                      </p:cBhvr>
                                      <p:to>
                                        <p:strVal val="visible"/>
                                      </p:to>
                                    </p:set>
                                    <p:anim calcmode="lin" valueType="num">
                                      <p:cBhvr additive="base">
                                        <p:cTn id="13" dur="500" fill="hold"/>
                                        <p:tgtEl>
                                          <p:spTgt spid="104452"/>
                                        </p:tgtEl>
                                        <p:attrNameLst>
                                          <p:attrName>ppt_x</p:attrName>
                                        </p:attrNameLst>
                                      </p:cBhvr>
                                      <p:tavLst>
                                        <p:tav tm="0">
                                          <p:val>
                                            <p:strVal val="1+#ppt_w/2"/>
                                          </p:val>
                                        </p:tav>
                                        <p:tav tm="100000">
                                          <p:val>
                                            <p:strVal val="#ppt_x"/>
                                          </p:val>
                                        </p:tav>
                                      </p:tavLst>
                                    </p:anim>
                                    <p:anim calcmode="lin" valueType="num">
                                      <p:cBhvr additive="base">
                                        <p:cTn id="14" dur="500" fill="hold"/>
                                        <p:tgtEl>
                                          <p:spTgt spid="1044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autoUpdateAnimBg="0"/>
      <p:bldP spid="104452"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6" descr="esther-Jan_Victors_-_Esther_en_Haman_voor_Ahasve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Line 3"/>
          <p:cNvSpPr>
            <a:spLocks noChangeShapeType="1"/>
          </p:cNvSpPr>
          <p:nvPr/>
        </p:nvSpPr>
        <p:spPr bwMode="auto">
          <a:xfrm flipH="1">
            <a:off x="533400" y="1473200"/>
            <a:ext cx="1066800" cy="315277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68" name="Line 4"/>
          <p:cNvSpPr>
            <a:spLocks noChangeShapeType="1"/>
          </p:cNvSpPr>
          <p:nvPr/>
        </p:nvSpPr>
        <p:spPr bwMode="auto">
          <a:xfrm flipH="1">
            <a:off x="7550150" y="1447800"/>
            <a:ext cx="1136650" cy="31940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69" name="Line 5"/>
          <p:cNvSpPr>
            <a:spLocks noChangeShapeType="1"/>
          </p:cNvSpPr>
          <p:nvPr/>
        </p:nvSpPr>
        <p:spPr bwMode="auto">
          <a:xfrm flipH="1">
            <a:off x="586740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0" name="Line 6"/>
          <p:cNvSpPr>
            <a:spLocks noChangeShapeType="1"/>
          </p:cNvSpPr>
          <p:nvPr/>
        </p:nvSpPr>
        <p:spPr bwMode="auto">
          <a:xfrm flipH="1">
            <a:off x="26479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1" name="Rectangle 7"/>
          <p:cNvSpPr>
            <a:spLocks noChangeArrowheads="1"/>
          </p:cNvSpPr>
          <p:nvPr/>
        </p:nvSpPr>
        <p:spPr bwMode="auto">
          <a:xfrm>
            <a:off x="1066800" y="5419725"/>
            <a:ext cx="6499225" cy="56197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2472" name="Line 8"/>
          <p:cNvSpPr>
            <a:spLocks noChangeShapeType="1"/>
          </p:cNvSpPr>
          <p:nvPr/>
        </p:nvSpPr>
        <p:spPr bwMode="auto">
          <a:xfrm flipH="1">
            <a:off x="15811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3" name="Line 9"/>
          <p:cNvSpPr>
            <a:spLocks noChangeShapeType="1"/>
          </p:cNvSpPr>
          <p:nvPr/>
        </p:nvSpPr>
        <p:spPr bwMode="auto">
          <a:xfrm flipH="1">
            <a:off x="46291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4" name="Text Box 10"/>
          <p:cNvSpPr txBox="1">
            <a:spLocks noChangeArrowheads="1"/>
          </p:cNvSpPr>
          <p:nvPr/>
        </p:nvSpPr>
        <p:spPr bwMode="auto">
          <a:xfrm rot="-4225144">
            <a:off x="-427831" y="2743994"/>
            <a:ext cx="39655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000000"/>
                </a:solidFill>
                <a:latin typeface="Arial Narrow" charset="0"/>
                <a:ea typeface="ＭＳ Ｐゴシック" charset="0"/>
                <a:cs typeface="Times New Roman" charset="0"/>
              </a:defRPr>
            </a:lvl1pPr>
            <a:lvl2pPr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lvl="1" eaLnBrk="1" hangingPunct="1">
              <a:spcBef>
                <a:spcPct val="50000"/>
              </a:spcBef>
            </a:pPr>
            <a:r>
              <a:rPr lang="en-US" sz="3200">
                <a:solidFill>
                  <a:schemeClr val="bg1"/>
                </a:solidFill>
                <a:latin typeface="Times New Roman" charset="0"/>
                <a:ea typeface="ＭＳ Ｐゴシック" charset="0"/>
              </a:rPr>
              <a:t>Sự rối rắm 1-2</a:t>
            </a:r>
          </a:p>
        </p:txBody>
      </p:sp>
      <p:sp>
        <p:nvSpPr>
          <p:cNvPr id="62475" name="Line 11"/>
          <p:cNvSpPr>
            <a:spLocks noChangeShapeType="1"/>
          </p:cNvSpPr>
          <p:nvPr/>
        </p:nvSpPr>
        <p:spPr bwMode="auto">
          <a:xfrm>
            <a:off x="5695950" y="406400"/>
            <a:ext cx="0" cy="10414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6" name="Text Box 12"/>
          <p:cNvSpPr txBox="1">
            <a:spLocks noChangeArrowheads="1"/>
          </p:cNvSpPr>
          <p:nvPr/>
        </p:nvSpPr>
        <p:spPr bwMode="auto">
          <a:xfrm rot="-5288727">
            <a:off x="152400" y="5105400"/>
            <a:ext cx="1219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a:solidFill>
                  <a:schemeClr val="bg1"/>
                </a:solidFill>
                <a:latin typeface="Times New Roman" charset="0"/>
              </a:rPr>
              <a:t>Vả Thi</a:t>
            </a:r>
          </a:p>
        </p:txBody>
      </p:sp>
      <p:sp>
        <p:nvSpPr>
          <p:cNvPr id="62477" name="Text Box 13"/>
          <p:cNvSpPr txBox="1">
            <a:spLocks noChangeArrowheads="1"/>
          </p:cNvSpPr>
          <p:nvPr/>
        </p:nvSpPr>
        <p:spPr bwMode="auto">
          <a:xfrm rot="-5400000">
            <a:off x="-478631" y="5141119"/>
            <a:ext cx="1676400" cy="5191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483</a:t>
            </a:r>
          </a:p>
        </p:txBody>
      </p:sp>
      <p:sp>
        <p:nvSpPr>
          <p:cNvPr id="62478" name="Text Box 14"/>
          <p:cNvSpPr txBox="1">
            <a:spLocks noChangeArrowheads="1"/>
          </p:cNvSpPr>
          <p:nvPr/>
        </p:nvSpPr>
        <p:spPr bwMode="auto">
          <a:xfrm>
            <a:off x="2819400" y="5410200"/>
            <a:ext cx="28194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a:solidFill>
                  <a:schemeClr val="bg1"/>
                </a:solidFill>
                <a:latin typeface="Times New Roman" charset="0"/>
              </a:rPr>
              <a:t>Mạc-đô-chê dấy lên</a:t>
            </a:r>
          </a:p>
        </p:txBody>
      </p:sp>
      <p:sp>
        <p:nvSpPr>
          <p:cNvPr id="62479" name="Line 15"/>
          <p:cNvSpPr>
            <a:spLocks noChangeShapeType="1"/>
          </p:cNvSpPr>
          <p:nvPr/>
        </p:nvSpPr>
        <p:spPr bwMode="auto">
          <a:xfrm>
            <a:off x="533400" y="4638675"/>
            <a:ext cx="0" cy="138112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0" name="Rectangle 16"/>
          <p:cNvSpPr>
            <a:spLocks noChangeArrowheads="1"/>
          </p:cNvSpPr>
          <p:nvPr/>
        </p:nvSpPr>
        <p:spPr bwMode="auto">
          <a:xfrm>
            <a:off x="1600200" y="381000"/>
            <a:ext cx="7086600" cy="1090613"/>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2481" name="Text Box 17"/>
          <p:cNvSpPr txBox="1">
            <a:spLocks noChangeArrowheads="1"/>
          </p:cNvSpPr>
          <p:nvPr/>
        </p:nvSpPr>
        <p:spPr bwMode="auto">
          <a:xfrm>
            <a:off x="539750" y="5949950"/>
            <a:ext cx="1081088" cy="581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1600">
                <a:solidFill>
                  <a:schemeClr val="bg1"/>
                </a:solidFill>
                <a:latin typeface="Times New Roman" charset="0"/>
              </a:rPr>
              <a:t>Tiệc chiêu đãi</a:t>
            </a:r>
          </a:p>
        </p:txBody>
      </p:sp>
      <p:sp>
        <p:nvSpPr>
          <p:cNvPr id="62482" name="Line 18"/>
          <p:cNvSpPr>
            <a:spLocks noChangeShapeType="1"/>
          </p:cNvSpPr>
          <p:nvPr/>
        </p:nvSpPr>
        <p:spPr bwMode="auto">
          <a:xfrm flipH="1">
            <a:off x="46482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3" name="Line 19"/>
          <p:cNvSpPr>
            <a:spLocks noChangeShapeType="1"/>
          </p:cNvSpPr>
          <p:nvPr/>
        </p:nvSpPr>
        <p:spPr bwMode="auto">
          <a:xfrm flipH="1">
            <a:off x="25908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4" name="Line 20"/>
          <p:cNvSpPr>
            <a:spLocks noChangeShapeType="1"/>
          </p:cNvSpPr>
          <p:nvPr/>
        </p:nvSpPr>
        <p:spPr bwMode="auto">
          <a:xfrm rot="5400000">
            <a:off x="938213" y="4243387"/>
            <a:ext cx="0" cy="80962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5" name="Line 21"/>
          <p:cNvSpPr>
            <a:spLocks noChangeShapeType="1"/>
          </p:cNvSpPr>
          <p:nvPr/>
        </p:nvSpPr>
        <p:spPr bwMode="auto">
          <a:xfrm flipH="1">
            <a:off x="16002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6" name="Text Box 22"/>
          <p:cNvSpPr txBox="1">
            <a:spLocks noChangeArrowheads="1"/>
          </p:cNvSpPr>
          <p:nvPr/>
        </p:nvSpPr>
        <p:spPr bwMode="auto">
          <a:xfrm>
            <a:off x="-1143000" y="304800"/>
            <a:ext cx="3886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3600">
                <a:solidFill>
                  <a:schemeClr val="bg1"/>
                </a:solidFill>
                <a:latin typeface="Times New Roman" pitchFamily="18" charset="0"/>
                <a:ea typeface="+mn-ea"/>
                <a:cs typeface="Times New Roman" pitchFamily="18" charset="0"/>
              </a:rPr>
              <a:t>Ê-xơ-tê</a:t>
            </a:r>
          </a:p>
        </p:txBody>
      </p:sp>
      <p:sp>
        <p:nvSpPr>
          <p:cNvPr id="62487" name="Rectangle 23"/>
          <p:cNvSpPr>
            <a:spLocks noChangeArrowheads="1"/>
          </p:cNvSpPr>
          <p:nvPr/>
        </p:nvSpPr>
        <p:spPr bwMode="auto">
          <a:xfrm>
            <a:off x="533400" y="5953125"/>
            <a:ext cx="7032625" cy="56197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2488" name="Line 24"/>
          <p:cNvSpPr>
            <a:spLocks noChangeShapeType="1"/>
          </p:cNvSpPr>
          <p:nvPr/>
        </p:nvSpPr>
        <p:spPr bwMode="auto">
          <a:xfrm flipH="1">
            <a:off x="4622800" y="4629150"/>
            <a:ext cx="0" cy="8191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9" name="Rectangle 25"/>
          <p:cNvSpPr>
            <a:spLocks noChangeArrowheads="1"/>
          </p:cNvSpPr>
          <p:nvPr/>
        </p:nvSpPr>
        <p:spPr bwMode="auto">
          <a:xfrm>
            <a:off x="1069975" y="4648200"/>
            <a:ext cx="6496050" cy="77152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2490" name="Text Box 26"/>
          <p:cNvSpPr txBox="1">
            <a:spLocks noChangeArrowheads="1"/>
          </p:cNvSpPr>
          <p:nvPr/>
        </p:nvSpPr>
        <p:spPr bwMode="auto">
          <a:xfrm>
            <a:off x="609600" y="5424488"/>
            <a:ext cx="1676400" cy="5191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479</a:t>
            </a:r>
          </a:p>
        </p:txBody>
      </p:sp>
    </p:spTree>
  </p:cSld>
  <p:clrMapOvr>
    <a:masterClrMapping/>
  </p:clrMapOvr>
  <p:transition xmlns:p14="http://schemas.microsoft.com/office/powerpoint/2010/main" spd="med">
    <p:randomBar dir="vert"/>
  </p:transition>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 y="0"/>
            <a:ext cx="8077200" cy="990600"/>
          </a:xfrm>
          <a:solidFill>
            <a:srgbClr val="000000"/>
          </a:solidFill>
        </p:spPr>
        <p:txBody>
          <a:bodyPr/>
          <a:lstStyle/>
          <a:p>
            <a:pPr algn="ctr">
              <a:defRPr/>
            </a:pPr>
            <a:r>
              <a:rPr lang="en-US" altLang="zh-CN" sz="4000" b="1" i="0" smtClean="0">
                <a:effectLst>
                  <a:outerShdw blurRad="38100" dist="38100" dir="2700000" algn="tl">
                    <a:srgbClr val="366B1B"/>
                  </a:outerShdw>
                </a:effectLst>
                <a:latin typeface="Arial" pitchFamily="34" charset="0"/>
                <a:ea typeface="ＭＳ Ｐゴシック" pitchFamily="34" charset="-128"/>
                <a:cs typeface="Times New Roman" pitchFamily="18" charset="0"/>
              </a:rPr>
              <a:t>Bản đồ đế quốc Ba Tư</a:t>
            </a:r>
            <a:r>
              <a:rPr lang="en-US" altLang="zh-CN" sz="2000" b="1" i="0" smtClean="0">
                <a:effectLst>
                  <a:outerShdw blurRad="38100" dist="38100" dir="2700000" algn="tl">
                    <a:srgbClr val="366B1B"/>
                  </a:outerShdw>
                </a:effectLst>
                <a:latin typeface="Times" pitchFamily="-112" charset="0"/>
                <a:ea typeface="ＭＳ Ｐゴシック" pitchFamily="34" charset="-128"/>
                <a:cs typeface="Times New Roman" pitchFamily="18" charset="0"/>
              </a:rPr>
              <a:t>  </a:t>
            </a:r>
            <a:br>
              <a:rPr lang="en-US" altLang="zh-CN" sz="2000" b="1" i="0" smtClean="0">
                <a:effectLst>
                  <a:outerShdw blurRad="38100" dist="38100" dir="2700000" algn="tl">
                    <a:srgbClr val="366B1B"/>
                  </a:outerShdw>
                </a:effectLst>
                <a:latin typeface="Times" pitchFamily="-112" charset="0"/>
                <a:ea typeface="ＭＳ Ｐゴシック" pitchFamily="34" charset="-128"/>
                <a:cs typeface="Times New Roman" pitchFamily="18" charset="0"/>
              </a:rPr>
            </a:br>
            <a:r>
              <a:rPr lang="en-US" altLang="zh-CN" sz="2000" b="1" i="0" smtClean="0">
                <a:effectLst>
                  <a:outerShdw blurRad="38100" dist="38100" dir="2700000" algn="tl">
                    <a:srgbClr val="366B1B"/>
                  </a:outerShdw>
                </a:effectLst>
                <a:latin typeface="Arial Narrow" pitchFamily="34" charset="0"/>
                <a:ea typeface="ＭＳ Ｐゴシック" pitchFamily="34" charset="-128"/>
                <a:cs typeface="Times New Roman" pitchFamily="18" charset="0"/>
              </a:rPr>
              <a:t>Barry J. Beitzel, </a:t>
            </a:r>
            <a:r>
              <a:rPr lang="en-US" altLang="zh-CN" sz="2000" b="1" smtClean="0">
                <a:effectLst>
                  <a:outerShdw blurRad="38100" dist="38100" dir="2700000" algn="tl">
                    <a:srgbClr val="366B1B"/>
                  </a:outerShdw>
                </a:effectLst>
                <a:latin typeface="Arial Narrow" pitchFamily="34" charset="0"/>
                <a:ea typeface="ＭＳ Ｐゴシック" pitchFamily="34" charset="-128"/>
                <a:cs typeface="Times New Roman" pitchFamily="18" charset="0"/>
              </a:rPr>
              <a:t>Moody Atlas of Bible Lands</a:t>
            </a:r>
            <a:r>
              <a:rPr lang="en-US" altLang="zh-CN" sz="2000" b="1" i="0" smtClean="0">
                <a:effectLst>
                  <a:outerShdw blurRad="38100" dist="38100" dir="2700000" algn="tl">
                    <a:srgbClr val="366B1B"/>
                  </a:outerShdw>
                </a:effectLst>
                <a:latin typeface="Arial Narrow" pitchFamily="34" charset="0"/>
                <a:ea typeface="ＭＳ Ｐゴシック" pitchFamily="34" charset="-128"/>
                <a:cs typeface="Times New Roman" pitchFamily="18" charset="0"/>
              </a:rPr>
              <a:t>, 150-51</a:t>
            </a:r>
            <a:endParaRPr lang="en-US" sz="2000" b="1" i="0" smtClean="0">
              <a:effectLst>
                <a:outerShdw blurRad="38100" dist="38100" dir="2700000" algn="tl">
                  <a:srgbClr val="366B1B"/>
                </a:outerShdw>
              </a:effectLst>
              <a:latin typeface="Arial Narrow" pitchFamily="34" charset="0"/>
              <a:ea typeface="ＭＳ Ｐゴシック" pitchFamily="34" charset="-128"/>
              <a:cs typeface="Times New Roman" pitchFamily="18" charset="0"/>
            </a:endParaRPr>
          </a:p>
        </p:txBody>
      </p:sp>
      <p:sp>
        <p:nvSpPr>
          <p:cNvPr id="38915" name="Text Box 3"/>
          <p:cNvSpPr txBox="1">
            <a:spLocks noChangeArrowheads="1"/>
          </p:cNvSpPr>
          <p:nvPr/>
        </p:nvSpPr>
        <p:spPr bwMode="auto">
          <a:xfrm>
            <a:off x="8305800" y="152400"/>
            <a:ext cx="731838" cy="457200"/>
          </a:xfrm>
          <a:prstGeom prst="rect">
            <a:avLst/>
          </a:prstGeom>
          <a:solidFill>
            <a:srgbClr val="FFFFFF"/>
          </a:solidFill>
          <a:ln w="12700">
            <a:solidFill>
              <a:schemeClr val="tx1"/>
            </a:solidFill>
            <a:miter lim="800000"/>
            <a:headEnd type="none" w="sm" len="sm"/>
            <a:tailEnd type="none" w="sm" len="sm"/>
          </a:ln>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latin typeface="Times New Roman" charset="0"/>
              </a:rPr>
              <a:t>317</a:t>
            </a:r>
          </a:p>
        </p:txBody>
      </p:sp>
      <p:sp>
        <p:nvSpPr>
          <p:cNvPr id="38916" name="Rectangle 4"/>
          <p:cNvSpPr>
            <a:spLocks noChangeArrowheads="1"/>
          </p:cNvSpPr>
          <p:nvPr/>
        </p:nvSpPr>
        <p:spPr bwMode="auto">
          <a:xfrm>
            <a:off x="1933575" y="1504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8917" name="Rectangle 5"/>
          <p:cNvSpPr>
            <a:spLocks noChangeArrowheads="1"/>
          </p:cNvSpPr>
          <p:nvPr/>
        </p:nvSpPr>
        <p:spPr bwMode="auto">
          <a:xfrm>
            <a:off x="1938338"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389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6" descr="esther-Jan_Victors_-_Esther_en_Haman_voor_Ahasve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Line 3"/>
          <p:cNvSpPr>
            <a:spLocks noChangeShapeType="1"/>
          </p:cNvSpPr>
          <p:nvPr/>
        </p:nvSpPr>
        <p:spPr bwMode="auto">
          <a:xfrm flipH="1">
            <a:off x="533400" y="1473200"/>
            <a:ext cx="1066800" cy="315277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68" name="Line 4"/>
          <p:cNvSpPr>
            <a:spLocks noChangeShapeType="1"/>
          </p:cNvSpPr>
          <p:nvPr/>
        </p:nvSpPr>
        <p:spPr bwMode="auto">
          <a:xfrm flipH="1">
            <a:off x="7550150" y="1447800"/>
            <a:ext cx="1136650" cy="31940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69" name="Line 5"/>
          <p:cNvSpPr>
            <a:spLocks noChangeShapeType="1"/>
          </p:cNvSpPr>
          <p:nvPr/>
        </p:nvSpPr>
        <p:spPr bwMode="auto">
          <a:xfrm flipH="1">
            <a:off x="586740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0" name="Line 6"/>
          <p:cNvSpPr>
            <a:spLocks noChangeShapeType="1"/>
          </p:cNvSpPr>
          <p:nvPr/>
        </p:nvSpPr>
        <p:spPr bwMode="auto">
          <a:xfrm flipH="1">
            <a:off x="26479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1" name="Rectangle 7"/>
          <p:cNvSpPr>
            <a:spLocks noChangeArrowheads="1"/>
          </p:cNvSpPr>
          <p:nvPr/>
        </p:nvSpPr>
        <p:spPr bwMode="auto">
          <a:xfrm>
            <a:off x="1066800" y="5419725"/>
            <a:ext cx="6499225" cy="56197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2472" name="Line 8"/>
          <p:cNvSpPr>
            <a:spLocks noChangeShapeType="1"/>
          </p:cNvSpPr>
          <p:nvPr/>
        </p:nvSpPr>
        <p:spPr bwMode="auto">
          <a:xfrm flipH="1">
            <a:off x="15811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3" name="Line 9"/>
          <p:cNvSpPr>
            <a:spLocks noChangeShapeType="1"/>
          </p:cNvSpPr>
          <p:nvPr/>
        </p:nvSpPr>
        <p:spPr bwMode="auto">
          <a:xfrm flipH="1">
            <a:off x="46291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4" name="Text Box 10"/>
          <p:cNvSpPr txBox="1">
            <a:spLocks noChangeArrowheads="1"/>
          </p:cNvSpPr>
          <p:nvPr/>
        </p:nvSpPr>
        <p:spPr bwMode="auto">
          <a:xfrm rot="-4225144">
            <a:off x="-427831" y="2743994"/>
            <a:ext cx="39655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000000"/>
                </a:solidFill>
                <a:latin typeface="Arial Narrow" charset="0"/>
                <a:ea typeface="ＭＳ Ｐゴシック" charset="0"/>
                <a:cs typeface="Times New Roman" charset="0"/>
              </a:defRPr>
            </a:lvl1pPr>
            <a:lvl2pPr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lvl="1" eaLnBrk="1" hangingPunct="1">
              <a:spcBef>
                <a:spcPct val="50000"/>
              </a:spcBef>
            </a:pPr>
            <a:r>
              <a:rPr lang="en-US" sz="3200">
                <a:solidFill>
                  <a:schemeClr val="bg1"/>
                </a:solidFill>
                <a:latin typeface="Times New Roman" charset="0"/>
                <a:ea typeface="ＭＳ Ｐゴシック" charset="0"/>
              </a:rPr>
              <a:t>Sự rối rắm 1-2</a:t>
            </a:r>
          </a:p>
        </p:txBody>
      </p:sp>
      <p:sp>
        <p:nvSpPr>
          <p:cNvPr id="62475" name="Line 11"/>
          <p:cNvSpPr>
            <a:spLocks noChangeShapeType="1"/>
          </p:cNvSpPr>
          <p:nvPr/>
        </p:nvSpPr>
        <p:spPr bwMode="auto">
          <a:xfrm>
            <a:off x="5695950" y="406400"/>
            <a:ext cx="0" cy="10414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6" name="Text Box 12"/>
          <p:cNvSpPr txBox="1">
            <a:spLocks noChangeArrowheads="1"/>
          </p:cNvSpPr>
          <p:nvPr/>
        </p:nvSpPr>
        <p:spPr bwMode="auto">
          <a:xfrm rot="-5288727">
            <a:off x="152400" y="5105400"/>
            <a:ext cx="1219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a:solidFill>
                  <a:schemeClr val="bg1"/>
                </a:solidFill>
                <a:latin typeface="Times New Roman" charset="0"/>
              </a:rPr>
              <a:t>Vả Thi</a:t>
            </a:r>
          </a:p>
        </p:txBody>
      </p:sp>
      <p:sp>
        <p:nvSpPr>
          <p:cNvPr id="62477" name="Text Box 13"/>
          <p:cNvSpPr txBox="1">
            <a:spLocks noChangeArrowheads="1"/>
          </p:cNvSpPr>
          <p:nvPr/>
        </p:nvSpPr>
        <p:spPr bwMode="auto">
          <a:xfrm rot="-5400000">
            <a:off x="-478631" y="5141119"/>
            <a:ext cx="1676400" cy="5191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483</a:t>
            </a:r>
          </a:p>
        </p:txBody>
      </p:sp>
      <p:sp>
        <p:nvSpPr>
          <p:cNvPr id="62478" name="Text Box 14"/>
          <p:cNvSpPr txBox="1">
            <a:spLocks noChangeArrowheads="1"/>
          </p:cNvSpPr>
          <p:nvPr/>
        </p:nvSpPr>
        <p:spPr bwMode="auto">
          <a:xfrm>
            <a:off x="2819400" y="5410200"/>
            <a:ext cx="28194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a:solidFill>
                  <a:schemeClr val="bg1"/>
                </a:solidFill>
                <a:latin typeface="Times New Roman" charset="0"/>
              </a:rPr>
              <a:t>Mạc-đô-chê dấy lên</a:t>
            </a:r>
          </a:p>
        </p:txBody>
      </p:sp>
      <p:sp>
        <p:nvSpPr>
          <p:cNvPr id="62479" name="Line 15"/>
          <p:cNvSpPr>
            <a:spLocks noChangeShapeType="1"/>
          </p:cNvSpPr>
          <p:nvPr/>
        </p:nvSpPr>
        <p:spPr bwMode="auto">
          <a:xfrm>
            <a:off x="533400" y="4638675"/>
            <a:ext cx="0" cy="138112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0" name="Rectangle 16"/>
          <p:cNvSpPr>
            <a:spLocks noChangeArrowheads="1"/>
          </p:cNvSpPr>
          <p:nvPr/>
        </p:nvSpPr>
        <p:spPr bwMode="auto">
          <a:xfrm>
            <a:off x="1600200" y="381000"/>
            <a:ext cx="7086600" cy="1090613"/>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2481" name="Text Box 17"/>
          <p:cNvSpPr txBox="1">
            <a:spLocks noChangeArrowheads="1"/>
          </p:cNvSpPr>
          <p:nvPr/>
        </p:nvSpPr>
        <p:spPr bwMode="auto">
          <a:xfrm>
            <a:off x="539750" y="5949950"/>
            <a:ext cx="1081088" cy="581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1600">
                <a:solidFill>
                  <a:schemeClr val="bg1"/>
                </a:solidFill>
                <a:latin typeface="Times New Roman" charset="0"/>
              </a:rPr>
              <a:t>Tiệc chiêu đãi</a:t>
            </a:r>
          </a:p>
        </p:txBody>
      </p:sp>
      <p:sp>
        <p:nvSpPr>
          <p:cNvPr id="62482" name="Line 18"/>
          <p:cNvSpPr>
            <a:spLocks noChangeShapeType="1"/>
          </p:cNvSpPr>
          <p:nvPr/>
        </p:nvSpPr>
        <p:spPr bwMode="auto">
          <a:xfrm flipH="1">
            <a:off x="46482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3" name="Line 19"/>
          <p:cNvSpPr>
            <a:spLocks noChangeShapeType="1"/>
          </p:cNvSpPr>
          <p:nvPr/>
        </p:nvSpPr>
        <p:spPr bwMode="auto">
          <a:xfrm flipH="1">
            <a:off x="25908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4" name="Line 20"/>
          <p:cNvSpPr>
            <a:spLocks noChangeShapeType="1"/>
          </p:cNvSpPr>
          <p:nvPr/>
        </p:nvSpPr>
        <p:spPr bwMode="auto">
          <a:xfrm rot="5400000">
            <a:off x="938213" y="4243387"/>
            <a:ext cx="0" cy="80962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5" name="Line 21"/>
          <p:cNvSpPr>
            <a:spLocks noChangeShapeType="1"/>
          </p:cNvSpPr>
          <p:nvPr/>
        </p:nvSpPr>
        <p:spPr bwMode="auto">
          <a:xfrm flipH="1">
            <a:off x="16002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6" name="Text Box 22"/>
          <p:cNvSpPr txBox="1">
            <a:spLocks noChangeArrowheads="1"/>
          </p:cNvSpPr>
          <p:nvPr/>
        </p:nvSpPr>
        <p:spPr bwMode="auto">
          <a:xfrm>
            <a:off x="-1143000" y="304800"/>
            <a:ext cx="3886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3600">
                <a:solidFill>
                  <a:schemeClr val="bg1"/>
                </a:solidFill>
                <a:latin typeface="Times New Roman" pitchFamily="18" charset="0"/>
                <a:ea typeface="+mn-ea"/>
                <a:cs typeface="Times New Roman" pitchFamily="18" charset="0"/>
              </a:rPr>
              <a:t>Ê-xơ-tê</a:t>
            </a:r>
          </a:p>
        </p:txBody>
      </p:sp>
      <p:sp>
        <p:nvSpPr>
          <p:cNvPr id="62487" name="Rectangle 23"/>
          <p:cNvSpPr>
            <a:spLocks noChangeArrowheads="1"/>
          </p:cNvSpPr>
          <p:nvPr/>
        </p:nvSpPr>
        <p:spPr bwMode="auto">
          <a:xfrm>
            <a:off x="533400" y="5953125"/>
            <a:ext cx="7032625" cy="56197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2488" name="Line 24"/>
          <p:cNvSpPr>
            <a:spLocks noChangeShapeType="1"/>
          </p:cNvSpPr>
          <p:nvPr/>
        </p:nvSpPr>
        <p:spPr bwMode="auto">
          <a:xfrm flipH="1">
            <a:off x="4622800" y="4629150"/>
            <a:ext cx="0" cy="8191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9" name="Rectangle 25"/>
          <p:cNvSpPr>
            <a:spLocks noChangeArrowheads="1"/>
          </p:cNvSpPr>
          <p:nvPr/>
        </p:nvSpPr>
        <p:spPr bwMode="auto">
          <a:xfrm>
            <a:off x="1069975" y="4648200"/>
            <a:ext cx="6496050" cy="77152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2490" name="Text Box 26"/>
          <p:cNvSpPr txBox="1">
            <a:spLocks noChangeArrowheads="1"/>
          </p:cNvSpPr>
          <p:nvPr/>
        </p:nvSpPr>
        <p:spPr bwMode="auto">
          <a:xfrm>
            <a:off x="609600" y="5424488"/>
            <a:ext cx="1676400" cy="5191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479</a:t>
            </a:r>
          </a:p>
        </p:txBody>
      </p:sp>
      <p:pic>
        <p:nvPicPr>
          <p:cNvPr id="39963" name="Picture 27" descr="OESTH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
            <a:ext cx="4151313"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6858000"/>
          </a:xfrm>
          <a:prstGeom prst="rect">
            <a:avLst/>
          </a:prstGeom>
          <a:solidFill>
            <a:srgbClr val="000000"/>
          </a:solidFill>
          <a:ln w="9525">
            <a:solidFill>
              <a:srgbClr val="000000"/>
            </a:solidFill>
            <a:round/>
            <a:headEnd/>
            <a:tailEnd/>
          </a:ln>
        </p:spPr>
        <p:txBody>
          <a:bodyPr/>
          <a:lstStyle/>
          <a:p>
            <a:endParaRPr lang="en-US"/>
          </a:p>
        </p:txBody>
      </p:sp>
      <p:pic>
        <p:nvPicPr>
          <p:cNvPr id="40963" name="Picture 1" descr="esthermovie_5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4581525"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idx="4294967295"/>
          </p:nvPr>
        </p:nvSpPr>
        <p:spPr>
          <a:xfrm>
            <a:off x="4876800" y="1052513"/>
            <a:ext cx="3943350" cy="3024187"/>
          </a:xfrm>
        </p:spPr>
        <p:txBody>
          <a:bodyPr/>
          <a:lstStyle/>
          <a:p>
            <a:pPr algn="ctr"/>
            <a:r>
              <a:rPr lang="en-US" b="1">
                <a:latin typeface="Arial" charset="0"/>
                <a:ea typeface="ＭＳ Ｐゴシック" charset="0"/>
                <a:cs typeface="ＭＳ Ｐゴシック" charset="0"/>
              </a:rPr>
              <a:t>Ê-xơ-tê hành động có cao thượng không?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6" descr="esther-Jan_Victors_-_Esther_en_Haman_voor_Ahasve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Line 3"/>
          <p:cNvSpPr>
            <a:spLocks noChangeShapeType="1"/>
          </p:cNvSpPr>
          <p:nvPr/>
        </p:nvSpPr>
        <p:spPr bwMode="auto">
          <a:xfrm flipH="1">
            <a:off x="533400" y="1473200"/>
            <a:ext cx="1066800" cy="315277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68" name="Line 4"/>
          <p:cNvSpPr>
            <a:spLocks noChangeShapeType="1"/>
          </p:cNvSpPr>
          <p:nvPr/>
        </p:nvSpPr>
        <p:spPr bwMode="auto">
          <a:xfrm flipH="1">
            <a:off x="7550150" y="1447800"/>
            <a:ext cx="1136650" cy="31940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69" name="Line 5"/>
          <p:cNvSpPr>
            <a:spLocks noChangeShapeType="1"/>
          </p:cNvSpPr>
          <p:nvPr/>
        </p:nvSpPr>
        <p:spPr bwMode="auto">
          <a:xfrm flipH="1">
            <a:off x="586740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0" name="Line 6"/>
          <p:cNvSpPr>
            <a:spLocks noChangeShapeType="1"/>
          </p:cNvSpPr>
          <p:nvPr/>
        </p:nvSpPr>
        <p:spPr bwMode="auto">
          <a:xfrm flipH="1">
            <a:off x="26479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1" name="Rectangle 7"/>
          <p:cNvSpPr>
            <a:spLocks noChangeArrowheads="1"/>
          </p:cNvSpPr>
          <p:nvPr/>
        </p:nvSpPr>
        <p:spPr bwMode="auto">
          <a:xfrm>
            <a:off x="1066800" y="5419725"/>
            <a:ext cx="6499225" cy="56197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2472" name="Line 8"/>
          <p:cNvSpPr>
            <a:spLocks noChangeShapeType="1"/>
          </p:cNvSpPr>
          <p:nvPr/>
        </p:nvSpPr>
        <p:spPr bwMode="auto">
          <a:xfrm flipH="1">
            <a:off x="15811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3" name="Line 9"/>
          <p:cNvSpPr>
            <a:spLocks noChangeShapeType="1"/>
          </p:cNvSpPr>
          <p:nvPr/>
        </p:nvSpPr>
        <p:spPr bwMode="auto">
          <a:xfrm flipH="1">
            <a:off x="46291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4" name="Text Box 10"/>
          <p:cNvSpPr txBox="1">
            <a:spLocks noChangeArrowheads="1"/>
          </p:cNvSpPr>
          <p:nvPr/>
        </p:nvSpPr>
        <p:spPr bwMode="auto">
          <a:xfrm rot="-4225144">
            <a:off x="-427831" y="2743994"/>
            <a:ext cx="39655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000000"/>
                </a:solidFill>
                <a:latin typeface="Arial Narrow" charset="0"/>
                <a:ea typeface="ＭＳ Ｐゴシック" charset="0"/>
                <a:cs typeface="Times New Roman" charset="0"/>
              </a:defRPr>
            </a:lvl1pPr>
            <a:lvl2pPr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lvl="1" eaLnBrk="1" hangingPunct="1">
              <a:spcBef>
                <a:spcPct val="50000"/>
              </a:spcBef>
            </a:pPr>
            <a:r>
              <a:rPr lang="en-US" sz="3200">
                <a:solidFill>
                  <a:schemeClr val="bg1"/>
                </a:solidFill>
                <a:latin typeface="Times New Roman" charset="0"/>
                <a:ea typeface="ＭＳ Ｐゴシック" charset="0"/>
              </a:rPr>
              <a:t>Sự rối rắm 1-2</a:t>
            </a:r>
          </a:p>
        </p:txBody>
      </p:sp>
      <p:sp>
        <p:nvSpPr>
          <p:cNvPr id="62475" name="Line 11"/>
          <p:cNvSpPr>
            <a:spLocks noChangeShapeType="1"/>
          </p:cNvSpPr>
          <p:nvPr/>
        </p:nvSpPr>
        <p:spPr bwMode="auto">
          <a:xfrm>
            <a:off x="5695950" y="406400"/>
            <a:ext cx="0" cy="10414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6" name="Text Box 12"/>
          <p:cNvSpPr txBox="1">
            <a:spLocks noChangeArrowheads="1"/>
          </p:cNvSpPr>
          <p:nvPr/>
        </p:nvSpPr>
        <p:spPr bwMode="auto">
          <a:xfrm rot="-5288727">
            <a:off x="152400" y="5105400"/>
            <a:ext cx="1219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a:solidFill>
                  <a:schemeClr val="bg1"/>
                </a:solidFill>
                <a:latin typeface="Times New Roman" charset="0"/>
              </a:rPr>
              <a:t>Vả Thi</a:t>
            </a:r>
          </a:p>
        </p:txBody>
      </p:sp>
      <p:sp>
        <p:nvSpPr>
          <p:cNvPr id="62477" name="Text Box 13"/>
          <p:cNvSpPr txBox="1">
            <a:spLocks noChangeArrowheads="1"/>
          </p:cNvSpPr>
          <p:nvPr/>
        </p:nvSpPr>
        <p:spPr bwMode="auto">
          <a:xfrm rot="-5400000">
            <a:off x="-478631" y="5141119"/>
            <a:ext cx="1676400" cy="5191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483</a:t>
            </a:r>
          </a:p>
        </p:txBody>
      </p:sp>
      <p:sp>
        <p:nvSpPr>
          <p:cNvPr id="62478" name="Text Box 14"/>
          <p:cNvSpPr txBox="1">
            <a:spLocks noChangeArrowheads="1"/>
          </p:cNvSpPr>
          <p:nvPr/>
        </p:nvSpPr>
        <p:spPr bwMode="auto">
          <a:xfrm>
            <a:off x="2819400" y="5410200"/>
            <a:ext cx="28194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a:solidFill>
                  <a:schemeClr val="bg1"/>
                </a:solidFill>
                <a:latin typeface="Times New Roman" charset="0"/>
              </a:rPr>
              <a:t>Mạc-đô-chê dấy lên</a:t>
            </a:r>
          </a:p>
        </p:txBody>
      </p:sp>
      <p:sp>
        <p:nvSpPr>
          <p:cNvPr id="62479" name="Line 15"/>
          <p:cNvSpPr>
            <a:spLocks noChangeShapeType="1"/>
          </p:cNvSpPr>
          <p:nvPr/>
        </p:nvSpPr>
        <p:spPr bwMode="auto">
          <a:xfrm>
            <a:off x="533400" y="4638675"/>
            <a:ext cx="0" cy="138112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0" name="Rectangle 16"/>
          <p:cNvSpPr>
            <a:spLocks noChangeArrowheads="1"/>
          </p:cNvSpPr>
          <p:nvPr/>
        </p:nvSpPr>
        <p:spPr bwMode="auto">
          <a:xfrm>
            <a:off x="1600200" y="381000"/>
            <a:ext cx="7086600" cy="1090613"/>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2481" name="Text Box 17"/>
          <p:cNvSpPr txBox="1">
            <a:spLocks noChangeArrowheads="1"/>
          </p:cNvSpPr>
          <p:nvPr/>
        </p:nvSpPr>
        <p:spPr bwMode="auto">
          <a:xfrm>
            <a:off x="539750" y="5949950"/>
            <a:ext cx="1081088" cy="581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1600">
                <a:solidFill>
                  <a:schemeClr val="bg1"/>
                </a:solidFill>
                <a:latin typeface="Times New Roman" charset="0"/>
              </a:rPr>
              <a:t>Tiệc chiêu đãi</a:t>
            </a:r>
          </a:p>
        </p:txBody>
      </p:sp>
      <p:sp>
        <p:nvSpPr>
          <p:cNvPr id="62482" name="Line 18"/>
          <p:cNvSpPr>
            <a:spLocks noChangeShapeType="1"/>
          </p:cNvSpPr>
          <p:nvPr/>
        </p:nvSpPr>
        <p:spPr bwMode="auto">
          <a:xfrm flipH="1">
            <a:off x="46482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3" name="Line 19"/>
          <p:cNvSpPr>
            <a:spLocks noChangeShapeType="1"/>
          </p:cNvSpPr>
          <p:nvPr/>
        </p:nvSpPr>
        <p:spPr bwMode="auto">
          <a:xfrm flipH="1">
            <a:off x="25908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4" name="Line 20"/>
          <p:cNvSpPr>
            <a:spLocks noChangeShapeType="1"/>
          </p:cNvSpPr>
          <p:nvPr/>
        </p:nvSpPr>
        <p:spPr bwMode="auto">
          <a:xfrm rot="5400000">
            <a:off x="938213" y="4243387"/>
            <a:ext cx="0" cy="80962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5" name="Line 21"/>
          <p:cNvSpPr>
            <a:spLocks noChangeShapeType="1"/>
          </p:cNvSpPr>
          <p:nvPr/>
        </p:nvSpPr>
        <p:spPr bwMode="auto">
          <a:xfrm flipH="1">
            <a:off x="16002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6" name="Text Box 22"/>
          <p:cNvSpPr txBox="1">
            <a:spLocks noChangeArrowheads="1"/>
          </p:cNvSpPr>
          <p:nvPr/>
        </p:nvSpPr>
        <p:spPr bwMode="auto">
          <a:xfrm>
            <a:off x="-1143000" y="304800"/>
            <a:ext cx="3886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3600">
                <a:solidFill>
                  <a:schemeClr val="bg1"/>
                </a:solidFill>
                <a:latin typeface="Times New Roman" pitchFamily="18" charset="0"/>
                <a:ea typeface="+mn-ea"/>
                <a:cs typeface="Times New Roman" pitchFamily="18" charset="0"/>
              </a:rPr>
              <a:t>Ê-xơ-tê</a:t>
            </a:r>
          </a:p>
        </p:txBody>
      </p:sp>
      <p:sp>
        <p:nvSpPr>
          <p:cNvPr id="62487" name="Rectangle 23"/>
          <p:cNvSpPr>
            <a:spLocks noChangeArrowheads="1"/>
          </p:cNvSpPr>
          <p:nvPr/>
        </p:nvSpPr>
        <p:spPr bwMode="auto">
          <a:xfrm>
            <a:off x="533400" y="5953125"/>
            <a:ext cx="7032625" cy="56197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2488" name="Line 24"/>
          <p:cNvSpPr>
            <a:spLocks noChangeShapeType="1"/>
          </p:cNvSpPr>
          <p:nvPr/>
        </p:nvSpPr>
        <p:spPr bwMode="auto">
          <a:xfrm flipH="1">
            <a:off x="4622800" y="4629150"/>
            <a:ext cx="0" cy="8191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9" name="Rectangle 25"/>
          <p:cNvSpPr>
            <a:spLocks noChangeArrowheads="1"/>
          </p:cNvSpPr>
          <p:nvPr/>
        </p:nvSpPr>
        <p:spPr bwMode="auto">
          <a:xfrm>
            <a:off x="1069975" y="4648200"/>
            <a:ext cx="6496050" cy="77152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2490" name="Text Box 26"/>
          <p:cNvSpPr txBox="1">
            <a:spLocks noChangeArrowheads="1"/>
          </p:cNvSpPr>
          <p:nvPr/>
        </p:nvSpPr>
        <p:spPr bwMode="auto">
          <a:xfrm>
            <a:off x="609600" y="5424488"/>
            <a:ext cx="1676400" cy="5191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479</a:t>
            </a:r>
          </a:p>
        </p:txBody>
      </p:sp>
      <p:pic>
        <p:nvPicPr>
          <p:cNvPr id="42011" name="Picture 27" descr="OESTH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4175"/>
            <a:ext cx="3484563"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esther-Jan_Victors_-_Esther_en_Haman_voor_Ahasve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Line 3"/>
          <p:cNvSpPr>
            <a:spLocks noChangeShapeType="1"/>
          </p:cNvSpPr>
          <p:nvPr/>
        </p:nvSpPr>
        <p:spPr bwMode="auto">
          <a:xfrm flipH="1">
            <a:off x="533400" y="1473200"/>
            <a:ext cx="1066800" cy="315277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68" name="Line 4"/>
          <p:cNvSpPr>
            <a:spLocks noChangeShapeType="1"/>
          </p:cNvSpPr>
          <p:nvPr/>
        </p:nvSpPr>
        <p:spPr bwMode="auto">
          <a:xfrm flipH="1">
            <a:off x="7550150" y="1447800"/>
            <a:ext cx="1136650" cy="31940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69" name="Line 5"/>
          <p:cNvSpPr>
            <a:spLocks noChangeShapeType="1"/>
          </p:cNvSpPr>
          <p:nvPr/>
        </p:nvSpPr>
        <p:spPr bwMode="auto">
          <a:xfrm flipH="1">
            <a:off x="586740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0" name="Line 6"/>
          <p:cNvSpPr>
            <a:spLocks noChangeShapeType="1"/>
          </p:cNvSpPr>
          <p:nvPr/>
        </p:nvSpPr>
        <p:spPr bwMode="auto">
          <a:xfrm flipH="1">
            <a:off x="26479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1" name="Rectangle 7"/>
          <p:cNvSpPr>
            <a:spLocks noChangeArrowheads="1"/>
          </p:cNvSpPr>
          <p:nvPr/>
        </p:nvSpPr>
        <p:spPr bwMode="auto">
          <a:xfrm>
            <a:off x="1066800" y="5419725"/>
            <a:ext cx="6499225" cy="56197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2472" name="Line 8"/>
          <p:cNvSpPr>
            <a:spLocks noChangeShapeType="1"/>
          </p:cNvSpPr>
          <p:nvPr/>
        </p:nvSpPr>
        <p:spPr bwMode="auto">
          <a:xfrm flipH="1">
            <a:off x="15811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3" name="Line 9"/>
          <p:cNvSpPr>
            <a:spLocks noChangeShapeType="1"/>
          </p:cNvSpPr>
          <p:nvPr/>
        </p:nvSpPr>
        <p:spPr bwMode="auto">
          <a:xfrm flipH="1">
            <a:off x="46291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4" name="Text Box 10"/>
          <p:cNvSpPr txBox="1">
            <a:spLocks noChangeArrowheads="1"/>
          </p:cNvSpPr>
          <p:nvPr/>
        </p:nvSpPr>
        <p:spPr bwMode="auto">
          <a:xfrm rot="-4225144">
            <a:off x="-427831" y="2743994"/>
            <a:ext cx="39655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000000"/>
                </a:solidFill>
                <a:latin typeface="Arial Narrow" charset="0"/>
                <a:ea typeface="ＭＳ Ｐゴシック" charset="0"/>
                <a:cs typeface="Times New Roman" charset="0"/>
              </a:defRPr>
            </a:lvl1pPr>
            <a:lvl2pPr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lvl="1" eaLnBrk="1" hangingPunct="1">
              <a:spcBef>
                <a:spcPct val="50000"/>
              </a:spcBef>
            </a:pPr>
            <a:r>
              <a:rPr lang="en-US" sz="3200">
                <a:solidFill>
                  <a:schemeClr val="bg1"/>
                </a:solidFill>
                <a:latin typeface="Times New Roman" charset="0"/>
                <a:ea typeface="ＭＳ Ｐゴシック" charset="0"/>
              </a:rPr>
              <a:t>Sự rối rắm 1-2</a:t>
            </a:r>
          </a:p>
        </p:txBody>
      </p:sp>
      <p:sp>
        <p:nvSpPr>
          <p:cNvPr id="62475" name="Line 11"/>
          <p:cNvSpPr>
            <a:spLocks noChangeShapeType="1"/>
          </p:cNvSpPr>
          <p:nvPr/>
        </p:nvSpPr>
        <p:spPr bwMode="auto">
          <a:xfrm>
            <a:off x="5695950" y="406400"/>
            <a:ext cx="0" cy="10414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76" name="Text Box 12"/>
          <p:cNvSpPr txBox="1">
            <a:spLocks noChangeArrowheads="1"/>
          </p:cNvSpPr>
          <p:nvPr/>
        </p:nvSpPr>
        <p:spPr bwMode="auto">
          <a:xfrm rot="-5288727">
            <a:off x="152400" y="5105400"/>
            <a:ext cx="1219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a:solidFill>
                  <a:schemeClr val="bg1"/>
                </a:solidFill>
                <a:latin typeface="Times New Roman" charset="0"/>
              </a:rPr>
              <a:t>Vả Thi</a:t>
            </a:r>
          </a:p>
        </p:txBody>
      </p:sp>
      <p:sp>
        <p:nvSpPr>
          <p:cNvPr id="62477" name="Text Box 13"/>
          <p:cNvSpPr txBox="1">
            <a:spLocks noChangeArrowheads="1"/>
          </p:cNvSpPr>
          <p:nvPr/>
        </p:nvSpPr>
        <p:spPr bwMode="auto">
          <a:xfrm rot="-5400000">
            <a:off x="-478631" y="5141119"/>
            <a:ext cx="1676400" cy="5191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483</a:t>
            </a:r>
          </a:p>
        </p:txBody>
      </p:sp>
      <p:sp>
        <p:nvSpPr>
          <p:cNvPr id="62478" name="Text Box 14"/>
          <p:cNvSpPr txBox="1">
            <a:spLocks noChangeArrowheads="1"/>
          </p:cNvSpPr>
          <p:nvPr/>
        </p:nvSpPr>
        <p:spPr bwMode="auto">
          <a:xfrm>
            <a:off x="2819400" y="5410200"/>
            <a:ext cx="28194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a:solidFill>
                  <a:schemeClr val="bg1"/>
                </a:solidFill>
                <a:latin typeface="Times New Roman" charset="0"/>
              </a:rPr>
              <a:t>Mạc-đô-chê dấy lên</a:t>
            </a:r>
          </a:p>
        </p:txBody>
      </p:sp>
      <p:sp>
        <p:nvSpPr>
          <p:cNvPr id="62479" name="Line 15"/>
          <p:cNvSpPr>
            <a:spLocks noChangeShapeType="1"/>
          </p:cNvSpPr>
          <p:nvPr/>
        </p:nvSpPr>
        <p:spPr bwMode="auto">
          <a:xfrm>
            <a:off x="533400" y="4638675"/>
            <a:ext cx="0" cy="138112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0" name="Rectangle 16"/>
          <p:cNvSpPr>
            <a:spLocks noChangeArrowheads="1"/>
          </p:cNvSpPr>
          <p:nvPr/>
        </p:nvSpPr>
        <p:spPr bwMode="auto">
          <a:xfrm>
            <a:off x="1600200" y="381000"/>
            <a:ext cx="7086600" cy="1090613"/>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2481" name="Text Box 17"/>
          <p:cNvSpPr txBox="1">
            <a:spLocks noChangeArrowheads="1"/>
          </p:cNvSpPr>
          <p:nvPr/>
        </p:nvSpPr>
        <p:spPr bwMode="auto">
          <a:xfrm>
            <a:off x="539750" y="5949950"/>
            <a:ext cx="1081088" cy="581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1600">
                <a:solidFill>
                  <a:schemeClr val="bg1"/>
                </a:solidFill>
                <a:latin typeface="Times New Roman" charset="0"/>
              </a:rPr>
              <a:t>Tiệc chiêu đãi</a:t>
            </a:r>
          </a:p>
        </p:txBody>
      </p:sp>
      <p:sp>
        <p:nvSpPr>
          <p:cNvPr id="62482" name="Line 18"/>
          <p:cNvSpPr>
            <a:spLocks noChangeShapeType="1"/>
          </p:cNvSpPr>
          <p:nvPr/>
        </p:nvSpPr>
        <p:spPr bwMode="auto">
          <a:xfrm flipH="1">
            <a:off x="46482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3" name="Line 19"/>
          <p:cNvSpPr>
            <a:spLocks noChangeShapeType="1"/>
          </p:cNvSpPr>
          <p:nvPr/>
        </p:nvSpPr>
        <p:spPr bwMode="auto">
          <a:xfrm flipH="1">
            <a:off x="25908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4" name="Line 20"/>
          <p:cNvSpPr>
            <a:spLocks noChangeShapeType="1"/>
          </p:cNvSpPr>
          <p:nvPr/>
        </p:nvSpPr>
        <p:spPr bwMode="auto">
          <a:xfrm rot="5400000">
            <a:off x="938213" y="4243387"/>
            <a:ext cx="0" cy="80962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5" name="Line 21"/>
          <p:cNvSpPr>
            <a:spLocks noChangeShapeType="1"/>
          </p:cNvSpPr>
          <p:nvPr/>
        </p:nvSpPr>
        <p:spPr bwMode="auto">
          <a:xfrm flipH="1">
            <a:off x="16002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6" name="Text Box 22"/>
          <p:cNvSpPr txBox="1">
            <a:spLocks noChangeArrowheads="1"/>
          </p:cNvSpPr>
          <p:nvPr/>
        </p:nvSpPr>
        <p:spPr bwMode="auto">
          <a:xfrm>
            <a:off x="-1143000" y="304800"/>
            <a:ext cx="3886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3600">
                <a:solidFill>
                  <a:schemeClr val="bg1"/>
                </a:solidFill>
                <a:latin typeface="Times New Roman" pitchFamily="18" charset="0"/>
                <a:ea typeface="+mn-ea"/>
                <a:cs typeface="Times New Roman" pitchFamily="18" charset="0"/>
              </a:rPr>
              <a:t>Ê-xơ-tê</a:t>
            </a:r>
          </a:p>
        </p:txBody>
      </p:sp>
      <p:sp>
        <p:nvSpPr>
          <p:cNvPr id="62487" name="Rectangle 23"/>
          <p:cNvSpPr>
            <a:spLocks noChangeArrowheads="1"/>
          </p:cNvSpPr>
          <p:nvPr/>
        </p:nvSpPr>
        <p:spPr bwMode="auto">
          <a:xfrm>
            <a:off x="533400" y="5953125"/>
            <a:ext cx="7032625" cy="56197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2488" name="Line 24"/>
          <p:cNvSpPr>
            <a:spLocks noChangeShapeType="1"/>
          </p:cNvSpPr>
          <p:nvPr/>
        </p:nvSpPr>
        <p:spPr bwMode="auto">
          <a:xfrm flipH="1">
            <a:off x="4622800" y="4629150"/>
            <a:ext cx="0" cy="8191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2489" name="Rectangle 25"/>
          <p:cNvSpPr>
            <a:spLocks noChangeArrowheads="1"/>
          </p:cNvSpPr>
          <p:nvPr/>
        </p:nvSpPr>
        <p:spPr bwMode="auto">
          <a:xfrm>
            <a:off x="1069975" y="4648200"/>
            <a:ext cx="6496050" cy="77152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2490" name="Text Box 26"/>
          <p:cNvSpPr txBox="1">
            <a:spLocks noChangeArrowheads="1"/>
          </p:cNvSpPr>
          <p:nvPr/>
        </p:nvSpPr>
        <p:spPr bwMode="auto">
          <a:xfrm>
            <a:off x="609600" y="5424488"/>
            <a:ext cx="1676400" cy="5191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479</a:t>
            </a:r>
          </a:p>
        </p:txBody>
      </p:sp>
      <p:sp>
        <p:nvSpPr>
          <p:cNvPr id="66563" name="Text Box 3"/>
          <p:cNvSpPr txBox="1">
            <a:spLocks noChangeArrowheads="1"/>
          </p:cNvSpPr>
          <p:nvPr/>
        </p:nvSpPr>
        <p:spPr bwMode="auto">
          <a:xfrm>
            <a:off x="1547813" y="606425"/>
            <a:ext cx="2967037"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800">
                <a:solidFill>
                  <a:schemeClr val="bg1"/>
                </a:solidFill>
                <a:latin typeface="Times New Roman" charset="0"/>
              </a:rPr>
              <a:t>Cực kỳ nguy cấp</a:t>
            </a:r>
          </a:p>
        </p:txBody>
      </p:sp>
      <p:sp>
        <p:nvSpPr>
          <p:cNvPr id="66572" name="Text Box 12"/>
          <p:cNvSpPr txBox="1">
            <a:spLocks noChangeArrowheads="1"/>
          </p:cNvSpPr>
          <p:nvPr/>
        </p:nvSpPr>
        <p:spPr bwMode="auto">
          <a:xfrm rot="-4276547">
            <a:off x="638969" y="2740819"/>
            <a:ext cx="39655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spcBef>
                <a:spcPct val="50000"/>
              </a:spcBef>
              <a:defRPr/>
            </a:pPr>
            <a:r>
              <a:rPr lang="en-US" sz="3200">
                <a:solidFill>
                  <a:schemeClr val="bg1"/>
                </a:solidFill>
                <a:latin typeface="Times New Roman" pitchFamily="18" charset="0"/>
                <a:ea typeface="+mn-ea"/>
                <a:cs typeface="Times New Roman" pitchFamily="18" charset="0"/>
              </a:rPr>
              <a:t>Âm mưu 3-4</a:t>
            </a:r>
          </a:p>
        </p:txBody>
      </p:sp>
      <p:pic>
        <p:nvPicPr>
          <p:cNvPr id="43037" name="Picture 31" descr="OESTH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1000"/>
            <a:ext cx="4386263"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2" descr="esther-Jan_Victors_-_Esther_en_Haman_voor_Ahasve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Line 4"/>
          <p:cNvSpPr>
            <a:spLocks noChangeShapeType="1"/>
          </p:cNvSpPr>
          <p:nvPr/>
        </p:nvSpPr>
        <p:spPr bwMode="auto">
          <a:xfrm flipH="1">
            <a:off x="533400" y="1473200"/>
            <a:ext cx="1066800" cy="315277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7589" name="Line 5"/>
          <p:cNvSpPr>
            <a:spLocks noChangeShapeType="1"/>
          </p:cNvSpPr>
          <p:nvPr/>
        </p:nvSpPr>
        <p:spPr bwMode="auto">
          <a:xfrm flipH="1">
            <a:off x="7550150" y="1447800"/>
            <a:ext cx="1136650" cy="31940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7590" name="Line 6"/>
          <p:cNvSpPr>
            <a:spLocks noChangeShapeType="1"/>
          </p:cNvSpPr>
          <p:nvPr/>
        </p:nvSpPr>
        <p:spPr bwMode="auto">
          <a:xfrm flipH="1">
            <a:off x="586740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7591" name="Line 7"/>
          <p:cNvSpPr>
            <a:spLocks noChangeShapeType="1"/>
          </p:cNvSpPr>
          <p:nvPr/>
        </p:nvSpPr>
        <p:spPr bwMode="auto">
          <a:xfrm flipH="1">
            <a:off x="26479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7592" name="Rectangle 8"/>
          <p:cNvSpPr>
            <a:spLocks noChangeArrowheads="1"/>
          </p:cNvSpPr>
          <p:nvPr/>
        </p:nvSpPr>
        <p:spPr bwMode="auto">
          <a:xfrm>
            <a:off x="1066800" y="5419725"/>
            <a:ext cx="6499225" cy="56197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7593" name="Line 9"/>
          <p:cNvSpPr>
            <a:spLocks noChangeShapeType="1"/>
          </p:cNvSpPr>
          <p:nvPr/>
        </p:nvSpPr>
        <p:spPr bwMode="auto">
          <a:xfrm flipH="1">
            <a:off x="15811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7594" name="Line 10"/>
          <p:cNvSpPr>
            <a:spLocks noChangeShapeType="1"/>
          </p:cNvSpPr>
          <p:nvPr/>
        </p:nvSpPr>
        <p:spPr bwMode="auto">
          <a:xfrm flipH="1">
            <a:off x="46291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7597" name="Line 13"/>
          <p:cNvSpPr>
            <a:spLocks noChangeShapeType="1"/>
          </p:cNvSpPr>
          <p:nvPr/>
        </p:nvSpPr>
        <p:spPr bwMode="auto">
          <a:xfrm>
            <a:off x="5695950" y="406400"/>
            <a:ext cx="0" cy="10414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7599" name="Text Box 15"/>
          <p:cNvSpPr txBox="1">
            <a:spLocks noChangeArrowheads="1"/>
          </p:cNvSpPr>
          <p:nvPr/>
        </p:nvSpPr>
        <p:spPr bwMode="auto">
          <a:xfrm rot="-5400000">
            <a:off x="-480218" y="5142706"/>
            <a:ext cx="1676400"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483</a:t>
            </a:r>
          </a:p>
        </p:txBody>
      </p:sp>
      <p:sp>
        <p:nvSpPr>
          <p:cNvPr id="67601" name="Text Box 17"/>
          <p:cNvSpPr txBox="1">
            <a:spLocks noChangeArrowheads="1"/>
          </p:cNvSpPr>
          <p:nvPr/>
        </p:nvSpPr>
        <p:spPr bwMode="auto">
          <a:xfrm rot="-4276547">
            <a:off x="2162969" y="2739232"/>
            <a:ext cx="39655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000000"/>
                </a:solidFill>
                <a:latin typeface="Arial Narrow" charset="0"/>
                <a:ea typeface="ＭＳ Ｐゴシック" charset="0"/>
                <a:cs typeface="Times New Roman" charset="0"/>
              </a:defRPr>
            </a:lvl1pPr>
            <a:lvl2pPr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lvl="1" eaLnBrk="1" hangingPunct="1">
              <a:spcBef>
                <a:spcPct val="50000"/>
              </a:spcBef>
            </a:pPr>
            <a:r>
              <a:rPr lang="en-US" sz="3200">
                <a:solidFill>
                  <a:schemeClr val="bg1"/>
                </a:solidFill>
                <a:latin typeface="Times New Roman" charset="0"/>
                <a:ea typeface="ＭＳ Ｐゴシック" charset="0"/>
              </a:rPr>
              <a:t>Can đảm 5-7</a:t>
            </a:r>
          </a:p>
        </p:txBody>
      </p:sp>
      <p:sp>
        <p:nvSpPr>
          <p:cNvPr id="67602" name="Text Box 18"/>
          <p:cNvSpPr txBox="1">
            <a:spLocks noChangeArrowheads="1"/>
          </p:cNvSpPr>
          <p:nvPr/>
        </p:nvSpPr>
        <p:spPr bwMode="auto">
          <a:xfrm>
            <a:off x="1187450" y="4813300"/>
            <a:ext cx="3384550" cy="4270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200">
                <a:solidFill>
                  <a:schemeClr val="bg1"/>
                </a:solidFill>
                <a:latin typeface="Times New Roman" charset="0"/>
              </a:rPr>
              <a:t>Ha-man dấy lên và suy bại</a:t>
            </a:r>
          </a:p>
        </p:txBody>
      </p:sp>
      <p:sp>
        <p:nvSpPr>
          <p:cNvPr id="67603" name="Line 19"/>
          <p:cNvSpPr>
            <a:spLocks noChangeShapeType="1"/>
          </p:cNvSpPr>
          <p:nvPr/>
        </p:nvSpPr>
        <p:spPr bwMode="auto">
          <a:xfrm>
            <a:off x="533400" y="4638675"/>
            <a:ext cx="0" cy="138112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7604" name="Rectangle 20"/>
          <p:cNvSpPr>
            <a:spLocks noChangeArrowheads="1"/>
          </p:cNvSpPr>
          <p:nvPr/>
        </p:nvSpPr>
        <p:spPr bwMode="auto">
          <a:xfrm>
            <a:off x="1600200" y="381000"/>
            <a:ext cx="7086600" cy="1090613"/>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7608" name="Line 24"/>
          <p:cNvSpPr>
            <a:spLocks noChangeShapeType="1"/>
          </p:cNvSpPr>
          <p:nvPr/>
        </p:nvSpPr>
        <p:spPr bwMode="auto">
          <a:xfrm flipH="1">
            <a:off x="46482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7609" name="Line 25"/>
          <p:cNvSpPr>
            <a:spLocks noChangeShapeType="1"/>
          </p:cNvSpPr>
          <p:nvPr/>
        </p:nvSpPr>
        <p:spPr bwMode="auto">
          <a:xfrm flipH="1">
            <a:off x="25908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7610" name="Line 26"/>
          <p:cNvSpPr>
            <a:spLocks noChangeShapeType="1"/>
          </p:cNvSpPr>
          <p:nvPr/>
        </p:nvSpPr>
        <p:spPr bwMode="auto">
          <a:xfrm rot="5400000">
            <a:off x="938213" y="4243387"/>
            <a:ext cx="0" cy="80962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7611" name="Line 27"/>
          <p:cNvSpPr>
            <a:spLocks noChangeShapeType="1"/>
          </p:cNvSpPr>
          <p:nvPr/>
        </p:nvSpPr>
        <p:spPr bwMode="auto">
          <a:xfrm flipH="1">
            <a:off x="16002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7613" name="Rectangle 29"/>
          <p:cNvSpPr>
            <a:spLocks noChangeArrowheads="1"/>
          </p:cNvSpPr>
          <p:nvPr/>
        </p:nvSpPr>
        <p:spPr bwMode="auto">
          <a:xfrm>
            <a:off x="533400" y="5953125"/>
            <a:ext cx="7032625" cy="56197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7614" name="Line 30"/>
          <p:cNvSpPr>
            <a:spLocks noChangeShapeType="1"/>
          </p:cNvSpPr>
          <p:nvPr/>
        </p:nvSpPr>
        <p:spPr bwMode="auto">
          <a:xfrm flipH="1">
            <a:off x="4622800" y="4629150"/>
            <a:ext cx="0" cy="8191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7615" name="Rectangle 31"/>
          <p:cNvSpPr>
            <a:spLocks noChangeArrowheads="1"/>
          </p:cNvSpPr>
          <p:nvPr/>
        </p:nvSpPr>
        <p:spPr bwMode="auto">
          <a:xfrm>
            <a:off x="1069975" y="4648200"/>
            <a:ext cx="6496050" cy="77152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67616" name="Text Box 32"/>
          <p:cNvSpPr txBox="1">
            <a:spLocks noChangeArrowheads="1"/>
          </p:cNvSpPr>
          <p:nvPr/>
        </p:nvSpPr>
        <p:spPr bwMode="auto">
          <a:xfrm>
            <a:off x="609600" y="5424488"/>
            <a:ext cx="1676400" cy="5191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479</a:t>
            </a:r>
          </a:p>
        </p:txBody>
      </p:sp>
      <p:sp>
        <p:nvSpPr>
          <p:cNvPr id="62474" name="Text Box 10"/>
          <p:cNvSpPr txBox="1">
            <a:spLocks noChangeArrowheads="1"/>
          </p:cNvSpPr>
          <p:nvPr/>
        </p:nvSpPr>
        <p:spPr bwMode="auto">
          <a:xfrm rot="-4225144">
            <a:off x="-427831" y="2743994"/>
            <a:ext cx="39655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000000"/>
                </a:solidFill>
                <a:latin typeface="Arial Narrow" charset="0"/>
                <a:ea typeface="ＭＳ Ｐゴシック" charset="0"/>
                <a:cs typeface="Times New Roman" charset="0"/>
              </a:defRPr>
            </a:lvl1pPr>
            <a:lvl2pPr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lvl="1" eaLnBrk="1" hangingPunct="1">
              <a:spcBef>
                <a:spcPct val="50000"/>
              </a:spcBef>
            </a:pPr>
            <a:r>
              <a:rPr lang="en-US" sz="3200">
                <a:solidFill>
                  <a:schemeClr val="bg1"/>
                </a:solidFill>
                <a:latin typeface="Times New Roman" charset="0"/>
                <a:ea typeface="ＭＳ Ｐゴシック" charset="0"/>
              </a:rPr>
              <a:t>Sự rối rắm 1-2</a:t>
            </a:r>
          </a:p>
        </p:txBody>
      </p:sp>
      <p:sp>
        <p:nvSpPr>
          <p:cNvPr id="62476" name="Text Box 12"/>
          <p:cNvSpPr txBox="1">
            <a:spLocks noChangeArrowheads="1"/>
          </p:cNvSpPr>
          <p:nvPr/>
        </p:nvSpPr>
        <p:spPr bwMode="auto">
          <a:xfrm rot="-5288727">
            <a:off x="152400" y="5105400"/>
            <a:ext cx="1219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a:solidFill>
                  <a:schemeClr val="bg1"/>
                </a:solidFill>
                <a:latin typeface="Times New Roman" charset="0"/>
              </a:rPr>
              <a:t>Vả Thi</a:t>
            </a:r>
          </a:p>
        </p:txBody>
      </p:sp>
      <p:sp>
        <p:nvSpPr>
          <p:cNvPr id="62478" name="Text Box 14"/>
          <p:cNvSpPr txBox="1">
            <a:spLocks noChangeArrowheads="1"/>
          </p:cNvSpPr>
          <p:nvPr/>
        </p:nvSpPr>
        <p:spPr bwMode="auto">
          <a:xfrm>
            <a:off x="2819400" y="5410200"/>
            <a:ext cx="28194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a:solidFill>
                  <a:schemeClr val="bg1"/>
                </a:solidFill>
                <a:latin typeface="Times New Roman" charset="0"/>
              </a:rPr>
              <a:t>Mạc-đô-chê dấy lên</a:t>
            </a:r>
          </a:p>
        </p:txBody>
      </p:sp>
      <p:sp>
        <p:nvSpPr>
          <p:cNvPr id="62481" name="Text Box 17"/>
          <p:cNvSpPr txBox="1">
            <a:spLocks noChangeArrowheads="1"/>
          </p:cNvSpPr>
          <p:nvPr/>
        </p:nvSpPr>
        <p:spPr bwMode="auto">
          <a:xfrm>
            <a:off x="539750" y="5949950"/>
            <a:ext cx="1081088" cy="581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1600">
                <a:solidFill>
                  <a:schemeClr val="bg1"/>
                </a:solidFill>
                <a:latin typeface="Times New Roman" charset="0"/>
              </a:rPr>
              <a:t>Tiệc chiêu đãi</a:t>
            </a:r>
          </a:p>
        </p:txBody>
      </p:sp>
      <p:sp>
        <p:nvSpPr>
          <p:cNvPr id="62486" name="Text Box 22"/>
          <p:cNvSpPr txBox="1">
            <a:spLocks noChangeArrowheads="1"/>
          </p:cNvSpPr>
          <p:nvPr/>
        </p:nvSpPr>
        <p:spPr bwMode="auto">
          <a:xfrm>
            <a:off x="-1143000" y="304800"/>
            <a:ext cx="3886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3600">
                <a:solidFill>
                  <a:schemeClr val="bg1"/>
                </a:solidFill>
                <a:latin typeface="Times New Roman" pitchFamily="18" charset="0"/>
                <a:ea typeface="+mn-ea"/>
                <a:cs typeface="Times New Roman" pitchFamily="18" charset="0"/>
              </a:rPr>
              <a:t>Ê-xơ-tê</a:t>
            </a:r>
          </a:p>
        </p:txBody>
      </p:sp>
      <p:sp>
        <p:nvSpPr>
          <p:cNvPr id="66563" name="Text Box 3"/>
          <p:cNvSpPr txBox="1">
            <a:spLocks noChangeArrowheads="1"/>
          </p:cNvSpPr>
          <p:nvPr/>
        </p:nvSpPr>
        <p:spPr bwMode="auto">
          <a:xfrm>
            <a:off x="1547813" y="606425"/>
            <a:ext cx="2967037"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800">
                <a:solidFill>
                  <a:schemeClr val="bg1"/>
                </a:solidFill>
                <a:latin typeface="Times New Roman" charset="0"/>
              </a:rPr>
              <a:t>Cực kỳ nguy cấp</a:t>
            </a:r>
          </a:p>
        </p:txBody>
      </p:sp>
      <p:sp>
        <p:nvSpPr>
          <p:cNvPr id="66572" name="Text Box 12"/>
          <p:cNvSpPr txBox="1">
            <a:spLocks noChangeArrowheads="1"/>
          </p:cNvSpPr>
          <p:nvPr/>
        </p:nvSpPr>
        <p:spPr bwMode="auto">
          <a:xfrm rot="-4276547">
            <a:off x="638969" y="2740819"/>
            <a:ext cx="39655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spcBef>
                <a:spcPct val="50000"/>
              </a:spcBef>
              <a:defRPr/>
            </a:pPr>
            <a:r>
              <a:rPr lang="en-US" sz="3200">
                <a:solidFill>
                  <a:schemeClr val="bg1"/>
                </a:solidFill>
                <a:latin typeface="Times New Roman" pitchFamily="18" charset="0"/>
                <a:ea typeface="+mn-ea"/>
                <a:cs typeface="Times New Roman" pitchFamily="18" charset="0"/>
              </a:rPr>
              <a:t>Âm mưu 3-4</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67601"/>
                                        </p:tgtEl>
                                        <p:attrNameLst>
                                          <p:attrName>style.visibility</p:attrName>
                                        </p:attrNameLst>
                                      </p:cBhvr>
                                      <p:to>
                                        <p:strVal val="visible"/>
                                      </p:to>
                                    </p:set>
                                    <p:animEffect transition="in" filter="dissolve">
                                      <p:cBhvr>
                                        <p:cTn id="7" dur="500"/>
                                        <p:tgtEl>
                                          <p:spTgt spid="67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0" y="0"/>
            <a:ext cx="9144000" cy="6858000"/>
          </a:xfrm>
          <a:prstGeom prst="rect">
            <a:avLst/>
          </a:prstGeom>
          <a:solidFill>
            <a:srgbClr val="000000"/>
          </a:solidFill>
          <a:ln w="9525">
            <a:solidFill>
              <a:srgbClr val="000000"/>
            </a:solidFill>
            <a:round/>
            <a:headEnd/>
            <a:tailEnd/>
          </a:ln>
        </p:spPr>
        <p:txBody>
          <a:bodyPr/>
          <a:lstStyle/>
          <a:p>
            <a:endParaRPr lang="en-US"/>
          </a:p>
        </p:txBody>
      </p:sp>
      <p:sp>
        <p:nvSpPr>
          <p:cNvPr id="10243" name="Rectangle 3"/>
          <p:cNvSpPr>
            <a:spLocks noGrp="1" noChangeArrowheads="1"/>
          </p:cNvSpPr>
          <p:nvPr>
            <p:ph type="ctrTitle"/>
          </p:nvPr>
        </p:nvSpPr>
        <p:spPr>
          <a:xfrm>
            <a:off x="419100" y="533400"/>
            <a:ext cx="2933700" cy="5486400"/>
          </a:xfrm>
        </p:spPr>
        <p:txBody>
          <a:bodyPr/>
          <a:lstStyle/>
          <a:p>
            <a:pPr algn="ctr"/>
            <a:r>
              <a:rPr lang="en-US" b="1" i="0">
                <a:latin typeface="Tahoma" charset="0"/>
                <a:ea typeface="ＭＳ Ｐゴシック" charset="0"/>
                <a:cs typeface="ＭＳ Ｐゴシック" charset="0"/>
              </a:rPr>
              <a:t>Sách Ê-xơ-tê ăn khớp với chỗ nào trong lịch sử?</a:t>
            </a:r>
          </a:p>
        </p:txBody>
      </p:sp>
      <p:pic>
        <p:nvPicPr>
          <p:cNvPr id="9220" name="Picture 8" descr="EstherEdwinLo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6513"/>
            <a:ext cx="556260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45059" name="Picture 3" descr="OESTH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229600"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p:cNvSpPr txBox="1">
            <a:spLocks noChangeArrowheads="1"/>
          </p:cNvSpPr>
          <p:nvPr/>
        </p:nvSpPr>
        <p:spPr bwMode="auto">
          <a:xfrm>
            <a:off x="304800" y="381000"/>
            <a:ext cx="457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spcBef>
                <a:spcPct val="50000"/>
              </a:spcBef>
            </a:pPr>
            <a:r>
              <a:rPr lang="en-US" sz="3200">
                <a:solidFill>
                  <a:schemeClr val="tx1"/>
                </a:solidFill>
                <a:latin typeface="Times New Roman" charset="0"/>
              </a:rPr>
              <a:t>Ê-xơ-tê 5:1-8</a:t>
            </a:r>
          </a:p>
        </p:txBody>
      </p:sp>
    </p:spTree>
  </p:cSld>
  <p:clrMapOvr>
    <a:masterClrMapping/>
  </p:clrMapOvr>
  <p:transition xmlns:p14="http://schemas.microsoft.com/office/powerpoint/2010/main" spd="med">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0" y="0"/>
            <a:ext cx="9144000" cy="6858000"/>
          </a:xfrm>
          <a:prstGeom prst="rect">
            <a:avLst/>
          </a:prstGeom>
          <a:gradFill rotWithShape="0">
            <a:gsLst>
              <a:gs pos="0">
                <a:schemeClr val="bg2"/>
              </a:gs>
              <a:gs pos="50000">
                <a:schemeClr val="tx1"/>
              </a:gs>
              <a:gs pos="100000">
                <a:schemeClr val="bg2"/>
              </a:gs>
            </a:gsLst>
            <a:lin ang="0" scaled="1"/>
          </a:gradFill>
          <a:ln w="9525">
            <a:solidFill>
              <a:schemeClr val="tx1"/>
            </a:solidFill>
            <a:miter lim="800000"/>
            <a:headEnd/>
            <a:tailEnd/>
          </a:ln>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pic>
        <p:nvPicPr>
          <p:cNvPr id="46083" name="Picture 3" descr="OESTH007"/>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914400"/>
            <a:ext cx="9144000"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4"/>
          <p:cNvSpPr txBox="1">
            <a:spLocks noChangeArrowheads="1"/>
          </p:cNvSpPr>
          <p:nvPr/>
        </p:nvSpPr>
        <p:spPr bwMode="auto">
          <a:xfrm>
            <a:off x="304800" y="381000"/>
            <a:ext cx="45720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3200">
                <a:solidFill>
                  <a:schemeClr val="bg1"/>
                </a:solidFill>
                <a:latin typeface="Times New Roman" pitchFamily="18" charset="0"/>
                <a:ea typeface="+mn-ea"/>
                <a:cs typeface="Times New Roman" pitchFamily="18" charset="0"/>
              </a:rPr>
              <a:t>Ê-xơ-tê 5:9-14</a:t>
            </a:r>
          </a:p>
        </p:txBody>
      </p:sp>
    </p:spTree>
  </p:cSld>
  <p:clrMapOvr>
    <a:masterClrMapping/>
  </p:clrMapOvr>
  <p:transition xmlns:p14="http://schemas.microsoft.com/office/powerpoint/2010/main" spd="med">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0"/>
            <a:ext cx="9144000" cy="6858000"/>
          </a:xfrm>
          <a:prstGeom prst="rect">
            <a:avLst/>
          </a:prstGeom>
          <a:gradFill rotWithShape="0">
            <a:gsLst>
              <a:gs pos="0">
                <a:schemeClr val="bg2"/>
              </a:gs>
              <a:gs pos="50000">
                <a:schemeClr val="tx1"/>
              </a:gs>
              <a:gs pos="100000">
                <a:schemeClr val="bg2"/>
              </a:gs>
            </a:gsLst>
            <a:lin ang="5400000" scaled="1"/>
          </a:gradFill>
          <a:ln w="9525">
            <a:solidFill>
              <a:schemeClr val="tx1"/>
            </a:solidFill>
            <a:miter lim="800000"/>
            <a:headEnd/>
            <a:tailEnd/>
          </a:ln>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pic>
        <p:nvPicPr>
          <p:cNvPr id="47107" name="Picture 3" descr="OESTH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0"/>
            <a:ext cx="561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 Box 4"/>
          <p:cNvSpPr txBox="1">
            <a:spLocks noChangeArrowheads="1"/>
          </p:cNvSpPr>
          <p:nvPr/>
        </p:nvSpPr>
        <p:spPr bwMode="auto">
          <a:xfrm>
            <a:off x="304800" y="381000"/>
            <a:ext cx="45720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3200">
                <a:solidFill>
                  <a:schemeClr val="bg1"/>
                </a:solidFill>
                <a:latin typeface="Times New Roman" pitchFamily="18" charset="0"/>
                <a:ea typeface="+mn-ea"/>
                <a:cs typeface="Times New Roman" pitchFamily="18" charset="0"/>
              </a:rPr>
              <a:t>Ê-xơ-tê 6</a:t>
            </a:r>
          </a:p>
        </p:txBody>
      </p:sp>
    </p:spTree>
  </p:cSld>
  <p:clrMapOvr>
    <a:masterClrMapping/>
  </p:clrMapOvr>
  <p:transition xmlns:p14="http://schemas.microsoft.com/office/powerpoint/2010/main" spd="med">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Esther_Denouncing_Haman.jpg"/>
          <p:cNvPicPr>
            <a:picLocks noChangeAspect="1"/>
          </p:cNvPicPr>
          <p:nvPr/>
        </p:nvPicPr>
        <p:blipFill>
          <a:blip r:embed="rId2">
            <a:extLst>
              <a:ext uri="{28A0092B-C50C-407E-A947-70E740481C1C}">
                <a14:useLocalDpi xmlns:a14="http://schemas.microsoft.com/office/drawing/2010/main" val="0"/>
              </a:ext>
            </a:extLst>
          </a:blip>
          <a:srcRect l="6107" r="2290"/>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0" y="76200"/>
            <a:ext cx="9144000" cy="609600"/>
          </a:xfrm>
        </p:spPr>
        <p:txBody>
          <a:bodyPr/>
          <a:lstStyle/>
          <a:p>
            <a:pPr algn="ctr"/>
            <a:r>
              <a:rPr lang="ja-JP" altLang="en-US" sz="4000" b="1">
                <a:latin typeface="Arial" charset="0"/>
                <a:ea typeface="ＭＳ Ｐゴシック" charset="0"/>
                <a:cs typeface="ＭＳ Ｐゴシック" charset="0"/>
              </a:rPr>
              <a:t>“</a:t>
            </a:r>
            <a:r>
              <a:rPr lang="en-US" sz="4000" b="1">
                <a:latin typeface="Arial" charset="0"/>
                <a:ea typeface="ＭＳ Ｐゴシック" charset="0"/>
                <a:cs typeface="ＭＳ Ｐゴシック" charset="0"/>
              </a:rPr>
              <a:t>Ấy chính là Ha-man độc ác kia</a:t>
            </a:r>
            <a:r>
              <a:rPr lang="ja-JP" altLang="en-US" sz="4000" b="1">
                <a:latin typeface="Arial" charset="0"/>
                <a:ea typeface="ＭＳ Ｐゴシック" charset="0"/>
                <a:cs typeface="ＭＳ Ｐゴシック" charset="0"/>
              </a:rPr>
              <a:t>”</a:t>
            </a:r>
            <a:endParaRPr lang="en-US" sz="4000" b="1">
              <a:latin typeface="Arial" charset="0"/>
              <a:ea typeface="ＭＳ Ｐゴシック" charset="0"/>
              <a:cs typeface="ＭＳ Ｐゴシック"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6858000"/>
          </a:xfrm>
          <a:prstGeom prst="rect">
            <a:avLst/>
          </a:prstGeom>
          <a:gradFill rotWithShape="0">
            <a:gsLst>
              <a:gs pos="0">
                <a:schemeClr val="bg2"/>
              </a:gs>
              <a:gs pos="50000">
                <a:schemeClr val="tx1"/>
              </a:gs>
              <a:gs pos="100000">
                <a:schemeClr val="bg2"/>
              </a:gs>
            </a:gsLst>
            <a:lin ang="5400000" scaled="1"/>
          </a:gradFill>
          <a:ln w="9525">
            <a:solidFill>
              <a:schemeClr val="tx1"/>
            </a:solidFill>
            <a:miter lim="800000"/>
            <a:headEnd/>
            <a:tailEnd/>
          </a:ln>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71683" name="Text Box 3"/>
          <p:cNvSpPr txBox="1">
            <a:spLocks noChangeArrowheads="1"/>
          </p:cNvSpPr>
          <p:nvPr/>
        </p:nvSpPr>
        <p:spPr bwMode="auto">
          <a:xfrm>
            <a:off x="304800" y="381000"/>
            <a:ext cx="45720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3200">
                <a:solidFill>
                  <a:schemeClr val="bg1"/>
                </a:solidFill>
                <a:latin typeface="Times New Roman" pitchFamily="18" charset="0"/>
                <a:ea typeface="+mn-ea"/>
                <a:cs typeface="Times New Roman" pitchFamily="18" charset="0"/>
              </a:rPr>
              <a:t>Ê-xơ-tê 7:8</a:t>
            </a:r>
          </a:p>
        </p:txBody>
      </p:sp>
      <p:pic>
        <p:nvPicPr>
          <p:cNvPr id="49156" name="Picture 4" descr="OESTH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4563"/>
            <a:ext cx="9144000" cy="598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8" descr="esther-Jan_Victors_-_Esther_en_Haman_voor_Ahasve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Line 4"/>
          <p:cNvSpPr>
            <a:spLocks noChangeShapeType="1"/>
          </p:cNvSpPr>
          <p:nvPr/>
        </p:nvSpPr>
        <p:spPr bwMode="auto">
          <a:xfrm flipH="1">
            <a:off x="533400" y="1473200"/>
            <a:ext cx="1066800" cy="315277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09" name="Line 5"/>
          <p:cNvSpPr>
            <a:spLocks noChangeShapeType="1"/>
          </p:cNvSpPr>
          <p:nvPr/>
        </p:nvSpPr>
        <p:spPr bwMode="auto">
          <a:xfrm flipH="1">
            <a:off x="7550150" y="1447800"/>
            <a:ext cx="1136650" cy="31940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10" name="Line 6"/>
          <p:cNvSpPr>
            <a:spLocks noChangeShapeType="1"/>
          </p:cNvSpPr>
          <p:nvPr/>
        </p:nvSpPr>
        <p:spPr bwMode="auto">
          <a:xfrm flipH="1">
            <a:off x="586740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11" name="Line 7"/>
          <p:cNvSpPr>
            <a:spLocks noChangeShapeType="1"/>
          </p:cNvSpPr>
          <p:nvPr/>
        </p:nvSpPr>
        <p:spPr bwMode="auto">
          <a:xfrm flipH="1">
            <a:off x="26479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12" name="Rectangle 8"/>
          <p:cNvSpPr>
            <a:spLocks noChangeArrowheads="1"/>
          </p:cNvSpPr>
          <p:nvPr/>
        </p:nvSpPr>
        <p:spPr bwMode="auto">
          <a:xfrm>
            <a:off x="1066800" y="5419725"/>
            <a:ext cx="6499225" cy="56197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72713" name="Line 9"/>
          <p:cNvSpPr>
            <a:spLocks noChangeShapeType="1"/>
          </p:cNvSpPr>
          <p:nvPr/>
        </p:nvSpPr>
        <p:spPr bwMode="auto">
          <a:xfrm flipH="1">
            <a:off x="15811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14" name="Line 10"/>
          <p:cNvSpPr>
            <a:spLocks noChangeShapeType="1"/>
          </p:cNvSpPr>
          <p:nvPr/>
        </p:nvSpPr>
        <p:spPr bwMode="auto">
          <a:xfrm flipH="1">
            <a:off x="46291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17" name="Line 13"/>
          <p:cNvSpPr>
            <a:spLocks noChangeShapeType="1"/>
          </p:cNvSpPr>
          <p:nvPr/>
        </p:nvSpPr>
        <p:spPr bwMode="auto">
          <a:xfrm>
            <a:off x="5695950" y="406400"/>
            <a:ext cx="0" cy="10414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19" name="Line 15"/>
          <p:cNvSpPr>
            <a:spLocks noChangeShapeType="1"/>
          </p:cNvSpPr>
          <p:nvPr/>
        </p:nvSpPr>
        <p:spPr bwMode="auto">
          <a:xfrm flipH="1">
            <a:off x="4622800" y="4629150"/>
            <a:ext cx="0" cy="8191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20" name="Text Box 16"/>
          <p:cNvSpPr txBox="1">
            <a:spLocks noChangeArrowheads="1"/>
          </p:cNvSpPr>
          <p:nvPr/>
        </p:nvSpPr>
        <p:spPr bwMode="auto">
          <a:xfrm rot="-5400000">
            <a:off x="-480218" y="5142706"/>
            <a:ext cx="1676400"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483</a:t>
            </a:r>
          </a:p>
        </p:txBody>
      </p:sp>
      <p:sp>
        <p:nvSpPr>
          <p:cNvPr id="72723" name="Text Box 19"/>
          <p:cNvSpPr txBox="1">
            <a:spLocks noChangeArrowheads="1"/>
          </p:cNvSpPr>
          <p:nvPr/>
        </p:nvSpPr>
        <p:spPr bwMode="auto">
          <a:xfrm>
            <a:off x="5867400" y="304800"/>
            <a:ext cx="2514600" cy="10668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chemeClr val="bg1"/>
                </a:solidFill>
                <a:latin typeface="Times New Roman" charset="0"/>
              </a:rPr>
              <a:t>Sự giải cứu vĩ đại</a:t>
            </a:r>
          </a:p>
        </p:txBody>
      </p:sp>
      <p:sp>
        <p:nvSpPr>
          <p:cNvPr id="72724" name="Text Box 20"/>
          <p:cNvSpPr txBox="1">
            <a:spLocks noChangeArrowheads="1"/>
          </p:cNvSpPr>
          <p:nvPr/>
        </p:nvSpPr>
        <p:spPr bwMode="auto">
          <a:xfrm rot="-4276547">
            <a:off x="3794919" y="2737644"/>
            <a:ext cx="39655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000000"/>
                </a:solidFill>
                <a:latin typeface="Arial Narrow" charset="0"/>
                <a:ea typeface="ＭＳ Ｐゴシック" charset="0"/>
                <a:cs typeface="Times New Roman" charset="0"/>
              </a:defRPr>
            </a:lvl1pPr>
            <a:lvl2pPr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lvl="1" eaLnBrk="1" hangingPunct="1">
              <a:spcBef>
                <a:spcPct val="50000"/>
              </a:spcBef>
            </a:pPr>
            <a:r>
              <a:rPr lang="en-US" sz="3200">
                <a:solidFill>
                  <a:schemeClr val="bg1"/>
                </a:solidFill>
                <a:latin typeface="Times New Roman" charset="0"/>
                <a:ea typeface="ＭＳ Ｐゴシック" charset="0"/>
              </a:rPr>
              <a:t>Sự bào chữa 8</a:t>
            </a:r>
          </a:p>
        </p:txBody>
      </p:sp>
      <p:sp>
        <p:nvSpPr>
          <p:cNvPr id="72725" name="Text Box 21"/>
          <p:cNvSpPr txBox="1">
            <a:spLocks noChangeArrowheads="1"/>
          </p:cNvSpPr>
          <p:nvPr/>
        </p:nvSpPr>
        <p:spPr bwMode="auto">
          <a:xfrm rot="-4276547">
            <a:off x="5242719" y="2745582"/>
            <a:ext cx="39655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000000"/>
                </a:solidFill>
                <a:latin typeface="Arial Narrow" charset="0"/>
                <a:ea typeface="ＭＳ Ｐゴシック" charset="0"/>
                <a:cs typeface="Times New Roman" charset="0"/>
              </a:defRPr>
            </a:lvl1pPr>
            <a:lvl2pPr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lvl="1" eaLnBrk="1" hangingPunct="1">
              <a:spcBef>
                <a:spcPct val="50000"/>
              </a:spcBef>
            </a:pPr>
            <a:r>
              <a:rPr lang="en-US" sz="3200">
                <a:solidFill>
                  <a:schemeClr val="bg1"/>
                </a:solidFill>
                <a:latin typeface="Times New Roman" charset="0"/>
                <a:ea typeface="ＭＳ Ｐゴシック" charset="0"/>
              </a:rPr>
              <a:t>Đắc thắng 9-10</a:t>
            </a:r>
          </a:p>
        </p:txBody>
      </p:sp>
      <p:sp>
        <p:nvSpPr>
          <p:cNvPr id="72727" name="Line 23"/>
          <p:cNvSpPr>
            <a:spLocks noChangeShapeType="1"/>
          </p:cNvSpPr>
          <p:nvPr/>
        </p:nvSpPr>
        <p:spPr bwMode="auto">
          <a:xfrm>
            <a:off x="533400" y="4638675"/>
            <a:ext cx="0" cy="138112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28" name="Text Box 24"/>
          <p:cNvSpPr txBox="1">
            <a:spLocks noChangeArrowheads="1"/>
          </p:cNvSpPr>
          <p:nvPr/>
        </p:nvSpPr>
        <p:spPr bwMode="auto">
          <a:xfrm>
            <a:off x="4945063" y="4581525"/>
            <a:ext cx="2219325" cy="8223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a:solidFill>
                  <a:schemeClr val="bg1"/>
                </a:solidFill>
                <a:latin typeface="Times New Roman" charset="0"/>
              </a:rPr>
              <a:t>Sự bảo vệ người Do Thái</a:t>
            </a:r>
          </a:p>
        </p:txBody>
      </p:sp>
      <p:sp>
        <p:nvSpPr>
          <p:cNvPr id="72729" name="Rectangle 25"/>
          <p:cNvSpPr>
            <a:spLocks noChangeArrowheads="1"/>
          </p:cNvSpPr>
          <p:nvPr/>
        </p:nvSpPr>
        <p:spPr bwMode="auto">
          <a:xfrm>
            <a:off x="1600200" y="381000"/>
            <a:ext cx="7086600" cy="1090613"/>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72731" name="Text Box 27"/>
          <p:cNvSpPr txBox="1">
            <a:spLocks noChangeArrowheads="1"/>
          </p:cNvSpPr>
          <p:nvPr/>
        </p:nvSpPr>
        <p:spPr bwMode="auto">
          <a:xfrm>
            <a:off x="1219200" y="6019800"/>
            <a:ext cx="1752600" cy="3365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1600">
                <a:solidFill>
                  <a:schemeClr val="bg1"/>
                </a:solidFill>
                <a:latin typeface="Times New Roman" pitchFamily="18" charset="0"/>
                <a:ea typeface="+mn-ea"/>
                <a:cs typeface="Times New Roman" pitchFamily="18" charset="0"/>
              </a:rPr>
              <a:t>Kiêng ăn</a:t>
            </a:r>
          </a:p>
        </p:txBody>
      </p:sp>
      <p:sp>
        <p:nvSpPr>
          <p:cNvPr id="72732" name="Text Box 28"/>
          <p:cNvSpPr txBox="1">
            <a:spLocks noChangeArrowheads="1"/>
          </p:cNvSpPr>
          <p:nvPr/>
        </p:nvSpPr>
        <p:spPr bwMode="auto">
          <a:xfrm>
            <a:off x="2743200" y="5984875"/>
            <a:ext cx="18288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000">
                <a:solidFill>
                  <a:schemeClr val="bg1"/>
                </a:solidFill>
                <a:latin typeface="Times New Roman" charset="0"/>
              </a:rPr>
              <a:t>Tiệc chiêu đãi</a:t>
            </a:r>
          </a:p>
        </p:txBody>
      </p:sp>
      <p:sp>
        <p:nvSpPr>
          <p:cNvPr id="72733" name="Text Box 29"/>
          <p:cNvSpPr txBox="1">
            <a:spLocks noChangeArrowheads="1"/>
          </p:cNvSpPr>
          <p:nvPr/>
        </p:nvSpPr>
        <p:spPr bwMode="auto">
          <a:xfrm>
            <a:off x="5257800" y="5934075"/>
            <a:ext cx="1752600"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800">
                <a:solidFill>
                  <a:schemeClr val="bg1"/>
                </a:solidFill>
                <a:latin typeface="Times New Roman" charset="0"/>
              </a:rPr>
              <a:t>Lễ hội</a:t>
            </a:r>
          </a:p>
        </p:txBody>
      </p:sp>
      <p:sp>
        <p:nvSpPr>
          <p:cNvPr id="72734" name="Line 30"/>
          <p:cNvSpPr>
            <a:spLocks noChangeShapeType="1"/>
          </p:cNvSpPr>
          <p:nvPr/>
        </p:nvSpPr>
        <p:spPr bwMode="auto">
          <a:xfrm flipH="1">
            <a:off x="46482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35" name="Line 31"/>
          <p:cNvSpPr>
            <a:spLocks noChangeShapeType="1"/>
          </p:cNvSpPr>
          <p:nvPr/>
        </p:nvSpPr>
        <p:spPr bwMode="auto">
          <a:xfrm flipH="1">
            <a:off x="25908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36" name="Line 32"/>
          <p:cNvSpPr>
            <a:spLocks noChangeShapeType="1"/>
          </p:cNvSpPr>
          <p:nvPr/>
        </p:nvSpPr>
        <p:spPr bwMode="auto">
          <a:xfrm rot="5400000">
            <a:off x="938213" y="4243387"/>
            <a:ext cx="0" cy="80962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37" name="Line 33"/>
          <p:cNvSpPr>
            <a:spLocks noChangeShapeType="1"/>
          </p:cNvSpPr>
          <p:nvPr/>
        </p:nvSpPr>
        <p:spPr bwMode="auto">
          <a:xfrm flipH="1">
            <a:off x="16002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39" name="Rectangle 35"/>
          <p:cNvSpPr>
            <a:spLocks noChangeArrowheads="1"/>
          </p:cNvSpPr>
          <p:nvPr/>
        </p:nvSpPr>
        <p:spPr bwMode="auto">
          <a:xfrm>
            <a:off x="533400" y="5953125"/>
            <a:ext cx="7032625" cy="56197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72740" name="Rectangle 36"/>
          <p:cNvSpPr>
            <a:spLocks noChangeArrowheads="1"/>
          </p:cNvSpPr>
          <p:nvPr/>
        </p:nvSpPr>
        <p:spPr bwMode="auto">
          <a:xfrm>
            <a:off x="1069975" y="4648200"/>
            <a:ext cx="6496050" cy="77152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72741" name="Text Box 37"/>
          <p:cNvSpPr txBox="1">
            <a:spLocks noChangeArrowheads="1"/>
          </p:cNvSpPr>
          <p:nvPr/>
        </p:nvSpPr>
        <p:spPr bwMode="auto">
          <a:xfrm>
            <a:off x="609600" y="5424488"/>
            <a:ext cx="1676400" cy="5191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479</a:t>
            </a:r>
          </a:p>
        </p:txBody>
      </p:sp>
      <p:sp>
        <p:nvSpPr>
          <p:cNvPr id="72742" name="Text Box 38"/>
          <p:cNvSpPr txBox="1">
            <a:spLocks noChangeArrowheads="1"/>
          </p:cNvSpPr>
          <p:nvPr/>
        </p:nvSpPr>
        <p:spPr bwMode="auto">
          <a:xfrm>
            <a:off x="6400800" y="5410200"/>
            <a:ext cx="1676400"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473</a:t>
            </a:r>
          </a:p>
        </p:txBody>
      </p:sp>
      <p:sp>
        <p:nvSpPr>
          <p:cNvPr id="67601" name="Text Box 17"/>
          <p:cNvSpPr txBox="1">
            <a:spLocks noChangeArrowheads="1"/>
          </p:cNvSpPr>
          <p:nvPr/>
        </p:nvSpPr>
        <p:spPr bwMode="auto">
          <a:xfrm rot="-4276547">
            <a:off x="2162969" y="2739232"/>
            <a:ext cx="39655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000000"/>
                </a:solidFill>
                <a:latin typeface="Arial Narrow" charset="0"/>
                <a:ea typeface="ＭＳ Ｐゴシック" charset="0"/>
                <a:cs typeface="Times New Roman" charset="0"/>
              </a:defRPr>
            </a:lvl1pPr>
            <a:lvl2pPr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lvl="1" eaLnBrk="1" hangingPunct="1">
              <a:spcBef>
                <a:spcPct val="50000"/>
              </a:spcBef>
            </a:pPr>
            <a:r>
              <a:rPr lang="en-US" sz="3200">
                <a:solidFill>
                  <a:schemeClr val="bg1"/>
                </a:solidFill>
                <a:latin typeface="Times New Roman" charset="0"/>
                <a:ea typeface="ＭＳ Ｐゴシック" charset="0"/>
              </a:rPr>
              <a:t>Can đảm 5-7</a:t>
            </a:r>
          </a:p>
        </p:txBody>
      </p:sp>
      <p:sp>
        <p:nvSpPr>
          <p:cNvPr id="67602" name="Text Box 18"/>
          <p:cNvSpPr txBox="1">
            <a:spLocks noChangeArrowheads="1"/>
          </p:cNvSpPr>
          <p:nvPr/>
        </p:nvSpPr>
        <p:spPr bwMode="auto">
          <a:xfrm>
            <a:off x="1187450" y="4813300"/>
            <a:ext cx="3384550" cy="4270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200">
                <a:solidFill>
                  <a:schemeClr val="bg1"/>
                </a:solidFill>
                <a:latin typeface="Times New Roman" charset="0"/>
              </a:rPr>
              <a:t>Ha-man dấy lên và suy bại</a:t>
            </a:r>
          </a:p>
        </p:txBody>
      </p:sp>
      <p:sp>
        <p:nvSpPr>
          <p:cNvPr id="62474" name="Text Box 10"/>
          <p:cNvSpPr txBox="1">
            <a:spLocks noChangeArrowheads="1"/>
          </p:cNvSpPr>
          <p:nvPr/>
        </p:nvSpPr>
        <p:spPr bwMode="auto">
          <a:xfrm rot="-4225144">
            <a:off x="-427831" y="2743994"/>
            <a:ext cx="39655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000000"/>
                </a:solidFill>
                <a:latin typeface="Arial Narrow" charset="0"/>
                <a:ea typeface="ＭＳ Ｐゴシック" charset="0"/>
                <a:cs typeface="Times New Roman" charset="0"/>
              </a:defRPr>
            </a:lvl1pPr>
            <a:lvl2pPr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lvl="1" eaLnBrk="1" hangingPunct="1">
              <a:spcBef>
                <a:spcPct val="50000"/>
              </a:spcBef>
            </a:pPr>
            <a:r>
              <a:rPr lang="en-US" sz="3200">
                <a:solidFill>
                  <a:schemeClr val="bg1"/>
                </a:solidFill>
                <a:latin typeface="Times New Roman" charset="0"/>
                <a:ea typeface="ＭＳ Ｐゴシック" charset="0"/>
              </a:rPr>
              <a:t>Sự rối rắm 1-2</a:t>
            </a:r>
          </a:p>
        </p:txBody>
      </p:sp>
      <p:sp>
        <p:nvSpPr>
          <p:cNvPr id="62476" name="Text Box 12"/>
          <p:cNvSpPr txBox="1">
            <a:spLocks noChangeArrowheads="1"/>
          </p:cNvSpPr>
          <p:nvPr/>
        </p:nvSpPr>
        <p:spPr bwMode="auto">
          <a:xfrm rot="-5288727">
            <a:off x="152400" y="5105400"/>
            <a:ext cx="1219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a:solidFill>
                  <a:schemeClr val="bg1"/>
                </a:solidFill>
                <a:latin typeface="Times New Roman" charset="0"/>
              </a:rPr>
              <a:t>Vả Thi</a:t>
            </a:r>
          </a:p>
        </p:txBody>
      </p:sp>
      <p:sp>
        <p:nvSpPr>
          <p:cNvPr id="62478" name="Text Box 14"/>
          <p:cNvSpPr txBox="1">
            <a:spLocks noChangeArrowheads="1"/>
          </p:cNvSpPr>
          <p:nvPr/>
        </p:nvSpPr>
        <p:spPr bwMode="auto">
          <a:xfrm>
            <a:off x="2819400" y="5410200"/>
            <a:ext cx="28194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a:solidFill>
                  <a:schemeClr val="bg1"/>
                </a:solidFill>
                <a:latin typeface="Times New Roman" charset="0"/>
              </a:rPr>
              <a:t>Mạc-đô-chê dấy lên</a:t>
            </a:r>
          </a:p>
        </p:txBody>
      </p:sp>
      <p:sp>
        <p:nvSpPr>
          <p:cNvPr id="62481" name="Text Box 17"/>
          <p:cNvSpPr txBox="1">
            <a:spLocks noChangeArrowheads="1"/>
          </p:cNvSpPr>
          <p:nvPr/>
        </p:nvSpPr>
        <p:spPr bwMode="auto">
          <a:xfrm>
            <a:off x="539750" y="5949950"/>
            <a:ext cx="1081088" cy="581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1600">
                <a:solidFill>
                  <a:schemeClr val="bg1"/>
                </a:solidFill>
                <a:latin typeface="Times New Roman" charset="0"/>
              </a:rPr>
              <a:t>Tiệc chiêu đãi</a:t>
            </a:r>
          </a:p>
        </p:txBody>
      </p:sp>
      <p:sp>
        <p:nvSpPr>
          <p:cNvPr id="62486" name="Text Box 22"/>
          <p:cNvSpPr txBox="1">
            <a:spLocks noChangeArrowheads="1"/>
          </p:cNvSpPr>
          <p:nvPr/>
        </p:nvSpPr>
        <p:spPr bwMode="auto">
          <a:xfrm>
            <a:off x="-1143000" y="304800"/>
            <a:ext cx="3886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3600">
                <a:solidFill>
                  <a:schemeClr val="bg1"/>
                </a:solidFill>
                <a:latin typeface="Times New Roman" pitchFamily="18" charset="0"/>
                <a:ea typeface="+mn-ea"/>
                <a:cs typeface="Times New Roman" pitchFamily="18" charset="0"/>
              </a:rPr>
              <a:t>Ê-xơ-tê</a:t>
            </a:r>
          </a:p>
        </p:txBody>
      </p:sp>
      <p:sp>
        <p:nvSpPr>
          <p:cNvPr id="66563" name="Text Box 3"/>
          <p:cNvSpPr txBox="1">
            <a:spLocks noChangeArrowheads="1"/>
          </p:cNvSpPr>
          <p:nvPr/>
        </p:nvSpPr>
        <p:spPr bwMode="auto">
          <a:xfrm>
            <a:off x="1749425" y="606425"/>
            <a:ext cx="2967038"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800">
                <a:solidFill>
                  <a:schemeClr val="bg1"/>
                </a:solidFill>
                <a:latin typeface="Times New Roman" charset="0"/>
              </a:rPr>
              <a:t>Mối hiểm nguy</a:t>
            </a:r>
          </a:p>
        </p:txBody>
      </p:sp>
      <p:sp>
        <p:nvSpPr>
          <p:cNvPr id="66572" name="Text Box 12"/>
          <p:cNvSpPr txBox="1">
            <a:spLocks noChangeArrowheads="1"/>
          </p:cNvSpPr>
          <p:nvPr/>
        </p:nvSpPr>
        <p:spPr bwMode="auto">
          <a:xfrm rot="-4276547">
            <a:off x="638969" y="2740819"/>
            <a:ext cx="39655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spcBef>
                <a:spcPct val="50000"/>
              </a:spcBef>
              <a:defRPr/>
            </a:pPr>
            <a:r>
              <a:rPr lang="en-US" sz="3200">
                <a:solidFill>
                  <a:schemeClr val="bg1"/>
                </a:solidFill>
                <a:latin typeface="Times New Roman" pitchFamily="18" charset="0"/>
                <a:ea typeface="+mn-ea"/>
                <a:cs typeface="Times New Roman" pitchFamily="18" charset="0"/>
              </a:rPr>
              <a:t>Âm mưu 3-4</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2723"/>
                                        </p:tgtEl>
                                        <p:attrNameLst>
                                          <p:attrName>style.visibility</p:attrName>
                                        </p:attrNameLst>
                                      </p:cBhvr>
                                      <p:to>
                                        <p:strVal val="visible"/>
                                      </p:to>
                                    </p:set>
                                    <p:animEffect transition="in" filter="dissolve">
                                      <p:cBhvr>
                                        <p:cTn id="7" dur="500"/>
                                        <p:tgtEl>
                                          <p:spTgt spid="72723"/>
                                        </p:tgtEl>
                                      </p:cBhvr>
                                    </p:animEffect>
                                  </p:childTnLst>
                                </p:cTn>
                              </p:par>
                            </p:childTnLst>
                          </p:cTn>
                        </p:par>
                        <p:par>
                          <p:cTn id="8" fill="hold" nodeType="afterGroup">
                            <p:stCondLst>
                              <p:cond delay="1500"/>
                            </p:stCondLst>
                            <p:childTnLst>
                              <p:par>
                                <p:cTn id="9" presetID="9" presetClass="entr" presetSubtype="0" fill="hold" grpId="0" nodeType="afterEffect">
                                  <p:stCondLst>
                                    <p:cond delay="3000"/>
                                  </p:stCondLst>
                                  <p:childTnLst>
                                    <p:set>
                                      <p:cBhvr>
                                        <p:cTn id="10" dur="1" fill="hold">
                                          <p:stCondLst>
                                            <p:cond delay="0"/>
                                          </p:stCondLst>
                                        </p:cTn>
                                        <p:tgtEl>
                                          <p:spTgt spid="72724"/>
                                        </p:tgtEl>
                                        <p:attrNameLst>
                                          <p:attrName>style.visibility</p:attrName>
                                        </p:attrNameLst>
                                      </p:cBhvr>
                                      <p:to>
                                        <p:strVal val="visible"/>
                                      </p:to>
                                    </p:set>
                                    <p:animEffect transition="in" filter="dissolve">
                                      <p:cBhvr>
                                        <p:cTn id="11" dur="500"/>
                                        <p:tgtEl>
                                          <p:spTgt spid="72724"/>
                                        </p:tgtEl>
                                      </p:cBhvr>
                                    </p:animEffect>
                                  </p:childTnLst>
                                </p:cTn>
                              </p:par>
                            </p:childTnLst>
                          </p:cTn>
                        </p:par>
                        <p:par>
                          <p:cTn id="12" fill="hold" nodeType="afterGroup">
                            <p:stCondLst>
                              <p:cond delay="5000"/>
                            </p:stCondLst>
                            <p:childTnLst>
                              <p:par>
                                <p:cTn id="13" presetID="9" presetClass="entr" presetSubtype="0" fill="hold" grpId="0" nodeType="afterEffect">
                                  <p:stCondLst>
                                    <p:cond delay="5000"/>
                                  </p:stCondLst>
                                  <p:childTnLst>
                                    <p:set>
                                      <p:cBhvr>
                                        <p:cTn id="14" dur="1" fill="hold">
                                          <p:stCondLst>
                                            <p:cond delay="0"/>
                                          </p:stCondLst>
                                        </p:cTn>
                                        <p:tgtEl>
                                          <p:spTgt spid="72733"/>
                                        </p:tgtEl>
                                        <p:attrNameLst>
                                          <p:attrName>style.visibility</p:attrName>
                                        </p:attrNameLst>
                                      </p:cBhvr>
                                      <p:to>
                                        <p:strVal val="visible"/>
                                      </p:to>
                                    </p:set>
                                    <p:animEffect transition="in" filter="dissolve">
                                      <p:cBhvr>
                                        <p:cTn id="15" dur="500"/>
                                        <p:tgtEl>
                                          <p:spTgt spid="72733"/>
                                        </p:tgtEl>
                                      </p:cBhvr>
                                    </p:animEffect>
                                  </p:childTnLst>
                                </p:cTn>
                              </p:par>
                            </p:childTnLst>
                          </p:cTn>
                        </p:par>
                        <p:par>
                          <p:cTn id="16" fill="hold" nodeType="afterGroup">
                            <p:stCondLst>
                              <p:cond delay="10500"/>
                            </p:stCondLst>
                            <p:childTnLst>
                              <p:par>
                                <p:cTn id="17" presetID="9" presetClass="entr" presetSubtype="0" fill="hold" grpId="0" nodeType="afterEffect">
                                  <p:stCondLst>
                                    <p:cond delay="3000"/>
                                  </p:stCondLst>
                                  <p:childTnLst>
                                    <p:set>
                                      <p:cBhvr>
                                        <p:cTn id="18" dur="1" fill="hold">
                                          <p:stCondLst>
                                            <p:cond delay="0"/>
                                          </p:stCondLst>
                                        </p:cTn>
                                        <p:tgtEl>
                                          <p:spTgt spid="72728"/>
                                        </p:tgtEl>
                                        <p:attrNameLst>
                                          <p:attrName>style.visibility</p:attrName>
                                        </p:attrNameLst>
                                      </p:cBhvr>
                                      <p:to>
                                        <p:strVal val="visible"/>
                                      </p:to>
                                    </p:set>
                                    <p:animEffect transition="in" filter="dissolve">
                                      <p:cBhvr>
                                        <p:cTn id="19" dur="500"/>
                                        <p:tgtEl>
                                          <p:spTgt spid="72728"/>
                                        </p:tgtEl>
                                      </p:cBhvr>
                                    </p:animEffect>
                                  </p:childTnLst>
                                </p:cTn>
                              </p:par>
                            </p:childTnLst>
                          </p:cTn>
                        </p:par>
                        <p:par>
                          <p:cTn id="20" fill="hold" nodeType="afterGroup">
                            <p:stCondLst>
                              <p:cond delay="14000"/>
                            </p:stCondLst>
                            <p:childTnLst>
                              <p:par>
                                <p:cTn id="21" presetID="9" presetClass="entr" presetSubtype="0" fill="hold" grpId="0" nodeType="afterEffect">
                                  <p:stCondLst>
                                    <p:cond delay="3000"/>
                                  </p:stCondLst>
                                  <p:childTnLst>
                                    <p:set>
                                      <p:cBhvr>
                                        <p:cTn id="22" dur="1" fill="hold">
                                          <p:stCondLst>
                                            <p:cond delay="0"/>
                                          </p:stCondLst>
                                        </p:cTn>
                                        <p:tgtEl>
                                          <p:spTgt spid="72725"/>
                                        </p:tgtEl>
                                        <p:attrNameLst>
                                          <p:attrName>style.visibility</p:attrName>
                                        </p:attrNameLst>
                                      </p:cBhvr>
                                      <p:to>
                                        <p:strVal val="visible"/>
                                      </p:to>
                                    </p:set>
                                    <p:animEffect transition="in" filter="dissolve">
                                      <p:cBhvr>
                                        <p:cTn id="23" dur="500"/>
                                        <p:tgtEl>
                                          <p:spTgt spid="72725"/>
                                        </p:tgtEl>
                                      </p:cBhvr>
                                    </p:animEffect>
                                  </p:childTnLst>
                                </p:cTn>
                              </p:par>
                            </p:childTnLst>
                          </p:cTn>
                        </p:par>
                        <p:par>
                          <p:cTn id="24" fill="hold" nodeType="afterGroup">
                            <p:stCondLst>
                              <p:cond delay="17500"/>
                            </p:stCondLst>
                            <p:childTnLst>
                              <p:par>
                                <p:cTn id="25" presetID="9" presetClass="entr" presetSubtype="0" fill="hold" grpId="0" nodeType="afterEffect">
                                  <p:stCondLst>
                                    <p:cond delay="4000"/>
                                  </p:stCondLst>
                                  <p:childTnLst>
                                    <p:set>
                                      <p:cBhvr>
                                        <p:cTn id="26" dur="1" fill="hold">
                                          <p:stCondLst>
                                            <p:cond delay="0"/>
                                          </p:stCondLst>
                                        </p:cTn>
                                        <p:tgtEl>
                                          <p:spTgt spid="72742"/>
                                        </p:tgtEl>
                                        <p:attrNameLst>
                                          <p:attrName>style.visibility</p:attrName>
                                        </p:attrNameLst>
                                      </p:cBhvr>
                                      <p:to>
                                        <p:strVal val="visible"/>
                                      </p:to>
                                    </p:set>
                                    <p:animEffect transition="in" filter="dissolve">
                                      <p:cBhvr>
                                        <p:cTn id="27" dur="500"/>
                                        <p:tgtEl>
                                          <p:spTgt spid="72742"/>
                                        </p:tgtEl>
                                      </p:cBhvr>
                                    </p:animEffect>
                                  </p:childTnLst>
                                </p:cTn>
                              </p:par>
                            </p:childTnLst>
                          </p:cTn>
                        </p:par>
                        <p:par>
                          <p:cTn id="28" fill="hold" nodeType="afterGroup">
                            <p:stCondLst>
                              <p:cond delay="22000"/>
                            </p:stCondLst>
                            <p:childTnLst>
                              <p:par>
                                <p:cTn id="29" presetID="9" presetClass="entr" presetSubtype="0" fill="hold" grpId="0" nodeType="afterEffect">
                                  <p:stCondLst>
                                    <p:cond delay="1000"/>
                                  </p:stCondLst>
                                  <p:childTnLst>
                                    <p:set>
                                      <p:cBhvr>
                                        <p:cTn id="30" dur="1" fill="hold">
                                          <p:stCondLst>
                                            <p:cond delay="0"/>
                                          </p:stCondLst>
                                        </p:cTn>
                                        <p:tgtEl>
                                          <p:spTgt spid="67601"/>
                                        </p:tgtEl>
                                        <p:attrNameLst>
                                          <p:attrName>style.visibility</p:attrName>
                                        </p:attrNameLst>
                                      </p:cBhvr>
                                      <p:to>
                                        <p:strVal val="visible"/>
                                      </p:to>
                                    </p:set>
                                    <p:animEffect transition="in" filter="dissolve">
                                      <p:cBhvr>
                                        <p:cTn id="31" dur="500"/>
                                        <p:tgtEl>
                                          <p:spTgt spid="67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3" grpId="0" autoUpdateAnimBg="0"/>
      <p:bldP spid="72724" grpId="0" autoUpdateAnimBg="0"/>
      <p:bldP spid="72725" grpId="0" autoUpdateAnimBg="0"/>
      <p:bldP spid="72728" grpId="0" autoUpdateAnimBg="0"/>
      <p:bldP spid="72733" grpId="0" autoUpdateAnimBg="0"/>
      <p:bldP spid="72742" grpId="0" autoUpdateAnimBg="0"/>
      <p:bldP spid="67601"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esthercrown1.14.E1.jpg"/>
          <p:cNvPicPr>
            <a:picLocks noChangeAspect="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381000" y="381000"/>
            <a:ext cx="8382000" cy="52101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spcBef>
                <a:spcPct val="50000"/>
              </a:spcBef>
            </a:pPr>
            <a:r>
              <a:rPr lang="en-US" sz="3200">
                <a:solidFill>
                  <a:schemeClr val="bg1"/>
                </a:solidFill>
                <a:latin typeface="Arial" charset="0"/>
                <a:cs typeface="Arial" charset="0"/>
              </a:rPr>
              <a:t>Lễ Phu-rim là một lễ nhỏ theo lịch của người Do Thái dựa trên bản ký thuật của sách Ê-xơ-tê. Trước lễ này là lễ Kiêng ăn của Ê-xơ-tê, kỷ niệm thời kỳ hội họp và kiêng ăn trước khi được giải cứu. Theo phong tục Talmud, trong ngày lễ Phu-rim, người ta đọc sách Megillah (Cuộn sách Ê-xơ-tê) trong nhà hội, phát của cứu tế, tặng quà thức ăn cho nhau, và ăn tiệc mừng.</a:t>
            </a:r>
          </a:p>
          <a:p>
            <a:pPr eaLnBrk="1" hangingPunct="1">
              <a:spcBef>
                <a:spcPct val="50000"/>
              </a:spcBef>
            </a:pPr>
            <a:endParaRPr lang="en-US" sz="3200">
              <a:solidFill>
                <a:schemeClr val="bg1"/>
              </a:solidFill>
              <a:latin typeface="Arial" charset="0"/>
              <a:cs typeface="Arial" charset="0"/>
            </a:endParaRPr>
          </a:p>
        </p:txBody>
      </p:sp>
      <p:sp>
        <p:nvSpPr>
          <p:cNvPr id="73732" name="Text Box 4"/>
          <p:cNvSpPr txBox="1">
            <a:spLocks noChangeArrowheads="1"/>
          </p:cNvSpPr>
          <p:nvPr/>
        </p:nvSpPr>
        <p:spPr bwMode="auto">
          <a:xfrm>
            <a:off x="4114800" y="6278563"/>
            <a:ext cx="7391400"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spcBef>
                <a:spcPct val="50000"/>
              </a:spcBef>
            </a:pPr>
            <a:r>
              <a:rPr lang="en-US" sz="2800" i="1">
                <a:solidFill>
                  <a:schemeClr val="bg1"/>
                </a:solidFill>
                <a:latin typeface="Arial" charset="0"/>
                <a:cs typeface="Arial" charset="0"/>
              </a:rPr>
              <a:t>Harper</a:t>
            </a:r>
            <a:r>
              <a:rPr lang="ja-JP" altLang="en-US" sz="2800" i="1">
                <a:solidFill>
                  <a:schemeClr val="bg1"/>
                </a:solidFill>
                <a:latin typeface="Arial" charset="0"/>
                <a:cs typeface="Arial" charset="0"/>
              </a:rPr>
              <a:t>’</a:t>
            </a:r>
            <a:r>
              <a:rPr lang="en-US" sz="2800" i="1">
                <a:solidFill>
                  <a:schemeClr val="bg1"/>
                </a:solidFill>
                <a:latin typeface="Arial" charset="0"/>
                <a:cs typeface="Arial" charset="0"/>
              </a:rPr>
              <a:t>s Bible Dictionary</a:t>
            </a:r>
            <a:endParaRPr lang="en-US" sz="2800" b="0" i="1">
              <a:solidFill>
                <a:schemeClr val="tx1"/>
              </a:solidFill>
              <a:effectLst>
                <a:outerShdw blurRad="38100" dist="38100" dir="2700000" algn="tl">
                  <a:srgbClr val="000000"/>
                </a:outerShdw>
              </a:effectLst>
              <a:latin typeface="Arial" charset="0"/>
              <a:cs typeface="Arial"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0"/>
            <a:ext cx="9144000" cy="6858000"/>
          </a:xfrm>
          <a:prstGeom prst="rect">
            <a:avLst/>
          </a:prstGeom>
          <a:gradFill rotWithShape="0">
            <a:gsLst>
              <a:gs pos="0">
                <a:srgbClr val="3333CC"/>
              </a:gs>
              <a:gs pos="100000">
                <a:srgbClr val="CC0000"/>
              </a:gs>
            </a:gsLst>
            <a:lin ang="5400000" scaled="1"/>
          </a:gradFill>
          <a:ln w="9525">
            <a:solidFill>
              <a:schemeClr val="tx1"/>
            </a:solidFill>
            <a:miter lim="800000"/>
            <a:headEnd/>
            <a:tailEnd/>
          </a:ln>
        </p:spPr>
        <p:txBody>
          <a:bodyPr wrap="none" anchor="ctr"/>
          <a:lstStyle/>
          <a:p>
            <a:endParaRPr lang="en-US"/>
          </a:p>
        </p:txBody>
      </p:sp>
      <p:pic>
        <p:nvPicPr>
          <p:cNvPr id="52227" name="Picture 3" descr="d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9863"/>
            <a:ext cx="487680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4"/>
          <p:cNvSpPr txBox="1">
            <a:spLocks noChangeArrowheads="1"/>
          </p:cNvSpPr>
          <p:nvPr/>
        </p:nvSpPr>
        <p:spPr bwMode="auto">
          <a:xfrm>
            <a:off x="468313" y="4495800"/>
            <a:ext cx="8207375" cy="13112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lvl="2" eaLnBrk="1" hangingPunct="1">
              <a:spcBef>
                <a:spcPct val="50000"/>
              </a:spcBef>
            </a:pPr>
            <a:r>
              <a:rPr lang="en-US" sz="4000" i="1">
                <a:solidFill>
                  <a:schemeClr val="bg1"/>
                </a:solidFill>
                <a:latin typeface="Times New Roman" charset="0"/>
                <a:ea typeface="ＭＳ Ｐゴシック" charset="0"/>
              </a:rPr>
              <a:t>Người ta bỏ thăm trong vạt áo, song sự nhất định do nơi Đức Giê-hô-va. </a:t>
            </a:r>
          </a:p>
        </p:txBody>
      </p:sp>
      <p:sp>
        <p:nvSpPr>
          <p:cNvPr id="75781" name="Text Box 5"/>
          <p:cNvSpPr txBox="1">
            <a:spLocks noChangeArrowheads="1"/>
          </p:cNvSpPr>
          <p:nvPr/>
        </p:nvSpPr>
        <p:spPr bwMode="auto">
          <a:xfrm>
            <a:off x="1600200" y="6278563"/>
            <a:ext cx="73914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spcBef>
                <a:spcPct val="50000"/>
              </a:spcBef>
              <a:defRPr/>
            </a:pPr>
            <a:r>
              <a:rPr lang="en-US" sz="3200">
                <a:solidFill>
                  <a:schemeClr val="bg1"/>
                </a:solidFill>
                <a:latin typeface="Times New Roman" pitchFamily="18" charset="0"/>
                <a:ea typeface="+mn-ea"/>
                <a:cs typeface="Times New Roman" pitchFamily="18" charset="0"/>
              </a:rPr>
              <a:t>Châm 16:33 (NIV</a:t>
            </a:r>
            <a:endParaRPr lang="en-US" sz="3200" b="0">
              <a:solidFill>
                <a:schemeClr val="tx1"/>
              </a:solidFill>
              <a:effectLst>
                <a:outerShdw blurRad="38100" dist="38100" dir="2700000" algn="tl">
                  <a:srgbClr val="000000"/>
                </a:outerShdw>
              </a:effectLst>
              <a:latin typeface="Times New Roman" pitchFamily="18" charset="0"/>
              <a:ea typeface="+mn-ea"/>
              <a:cs typeface="Times New Roman" pitchFamily="18" charset="0"/>
            </a:endParaRPr>
          </a:p>
        </p:txBody>
      </p:sp>
    </p:spTree>
  </p:cSld>
  <p:clrMapOvr>
    <a:masterClrMapping/>
  </p:clrMapOvr>
  <p:transition xmlns:p14="http://schemas.microsoft.com/office/powerpoint/2010/main" spd="med">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6858000"/>
          </a:xfrm>
          <a:prstGeom prst="rect">
            <a:avLst/>
          </a:prstGeom>
          <a:solidFill>
            <a:srgbClr val="000000"/>
          </a:solidFill>
          <a:ln w="9525">
            <a:solidFill>
              <a:srgbClr val="000000"/>
            </a:solidFill>
            <a:round/>
            <a:headEnd/>
            <a:tailEnd/>
          </a:ln>
        </p:spPr>
        <p:txBody>
          <a:bodyPr/>
          <a:lstStyle/>
          <a:p>
            <a:endParaRPr lang="en-US"/>
          </a:p>
        </p:txBody>
      </p:sp>
      <p:pic>
        <p:nvPicPr>
          <p:cNvPr id="53251" name="Picture 1" descr="estherThe King and Queen08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038" y="0"/>
            <a:ext cx="74215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idx="4294967295"/>
          </p:nvPr>
        </p:nvSpPr>
        <p:spPr>
          <a:xfrm>
            <a:off x="914400" y="5589588"/>
            <a:ext cx="5410200" cy="1143000"/>
          </a:xfrm>
        </p:spPr>
        <p:txBody>
          <a:bodyPr/>
          <a:lstStyle/>
          <a:p>
            <a:r>
              <a:rPr lang="en-US" sz="2800">
                <a:latin typeface="Arial" charset="0"/>
                <a:ea typeface="ＭＳ Ｐゴシック" charset="0"/>
                <a:cs typeface="Arial" charset="0"/>
              </a:rPr>
              <a:t>Câu chuyện được làm sống lại trong những vỡ kịch hằng năm của người Do Thái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urim"/>
          <p:cNvPicPr>
            <a:picLocks noChangeAspect="1" noChangeArrowheads="1"/>
          </p:cNvPicPr>
          <p:nvPr/>
        </p:nvPicPr>
        <p:blipFill>
          <a:blip r:embed="rId3">
            <a:extLst>
              <a:ext uri="{28A0092B-C50C-407E-A947-70E740481C1C}">
                <a14:useLocalDpi xmlns:a14="http://schemas.microsoft.com/office/drawing/2010/main" val="0"/>
              </a:ext>
            </a:extLst>
          </a:blip>
          <a:srcRect b="66414"/>
          <a:stretch>
            <a:fillRect/>
          </a:stretch>
        </p:blipFill>
        <p:spPr bwMode="auto">
          <a:xfrm>
            <a:off x="0" y="0"/>
            <a:ext cx="9144000" cy="706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3"/>
          <p:cNvSpPr>
            <a:spLocks noGrp="1" noChangeArrowheads="1"/>
          </p:cNvSpPr>
          <p:nvPr>
            <p:ph type="title"/>
          </p:nvPr>
        </p:nvSpPr>
        <p:spPr>
          <a:xfrm>
            <a:off x="457200" y="76200"/>
            <a:ext cx="8229600" cy="788988"/>
          </a:xfrm>
        </p:spPr>
        <p:txBody>
          <a:bodyPr/>
          <a:lstStyle/>
          <a:p>
            <a:r>
              <a:rPr lang="en-US" sz="4000">
                <a:latin typeface="Arial" charset="0"/>
                <a:ea typeface="ＭＳ Ｐゴシック" charset="0"/>
                <a:cs typeface="ＭＳ Ｐゴシック" charset="0"/>
              </a:rPr>
              <a:t>Lễ Phu-rim: Nhiều chiến thắng</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49155" name="AutoShape 3"/>
          <p:cNvSpPr>
            <a:spLocks noChangeArrowheads="1"/>
          </p:cNvSpPr>
          <p:nvPr/>
        </p:nvSpPr>
        <p:spPr bwMode="auto">
          <a:xfrm>
            <a:off x="4800600" y="1143000"/>
            <a:ext cx="533400" cy="2105025"/>
          </a:xfrm>
          <a:prstGeom prst="downArrow">
            <a:avLst>
              <a:gd name="adj1" fmla="val 50000"/>
              <a:gd name="adj2" fmla="val 98661"/>
            </a:avLst>
          </a:prstGeom>
          <a:solidFill>
            <a:srgbClr val="00FFFF"/>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49156" name="Oval 4"/>
          <p:cNvSpPr>
            <a:spLocks noChangeArrowheads="1"/>
          </p:cNvSpPr>
          <p:nvPr/>
        </p:nvSpPr>
        <p:spPr bwMode="auto">
          <a:xfrm>
            <a:off x="-38100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49157" name="Oval 5"/>
          <p:cNvSpPr>
            <a:spLocks noChangeArrowheads="1"/>
          </p:cNvSpPr>
          <p:nvPr/>
        </p:nvSpPr>
        <p:spPr bwMode="auto">
          <a:xfrm>
            <a:off x="86106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49158" name="Line 6"/>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49159" name="Line 7"/>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49160" name="Line 8"/>
          <p:cNvSpPr>
            <a:spLocks noChangeShapeType="1"/>
          </p:cNvSpPr>
          <p:nvPr/>
        </p:nvSpPr>
        <p:spPr bwMode="auto">
          <a:xfrm>
            <a:off x="3524250" y="3044825"/>
            <a:ext cx="0" cy="121920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49161" name="Line 9"/>
          <p:cNvSpPr>
            <a:spLocks noChangeShapeType="1"/>
          </p:cNvSpPr>
          <p:nvPr/>
        </p:nvSpPr>
        <p:spPr bwMode="auto">
          <a:xfrm>
            <a:off x="4562475" y="2574925"/>
            <a:ext cx="0" cy="168910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49162" name="Line 10"/>
          <p:cNvSpPr>
            <a:spLocks noChangeShapeType="1"/>
          </p:cNvSpPr>
          <p:nvPr/>
        </p:nvSpPr>
        <p:spPr bwMode="auto">
          <a:xfrm flipH="1">
            <a:off x="5600700" y="2149475"/>
            <a:ext cx="0" cy="211455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49163" name="Line 11"/>
          <p:cNvSpPr>
            <a:spLocks noChangeShapeType="1"/>
          </p:cNvSpPr>
          <p:nvPr/>
        </p:nvSpPr>
        <p:spPr bwMode="auto">
          <a:xfrm>
            <a:off x="6638925" y="3149600"/>
            <a:ext cx="0" cy="1114425"/>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49164" name="Line 12"/>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grpSp>
        <p:nvGrpSpPr>
          <p:cNvPr id="10253" name="Group 13"/>
          <p:cNvGrpSpPr>
            <a:grpSpLocks/>
          </p:cNvGrpSpPr>
          <p:nvPr/>
        </p:nvGrpSpPr>
        <p:grpSpPr bwMode="auto">
          <a:xfrm>
            <a:off x="457200" y="3825875"/>
            <a:ext cx="8229600" cy="0"/>
            <a:chOff x="288" y="2208"/>
            <a:chExt cx="5184" cy="0"/>
          </a:xfrm>
        </p:grpSpPr>
        <p:sp>
          <p:nvSpPr>
            <p:cNvPr id="49166" name="Line 14"/>
            <p:cNvSpPr>
              <a:spLocks noChangeShapeType="1"/>
            </p:cNvSpPr>
            <p:nvPr/>
          </p:nvSpPr>
          <p:spPr bwMode="auto">
            <a:xfrm>
              <a:off x="1230" y="2208"/>
              <a:ext cx="3786" cy="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10279" name="Line 15"/>
            <p:cNvSpPr>
              <a:spLocks noChangeShapeType="1"/>
            </p:cNvSpPr>
            <p:nvPr/>
          </p:nvSpPr>
          <p:spPr bwMode="auto">
            <a:xfrm>
              <a:off x="288" y="2208"/>
              <a:ext cx="5184" cy="0"/>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54" name="Group 16"/>
          <p:cNvGrpSpPr>
            <a:grpSpLocks/>
          </p:cNvGrpSpPr>
          <p:nvPr/>
        </p:nvGrpSpPr>
        <p:grpSpPr bwMode="auto">
          <a:xfrm>
            <a:off x="2286000" y="4435475"/>
            <a:ext cx="5581650" cy="1800225"/>
            <a:chOff x="1440" y="2794"/>
            <a:chExt cx="3516" cy="1134"/>
          </a:xfrm>
        </p:grpSpPr>
        <p:sp>
          <p:nvSpPr>
            <p:cNvPr id="49169" name="Text Box 17"/>
            <p:cNvSpPr txBox="1">
              <a:spLocks noChangeArrowheads="1"/>
            </p:cNvSpPr>
            <p:nvPr/>
          </p:nvSpPr>
          <p:spPr bwMode="auto">
            <a:xfrm>
              <a:off x="4044" y="2794"/>
              <a:ext cx="240" cy="113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2800">
                  <a:solidFill>
                    <a:schemeClr val="bg1"/>
                  </a:solidFill>
                  <a:latin typeface="Times New Roman" pitchFamily="-111" charset="0"/>
                  <a:ea typeface="Times New Roman" pitchFamily="-111" charset="0"/>
                  <a:cs typeface="Times New Roman" pitchFamily="-111" charset="0"/>
                </a:rPr>
                <a:t>1000</a:t>
              </a:r>
            </a:p>
          </p:txBody>
        </p:sp>
        <p:sp>
          <p:nvSpPr>
            <p:cNvPr id="49170" name="Text Box 18"/>
            <p:cNvSpPr txBox="1">
              <a:spLocks noChangeArrowheads="1"/>
            </p:cNvSpPr>
            <p:nvPr/>
          </p:nvSpPr>
          <p:spPr bwMode="auto">
            <a:xfrm>
              <a:off x="4716" y="2794"/>
              <a:ext cx="240" cy="113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2800">
                  <a:solidFill>
                    <a:schemeClr val="bg1"/>
                  </a:solidFill>
                  <a:latin typeface="Times New Roman" pitchFamily="-111" charset="0"/>
                  <a:ea typeface="Times New Roman" pitchFamily="-111" charset="0"/>
                  <a:cs typeface="Times New Roman" pitchFamily="-111" charset="0"/>
                </a:rPr>
                <a:t>2000</a:t>
              </a:r>
            </a:p>
          </p:txBody>
        </p:sp>
        <p:sp>
          <p:nvSpPr>
            <p:cNvPr id="49171" name="Text Box 19"/>
            <p:cNvSpPr txBox="1">
              <a:spLocks noChangeArrowheads="1"/>
            </p:cNvSpPr>
            <p:nvPr/>
          </p:nvSpPr>
          <p:spPr bwMode="auto">
            <a:xfrm>
              <a:off x="3420" y="2794"/>
              <a:ext cx="240" cy="32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2800">
                  <a:solidFill>
                    <a:schemeClr val="bg1"/>
                  </a:solidFill>
                  <a:latin typeface="Times New Roman" pitchFamily="-111" charset="0"/>
                  <a:ea typeface="Times New Roman" pitchFamily="-111" charset="0"/>
                  <a:cs typeface="Times New Roman" pitchFamily="-111" charset="0"/>
                </a:rPr>
                <a:t>0</a:t>
              </a:r>
            </a:p>
          </p:txBody>
        </p:sp>
        <p:sp>
          <p:nvSpPr>
            <p:cNvPr id="49172" name="Text Box 20"/>
            <p:cNvSpPr txBox="1">
              <a:spLocks noChangeArrowheads="1"/>
            </p:cNvSpPr>
            <p:nvPr/>
          </p:nvSpPr>
          <p:spPr bwMode="auto">
            <a:xfrm>
              <a:off x="2748" y="2794"/>
              <a:ext cx="240" cy="113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2800">
                  <a:solidFill>
                    <a:schemeClr val="bg1"/>
                  </a:solidFill>
                  <a:latin typeface="Times New Roman" pitchFamily="-111" charset="0"/>
                  <a:ea typeface="Times New Roman" pitchFamily="-111" charset="0"/>
                  <a:cs typeface="Times New Roman" pitchFamily="-111" charset="0"/>
                </a:rPr>
                <a:t>1000</a:t>
              </a:r>
            </a:p>
          </p:txBody>
        </p:sp>
        <p:sp>
          <p:nvSpPr>
            <p:cNvPr id="49173" name="Text Box 21"/>
            <p:cNvSpPr txBox="1">
              <a:spLocks noChangeArrowheads="1"/>
            </p:cNvSpPr>
            <p:nvPr/>
          </p:nvSpPr>
          <p:spPr bwMode="auto">
            <a:xfrm>
              <a:off x="2124" y="2794"/>
              <a:ext cx="240" cy="113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2800">
                  <a:solidFill>
                    <a:schemeClr val="bg1"/>
                  </a:solidFill>
                  <a:latin typeface="Times New Roman" pitchFamily="-111" charset="0"/>
                  <a:ea typeface="Times New Roman" pitchFamily="-111" charset="0"/>
                  <a:cs typeface="Times New Roman" pitchFamily="-111" charset="0"/>
                </a:rPr>
                <a:t>2000</a:t>
              </a:r>
            </a:p>
          </p:txBody>
        </p:sp>
        <p:sp>
          <p:nvSpPr>
            <p:cNvPr id="49174" name="Text Box 22"/>
            <p:cNvSpPr txBox="1">
              <a:spLocks noChangeArrowheads="1"/>
            </p:cNvSpPr>
            <p:nvPr/>
          </p:nvSpPr>
          <p:spPr bwMode="auto">
            <a:xfrm>
              <a:off x="1440" y="2794"/>
              <a:ext cx="240" cy="113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2800">
                  <a:solidFill>
                    <a:schemeClr val="bg1"/>
                  </a:solidFill>
                  <a:latin typeface="Times New Roman" pitchFamily="-111" charset="0"/>
                  <a:ea typeface="Times New Roman" pitchFamily="-111" charset="0"/>
                  <a:cs typeface="Times New Roman" pitchFamily="-111" charset="0"/>
                </a:rPr>
                <a:t>3000</a:t>
              </a:r>
            </a:p>
          </p:txBody>
        </p:sp>
      </p:grpSp>
      <p:sp>
        <p:nvSpPr>
          <p:cNvPr id="49175" name="Text Box 23"/>
          <p:cNvSpPr txBox="1">
            <a:spLocks noChangeArrowheads="1"/>
          </p:cNvSpPr>
          <p:nvPr/>
        </p:nvSpPr>
        <p:spPr bwMode="auto">
          <a:xfrm>
            <a:off x="381000" y="2743200"/>
            <a:ext cx="24384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chemeClr val="bg1"/>
                </a:solidFill>
                <a:latin typeface="Times New Roman" charset="0"/>
              </a:rPr>
              <a:t>Nước lụt</a:t>
            </a:r>
          </a:p>
        </p:txBody>
      </p:sp>
      <p:sp>
        <p:nvSpPr>
          <p:cNvPr id="49176" name="Text Box 24"/>
          <p:cNvSpPr txBox="1">
            <a:spLocks noChangeArrowheads="1"/>
          </p:cNvSpPr>
          <p:nvPr/>
        </p:nvSpPr>
        <p:spPr bwMode="auto">
          <a:xfrm>
            <a:off x="-609600" y="5591175"/>
            <a:ext cx="32766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rgbClr val="FF9933"/>
                </a:solidFill>
                <a:latin typeface="Times New Roman" charset="0"/>
              </a:rPr>
              <a:t>Sáng tạo</a:t>
            </a:r>
          </a:p>
        </p:txBody>
      </p:sp>
      <p:sp>
        <p:nvSpPr>
          <p:cNvPr id="49177" name="Text Box 25"/>
          <p:cNvSpPr txBox="1">
            <a:spLocks noChangeArrowheads="1"/>
          </p:cNvSpPr>
          <p:nvPr/>
        </p:nvSpPr>
        <p:spPr bwMode="auto">
          <a:xfrm>
            <a:off x="2362200" y="2438400"/>
            <a:ext cx="23622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chemeClr val="bg1"/>
                </a:solidFill>
                <a:latin typeface="Times New Roman" charset="0"/>
              </a:rPr>
              <a:t>Áp-ra-ham</a:t>
            </a:r>
          </a:p>
        </p:txBody>
      </p:sp>
      <p:sp>
        <p:nvSpPr>
          <p:cNvPr id="49178" name="Text Box 26"/>
          <p:cNvSpPr txBox="1">
            <a:spLocks noChangeArrowheads="1"/>
          </p:cNvSpPr>
          <p:nvPr/>
        </p:nvSpPr>
        <p:spPr bwMode="auto">
          <a:xfrm>
            <a:off x="4572000" y="1568450"/>
            <a:ext cx="2057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3600">
                <a:solidFill>
                  <a:srgbClr val="66CCFF"/>
                </a:solidFill>
                <a:latin typeface="Times New Roman" pitchFamily="-111" charset="0"/>
                <a:ea typeface="Times New Roman" pitchFamily="-111" charset="0"/>
                <a:cs typeface="Times New Roman" pitchFamily="-111" charset="0"/>
              </a:rPr>
              <a:t>Jesus</a:t>
            </a:r>
          </a:p>
        </p:txBody>
      </p:sp>
      <p:sp>
        <p:nvSpPr>
          <p:cNvPr id="49179" name="Text Box 27"/>
          <p:cNvSpPr txBox="1">
            <a:spLocks noChangeArrowheads="1"/>
          </p:cNvSpPr>
          <p:nvPr/>
        </p:nvSpPr>
        <p:spPr bwMode="auto">
          <a:xfrm>
            <a:off x="6781800" y="2667000"/>
            <a:ext cx="1752600"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800">
                <a:solidFill>
                  <a:schemeClr val="bg1"/>
                </a:solidFill>
                <a:latin typeface="Times New Roman" charset="0"/>
              </a:rPr>
              <a:t>Hiện nay</a:t>
            </a:r>
          </a:p>
        </p:txBody>
      </p:sp>
      <p:sp>
        <p:nvSpPr>
          <p:cNvPr id="49180" name="Text Box 28"/>
          <p:cNvSpPr txBox="1">
            <a:spLocks noChangeArrowheads="1"/>
          </p:cNvSpPr>
          <p:nvPr/>
        </p:nvSpPr>
        <p:spPr bwMode="auto">
          <a:xfrm>
            <a:off x="6705600" y="5591175"/>
            <a:ext cx="2438400" cy="10668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r" eaLnBrk="1" hangingPunct="1">
              <a:spcBef>
                <a:spcPct val="50000"/>
              </a:spcBef>
            </a:pPr>
            <a:r>
              <a:rPr lang="en-US" sz="3200">
                <a:solidFill>
                  <a:srgbClr val="FF9933"/>
                </a:solidFill>
                <a:latin typeface="Times New Roman" charset="0"/>
              </a:rPr>
              <a:t>Sáng tạo mới</a:t>
            </a:r>
          </a:p>
        </p:txBody>
      </p:sp>
      <p:grpSp>
        <p:nvGrpSpPr>
          <p:cNvPr id="10261" name="Group 29"/>
          <p:cNvGrpSpPr>
            <a:grpSpLocks/>
          </p:cNvGrpSpPr>
          <p:nvPr/>
        </p:nvGrpSpPr>
        <p:grpSpPr bwMode="auto">
          <a:xfrm>
            <a:off x="5715000" y="3429000"/>
            <a:ext cx="1828800" cy="762000"/>
            <a:chOff x="3648" y="1824"/>
            <a:chExt cx="1152" cy="480"/>
          </a:xfrm>
        </p:grpSpPr>
        <p:sp>
          <p:nvSpPr>
            <p:cNvPr id="49182" name="Oval 30"/>
            <p:cNvSpPr>
              <a:spLocks noChangeArrowheads="1"/>
            </p:cNvSpPr>
            <p:nvPr/>
          </p:nvSpPr>
          <p:spPr bwMode="auto">
            <a:xfrm>
              <a:off x="3648" y="1824"/>
              <a:ext cx="1152" cy="480"/>
            </a:xfrm>
            <a:prstGeom prst="ellipse">
              <a:avLst/>
            </a:prstGeom>
            <a:solidFill>
              <a:schemeClr val="accent1"/>
            </a:soli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49183" name="Text Box 31"/>
            <p:cNvSpPr txBox="1">
              <a:spLocks noChangeArrowheads="1"/>
            </p:cNvSpPr>
            <p:nvPr/>
          </p:nvSpPr>
          <p:spPr bwMode="auto">
            <a:xfrm>
              <a:off x="3720" y="1872"/>
              <a:ext cx="1008" cy="2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spcBef>
                  <a:spcPct val="50000"/>
                </a:spcBef>
              </a:pPr>
              <a:r>
                <a:rPr lang="en-US">
                  <a:solidFill>
                    <a:schemeClr val="bg1"/>
                  </a:solidFill>
                  <a:latin typeface="Times New Roman" charset="0"/>
                </a:rPr>
                <a:t>Hội thánh</a:t>
              </a:r>
            </a:p>
          </p:txBody>
        </p:sp>
      </p:grpSp>
      <p:grpSp>
        <p:nvGrpSpPr>
          <p:cNvPr id="10262" name="Group 32"/>
          <p:cNvGrpSpPr>
            <a:grpSpLocks/>
          </p:cNvGrpSpPr>
          <p:nvPr/>
        </p:nvGrpSpPr>
        <p:grpSpPr bwMode="auto">
          <a:xfrm>
            <a:off x="4491038" y="3200400"/>
            <a:ext cx="1219200" cy="609600"/>
            <a:chOff x="2829" y="2016"/>
            <a:chExt cx="768" cy="384"/>
          </a:xfrm>
        </p:grpSpPr>
        <p:sp>
          <p:nvSpPr>
            <p:cNvPr id="49185" name="Oval 33"/>
            <p:cNvSpPr>
              <a:spLocks noChangeArrowheads="1"/>
            </p:cNvSpPr>
            <p:nvPr/>
          </p:nvSpPr>
          <p:spPr bwMode="auto">
            <a:xfrm>
              <a:off x="2850" y="2016"/>
              <a:ext cx="726" cy="384"/>
            </a:xfrm>
            <a:prstGeom prst="ellipse">
              <a:avLst/>
            </a:prstGeom>
            <a:solidFill>
              <a:schemeClr val="accent1"/>
            </a:soli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49186" name="Text Box 34"/>
            <p:cNvSpPr txBox="1">
              <a:spLocks noChangeArrowheads="1"/>
            </p:cNvSpPr>
            <p:nvPr/>
          </p:nvSpPr>
          <p:spPr bwMode="auto">
            <a:xfrm>
              <a:off x="2829" y="2016"/>
              <a:ext cx="768" cy="2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000">
                  <a:solidFill>
                    <a:schemeClr val="bg1"/>
                  </a:solidFill>
                  <a:latin typeface="Times New Roman" charset="0"/>
                </a:rPr>
                <a:t>Các Vua</a:t>
              </a:r>
            </a:p>
          </p:txBody>
        </p:sp>
      </p:grpSp>
      <p:grpSp>
        <p:nvGrpSpPr>
          <p:cNvPr id="10263" name="Group 35"/>
          <p:cNvGrpSpPr>
            <a:grpSpLocks/>
          </p:cNvGrpSpPr>
          <p:nvPr/>
        </p:nvGrpSpPr>
        <p:grpSpPr bwMode="auto">
          <a:xfrm>
            <a:off x="3352800" y="3763963"/>
            <a:ext cx="1371600" cy="701675"/>
            <a:chOff x="2112" y="2371"/>
            <a:chExt cx="864" cy="442"/>
          </a:xfrm>
        </p:grpSpPr>
        <p:sp>
          <p:nvSpPr>
            <p:cNvPr id="49188" name="Oval 36"/>
            <p:cNvSpPr>
              <a:spLocks noChangeArrowheads="1"/>
            </p:cNvSpPr>
            <p:nvPr/>
          </p:nvSpPr>
          <p:spPr bwMode="auto">
            <a:xfrm>
              <a:off x="2181" y="2400"/>
              <a:ext cx="726" cy="384"/>
            </a:xfrm>
            <a:prstGeom prst="ellipse">
              <a:avLst/>
            </a:prstGeom>
            <a:solidFill>
              <a:schemeClr val="accent1"/>
            </a:soli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49189" name="Text Box 37"/>
            <p:cNvSpPr txBox="1">
              <a:spLocks noChangeArrowheads="1"/>
            </p:cNvSpPr>
            <p:nvPr/>
          </p:nvSpPr>
          <p:spPr bwMode="auto">
            <a:xfrm>
              <a:off x="2112" y="2371"/>
              <a:ext cx="864" cy="44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000">
                  <a:solidFill>
                    <a:schemeClr val="bg1"/>
                  </a:solidFill>
                  <a:latin typeface="Times New Roman" charset="0"/>
                </a:rPr>
                <a:t>Các chi phái</a:t>
              </a:r>
            </a:p>
          </p:txBody>
        </p:sp>
      </p:grpSp>
      <p:sp>
        <p:nvSpPr>
          <p:cNvPr id="49190" name="Text Box 38"/>
          <p:cNvSpPr txBox="1">
            <a:spLocks noChangeArrowheads="1"/>
          </p:cNvSpPr>
          <p:nvPr/>
        </p:nvSpPr>
        <p:spPr bwMode="auto">
          <a:xfrm>
            <a:off x="2705100" y="365125"/>
            <a:ext cx="4724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4000">
                <a:solidFill>
                  <a:srgbClr val="00FFFF"/>
                </a:solidFill>
                <a:latin typeface="Times New Roman" pitchFamily="18" charset="0"/>
                <a:ea typeface="+mn-ea"/>
                <a:cs typeface="Times New Roman" pitchFamily="18" charset="0"/>
              </a:rPr>
              <a:t>Ê-xơ-tê</a:t>
            </a:r>
          </a:p>
        </p:txBody>
      </p:sp>
      <p:sp>
        <p:nvSpPr>
          <p:cNvPr id="49191" name="Text Box 39"/>
          <p:cNvSpPr txBox="1">
            <a:spLocks noChangeArrowheads="1"/>
          </p:cNvSpPr>
          <p:nvPr/>
        </p:nvSpPr>
        <p:spPr bwMode="auto">
          <a:xfrm>
            <a:off x="3429000" y="1981200"/>
            <a:ext cx="22098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chemeClr val="bg1"/>
                </a:solidFill>
                <a:latin typeface="Times New Roman" charset="0"/>
              </a:rPr>
              <a:t>Đa-vít</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49155"/>
                                        </p:tgtEl>
                                        <p:attrNameLst>
                                          <p:attrName>style.visibility</p:attrName>
                                        </p:attrNameLst>
                                      </p:cBhvr>
                                      <p:to>
                                        <p:strVal val="visible"/>
                                      </p:to>
                                    </p:set>
                                    <p:animEffect transition="in" filter="wipe(up)">
                                      <p:cBhvr>
                                        <p:cTn id="7"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6858000"/>
          </a:xfrm>
          <a:prstGeom prst="rect">
            <a:avLst/>
          </a:prstGeom>
          <a:solidFill>
            <a:srgbClr val="E4D6E4"/>
          </a:solidFill>
          <a:ln w="9525">
            <a:solidFill>
              <a:schemeClr val="tx1"/>
            </a:solidFill>
            <a:miter lim="800000"/>
            <a:headEnd/>
            <a:tailEnd/>
          </a:ln>
        </p:spPr>
        <p:txBody>
          <a:bodyPr wrap="none" anchor="ctr"/>
          <a:lstStyle/>
          <a:p>
            <a:endParaRPr lang="en-US"/>
          </a:p>
        </p:txBody>
      </p:sp>
      <p:pic>
        <p:nvPicPr>
          <p:cNvPr id="55299" name="Picture 3" descr="gallows 2"/>
          <p:cNvPicPr>
            <a:picLocks noChangeAspect="1" noChangeArrowheads="1"/>
          </p:cNvPicPr>
          <p:nvPr/>
        </p:nvPicPr>
        <p:blipFill>
          <a:blip r:embed="rId3">
            <a:extLst>
              <a:ext uri="{28A0092B-C50C-407E-A947-70E740481C1C}">
                <a14:useLocalDpi xmlns:a14="http://schemas.microsoft.com/office/drawing/2010/main" val="0"/>
              </a:ext>
            </a:extLst>
          </a:blip>
          <a:srcRect l="26404" t="4454" r="31461" b="9770"/>
          <a:stretch>
            <a:fillRect/>
          </a:stretch>
        </p:blipFill>
        <p:spPr bwMode="auto">
          <a:xfrm>
            <a:off x="6259513" y="2362200"/>
            <a:ext cx="280828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 Box 4"/>
          <p:cNvSpPr txBox="1">
            <a:spLocks noChangeArrowheads="1"/>
          </p:cNvSpPr>
          <p:nvPr/>
        </p:nvSpPr>
        <p:spPr bwMode="auto">
          <a:xfrm>
            <a:off x="381000" y="381000"/>
            <a:ext cx="83820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spcBef>
                <a:spcPct val="50000"/>
              </a:spcBef>
            </a:pPr>
            <a:r>
              <a:rPr lang="en-US" sz="4000" i="1">
                <a:solidFill>
                  <a:schemeClr val="tx1"/>
                </a:solidFill>
                <a:latin typeface="Times New Roman" charset="0"/>
              </a:rPr>
              <a:t>Truth forever on the scaffold, 	    Wrong forever on the throne -</a:t>
            </a:r>
            <a:endParaRPr lang="en-US" sz="4000">
              <a:solidFill>
                <a:schemeClr val="tx1"/>
              </a:solidFill>
              <a:latin typeface="Times New Roman" charset="0"/>
            </a:endParaRPr>
          </a:p>
          <a:p>
            <a:pPr eaLnBrk="1" hangingPunct="1">
              <a:spcBef>
                <a:spcPct val="50000"/>
              </a:spcBef>
            </a:pPr>
            <a:r>
              <a:rPr lang="en-US" sz="4000" i="1">
                <a:solidFill>
                  <a:schemeClr val="tx1"/>
                </a:solidFill>
                <a:latin typeface="Times New Roman" charset="0"/>
              </a:rPr>
              <a:t>Yet that scaffold sways the future, and, behind the dim unknown,</a:t>
            </a:r>
            <a:endParaRPr lang="en-US" sz="4000">
              <a:solidFill>
                <a:schemeClr val="tx1"/>
              </a:solidFill>
              <a:latin typeface="Times New Roman" charset="0"/>
            </a:endParaRPr>
          </a:p>
          <a:p>
            <a:pPr eaLnBrk="1" hangingPunct="1">
              <a:spcBef>
                <a:spcPct val="50000"/>
              </a:spcBef>
            </a:pPr>
            <a:r>
              <a:rPr lang="en-US" sz="4000" i="1">
                <a:solidFill>
                  <a:schemeClr val="tx1"/>
                </a:solidFill>
                <a:latin typeface="Times New Roman" charset="0"/>
              </a:rPr>
              <a:t>Standeth God within the shadow, keeping watch above his own. </a:t>
            </a:r>
            <a:endParaRPr lang="en-US" sz="4000">
              <a:solidFill>
                <a:schemeClr val="tx1"/>
              </a:solidFill>
              <a:latin typeface="Times New Roman" charset="0"/>
            </a:endParaRPr>
          </a:p>
          <a:p>
            <a:pPr eaLnBrk="1" hangingPunct="1">
              <a:spcBef>
                <a:spcPct val="50000"/>
              </a:spcBef>
            </a:pPr>
            <a:r>
              <a:rPr lang="en-US" sz="4000">
                <a:solidFill>
                  <a:schemeClr val="tx1"/>
                </a:solidFill>
                <a:latin typeface="Times New Roman" charset="0"/>
              </a:rPr>
              <a:t> </a:t>
            </a:r>
          </a:p>
        </p:txBody>
      </p:sp>
      <p:sp>
        <p:nvSpPr>
          <p:cNvPr id="77829" name="Text Box 5"/>
          <p:cNvSpPr txBox="1">
            <a:spLocks noChangeArrowheads="1"/>
          </p:cNvSpPr>
          <p:nvPr/>
        </p:nvSpPr>
        <p:spPr bwMode="auto">
          <a:xfrm>
            <a:off x="381000" y="6172200"/>
            <a:ext cx="10134600" cy="579438"/>
          </a:xfrm>
          <a:prstGeom prst="rect">
            <a:avLst/>
          </a:prstGeom>
          <a:noFill/>
          <a:ln w="9525">
            <a:noFill/>
            <a:miter lim="800000"/>
            <a:headEnd/>
            <a:tailEnd/>
          </a:ln>
          <a:effectLst/>
        </p:spPr>
        <p:txBody>
          <a:bodyPr>
            <a:spAutoFit/>
          </a:bodyPr>
          <a:lstStyle/>
          <a:p>
            <a:pPr>
              <a:spcBef>
                <a:spcPct val="50000"/>
              </a:spcBef>
              <a:defRPr/>
            </a:pPr>
            <a:r>
              <a:rPr lang="en-US" sz="3200">
                <a:solidFill>
                  <a:schemeClr val="tx1"/>
                </a:solidFill>
                <a:latin typeface="Times New Roman" pitchFamily="18" charset="0"/>
                <a:ea typeface="+mn-ea"/>
                <a:cs typeface="Times New Roman" pitchFamily="18" charset="0"/>
              </a:rPr>
              <a:t>The Present Crisis [1844], James Russell Lowell</a:t>
            </a:r>
            <a:endParaRPr lang="en-US" sz="3200">
              <a:solidFill>
                <a:schemeClr val="tx1"/>
              </a:solidFill>
              <a:effectLst>
                <a:outerShdw blurRad="38100" dist="38100" dir="2700000" algn="tl">
                  <a:srgbClr val="000000"/>
                </a:outerShdw>
              </a:effectLst>
              <a:latin typeface="Times New Roman" pitchFamily="18" charset="0"/>
              <a:ea typeface="+mn-ea"/>
              <a:cs typeface="Times New Roman" pitchFamily="18"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77828"/>
                                        </p:tgtEl>
                                        <p:attrNameLst>
                                          <p:attrName>style.visibility</p:attrName>
                                        </p:attrNameLst>
                                      </p:cBhvr>
                                      <p:to>
                                        <p:strVal val="visible"/>
                                      </p:to>
                                    </p:set>
                                    <p:animEffect transition="in" filter="dissolve">
                                      <p:cBhvr>
                                        <p:cTn id="7" dur="75"/>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OC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3632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Box 3"/>
          <p:cNvSpPr txBox="1">
            <a:spLocks noChangeArrowheads="1"/>
          </p:cNvSpPr>
          <p:nvPr/>
        </p:nvSpPr>
        <p:spPr bwMode="auto">
          <a:xfrm>
            <a:off x="381000" y="1812925"/>
            <a:ext cx="8382000" cy="31400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4000">
                <a:solidFill>
                  <a:schemeClr val="bg1"/>
                </a:solidFill>
                <a:latin typeface="Times New Roman" pitchFamily="-111" charset="0"/>
                <a:ea typeface="Times New Roman" pitchFamily="-111" charset="0"/>
                <a:cs typeface="Times New Roman" pitchFamily="-111" charset="0"/>
              </a:rPr>
              <a:t>1. God moves in a mysterious way	His wonders to perform;	          	He plants His footsteps in the sea	And rides upon the storm.		</a:t>
            </a:r>
          </a:p>
        </p:txBody>
      </p:sp>
      <p:sp>
        <p:nvSpPr>
          <p:cNvPr id="79876" name="Text Box 4"/>
          <p:cNvSpPr txBox="1">
            <a:spLocks noChangeArrowheads="1"/>
          </p:cNvSpPr>
          <p:nvPr/>
        </p:nvSpPr>
        <p:spPr bwMode="auto">
          <a:xfrm>
            <a:off x="457200" y="212725"/>
            <a:ext cx="82296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4000" i="1">
                <a:solidFill>
                  <a:schemeClr val="bg1"/>
                </a:solidFill>
                <a:latin typeface="Times New Roman" pitchFamily="18" charset="0"/>
                <a:ea typeface="+mn-ea"/>
                <a:cs typeface="Times New Roman" pitchFamily="18" charset="0"/>
              </a:rPr>
              <a:t>God Moves in a Mysterious Way</a:t>
            </a:r>
            <a:endParaRPr lang="en-US" sz="4000">
              <a:solidFill>
                <a:schemeClr val="bg1"/>
              </a:solidFill>
              <a:latin typeface="Times New Roman" pitchFamily="18" charset="0"/>
              <a:ea typeface="+mn-ea"/>
              <a:cs typeface="Times New Roman" pitchFamily="18" charset="0"/>
            </a:endParaRPr>
          </a:p>
        </p:txBody>
      </p:sp>
      <p:sp>
        <p:nvSpPr>
          <p:cNvPr id="79877" name="Text Box 5"/>
          <p:cNvSpPr txBox="1">
            <a:spLocks noChangeArrowheads="1"/>
          </p:cNvSpPr>
          <p:nvPr/>
        </p:nvSpPr>
        <p:spPr bwMode="auto">
          <a:xfrm>
            <a:off x="3657600" y="6126163"/>
            <a:ext cx="82296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3200">
                <a:solidFill>
                  <a:schemeClr val="bg1"/>
                </a:solidFill>
                <a:latin typeface="Times New Roman" pitchFamily="-111" charset="0"/>
                <a:ea typeface="Times New Roman" pitchFamily="-111" charset="0"/>
                <a:cs typeface="Times New Roman" pitchFamily="-111" charset="0"/>
              </a:rPr>
              <a:t>William Cowper, 1731-1800</a:t>
            </a:r>
          </a:p>
        </p:txBody>
      </p:sp>
    </p:spTree>
  </p:cSld>
  <p:clrMapOvr>
    <a:masterClrMapping/>
  </p:clrMapOvr>
  <p:transition xmlns:p14="http://schemas.microsoft.com/office/powerpoint/2010/main" spd="med">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0" y="0"/>
            <a:ext cx="9144000" cy="6858000"/>
            <a:chOff x="0" y="0"/>
            <a:chExt cx="5760" cy="4320"/>
          </a:xfrm>
        </p:grpSpPr>
        <p:sp>
          <p:nvSpPr>
            <p:cNvPr id="57350" name="Rectangle 3"/>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57351" name="Picture 4" descr="lantern in darkness"/>
            <p:cNvPicPr>
              <a:picLocks noChangeAspect="1" noChangeArrowheads="1"/>
            </p:cNvPicPr>
            <p:nvPr/>
          </p:nvPicPr>
          <p:blipFill>
            <a:blip r:embed="rId3">
              <a:extLst>
                <a:ext uri="{28A0092B-C50C-407E-A947-70E740481C1C}">
                  <a14:useLocalDpi xmlns:a14="http://schemas.microsoft.com/office/drawing/2010/main" val="0"/>
                </a:ext>
              </a:extLst>
            </a:blip>
            <a:srcRect b="27682"/>
            <a:stretch>
              <a:fillRect/>
            </a:stretch>
          </p:blipFill>
          <p:spPr bwMode="auto">
            <a:xfrm>
              <a:off x="432" y="1436"/>
              <a:ext cx="5328" cy="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01" name="Text Box 5"/>
          <p:cNvSpPr txBox="1">
            <a:spLocks noChangeArrowheads="1"/>
          </p:cNvSpPr>
          <p:nvPr/>
        </p:nvSpPr>
        <p:spPr bwMode="auto">
          <a:xfrm>
            <a:off x="381000" y="1812925"/>
            <a:ext cx="8763000" cy="31400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4000">
                <a:solidFill>
                  <a:schemeClr val="bg1"/>
                </a:solidFill>
                <a:latin typeface="Times New Roman" pitchFamily="-111" charset="0"/>
                <a:ea typeface="Times New Roman" pitchFamily="-111" charset="0"/>
                <a:cs typeface="Times New Roman" pitchFamily="-111" charset="0"/>
              </a:rPr>
              <a:t>2. Deep in unfathomable mines		Of never-failing skill</a:t>
            </a:r>
            <a:br>
              <a:rPr lang="en-US" sz="4000">
                <a:solidFill>
                  <a:schemeClr val="bg1"/>
                </a:solidFill>
                <a:latin typeface="Times New Roman" pitchFamily="-111" charset="0"/>
                <a:ea typeface="Times New Roman" pitchFamily="-111" charset="0"/>
                <a:cs typeface="Times New Roman" pitchFamily="-111" charset="0"/>
              </a:rPr>
            </a:br>
            <a:r>
              <a:rPr lang="en-US" sz="4000">
                <a:solidFill>
                  <a:schemeClr val="bg1"/>
                </a:solidFill>
                <a:latin typeface="Times New Roman" pitchFamily="-111" charset="0"/>
                <a:ea typeface="Times New Roman" pitchFamily="-111" charset="0"/>
                <a:cs typeface="Times New Roman" pitchFamily="-111" charset="0"/>
              </a:rPr>
              <a:t>He treasures up His bright design		And works His sovereign will.				</a:t>
            </a:r>
          </a:p>
        </p:txBody>
      </p:sp>
      <p:sp>
        <p:nvSpPr>
          <p:cNvPr id="80902" name="Text Box 6"/>
          <p:cNvSpPr txBox="1">
            <a:spLocks noChangeArrowheads="1"/>
          </p:cNvSpPr>
          <p:nvPr/>
        </p:nvSpPr>
        <p:spPr bwMode="auto">
          <a:xfrm>
            <a:off x="457200" y="212725"/>
            <a:ext cx="82296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4000" i="1">
                <a:solidFill>
                  <a:schemeClr val="bg1"/>
                </a:solidFill>
                <a:latin typeface="Times New Roman" pitchFamily="18" charset="0"/>
                <a:ea typeface="+mn-ea"/>
                <a:cs typeface="Times New Roman" pitchFamily="18" charset="0"/>
              </a:rPr>
              <a:t>God Moves in a Mysterious Way</a:t>
            </a:r>
            <a:endParaRPr lang="en-US" sz="4000">
              <a:solidFill>
                <a:schemeClr val="bg1"/>
              </a:solidFill>
              <a:latin typeface="Times New Roman" pitchFamily="18" charset="0"/>
              <a:ea typeface="+mn-ea"/>
              <a:cs typeface="Times New Roman" pitchFamily="18" charset="0"/>
            </a:endParaRPr>
          </a:p>
        </p:txBody>
      </p:sp>
      <p:sp>
        <p:nvSpPr>
          <p:cNvPr id="80903" name="Text Box 7"/>
          <p:cNvSpPr txBox="1">
            <a:spLocks noChangeArrowheads="1"/>
          </p:cNvSpPr>
          <p:nvPr/>
        </p:nvSpPr>
        <p:spPr bwMode="auto">
          <a:xfrm>
            <a:off x="3657600" y="6126163"/>
            <a:ext cx="82296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3200">
                <a:solidFill>
                  <a:schemeClr val="bg1"/>
                </a:solidFill>
                <a:latin typeface="Times New Roman" pitchFamily="-111" charset="0"/>
                <a:ea typeface="Times New Roman" pitchFamily="-111" charset="0"/>
                <a:cs typeface="Times New Roman" pitchFamily="-111" charset="0"/>
              </a:rPr>
              <a:t>William Cowper, 1731-1800</a:t>
            </a:r>
          </a:p>
        </p:txBody>
      </p:sp>
    </p:spTree>
  </p:cSld>
  <p:clrMapOvr>
    <a:masterClrMapping/>
  </p:clrMapOvr>
  <p:transition xmlns:p14="http://schemas.microsoft.com/office/powerpoint/2010/main" spd="med">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LOUD0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5156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 Box 3"/>
          <p:cNvSpPr txBox="1">
            <a:spLocks noChangeArrowheads="1"/>
          </p:cNvSpPr>
          <p:nvPr/>
        </p:nvSpPr>
        <p:spPr bwMode="auto">
          <a:xfrm>
            <a:off x="381000" y="1812925"/>
            <a:ext cx="10058400" cy="2530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4000">
                <a:solidFill>
                  <a:schemeClr val="bg1"/>
                </a:solidFill>
                <a:latin typeface="Times New Roman" pitchFamily="-111" charset="0"/>
                <a:ea typeface="Times New Roman" pitchFamily="-111" charset="0"/>
                <a:cs typeface="Times New Roman" pitchFamily="-111" charset="0"/>
              </a:rPr>
              <a:t>3. Ye fearful saints, fresh courage take;	The clouds ye so much dread</a:t>
            </a:r>
            <a:br>
              <a:rPr lang="en-US" sz="4000">
                <a:solidFill>
                  <a:schemeClr val="bg1"/>
                </a:solidFill>
                <a:latin typeface="Times New Roman" pitchFamily="-111" charset="0"/>
                <a:ea typeface="Times New Roman" pitchFamily="-111" charset="0"/>
                <a:cs typeface="Times New Roman" pitchFamily="-111" charset="0"/>
              </a:rPr>
            </a:br>
            <a:r>
              <a:rPr lang="en-US" sz="4000">
                <a:solidFill>
                  <a:schemeClr val="bg1"/>
                </a:solidFill>
                <a:latin typeface="Times New Roman" pitchFamily="-111" charset="0"/>
                <a:ea typeface="Times New Roman" pitchFamily="-111" charset="0"/>
                <a:cs typeface="Times New Roman" pitchFamily="-111" charset="0"/>
              </a:rPr>
              <a:t>Are big with mercy and shall break</a:t>
            </a:r>
            <a:br>
              <a:rPr lang="en-US" sz="4000">
                <a:solidFill>
                  <a:schemeClr val="bg1"/>
                </a:solidFill>
                <a:latin typeface="Times New Roman" pitchFamily="-111" charset="0"/>
                <a:ea typeface="Times New Roman" pitchFamily="-111" charset="0"/>
                <a:cs typeface="Times New Roman" pitchFamily="-111" charset="0"/>
              </a:rPr>
            </a:br>
            <a:r>
              <a:rPr lang="en-US" sz="4000">
                <a:solidFill>
                  <a:schemeClr val="bg1"/>
                </a:solidFill>
                <a:latin typeface="Times New Roman" pitchFamily="-111" charset="0"/>
                <a:ea typeface="Times New Roman" pitchFamily="-111" charset="0"/>
                <a:cs typeface="Times New Roman" pitchFamily="-111" charset="0"/>
              </a:rPr>
              <a:t>In blessings on your head. 				</a:t>
            </a:r>
          </a:p>
        </p:txBody>
      </p:sp>
      <p:sp>
        <p:nvSpPr>
          <p:cNvPr id="81924" name="Text Box 4"/>
          <p:cNvSpPr txBox="1">
            <a:spLocks noChangeArrowheads="1"/>
          </p:cNvSpPr>
          <p:nvPr/>
        </p:nvSpPr>
        <p:spPr bwMode="auto">
          <a:xfrm>
            <a:off x="457200" y="212725"/>
            <a:ext cx="82296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4000" i="1">
                <a:solidFill>
                  <a:schemeClr val="bg1"/>
                </a:solidFill>
                <a:latin typeface="Times New Roman" pitchFamily="18" charset="0"/>
                <a:ea typeface="+mn-ea"/>
                <a:cs typeface="Times New Roman" pitchFamily="18" charset="0"/>
              </a:rPr>
              <a:t>God Moves in a Mysterious Way</a:t>
            </a:r>
            <a:endParaRPr lang="en-US" sz="4000">
              <a:solidFill>
                <a:schemeClr val="bg1"/>
              </a:solidFill>
              <a:latin typeface="Times New Roman" pitchFamily="18" charset="0"/>
              <a:ea typeface="+mn-ea"/>
              <a:cs typeface="Times New Roman" pitchFamily="18" charset="0"/>
            </a:endParaRPr>
          </a:p>
        </p:txBody>
      </p:sp>
      <p:sp>
        <p:nvSpPr>
          <p:cNvPr id="81925" name="Text Box 5"/>
          <p:cNvSpPr txBox="1">
            <a:spLocks noChangeArrowheads="1"/>
          </p:cNvSpPr>
          <p:nvPr/>
        </p:nvSpPr>
        <p:spPr bwMode="auto">
          <a:xfrm>
            <a:off x="3657600" y="6126163"/>
            <a:ext cx="82296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3200">
                <a:solidFill>
                  <a:schemeClr val="bg1"/>
                </a:solidFill>
                <a:latin typeface="Times New Roman" pitchFamily="-111" charset="0"/>
                <a:ea typeface="Times New Roman" pitchFamily="-111" charset="0"/>
                <a:cs typeface="Times New Roman" pitchFamily="-111" charset="0"/>
              </a:rPr>
              <a:t>William Cowper, 1731-1800</a:t>
            </a:r>
          </a:p>
        </p:txBody>
      </p:sp>
    </p:spTree>
  </p:cSld>
  <p:clrMapOvr>
    <a:masterClrMapping/>
  </p:clrMapOvr>
  <p:transition xmlns:p14="http://schemas.microsoft.com/office/powerpoint/2010/main" spd="med">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LOUD084"/>
          <p:cNvPicPr>
            <a:picLocks noChangeAspect="1" noChangeArrowheads="1"/>
          </p:cNvPicPr>
          <p:nvPr/>
        </p:nvPicPr>
        <p:blipFill>
          <a:blip r:embed="rId3">
            <a:extLst>
              <a:ext uri="{28A0092B-C50C-407E-A947-70E740481C1C}">
                <a14:useLocalDpi xmlns:a14="http://schemas.microsoft.com/office/drawing/2010/main" val="0"/>
              </a:ext>
            </a:extLst>
          </a:blip>
          <a:srcRect r="13043"/>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3"/>
          <p:cNvSpPr txBox="1">
            <a:spLocks noChangeArrowheads="1"/>
          </p:cNvSpPr>
          <p:nvPr/>
        </p:nvSpPr>
        <p:spPr bwMode="auto">
          <a:xfrm>
            <a:off x="381000" y="1812925"/>
            <a:ext cx="10058400" cy="2530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4000">
                <a:solidFill>
                  <a:schemeClr val="bg1"/>
                </a:solidFill>
                <a:latin typeface="Times New Roman" pitchFamily="-111" charset="0"/>
                <a:ea typeface="Times New Roman" pitchFamily="-111" charset="0"/>
                <a:cs typeface="Times New Roman" pitchFamily="-111" charset="0"/>
              </a:rPr>
              <a:t>4. Judge not the Lord by feeble sense.</a:t>
            </a:r>
            <a:br>
              <a:rPr lang="en-US" sz="4000">
                <a:solidFill>
                  <a:schemeClr val="bg1"/>
                </a:solidFill>
                <a:latin typeface="Times New Roman" pitchFamily="-111" charset="0"/>
                <a:ea typeface="Times New Roman" pitchFamily="-111" charset="0"/>
                <a:cs typeface="Times New Roman" pitchFamily="-111" charset="0"/>
              </a:rPr>
            </a:br>
            <a:r>
              <a:rPr lang="en-US" sz="4000">
                <a:solidFill>
                  <a:schemeClr val="bg1"/>
                </a:solidFill>
                <a:latin typeface="Times New Roman" pitchFamily="-111" charset="0"/>
                <a:ea typeface="Times New Roman" pitchFamily="-111" charset="0"/>
                <a:cs typeface="Times New Roman" pitchFamily="-111" charset="0"/>
              </a:rPr>
              <a:t>But trust Him for His grace;</a:t>
            </a:r>
            <a:br>
              <a:rPr lang="en-US" sz="4000">
                <a:solidFill>
                  <a:schemeClr val="bg1"/>
                </a:solidFill>
                <a:latin typeface="Times New Roman" pitchFamily="-111" charset="0"/>
                <a:ea typeface="Times New Roman" pitchFamily="-111" charset="0"/>
                <a:cs typeface="Times New Roman" pitchFamily="-111" charset="0"/>
              </a:rPr>
            </a:br>
            <a:r>
              <a:rPr lang="en-US" sz="4000">
                <a:solidFill>
                  <a:schemeClr val="bg1"/>
                </a:solidFill>
                <a:latin typeface="Times New Roman" pitchFamily="-111" charset="0"/>
                <a:ea typeface="Times New Roman" pitchFamily="-111" charset="0"/>
                <a:cs typeface="Times New Roman" pitchFamily="-111" charset="0"/>
              </a:rPr>
              <a:t>Behind a frowning providence</a:t>
            </a:r>
            <a:br>
              <a:rPr lang="en-US" sz="4000">
                <a:solidFill>
                  <a:schemeClr val="bg1"/>
                </a:solidFill>
                <a:latin typeface="Times New Roman" pitchFamily="-111" charset="0"/>
                <a:ea typeface="Times New Roman" pitchFamily="-111" charset="0"/>
                <a:cs typeface="Times New Roman" pitchFamily="-111" charset="0"/>
              </a:rPr>
            </a:br>
            <a:r>
              <a:rPr lang="en-US" sz="4000">
                <a:solidFill>
                  <a:schemeClr val="bg1"/>
                </a:solidFill>
                <a:latin typeface="Times New Roman" pitchFamily="-111" charset="0"/>
                <a:ea typeface="Times New Roman" pitchFamily="-111" charset="0"/>
                <a:cs typeface="Times New Roman" pitchFamily="-111" charset="0"/>
              </a:rPr>
              <a:t>He hides a smiling face.</a:t>
            </a:r>
          </a:p>
        </p:txBody>
      </p:sp>
      <p:sp>
        <p:nvSpPr>
          <p:cNvPr id="82948" name="Text Box 4"/>
          <p:cNvSpPr txBox="1">
            <a:spLocks noChangeArrowheads="1"/>
          </p:cNvSpPr>
          <p:nvPr/>
        </p:nvSpPr>
        <p:spPr bwMode="auto">
          <a:xfrm>
            <a:off x="457200" y="212725"/>
            <a:ext cx="82296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4000" i="1">
                <a:solidFill>
                  <a:schemeClr val="bg1"/>
                </a:solidFill>
                <a:latin typeface="Times New Roman" pitchFamily="18" charset="0"/>
                <a:ea typeface="+mn-ea"/>
                <a:cs typeface="Times New Roman" pitchFamily="18" charset="0"/>
              </a:rPr>
              <a:t>God Moves in a Mysterious Way</a:t>
            </a:r>
            <a:endParaRPr lang="en-US" sz="4000">
              <a:solidFill>
                <a:schemeClr val="bg1"/>
              </a:solidFill>
              <a:latin typeface="Times New Roman" pitchFamily="18" charset="0"/>
              <a:ea typeface="+mn-ea"/>
              <a:cs typeface="Times New Roman" pitchFamily="18" charset="0"/>
            </a:endParaRPr>
          </a:p>
        </p:txBody>
      </p:sp>
      <p:sp>
        <p:nvSpPr>
          <p:cNvPr id="82949" name="Text Box 5"/>
          <p:cNvSpPr txBox="1">
            <a:spLocks noChangeArrowheads="1"/>
          </p:cNvSpPr>
          <p:nvPr/>
        </p:nvSpPr>
        <p:spPr bwMode="auto">
          <a:xfrm>
            <a:off x="3657600" y="6126163"/>
            <a:ext cx="82296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3200">
                <a:solidFill>
                  <a:schemeClr val="bg1"/>
                </a:solidFill>
                <a:latin typeface="Times New Roman" pitchFamily="-111" charset="0"/>
                <a:ea typeface="Times New Roman" pitchFamily="-111" charset="0"/>
                <a:cs typeface="Times New Roman" pitchFamily="-111" charset="0"/>
              </a:rPr>
              <a:t>William Cowper, 1731-1800</a:t>
            </a:r>
          </a:p>
        </p:txBody>
      </p:sp>
    </p:spTree>
  </p:cSld>
  <p:clrMapOvr>
    <a:masterClrMapping/>
  </p:clrMapOvr>
  <p:transition xmlns:p14="http://schemas.microsoft.com/office/powerpoint/2010/main" spd="med">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Food 284"/>
          <p:cNvPicPr>
            <a:picLocks noChangeAspect="1" noChangeArrowheads="1"/>
          </p:cNvPicPr>
          <p:nvPr/>
        </p:nvPicPr>
        <p:blipFill>
          <a:blip r:embed="rId3">
            <a:lum bright="-34000"/>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 Box 3"/>
          <p:cNvSpPr txBox="1">
            <a:spLocks noChangeArrowheads="1"/>
          </p:cNvSpPr>
          <p:nvPr/>
        </p:nvSpPr>
        <p:spPr bwMode="auto">
          <a:xfrm>
            <a:off x="762000" y="1600200"/>
            <a:ext cx="8686800" cy="2530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4000">
                <a:solidFill>
                  <a:schemeClr val="bg1"/>
                </a:solidFill>
                <a:latin typeface="Times New Roman" pitchFamily="-111" charset="0"/>
                <a:ea typeface="Times New Roman" pitchFamily="-111" charset="0"/>
                <a:cs typeface="Times New Roman" pitchFamily="-111" charset="0"/>
              </a:rPr>
              <a:t>5. His purposes will ripen fast,</a:t>
            </a:r>
            <a:br>
              <a:rPr lang="en-US" sz="4000">
                <a:solidFill>
                  <a:schemeClr val="bg1"/>
                </a:solidFill>
                <a:latin typeface="Times New Roman" pitchFamily="-111" charset="0"/>
                <a:ea typeface="Times New Roman" pitchFamily="-111" charset="0"/>
                <a:cs typeface="Times New Roman" pitchFamily="-111" charset="0"/>
              </a:rPr>
            </a:br>
            <a:r>
              <a:rPr lang="en-US" sz="4000">
                <a:solidFill>
                  <a:schemeClr val="bg1"/>
                </a:solidFill>
                <a:latin typeface="Times New Roman" pitchFamily="-111" charset="0"/>
                <a:ea typeface="Times New Roman" pitchFamily="-111" charset="0"/>
                <a:cs typeface="Times New Roman" pitchFamily="-111" charset="0"/>
              </a:rPr>
              <a:t>Unfolding every hour;</a:t>
            </a:r>
            <a:br>
              <a:rPr lang="en-US" sz="4000">
                <a:solidFill>
                  <a:schemeClr val="bg1"/>
                </a:solidFill>
                <a:latin typeface="Times New Roman" pitchFamily="-111" charset="0"/>
                <a:ea typeface="Times New Roman" pitchFamily="-111" charset="0"/>
                <a:cs typeface="Times New Roman" pitchFamily="-111" charset="0"/>
              </a:rPr>
            </a:br>
            <a:r>
              <a:rPr lang="en-US" sz="4000">
                <a:solidFill>
                  <a:schemeClr val="bg1"/>
                </a:solidFill>
                <a:latin typeface="Times New Roman" pitchFamily="-111" charset="0"/>
                <a:ea typeface="Times New Roman" pitchFamily="-111" charset="0"/>
                <a:cs typeface="Times New Roman" pitchFamily="-111" charset="0"/>
              </a:rPr>
              <a:t>The bud may have a bitter taste,</a:t>
            </a:r>
            <a:br>
              <a:rPr lang="en-US" sz="4000">
                <a:solidFill>
                  <a:schemeClr val="bg1"/>
                </a:solidFill>
                <a:latin typeface="Times New Roman" pitchFamily="-111" charset="0"/>
                <a:ea typeface="Times New Roman" pitchFamily="-111" charset="0"/>
                <a:cs typeface="Times New Roman" pitchFamily="-111" charset="0"/>
              </a:rPr>
            </a:br>
            <a:r>
              <a:rPr lang="en-US" sz="4000">
                <a:solidFill>
                  <a:schemeClr val="bg1"/>
                </a:solidFill>
                <a:latin typeface="Times New Roman" pitchFamily="-111" charset="0"/>
                <a:ea typeface="Times New Roman" pitchFamily="-111" charset="0"/>
                <a:cs typeface="Times New Roman" pitchFamily="-111" charset="0"/>
              </a:rPr>
              <a:t>But sweet will be the flower.	</a:t>
            </a:r>
          </a:p>
        </p:txBody>
      </p:sp>
      <p:sp>
        <p:nvSpPr>
          <p:cNvPr id="83972" name="Text Box 4"/>
          <p:cNvSpPr txBox="1">
            <a:spLocks noChangeArrowheads="1"/>
          </p:cNvSpPr>
          <p:nvPr/>
        </p:nvSpPr>
        <p:spPr bwMode="auto">
          <a:xfrm>
            <a:off x="457200" y="212725"/>
            <a:ext cx="82296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4000" i="1">
                <a:solidFill>
                  <a:schemeClr val="bg1"/>
                </a:solidFill>
                <a:latin typeface="Times New Roman" pitchFamily="18" charset="0"/>
                <a:ea typeface="+mn-ea"/>
                <a:cs typeface="Times New Roman" pitchFamily="18" charset="0"/>
              </a:rPr>
              <a:t>God Moves in a Mysterious Way</a:t>
            </a:r>
            <a:endParaRPr lang="en-US" sz="4000">
              <a:solidFill>
                <a:schemeClr val="bg1"/>
              </a:solidFill>
              <a:latin typeface="Times New Roman" pitchFamily="18" charset="0"/>
              <a:ea typeface="+mn-ea"/>
              <a:cs typeface="Times New Roman" pitchFamily="18" charset="0"/>
            </a:endParaRPr>
          </a:p>
        </p:txBody>
      </p:sp>
      <p:sp>
        <p:nvSpPr>
          <p:cNvPr id="83973" name="Text Box 5"/>
          <p:cNvSpPr txBox="1">
            <a:spLocks noChangeArrowheads="1"/>
          </p:cNvSpPr>
          <p:nvPr/>
        </p:nvSpPr>
        <p:spPr bwMode="auto">
          <a:xfrm>
            <a:off x="3657600" y="6126163"/>
            <a:ext cx="82296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3200">
                <a:solidFill>
                  <a:schemeClr val="bg1"/>
                </a:solidFill>
                <a:latin typeface="Times New Roman" pitchFamily="-111" charset="0"/>
                <a:ea typeface="Times New Roman" pitchFamily="-111" charset="0"/>
                <a:cs typeface="Times New Roman" pitchFamily="-111" charset="0"/>
              </a:rPr>
              <a:t>William Cowper, 1731-1800</a:t>
            </a:r>
          </a:p>
        </p:txBody>
      </p:sp>
    </p:spTree>
  </p:cSld>
  <p:clrMapOvr>
    <a:masterClrMapping/>
  </p:clrMapOvr>
  <p:transition xmlns:p14="http://schemas.microsoft.com/office/powerpoint/2010/main" spd="med">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earthlights_dmsp_big"/>
          <p:cNvPicPr>
            <a:picLocks noChangeAspect="1" noChangeArrowheads="1"/>
          </p:cNvPicPr>
          <p:nvPr/>
        </p:nvPicPr>
        <p:blipFill>
          <a:blip r:embed="rId3">
            <a:extLst>
              <a:ext uri="{28A0092B-C50C-407E-A947-70E740481C1C}">
                <a14:useLocalDpi xmlns:a14="http://schemas.microsoft.com/office/drawing/2010/main" val="0"/>
              </a:ext>
            </a:extLst>
          </a:blip>
          <a:srcRect r="39215"/>
          <a:stretch>
            <a:fillRect/>
          </a:stretch>
        </p:blipFill>
        <p:spPr bwMode="auto">
          <a:xfrm>
            <a:off x="0" y="0"/>
            <a:ext cx="9144000" cy="752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3"/>
          <p:cNvSpPr txBox="1">
            <a:spLocks noChangeArrowheads="1"/>
          </p:cNvSpPr>
          <p:nvPr/>
        </p:nvSpPr>
        <p:spPr bwMode="auto">
          <a:xfrm>
            <a:off x="381000" y="1812925"/>
            <a:ext cx="8763000" cy="2530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4000">
                <a:solidFill>
                  <a:schemeClr val="bg1"/>
                </a:solidFill>
                <a:latin typeface="Times New Roman" pitchFamily="-111" charset="0"/>
                <a:ea typeface="Times New Roman" pitchFamily="-111" charset="0"/>
                <a:cs typeface="Times New Roman" pitchFamily="-111" charset="0"/>
              </a:rPr>
              <a:t>6. Blind unbelief is sure to err</a:t>
            </a:r>
            <a:br>
              <a:rPr lang="en-US" sz="4000">
                <a:solidFill>
                  <a:schemeClr val="bg1"/>
                </a:solidFill>
                <a:latin typeface="Times New Roman" pitchFamily="-111" charset="0"/>
                <a:ea typeface="Times New Roman" pitchFamily="-111" charset="0"/>
                <a:cs typeface="Times New Roman" pitchFamily="-111" charset="0"/>
              </a:rPr>
            </a:br>
            <a:r>
              <a:rPr lang="en-US" sz="4000">
                <a:solidFill>
                  <a:schemeClr val="bg1"/>
                </a:solidFill>
                <a:latin typeface="Times New Roman" pitchFamily="-111" charset="0"/>
                <a:ea typeface="Times New Roman" pitchFamily="-111" charset="0"/>
                <a:cs typeface="Times New Roman" pitchFamily="-111" charset="0"/>
              </a:rPr>
              <a:t>And scan His work in vain;</a:t>
            </a:r>
            <a:br>
              <a:rPr lang="en-US" sz="4000">
                <a:solidFill>
                  <a:schemeClr val="bg1"/>
                </a:solidFill>
                <a:latin typeface="Times New Roman" pitchFamily="-111" charset="0"/>
                <a:ea typeface="Times New Roman" pitchFamily="-111" charset="0"/>
                <a:cs typeface="Times New Roman" pitchFamily="-111" charset="0"/>
              </a:rPr>
            </a:br>
            <a:r>
              <a:rPr lang="en-US" sz="4000">
                <a:solidFill>
                  <a:schemeClr val="bg1"/>
                </a:solidFill>
                <a:latin typeface="Times New Roman" pitchFamily="-111" charset="0"/>
                <a:ea typeface="Times New Roman" pitchFamily="-111" charset="0"/>
                <a:cs typeface="Times New Roman" pitchFamily="-111" charset="0"/>
              </a:rPr>
              <a:t>God is His own Interpreter,</a:t>
            </a:r>
            <a:br>
              <a:rPr lang="en-US" sz="4000">
                <a:solidFill>
                  <a:schemeClr val="bg1"/>
                </a:solidFill>
                <a:latin typeface="Times New Roman" pitchFamily="-111" charset="0"/>
                <a:ea typeface="Times New Roman" pitchFamily="-111" charset="0"/>
                <a:cs typeface="Times New Roman" pitchFamily="-111" charset="0"/>
              </a:rPr>
            </a:br>
            <a:r>
              <a:rPr lang="en-US" sz="4000">
                <a:solidFill>
                  <a:schemeClr val="bg1"/>
                </a:solidFill>
                <a:latin typeface="Times New Roman" pitchFamily="-111" charset="0"/>
                <a:ea typeface="Times New Roman" pitchFamily="-111" charset="0"/>
                <a:cs typeface="Times New Roman" pitchFamily="-111" charset="0"/>
              </a:rPr>
              <a:t>And He will make it plain.</a:t>
            </a:r>
          </a:p>
        </p:txBody>
      </p:sp>
      <p:sp>
        <p:nvSpPr>
          <p:cNvPr id="84996" name="Text Box 4"/>
          <p:cNvSpPr txBox="1">
            <a:spLocks noChangeArrowheads="1"/>
          </p:cNvSpPr>
          <p:nvPr/>
        </p:nvSpPr>
        <p:spPr bwMode="auto">
          <a:xfrm>
            <a:off x="457200" y="212725"/>
            <a:ext cx="82296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4000" i="1">
                <a:solidFill>
                  <a:schemeClr val="bg1"/>
                </a:solidFill>
                <a:latin typeface="Times New Roman" pitchFamily="18" charset="0"/>
                <a:ea typeface="+mn-ea"/>
                <a:cs typeface="Times New Roman" pitchFamily="18" charset="0"/>
              </a:rPr>
              <a:t>God Moves in a Mysterious Way</a:t>
            </a:r>
            <a:endParaRPr lang="en-US" sz="4000">
              <a:solidFill>
                <a:schemeClr val="bg1"/>
              </a:solidFill>
              <a:latin typeface="Times New Roman" pitchFamily="18" charset="0"/>
              <a:ea typeface="+mn-ea"/>
              <a:cs typeface="Times New Roman" pitchFamily="18" charset="0"/>
            </a:endParaRPr>
          </a:p>
        </p:txBody>
      </p:sp>
      <p:sp>
        <p:nvSpPr>
          <p:cNvPr id="84997" name="Text Box 5"/>
          <p:cNvSpPr txBox="1">
            <a:spLocks noChangeArrowheads="1"/>
          </p:cNvSpPr>
          <p:nvPr/>
        </p:nvSpPr>
        <p:spPr bwMode="auto">
          <a:xfrm>
            <a:off x="3657600" y="6126163"/>
            <a:ext cx="82296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3200">
                <a:solidFill>
                  <a:schemeClr val="bg1"/>
                </a:solidFill>
                <a:latin typeface="Times New Roman" pitchFamily="-111" charset="0"/>
                <a:ea typeface="Times New Roman" pitchFamily="-111" charset="0"/>
                <a:cs typeface="Times New Roman" pitchFamily="-111" charset="0"/>
              </a:rPr>
              <a:t>William Cowper, 1731-1800</a:t>
            </a:r>
          </a:p>
        </p:txBody>
      </p:sp>
    </p:spTree>
  </p:cSld>
  <p:clrMapOvr>
    <a:masterClrMapping/>
  </p:clrMapOvr>
  <p:transition xmlns:p14="http://schemas.microsoft.com/office/powerpoint/2010/main" spd="med">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1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p:cNvSpPr txBox="1">
            <a:spLocks noChangeArrowheads="1"/>
          </p:cNvSpPr>
          <p:nvPr/>
        </p:nvSpPr>
        <p:spPr bwMode="auto">
          <a:xfrm>
            <a:off x="762000" y="2362200"/>
            <a:ext cx="7391400" cy="29591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spcBef>
                <a:spcPct val="50000"/>
              </a:spcBef>
            </a:pPr>
            <a:r>
              <a:rPr lang="en-US" sz="4000" i="1">
                <a:solidFill>
                  <a:schemeClr val="bg1"/>
                </a:solidFill>
                <a:latin typeface="Times New Roman" charset="0"/>
                <a:cs typeface="Arial" charset="0"/>
              </a:rPr>
              <a:t>. . . </a:t>
            </a:r>
            <a:r>
              <a:rPr lang="en-US" sz="3600" i="1">
                <a:solidFill>
                  <a:schemeClr val="bg1"/>
                </a:solidFill>
                <a:latin typeface="Arial" charset="0"/>
                <a:cs typeface="Arial" charset="0"/>
              </a:rPr>
              <a:t>và từ khi con còn thơ ấu đã biết Kinh Thánh, vốn có thể khiến con khôn ngoan để được cứu bởi đức tin trong Đức Chúa Giê-xu Christ.</a:t>
            </a:r>
            <a:r>
              <a:rPr lang="en-US" sz="4000" i="1">
                <a:solidFill>
                  <a:schemeClr val="bg1"/>
                </a:solidFill>
                <a:latin typeface="Times New Roman" charset="0"/>
                <a:cs typeface="Arial" charset="0"/>
              </a:rPr>
              <a:t> </a:t>
            </a:r>
          </a:p>
        </p:txBody>
      </p:sp>
      <p:sp>
        <p:nvSpPr>
          <p:cNvPr id="87044" name="Text Box 4"/>
          <p:cNvSpPr txBox="1">
            <a:spLocks noChangeArrowheads="1"/>
          </p:cNvSpPr>
          <p:nvPr/>
        </p:nvSpPr>
        <p:spPr bwMode="auto">
          <a:xfrm>
            <a:off x="1600200" y="5745163"/>
            <a:ext cx="73914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spcBef>
                <a:spcPct val="50000"/>
              </a:spcBef>
              <a:defRPr/>
            </a:pPr>
            <a:r>
              <a:rPr lang="en-US" sz="3200">
                <a:solidFill>
                  <a:schemeClr val="bg1"/>
                </a:solidFill>
                <a:latin typeface="Times New Roman" pitchFamily="18" charset="0"/>
                <a:ea typeface="+mn-ea"/>
                <a:cs typeface="Arial" pitchFamily="34" charset="0"/>
              </a:rPr>
              <a:t>2 Tim 3:15 (NIV) </a:t>
            </a:r>
          </a:p>
        </p:txBody>
      </p:sp>
      <p:sp>
        <p:nvSpPr>
          <p:cNvPr id="87045" name="Text Box 5"/>
          <p:cNvSpPr txBox="1">
            <a:spLocks noChangeArrowheads="1"/>
          </p:cNvSpPr>
          <p:nvPr/>
        </p:nvSpPr>
        <p:spPr bwMode="auto">
          <a:xfrm>
            <a:off x="762000" y="533400"/>
            <a:ext cx="7391400" cy="9144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5400">
                <a:solidFill>
                  <a:schemeClr val="bg1"/>
                </a:solidFill>
                <a:latin typeface="Times New Roman" pitchFamily="18" charset="0"/>
                <a:ea typeface="+mn-ea"/>
                <a:cs typeface="Times New Roman" pitchFamily="18" charset="0"/>
              </a:rPr>
              <a:t>Ê-xơ-tê</a:t>
            </a:r>
          </a:p>
        </p:txBody>
      </p:sp>
    </p:spTree>
  </p:cSld>
  <p:clrMapOvr>
    <a:masterClrMapping/>
  </p:clrMapOvr>
  <p:transition xmlns:p14="http://schemas.microsoft.com/office/powerpoint/2010/main" spd="med">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descr="Green marble"/>
          <p:cNvSpPr>
            <a:spLocks noChangeArrowheads="1"/>
          </p:cNvSpPr>
          <p:nvPr/>
        </p:nvSpPr>
        <p:spPr bwMode="auto">
          <a:xfrm>
            <a:off x="0" y="0"/>
            <a:ext cx="9220200" cy="6858000"/>
          </a:xfrm>
          <a:prstGeom prst="rect">
            <a:avLst/>
          </a:prstGeom>
          <a:solidFill>
            <a:schemeClr val="tx2"/>
          </a:solidFill>
          <a:ln w="9525">
            <a:solidFill>
              <a:schemeClr val="tx1"/>
            </a:solidFill>
            <a:miter lim="800000"/>
            <a:headEnd/>
            <a:tailEnd/>
          </a:ln>
        </p:spPr>
        <p:txBody>
          <a:bodyPr wrap="none" anchor="ctr"/>
          <a:lstStyle/>
          <a:p>
            <a:endParaRPr lang="en-US"/>
          </a:p>
        </p:txBody>
      </p:sp>
      <p:pic>
        <p:nvPicPr>
          <p:cNvPr id="63491" name="Picture 5" descr="estherlots_ill1.jpe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08463"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3"/>
          <p:cNvSpPr txBox="1">
            <a:spLocks noChangeArrowheads="1"/>
          </p:cNvSpPr>
          <p:nvPr/>
        </p:nvSpPr>
        <p:spPr bwMode="auto">
          <a:xfrm>
            <a:off x="4141788" y="1219200"/>
            <a:ext cx="4967287"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spcBef>
                <a:spcPct val="50000"/>
              </a:spcBef>
            </a:pPr>
            <a:r>
              <a:rPr lang="en-US" sz="3600" i="1">
                <a:latin typeface="Times New Roman" charset="0"/>
              </a:rPr>
              <a:t>Vả, mọi sự đã chép từ xưa đều để dạy dỗ chúng ta, hầu cho bởi sự nhịn nhục và sự yên ủi của Kinh Thánh dạy mà chúng ta được sự trông cậy.</a:t>
            </a:r>
            <a:r>
              <a:rPr lang="en-US" sz="3600">
                <a:latin typeface="Times New Roman" charset="0"/>
              </a:rPr>
              <a:t> </a:t>
            </a:r>
            <a:endParaRPr lang="en-US" sz="5400" i="1">
              <a:latin typeface="Times New Roman" charset="0"/>
            </a:endParaRPr>
          </a:p>
          <a:p>
            <a:pPr eaLnBrk="1" hangingPunct="1">
              <a:spcBef>
                <a:spcPct val="50000"/>
              </a:spcBef>
            </a:pPr>
            <a:endParaRPr lang="en-US" sz="5400" i="1">
              <a:latin typeface="Times New Roman" charset="0"/>
              <a:cs typeface="Arial" charset="0"/>
            </a:endParaRPr>
          </a:p>
        </p:txBody>
      </p:sp>
      <p:sp>
        <p:nvSpPr>
          <p:cNvPr id="63493" name="Text Box 4"/>
          <p:cNvSpPr txBox="1">
            <a:spLocks noChangeArrowheads="1"/>
          </p:cNvSpPr>
          <p:nvPr/>
        </p:nvSpPr>
        <p:spPr bwMode="auto">
          <a:xfrm>
            <a:off x="1600200" y="5745163"/>
            <a:ext cx="7391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r" eaLnBrk="1" hangingPunct="1">
              <a:spcBef>
                <a:spcPct val="50000"/>
              </a:spcBef>
            </a:pPr>
            <a:r>
              <a:rPr lang="en-US" sz="3200">
                <a:latin typeface="Times New Roman" charset="0"/>
                <a:cs typeface="Arial" charset="0"/>
              </a:rPr>
              <a:t>Rô 15:4 (NIV) </a:t>
            </a:r>
          </a:p>
        </p:txBody>
      </p:sp>
      <p:sp>
        <p:nvSpPr>
          <p:cNvPr id="63494" name="Text Box 5"/>
          <p:cNvSpPr txBox="1">
            <a:spLocks noChangeArrowheads="1"/>
          </p:cNvSpPr>
          <p:nvPr/>
        </p:nvSpPr>
        <p:spPr bwMode="auto">
          <a:xfrm>
            <a:off x="3733800" y="152400"/>
            <a:ext cx="525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5400">
                <a:latin typeface="Times New Roman" charset="0"/>
              </a:rPr>
              <a:t>Ê-xơ-tê</a:t>
            </a:r>
          </a:p>
        </p:txBody>
      </p:sp>
    </p:spTree>
  </p:cSld>
  <p:clrMapOvr>
    <a:masterClrMapping/>
  </p:clrMapOvr>
  <p:transition xmlns:p14="http://schemas.microsoft.com/office/powerpoint/2010/main" spd="med">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8"/>
          <p:cNvSpPr>
            <a:spLocks noChangeArrowheads="1"/>
          </p:cNvSpPr>
          <p:nvPr/>
        </p:nvSpPr>
        <p:spPr bwMode="auto">
          <a:xfrm>
            <a:off x="0" y="-76200"/>
            <a:ext cx="9220200" cy="7086600"/>
          </a:xfrm>
          <a:prstGeom prst="rect">
            <a:avLst/>
          </a:prstGeom>
          <a:solidFill>
            <a:srgbClr val="000000"/>
          </a:solidFill>
          <a:ln w="9525">
            <a:solidFill>
              <a:srgbClr val="000000"/>
            </a:solidFill>
            <a:round/>
            <a:headEnd/>
            <a:tailEnd/>
          </a:ln>
        </p:spPr>
        <p:txBody>
          <a:bodyPr/>
          <a:lstStyle/>
          <a:p>
            <a:endParaRPr lang="en-US" sz="2000">
              <a:latin typeface="Arial" charset="0"/>
              <a:cs typeface="Arial" charset="0"/>
            </a:endParaRPr>
          </a:p>
        </p:txBody>
      </p:sp>
      <p:pic>
        <p:nvPicPr>
          <p:cNvPr id="64515" name="Picture 5" descr="esthe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47005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idx="4294967295"/>
          </p:nvPr>
        </p:nvSpPr>
        <p:spPr>
          <a:xfrm>
            <a:off x="4724400" y="304800"/>
            <a:ext cx="4648200" cy="1066800"/>
          </a:xfrm>
        </p:spPr>
        <p:txBody>
          <a:bodyPr/>
          <a:lstStyle/>
          <a:p>
            <a:pPr algn="ctr">
              <a:defRPr/>
            </a:pPr>
            <a:r>
              <a:rPr lang="en-US" b="1" smtClean="0">
                <a:solidFill>
                  <a:schemeClr val="bg1"/>
                </a:solidFill>
                <a:latin typeface="Arial" pitchFamily="34" charset="0"/>
                <a:ea typeface="ＭＳ Ｐゴシック" pitchFamily="34" charset="-128"/>
                <a:cs typeface="Arial" pitchFamily="34" charset="0"/>
              </a:rPr>
              <a:t>1 Cô 10:11 (NIV) </a:t>
            </a:r>
            <a:endParaRPr lang="en-US" sz="6000" smtClean="0">
              <a:latin typeface="Arial" pitchFamily="34" charset="0"/>
              <a:ea typeface="ＭＳ Ｐゴシック" pitchFamily="34" charset="-128"/>
              <a:cs typeface="Arial" pitchFamily="34" charset="0"/>
            </a:endParaRPr>
          </a:p>
        </p:txBody>
      </p:sp>
      <p:sp>
        <p:nvSpPr>
          <p:cNvPr id="89092" name="Text Box 4"/>
          <p:cNvSpPr txBox="1">
            <a:spLocks noChangeArrowheads="1"/>
          </p:cNvSpPr>
          <p:nvPr/>
        </p:nvSpPr>
        <p:spPr bwMode="auto">
          <a:xfrm>
            <a:off x="4953000" y="1752600"/>
            <a:ext cx="4191000" cy="33877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600" i="1">
                <a:solidFill>
                  <a:srgbClr val="F8F8F8"/>
                </a:solidFill>
                <a:latin typeface="Times New Roman" charset="0"/>
              </a:rPr>
              <a:t>Những sự ấy có nghĩa hình bóng, và họ đã lưu truyền để khuyên bảo chúng ta là kẻ ở gần cuối cùng các đời.</a:t>
            </a:r>
            <a:r>
              <a:rPr lang="en-US" sz="3600">
                <a:solidFill>
                  <a:srgbClr val="F8F8F8"/>
                </a:solidFill>
                <a:latin typeface="Times New Roman" charset="0"/>
              </a:rPr>
              <a:t> </a:t>
            </a:r>
          </a:p>
        </p:txBody>
      </p:sp>
    </p:spTree>
  </p:cSld>
  <p:clrMapOvr>
    <a:masterClrMapping/>
  </p:clrMapOvr>
  <p:transition xmlns:p14="http://schemas.microsoft.com/office/powerpoint/2010/mai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50179" name="Oval 3"/>
          <p:cNvSpPr>
            <a:spLocks noChangeArrowheads="1"/>
          </p:cNvSpPr>
          <p:nvPr/>
        </p:nvSpPr>
        <p:spPr bwMode="auto">
          <a:xfrm>
            <a:off x="-38100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50180" name="Oval 4"/>
          <p:cNvSpPr>
            <a:spLocks noChangeArrowheads="1"/>
          </p:cNvSpPr>
          <p:nvPr/>
        </p:nvSpPr>
        <p:spPr bwMode="auto">
          <a:xfrm>
            <a:off x="86106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50181" name="Line 5"/>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0182" name="Line 6"/>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0183" name="Line 7"/>
          <p:cNvSpPr>
            <a:spLocks noChangeShapeType="1"/>
          </p:cNvSpPr>
          <p:nvPr/>
        </p:nvSpPr>
        <p:spPr bwMode="auto">
          <a:xfrm>
            <a:off x="3524250" y="3044825"/>
            <a:ext cx="0" cy="121920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0184" name="Line 8"/>
          <p:cNvSpPr>
            <a:spLocks noChangeShapeType="1"/>
          </p:cNvSpPr>
          <p:nvPr/>
        </p:nvSpPr>
        <p:spPr bwMode="auto">
          <a:xfrm>
            <a:off x="4562475" y="2574925"/>
            <a:ext cx="0" cy="168910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0185" name="Line 9"/>
          <p:cNvSpPr>
            <a:spLocks noChangeShapeType="1"/>
          </p:cNvSpPr>
          <p:nvPr/>
        </p:nvSpPr>
        <p:spPr bwMode="auto">
          <a:xfrm flipH="1">
            <a:off x="5600700" y="2149475"/>
            <a:ext cx="0" cy="211455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0186" name="Line 10"/>
          <p:cNvSpPr>
            <a:spLocks noChangeShapeType="1"/>
          </p:cNvSpPr>
          <p:nvPr/>
        </p:nvSpPr>
        <p:spPr bwMode="auto">
          <a:xfrm>
            <a:off x="6638925" y="3149600"/>
            <a:ext cx="0" cy="1114425"/>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0187" name="Line 11"/>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grpSp>
        <p:nvGrpSpPr>
          <p:cNvPr id="11276" name="Group 12"/>
          <p:cNvGrpSpPr>
            <a:grpSpLocks/>
          </p:cNvGrpSpPr>
          <p:nvPr/>
        </p:nvGrpSpPr>
        <p:grpSpPr bwMode="auto">
          <a:xfrm>
            <a:off x="457200" y="3825875"/>
            <a:ext cx="8229600" cy="0"/>
            <a:chOff x="288" y="2208"/>
            <a:chExt cx="5184" cy="0"/>
          </a:xfrm>
        </p:grpSpPr>
        <p:sp>
          <p:nvSpPr>
            <p:cNvPr id="50189" name="Line 13"/>
            <p:cNvSpPr>
              <a:spLocks noChangeShapeType="1"/>
            </p:cNvSpPr>
            <p:nvPr/>
          </p:nvSpPr>
          <p:spPr bwMode="auto">
            <a:xfrm>
              <a:off x="1230" y="2208"/>
              <a:ext cx="3786" cy="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11308" name="Line 14"/>
            <p:cNvSpPr>
              <a:spLocks noChangeShapeType="1"/>
            </p:cNvSpPr>
            <p:nvPr/>
          </p:nvSpPr>
          <p:spPr bwMode="auto">
            <a:xfrm>
              <a:off x="288" y="2208"/>
              <a:ext cx="5184" cy="0"/>
            </a:xfrm>
            <a:prstGeom prst="line">
              <a:avLst/>
            </a:prstGeom>
            <a:noFill/>
            <a:ln w="762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77" name="Group 15"/>
          <p:cNvGrpSpPr>
            <a:grpSpLocks/>
          </p:cNvGrpSpPr>
          <p:nvPr/>
        </p:nvGrpSpPr>
        <p:grpSpPr bwMode="auto">
          <a:xfrm>
            <a:off x="2286000" y="4435475"/>
            <a:ext cx="5581650" cy="1800225"/>
            <a:chOff x="1440" y="2794"/>
            <a:chExt cx="3516" cy="1134"/>
          </a:xfrm>
        </p:grpSpPr>
        <p:sp>
          <p:nvSpPr>
            <p:cNvPr id="50192" name="Text Box 16"/>
            <p:cNvSpPr txBox="1">
              <a:spLocks noChangeArrowheads="1"/>
            </p:cNvSpPr>
            <p:nvPr/>
          </p:nvSpPr>
          <p:spPr bwMode="auto">
            <a:xfrm>
              <a:off x="4044" y="2794"/>
              <a:ext cx="240" cy="113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2800">
                  <a:solidFill>
                    <a:schemeClr val="bg1"/>
                  </a:solidFill>
                  <a:latin typeface="Times New Roman" pitchFamily="-111" charset="0"/>
                  <a:ea typeface="Times New Roman" pitchFamily="-111" charset="0"/>
                  <a:cs typeface="Times New Roman" pitchFamily="-111" charset="0"/>
                </a:rPr>
                <a:t>1000</a:t>
              </a:r>
            </a:p>
          </p:txBody>
        </p:sp>
        <p:sp>
          <p:nvSpPr>
            <p:cNvPr id="50193" name="Text Box 17"/>
            <p:cNvSpPr txBox="1">
              <a:spLocks noChangeArrowheads="1"/>
            </p:cNvSpPr>
            <p:nvPr/>
          </p:nvSpPr>
          <p:spPr bwMode="auto">
            <a:xfrm>
              <a:off x="4716" y="2794"/>
              <a:ext cx="240" cy="113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2800">
                  <a:solidFill>
                    <a:schemeClr val="bg1"/>
                  </a:solidFill>
                  <a:latin typeface="Times New Roman" pitchFamily="-111" charset="0"/>
                  <a:ea typeface="Times New Roman" pitchFamily="-111" charset="0"/>
                  <a:cs typeface="Times New Roman" pitchFamily="-111" charset="0"/>
                </a:rPr>
                <a:t>2000</a:t>
              </a:r>
            </a:p>
          </p:txBody>
        </p:sp>
        <p:sp>
          <p:nvSpPr>
            <p:cNvPr id="50194" name="Text Box 18"/>
            <p:cNvSpPr txBox="1">
              <a:spLocks noChangeArrowheads="1"/>
            </p:cNvSpPr>
            <p:nvPr/>
          </p:nvSpPr>
          <p:spPr bwMode="auto">
            <a:xfrm>
              <a:off x="3420" y="2794"/>
              <a:ext cx="240" cy="32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2800">
                  <a:solidFill>
                    <a:schemeClr val="bg1"/>
                  </a:solidFill>
                  <a:latin typeface="Times New Roman" pitchFamily="-111" charset="0"/>
                  <a:ea typeface="Times New Roman" pitchFamily="-111" charset="0"/>
                  <a:cs typeface="Times New Roman" pitchFamily="-111" charset="0"/>
                </a:rPr>
                <a:t>0</a:t>
              </a:r>
            </a:p>
          </p:txBody>
        </p:sp>
        <p:sp>
          <p:nvSpPr>
            <p:cNvPr id="50195" name="Text Box 19"/>
            <p:cNvSpPr txBox="1">
              <a:spLocks noChangeArrowheads="1"/>
            </p:cNvSpPr>
            <p:nvPr/>
          </p:nvSpPr>
          <p:spPr bwMode="auto">
            <a:xfrm>
              <a:off x="2748" y="2794"/>
              <a:ext cx="240" cy="113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2800">
                  <a:solidFill>
                    <a:schemeClr val="bg1"/>
                  </a:solidFill>
                  <a:latin typeface="Times New Roman" pitchFamily="-111" charset="0"/>
                  <a:ea typeface="Times New Roman" pitchFamily="-111" charset="0"/>
                  <a:cs typeface="Times New Roman" pitchFamily="-111" charset="0"/>
                </a:rPr>
                <a:t>1000</a:t>
              </a:r>
            </a:p>
          </p:txBody>
        </p:sp>
        <p:sp>
          <p:nvSpPr>
            <p:cNvPr id="50196" name="Text Box 20"/>
            <p:cNvSpPr txBox="1">
              <a:spLocks noChangeArrowheads="1"/>
            </p:cNvSpPr>
            <p:nvPr/>
          </p:nvSpPr>
          <p:spPr bwMode="auto">
            <a:xfrm>
              <a:off x="2124" y="2794"/>
              <a:ext cx="240" cy="113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2800">
                  <a:solidFill>
                    <a:schemeClr val="bg1"/>
                  </a:solidFill>
                  <a:latin typeface="Times New Roman" pitchFamily="-111" charset="0"/>
                  <a:ea typeface="Times New Roman" pitchFamily="-111" charset="0"/>
                  <a:cs typeface="Times New Roman" pitchFamily="-111" charset="0"/>
                </a:rPr>
                <a:t>2000</a:t>
              </a:r>
            </a:p>
          </p:txBody>
        </p:sp>
        <p:sp>
          <p:nvSpPr>
            <p:cNvPr id="50197" name="Text Box 21"/>
            <p:cNvSpPr txBox="1">
              <a:spLocks noChangeArrowheads="1"/>
            </p:cNvSpPr>
            <p:nvPr/>
          </p:nvSpPr>
          <p:spPr bwMode="auto">
            <a:xfrm>
              <a:off x="1440" y="2794"/>
              <a:ext cx="240" cy="113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2800">
                  <a:solidFill>
                    <a:schemeClr val="bg1"/>
                  </a:solidFill>
                  <a:latin typeface="Times New Roman" pitchFamily="-111" charset="0"/>
                  <a:ea typeface="Times New Roman" pitchFamily="-111" charset="0"/>
                  <a:cs typeface="Times New Roman" pitchFamily="-111" charset="0"/>
                </a:rPr>
                <a:t>3000</a:t>
              </a:r>
            </a:p>
          </p:txBody>
        </p:sp>
      </p:grpSp>
      <p:sp>
        <p:nvSpPr>
          <p:cNvPr id="50201" name="Text Box 25"/>
          <p:cNvSpPr txBox="1">
            <a:spLocks noChangeArrowheads="1"/>
          </p:cNvSpPr>
          <p:nvPr/>
        </p:nvSpPr>
        <p:spPr bwMode="auto">
          <a:xfrm>
            <a:off x="4572000" y="1568450"/>
            <a:ext cx="2057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3600">
                <a:solidFill>
                  <a:srgbClr val="66CCFF"/>
                </a:solidFill>
                <a:latin typeface="Times New Roman" pitchFamily="-111" charset="0"/>
                <a:ea typeface="Times New Roman" pitchFamily="-111" charset="0"/>
                <a:cs typeface="Times New Roman" pitchFamily="-111" charset="0"/>
              </a:rPr>
              <a:t>Jesus</a:t>
            </a:r>
          </a:p>
        </p:txBody>
      </p:sp>
      <p:sp>
        <p:nvSpPr>
          <p:cNvPr id="50213" name="AutoShape 37"/>
          <p:cNvSpPr>
            <a:spLocks noChangeArrowheads="1"/>
          </p:cNvSpPr>
          <p:nvPr/>
        </p:nvSpPr>
        <p:spPr bwMode="auto">
          <a:xfrm>
            <a:off x="3752850" y="3657600"/>
            <a:ext cx="752475" cy="381000"/>
          </a:xfrm>
          <a:prstGeom prst="leftRightArrow">
            <a:avLst>
              <a:gd name="adj1" fmla="val 50000"/>
              <a:gd name="adj2" fmla="val 39500"/>
            </a:avLst>
          </a:prstGeom>
          <a:solidFill>
            <a:srgbClr val="00FFFF"/>
          </a:solidFill>
          <a:ln w="9525">
            <a:solidFill>
              <a:schemeClr val="tx1"/>
            </a:solidFill>
            <a:miter lim="800000"/>
            <a:headEnd/>
            <a:tailEnd/>
          </a:ln>
        </p:spPr>
        <p:txBody>
          <a:bodyPr wrap="none" anchor="ctr"/>
          <a:lstStyle/>
          <a:p>
            <a:endParaRPr lang="en-US"/>
          </a:p>
        </p:txBody>
      </p:sp>
      <p:sp>
        <p:nvSpPr>
          <p:cNvPr id="50215" name="Text Box 39"/>
          <p:cNvSpPr txBox="1">
            <a:spLocks noChangeArrowheads="1"/>
          </p:cNvSpPr>
          <p:nvPr/>
        </p:nvSpPr>
        <p:spPr bwMode="auto">
          <a:xfrm>
            <a:off x="838200" y="1858963"/>
            <a:ext cx="24384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rgbClr val="00FF00"/>
                </a:solidFill>
                <a:latin typeface="Times New Roman" charset="0"/>
              </a:rPr>
              <a:t>Sáng thế</a:t>
            </a:r>
          </a:p>
        </p:txBody>
      </p:sp>
      <p:sp>
        <p:nvSpPr>
          <p:cNvPr id="50216" name="Text Box 40"/>
          <p:cNvSpPr txBox="1">
            <a:spLocks noChangeArrowheads="1"/>
          </p:cNvSpPr>
          <p:nvPr/>
        </p:nvSpPr>
        <p:spPr bwMode="auto">
          <a:xfrm>
            <a:off x="2667000" y="85725"/>
            <a:ext cx="2133600" cy="8223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a:solidFill>
                  <a:srgbClr val="00FFFF"/>
                </a:solidFill>
                <a:latin typeface="Times New Roman" charset="0"/>
              </a:rPr>
              <a:t>Xuất Ai Cập -    1 Sa-mu-ên</a:t>
            </a:r>
          </a:p>
        </p:txBody>
      </p:sp>
      <p:sp>
        <p:nvSpPr>
          <p:cNvPr id="50217" name="Text Box 41"/>
          <p:cNvSpPr txBox="1">
            <a:spLocks noChangeArrowheads="1"/>
          </p:cNvSpPr>
          <p:nvPr/>
        </p:nvSpPr>
        <p:spPr bwMode="auto">
          <a:xfrm>
            <a:off x="3581400" y="762000"/>
            <a:ext cx="2214563" cy="8223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a:solidFill>
                  <a:srgbClr val="FFFF00"/>
                </a:solidFill>
                <a:latin typeface="Times New Roman" charset="0"/>
              </a:rPr>
              <a:t>2 Sa-mu-ên  –  Ê-xơ-tê</a:t>
            </a:r>
          </a:p>
        </p:txBody>
      </p:sp>
      <p:sp>
        <p:nvSpPr>
          <p:cNvPr id="50218" name="AutoShape 42"/>
          <p:cNvSpPr>
            <a:spLocks noChangeArrowheads="1"/>
          </p:cNvSpPr>
          <p:nvPr/>
        </p:nvSpPr>
        <p:spPr bwMode="auto">
          <a:xfrm>
            <a:off x="4572000" y="3667125"/>
            <a:ext cx="762000" cy="333375"/>
          </a:xfrm>
          <a:prstGeom prst="leftRightArrow">
            <a:avLst>
              <a:gd name="adj1" fmla="val 50000"/>
              <a:gd name="adj2" fmla="val 45714"/>
            </a:avLst>
          </a:prstGeom>
          <a:solidFill>
            <a:srgbClr val="FFFF00"/>
          </a:solidFill>
          <a:ln w="9525">
            <a:solidFill>
              <a:schemeClr val="tx1"/>
            </a:solidFill>
            <a:miter lim="800000"/>
            <a:headEnd/>
            <a:tailEnd/>
          </a:ln>
        </p:spPr>
        <p:txBody>
          <a:bodyPr wrap="none" anchor="ctr"/>
          <a:lstStyle/>
          <a:p>
            <a:endParaRPr lang="en-US"/>
          </a:p>
        </p:txBody>
      </p:sp>
      <p:sp>
        <p:nvSpPr>
          <p:cNvPr id="50219" name="AutoShape 43"/>
          <p:cNvSpPr>
            <a:spLocks noChangeArrowheads="1"/>
          </p:cNvSpPr>
          <p:nvPr/>
        </p:nvSpPr>
        <p:spPr bwMode="auto">
          <a:xfrm>
            <a:off x="457200" y="3505200"/>
            <a:ext cx="3352800" cy="685800"/>
          </a:xfrm>
          <a:prstGeom prst="leftRightArrow">
            <a:avLst>
              <a:gd name="adj1" fmla="val 50000"/>
              <a:gd name="adj2" fmla="val 97778"/>
            </a:avLst>
          </a:prstGeom>
          <a:solidFill>
            <a:srgbClr val="00FF00"/>
          </a:solidFill>
          <a:ln w="9525">
            <a:solidFill>
              <a:schemeClr val="tx1"/>
            </a:solidFill>
            <a:miter lim="800000"/>
            <a:headEnd/>
            <a:tailEnd/>
          </a:ln>
        </p:spPr>
        <p:txBody>
          <a:bodyPr wrap="none" anchor="ctr"/>
          <a:lstStyle/>
          <a:p>
            <a:endParaRPr lang="en-US"/>
          </a:p>
        </p:txBody>
      </p:sp>
      <p:sp>
        <p:nvSpPr>
          <p:cNvPr id="49175" name="Text Box 23"/>
          <p:cNvSpPr txBox="1">
            <a:spLocks noChangeArrowheads="1"/>
          </p:cNvSpPr>
          <p:nvPr/>
        </p:nvSpPr>
        <p:spPr bwMode="auto">
          <a:xfrm>
            <a:off x="381000" y="2743200"/>
            <a:ext cx="24384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chemeClr val="bg1"/>
                </a:solidFill>
                <a:latin typeface="Times New Roman" charset="0"/>
              </a:rPr>
              <a:t>Nước lụt</a:t>
            </a:r>
          </a:p>
        </p:txBody>
      </p:sp>
      <p:sp>
        <p:nvSpPr>
          <p:cNvPr id="49176" name="Text Box 24"/>
          <p:cNvSpPr txBox="1">
            <a:spLocks noChangeArrowheads="1"/>
          </p:cNvSpPr>
          <p:nvPr/>
        </p:nvSpPr>
        <p:spPr bwMode="auto">
          <a:xfrm>
            <a:off x="-609600" y="5591175"/>
            <a:ext cx="32766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rgbClr val="FF9933"/>
                </a:solidFill>
                <a:latin typeface="Times New Roman" charset="0"/>
              </a:rPr>
              <a:t>Sáng tạo</a:t>
            </a:r>
          </a:p>
        </p:txBody>
      </p:sp>
      <p:sp>
        <p:nvSpPr>
          <p:cNvPr id="49177" name="Text Box 25"/>
          <p:cNvSpPr txBox="1">
            <a:spLocks noChangeArrowheads="1"/>
          </p:cNvSpPr>
          <p:nvPr/>
        </p:nvSpPr>
        <p:spPr bwMode="auto">
          <a:xfrm>
            <a:off x="2362200" y="2438400"/>
            <a:ext cx="23622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chemeClr val="bg1"/>
                </a:solidFill>
                <a:latin typeface="Times New Roman" charset="0"/>
              </a:rPr>
              <a:t>Áp-ra-ham</a:t>
            </a:r>
          </a:p>
        </p:txBody>
      </p:sp>
      <p:sp>
        <p:nvSpPr>
          <p:cNvPr id="49178" name="Text Box 26"/>
          <p:cNvSpPr txBox="1">
            <a:spLocks noChangeArrowheads="1"/>
          </p:cNvSpPr>
          <p:nvPr/>
        </p:nvSpPr>
        <p:spPr bwMode="auto">
          <a:xfrm>
            <a:off x="4572000" y="1568450"/>
            <a:ext cx="2057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3600">
                <a:solidFill>
                  <a:srgbClr val="66CCFF"/>
                </a:solidFill>
                <a:latin typeface="Times New Roman" pitchFamily="-111" charset="0"/>
                <a:ea typeface="Times New Roman" pitchFamily="-111" charset="0"/>
                <a:cs typeface="Times New Roman" pitchFamily="-111" charset="0"/>
              </a:rPr>
              <a:t>Jesus</a:t>
            </a:r>
          </a:p>
        </p:txBody>
      </p:sp>
      <p:sp>
        <p:nvSpPr>
          <p:cNvPr id="49179" name="Text Box 27"/>
          <p:cNvSpPr txBox="1">
            <a:spLocks noChangeArrowheads="1"/>
          </p:cNvSpPr>
          <p:nvPr/>
        </p:nvSpPr>
        <p:spPr bwMode="auto">
          <a:xfrm>
            <a:off x="6781800" y="2667000"/>
            <a:ext cx="1752600"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800">
                <a:solidFill>
                  <a:schemeClr val="bg1"/>
                </a:solidFill>
                <a:latin typeface="Times New Roman" charset="0"/>
              </a:rPr>
              <a:t>Hiện nay</a:t>
            </a:r>
          </a:p>
        </p:txBody>
      </p:sp>
      <p:sp>
        <p:nvSpPr>
          <p:cNvPr id="49180" name="Text Box 28"/>
          <p:cNvSpPr txBox="1">
            <a:spLocks noChangeArrowheads="1"/>
          </p:cNvSpPr>
          <p:nvPr/>
        </p:nvSpPr>
        <p:spPr bwMode="auto">
          <a:xfrm>
            <a:off x="6958013" y="5591175"/>
            <a:ext cx="2438400" cy="10668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r" eaLnBrk="1" hangingPunct="1">
              <a:spcBef>
                <a:spcPct val="50000"/>
              </a:spcBef>
            </a:pPr>
            <a:r>
              <a:rPr lang="en-US" sz="3200">
                <a:solidFill>
                  <a:srgbClr val="FF9933"/>
                </a:solidFill>
                <a:latin typeface="Times New Roman" charset="0"/>
              </a:rPr>
              <a:t>Sáng tạo mới</a:t>
            </a:r>
          </a:p>
        </p:txBody>
      </p:sp>
      <p:grpSp>
        <p:nvGrpSpPr>
          <p:cNvPr id="11291" name="Group 29"/>
          <p:cNvGrpSpPr>
            <a:grpSpLocks/>
          </p:cNvGrpSpPr>
          <p:nvPr/>
        </p:nvGrpSpPr>
        <p:grpSpPr bwMode="auto">
          <a:xfrm>
            <a:off x="5715000" y="3429000"/>
            <a:ext cx="1828800" cy="762000"/>
            <a:chOff x="3648" y="1824"/>
            <a:chExt cx="1152" cy="480"/>
          </a:xfrm>
        </p:grpSpPr>
        <p:sp>
          <p:nvSpPr>
            <p:cNvPr id="49182" name="Oval 30"/>
            <p:cNvSpPr>
              <a:spLocks noChangeArrowheads="1"/>
            </p:cNvSpPr>
            <p:nvPr/>
          </p:nvSpPr>
          <p:spPr bwMode="auto">
            <a:xfrm>
              <a:off x="3648" y="1824"/>
              <a:ext cx="1152" cy="480"/>
            </a:xfrm>
            <a:prstGeom prst="ellipse">
              <a:avLst/>
            </a:prstGeom>
            <a:solidFill>
              <a:schemeClr val="accent1"/>
            </a:soli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49183" name="Text Box 31"/>
            <p:cNvSpPr txBox="1">
              <a:spLocks noChangeArrowheads="1"/>
            </p:cNvSpPr>
            <p:nvPr/>
          </p:nvSpPr>
          <p:spPr bwMode="auto">
            <a:xfrm>
              <a:off x="3720" y="1872"/>
              <a:ext cx="1008" cy="2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eaLnBrk="1" hangingPunct="1">
                <a:spcBef>
                  <a:spcPct val="50000"/>
                </a:spcBef>
              </a:pPr>
              <a:r>
                <a:rPr lang="en-US">
                  <a:solidFill>
                    <a:schemeClr val="bg1"/>
                  </a:solidFill>
                  <a:latin typeface="Times New Roman" charset="0"/>
                </a:rPr>
                <a:t>Hội thánh</a:t>
              </a:r>
            </a:p>
          </p:txBody>
        </p:sp>
      </p:grpSp>
      <p:grpSp>
        <p:nvGrpSpPr>
          <p:cNvPr id="11292" name="Group 32"/>
          <p:cNvGrpSpPr>
            <a:grpSpLocks/>
          </p:cNvGrpSpPr>
          <p:nvPr/>
        </p:nvGrpSpPr>
        <p:grpSpPr bwMode="auto">
          <a:xfrm>
            <a:off x="4491038" y="3200400"/>
            <a:ext cx="1219200" cy="609600"/>
            <a:chOff x="2829" y="2016"/>
            <a:chExt cx="768" cy="384"/>
          </a:xfrm>
        </p:grpSpPr>
        <p:sp>
          <p:nvSpPr>
            <p:cNvPr id="49185" name="Oval 33"/>
            <p:cNvSpPr>
              <a:spLocks noChangeArrowheads="1"/>
            </p:cNvSpPr>
            <p:nvPr/>
          </p:nvSpPr>
          <p:spPr bwMode="auto">
            <a:xfrm>
              <a:off x="2850" y="2016"/>
              <a:ext cx="726" cy="384"/>
            </a:xfrm>
            <a:prstGeom prst="ellipse">
              <a:avLst/>
            </a:prstGeom>
            <a:solidFill>
              <a:schemeClr val="accent1"/>
            </a:soli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49186" name="Text Box 34"/>
            <p:cNvSpPr txBox="1">
              <a:spLocks noChangeArrowheads="1"/>
            </p:cNvSpPr>
            <p:nvPr/>
          </p:nvSpPr>
          <p:spPr bwMode="auto">
            <a:xfrm>
              <a:off x="2829" y="2016"/>
              <a:ext cx="768" cy="2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000">
                  <a:solidFill>
                    <a:schemeClr val="bg1"/>
                  </a:solidFill>
                  <a:latin typeface="Times New Roman" charset="0"/>
                </a:rPr>
                <a:t>Các Vua</a:t>
              </a:r>
            </a:p>
          </p:txBody>
        </p:sp>
      </p:grpSp>
      <p:grpSp>
        <p:nvGrpSpPr>
          <p:cNvPr id="11293" name="Group 35"/>
          <p:cNvGrpSpPr>
            <a:grpSpLocks/>
          </p:cNvGrpSpPr>
          <p:nvPr/>
        </p:nvGrpSpPr>
        <p:grpSpPr bwMode="auto">
          <a:xfrm>
            <a:off x="3352800" y="3763963"/>
            <a:ext cx="1371600" cy="701675"/>
            <a:chOff x="2112" y="2371"/>
            <a:chExt cx="864" cy="442"/>
          </a:xfrm>
        </p:grpSpPr>
        <p:sp>
          <p:nvSpPr>
            <p:cNvPr id="49188" name="Oval 36"/>
            <p:cNvSpPr>
              <a:spLocks noChangeArrowheads="1"/>
            </p:cNvSpPr>
            <p:nvPr/>
          </p:nvSpPr>
          <p:spPr bwMode="auto">
            <a:xfrm>
              <a:off x="2181" y="2400"/>
              <a:ext cx="726" cy="384"/>
            </a:xfrm>
            <a:prstGeom prst="ellipse">
              <a:avLst/>
            </a:prstGeom>
            <a:solidFill>
              <a:schemeClr val="accent1"/>
            </a:soli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49189" name="Text Box 37"/>
            <p:cNvSpPr txBox="1">
              <a:spLocks noChangeArrowheads="1"/>
            </p:cNvSpPr>
            <p:nvPr/>
          </p:nvSpPr>
          <p:spPr bwMode="auto">
            <a:xfrm>
              <a:off x="2112" y="2371"/>
              <a:ext cx="864" cy="44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000">
                  <a:solidFill>
                    <a:schemeClr val="bg1"/>
                  </a:solidFill>
                  <a:latin typeface="Times New Roman" charset="0"/>
                </a:rPr>
                <a:t>Các chi phái</a:t>
              </a:r>
            </a:p>
          </p:txBody>
        </p:sp>
      </p:grpSp>
      <p:sp>
        <p:nvSpPr>
          <p:cNvPr id="49191" name="Text Box 39"/>
          <p:cNvSpPr txBox="1">
            <a:spLocks noChangeArrowheads="1"/>
          </p:cNvSpPr>
          <p:nvPr/>
        </p:nvSpPr>
        <p:spPr bwMode="auto">
          <a:xfrm>
            <a:off x="3429000" y="1981200"/>
            <a:ext cx="22098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chemeClr val="bg1"/>
                </a:solidFill>
                <a:latin typeface="Times New Roman" charset="0"/>
              </a:rPr>
              <a:t>Đa-vít</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0215"/>
                                        </p:tgtEl>
                                        <p:attrNameLst>
                                          <p:attrName>style.visibility</p:attrName>
                                        </p:attrNameLst>
                                      </p:cBhvr>
                                      <p:to>
                                        <p:strVal val="visible"/>
                                      </p:to>
                                    </p:set>
                                    <p:animEffect transition="in" filter="dissolve">
                                      <p:cBhvr>
                                        <p:cTn id="7" dur="500"/>
                                        <p:tgtEl>
                                          <p:spTgt spid="50215"/>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50219"/>
                                        </p:tgtEl>
                                        <p:attrNameLst>
                                          <p:attrName>style.visibility</p:attrName>
                                        </p:attrNameLst>
                                      </p:cBhvr>
                                      <p:to>
                                        <p:strVal val="visible"/>
                                      </p:to>
                                    </p:set>
                                    <p:animEffect transition="in" filter="wipe(left)">
                                      <p:cBhvr>
                                        <p:cTn id="11" dur="500"/>
                                        <p:tgtEl>
                                          <p:spTgt spid="50219"/>
                                        </p:tgtEl>
                                      </p:cBhvr>
                                    </p:animEffect>
                                  </p:childTnLst>
                                </p:cTn>
                              </p:par>
                            </p:childTnLst>
                          </p:cTn>
                        </p:par>
                        <p:par>
                          <p:cTn id="12" fill="hold" nodeType="afterGroup">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50216"/>
                                        </p:tgtEl>
                                        <p:attrNameLst>
                                          <p:attrName>style.visibility</p:attrName>
                                        </p:attrNameLst>
                                      </p:cBhvr>
                                      <p:to>
                                        <p:strVal val="visible"/>
                                      </p:to>
                                    </p:set>
                                    <p:animEffect transition="in" filter="dissolve">
                                      <p:cBhvr>
                                        <p:cTn id="15" dur="500"/>
                                        <p:tgtEl>
                                          <p:spTgt spid="50216"/>
                                        </p:tgtEl>
                                      </p:cBhvr>
                                    </p:animEffect>
                                  </p:childTnLst>
                                </p:cTn>
                              </p:par>
                            </p:childTnLst>
                          </p:cTn>
                        </p:par>
                        <p:par>
                          <p:cTn id="16" fill="hold" nodeType="afterGroup">
                            <p:stCondLst>
                              <p:cond delay="7500"/>
                            </p:stCondLst>
                            <p:childTnLst>
                              <p:par>
                                <p:cTn id="17" presetID="22" presetClass="entr" presetSubtype="8" fill="hold" grpId="0" nodeType="afterEffect">
                                  <p:stCondLst>
                                    <p:cond delay="2000"/>
                                  </p:stCondLst>
                                  <p:childTnLst>
                                    <p:set>
                                      <p:cBhvr>
                                        <p:cTn id="18" dur="1" fill="hold">
                                          <p:stCondLst>
                                            <p:cond delay="0"/>
                                          </p:stCondLst>
                                        </p:cTn>
                                        <p:tgtEl>
                                          <p:spTgt spid="50213"/>
                                        </p:tgtEl>
                                        <p:attrNameLst>
                                          <p:attrName>style.visibility</p:attrName>
                                        </p:attrNameLst>
                                      </p:cBhvr>
                                      <p:to>
                                        <p:strVal val="visible"/>
                                      </p:to>
                                    </p:set>
                                    <p:animEffect transition="in" filter="wipe(left)">
                                      <p:cBhvr>
                                        <p:cTn id="19" dur="500"/>
                                        <p:tgtEl>
                                          <p:spTgt spid="50213"/>
                                        </p:tgtEl>
                                      </p:cBhvr>
                                    </p:animEffect>
                                  </p:childTnLst>
                                </p:cTn>
                              </p:par>
                            </p:childTnLst>
                          </p:cTn>
                        </p:par>
                        <p:par>
                          <p:cTn id="20" fill="hold" nodeType="afterGroup">
                            <p:stCondLst>
                              <p:cond delay="10000"/>
                            </p:stCondLst>
                            <p:childTnLst>
                              <p:par>
                                <p:cTn id="21" presetID="9" presetClass="entr" presetSubtype="0" fill="hold" grpId="0" nodeType="afterEffect">
                                  <p:stCondLst>
                                    <p:cond delay="1000"/>
                                  </p:stCondLst>
                                  <p:childTnLst>
                                    <p:set>
                                      <p:cBhvr>
                                        <p:cTn id="22" dur="1" fill="hold">
                                          <p:stCondLst>
                                            <p:cond delay="0"/>
                                          </p:stCondLst>
                                        </p:cTn>
                                        <p:tgtEl>
                                          <p:spTgt spid="50217"/>
                                        </p:tgtEl>
                                        <p:attrNameLst>
                                          <p:attrName>style.visibility</p:attrName>
                                        </p:attrNameLst>
                                      </p:cBhvr>
                                      <p:to>
                                        <p:strVal val="visible"/>
                                      </p:to>
                                    </p:set>
                                    <p:animEffect transition="in" filter="dissolve">
                                      <p:cBhvr>
                                        <p:cTn id="23" dur="500"/>
                                        <p:tgtEl>
                                          <p:spTgt spid="50217"/>
                                        </p:tgtEl>
                                      </p:cBhvr>
                                    </p:animEffect>
                                  </p:childTnLst>
                                </p:cTn>
                              </p:par>
                            </p:childTnLst>
                          </p:cTn>
                        </p:par>
                        <p:par>
                          <p:cTn id="24" fill="hold" nodeType="afterGroup">
                            <p:stCondLst>
                              <p:cond delay="11500"/>
                            </p:stCondLst>
                            <p:childTnLst>
                              <p:par>
                                <p:cTn id="25" presetID="22" presetClass="entr" presetSubtype="8" fill="hold" grpId="0" nodeType="afterEffect">
                                  <p:stCondLst>
                                    <p:cond delay="2000"/>
                                  </p:stCondLst>
                                  <p:childTnLst>
                                    <p:set>
                                      <p:cBhvr>
                                        <p:cTn id="26" dur="1" fill="hold">
                                          <p:stCondLst>
                                            <p:cond delay="0"/>
                                          </p:stCondLst>
                                        </p:cTn>
                                        <p:tgtEl>
                                          <p:spTgt spid="50218"/>
                                        </p:tgtEl>
                                        <p:attrNameLst>
                                          <p:attrName>style.visibility</p:attrName>
                                        </p:attrNameLst>
                                      </p:cBhvr>
                                      <p:to>
                                        <p:strVal val="visible"/>
                                      </p:to>
                                    </p:set>
                                    <p:animEffect transition="in" filter="wipe(left)">
                                      <p:cBhvr>
                                        <p:cTn id="27" dur="500"/>
                                        <p:tgtEl>
                                          <p:spTgt spid="50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3" grpId="0" animBg="1"/>
      <p:bldP spid="50215" grpId="0" autoUpdateAnimBg="0"/>
      <p:bldP spid="50216" grpId="0" autoUpdateAnimBg="0"/>
      <p:bldP spid="50217" grpId="0" autoUpdateAnimBg="0"/>
      <p:bldP spid="50218" grpId="0" animBg="1"/>
      <p:bldP spid="5021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8" descr="esther-Jan_Victors_-_Esther_en_Haman_voor_Ahasve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Line 4"/>
          <p:cNvSpPr>
            <a:spLocks noChangeShapeType="1"/>
          </p:cNvSpPr>
          <p:nvPr/>
        </p:nvSpPr>
        <p:spPr bwMode="auto">
          <a:xfrm flipH="1">
            <a:off x="533400" y="1473200"/>
            <a:ext cx="1066800" cy="315277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09" name="Line 5"/>
          <p:cNvSpPr>
            <a:spLocks noChangeShapeType="1"/>
          </p:cNvSpPr>
          <p:nvPr/>
        </p:nvSpPr>
        <p:spPr bwMode="auto">
          <a:xfrm flipH="1">
            <a:off x="7550150" y="1447800"/>
            <a:ext cx="1136650" cy="31940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10" name="Line 6"/>
          <p:cNvSpPr>
            <a:spLocks noChangeShapeType="1"/>
          </p:cNvSpPr>
          <p:nvPr/>
        </p:nvSpPr>
        <p:spPr bwMode="auto">
          <a:xfrm flipH="1">
            <a:off x="586740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11" name="Line 7"/>
          <p:cNvSpPr>
            <a:spLocks noChangeShapeType="1"/>
          </p:cNvSpPr>
          <p:nvPr/>
        </p:nvSpPr>
        <p:spPr bwMode="auto">
          <a:xfrm flipH="1">
            <a:off x="26479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12" name="Rectangle 8"/>
          <p:cNvSpPr>
            <a:spLocks noChangeArrowheads="1"/>
          </p:cNvSpPr>
          <p:nvPr/>
        </p:nvSpPr>
        <p:spPr bwMode="auto">
          <a:xfrm>
            <a:off x="1066800" y="5419725"/>
            <a:ext cx="6499225" cy="56197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72713" name="Line 9"/>
          <p:cNvSpPr>
            <a:spLocks noChangeShapeType="1"/>
          </p:cNvSpPr>
          <p:nvPr/>
        </p:nvSpPr>
        <p:spPr bwMode="auto">
          <a:xfrm flipH="1">
            <a:off x="15811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14" name="Line 10"/>
          <p:cNvSpPr>
            <a:spLocks noChangeShapeType="1"/>
          </p:cNvSpPr>
          <p:nvPr/>
        </p:nvSpPr>
        <p:spPr bwMode="auto">
          <a:xfrm flipH="1">
            <a:off x="4629150" y="1447800"/>
            <a:ext cx="1085850" cy="31432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17" name="Line 13"/>
          <p:cNvSpPr>
            <a:spLocks noChangeShapeType="1"/>
          </p:cNvSpPr>
          <p:nvPr/>
        </p:nvSpPr>
        <p:spPr bwMode="auto">
          <a:xfrm>
            <a:off x="5695950" y="406400"/>
            <a:ext cx="0" cy="10414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19" name="Line 15"/>
          <p:cNvSpPr>
            <a:spLocks noChangeShapeType="1"/>
          </p:cNvSpPr>
          <p:nvPr/>
        </p:nvSpPr>
        <p:spPr bwMode="auto">
          <a:xfrm flipH="1">
            <a:off x="4622800" y="4629150"/>
            <a:ext cx="0" cy="8191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20" name="Text Box 16"/>
          <p:cNvSpPr txBox="1">
            <a:spLocks noChangeArrowheads="1"/>
          </p:cNvSpPr>
          <p:nvPr/>
        </p:nvSpPr>
        <p:spPr bwMode="auto">
          <a:xfrm rot="-5400000">
            <a:off x="-480218" y="5142706"/>
            <a:ext cx="1676400"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483</a:t>
            </a:r>
          </a:p>
        </p:txBody>
      </p:sp>
      <p:sp>
        <p:nvSpPr>
          <p:cNvPr id="72723" name="Text Box 19"/>
          <p:cNvSpPr txBox="1">
            <a:spLocks noChangeArrowheads="1"/>
          </p:cNvSpPr>
          <p:nvPr/>
        </p:nvSpPr>
        <p:spPr bwMode="auto">
          <a:xfrm>
            <a:off x="5867400" y="304800"/>
            <a:ext cx="2514600" cy="10668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chemeClr val="bg1"/>
                </a:solidFill>
                <a:latin typeface="Times New Roman" charset="0"/>
              </a:rPr>
              <a:t>Sự giải cứu vĩ đại</a:t>
            </a:r>
          </a:p>
        </p:txBody>
      </p:sp>
      <p:sp>
        <p:nvSpPr>
          <p:cNvPr id="72724" name="Text Box 20"/>
          <p:cNvSpPr txBox="1">
            <a:spLocks noChangeArrowheads="1"/>
          </p:cNvSpPr>
          <p:nvPr/>
        </p:nvSpPr>
        <p:spPr bwMode="auto">
          <a:xfrm rot="-4276547">
            <a:off x="3794919" y="2737644"/>
            <a:ext cx="39655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000000"/>
                </a:solidFill>
                <a:latin typeface="Arial Narrow" charset="0"/>
                <a:ea typeface="ＭＳ Ｐゴシック" charset="0"/>
                <a:cs typeface="Times New Roman" charset="0"/>
              </a:defRPr>
            </a:lvl1pPr>
            <a:lvl2pPr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lvl="1" eaLnBrk="1" hangingPunct="1">
              <a:spcBef>
                <a:spcPct val="50000"/>
              </a:spcBef>
            </a:pPr>
            <a:r>
              <a:rPr lang="en-US" sz="3200">
                <a:solidFill>
                  <a:schemeClr val="bg1"/>
                </a:solidFill>
                <a:latin typeface="Times New Roman" charset="0"/>
                <a:ea typeface="ＭＳ Ｐゴシック" charset="0"/>
              </a:rPr>
              <a:t>Sự bào chữa 8</a:t>
            </a:r>
          </a:p>
        </p:txBody>
      </p:sp>
      <p:sp>
        <p:nvSpPr>
          <p:cNvPr id="72725" name="Text Box 21"/>
          <p:cNvSpPr txBox="1">
            <a:spLocks noChangeArrowheads="1"/>
          </p:cNvSpPr>
          <p:nvPr/>
        </p:nvSpPr>
        <p:spPr bwMode="auto">
          <a:xfrm rot="-4276547">
            <a:off x="5242719" y="2745582"/>
            <a:ext cx="39655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000000"/>
                </a:solidFill>
                <a:latin typeface="Arial Narrow" charset="0"/>
                <a:ea typeface="ＭＳ Ｐゴシック" charset="0"/>
                <a:cs typeface="Times New Roman" charset="0"/>
              </a:defRPr>
            </a:lvl1pPr>
            <a:lvl2pPr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lvl="1" eaLnBrk="1" hangingPunct="1">
              <a:spcBef>
                <a:spcPct val="50000"/>
              </a:spcBef>
            </a:pPr>
            <a:r>
              <a:rPr lang="en-US" sz="3200">
                <a:solidFill>
                  <a:schemeClr val="bg1"/>
                </a:solidFill>
                <a:latin typeface="Times New Roman" charset="0"/>
                <a:ea typeface="ＭＳ Ｐゴシック" charset="0"/>
              </a:rPr>
              <a:t>Đắc thắng 9-10</a:t>
            </a:r>
          </a:p>
        </p:txBody>
      </p:sp>
      <p:sp>
        <p:nvSpPr>
          <p:cNvPr id="72727" name="Line 23"/>
          <p:cNvSpPr>
            <a:spLocks noChangeShapeType="1"/>
          </p:cNvSpPr>
          <p:nvPr/>
        </p:nvSpPr>
        <p:spPr bwMode="auto">
          <a:xfrm>
            <a:off x="533400" y="4638675"/>
            <a:ext cx="0" cy="138112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28" name="Text Box 24"/>
          <p:cNvSpPr txBox="1">
            <a:spLocks noChangeArrowheads="1"/>
          </p:cNvSpPr>
          <p:nvPr/>
        </p:nvSpPr>
        <p:spPr bwMode="auto">
          <a:xfrm>
            <a:off x="4945063" y="4581525"/>
            <a:ext cx="2219325" cy="8223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a:solidFill>
                  <a:schemeClr val="bg1"/>
                </a:solidFill>
                <a:latin typeface="Times New Roman" charset="0"/>
              </a:rPr>
              <a:t>Sự bảo vệ người Do Thái</a:t>
            </a:r>
          </a:p>
        </p:txBody>
      </p:sp>
      <p:sp>
        <p:nvSpPr>
          <p:cNvPr id="72729" name="Rectangle 25"/>
          <p:cNvSpPr>
            <a:spLocks noChangeArrowheads="1"/>
          </p:cNvSpPr>
          <p:nvPr/>
        </p:nvSpPr>
        <p:spPr bwMode="auto">
          <a:xfrm>
            <a:off x="1600200" y="381000"/>
            <a:ext cx="7086600" cy="1090613"/>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72731" name="Text Box 27"/>
          <p:cNvSpPr txBox="1">
            <a:spLocks noChangeArrowheads="1"/>
          </p:cNvSpPr>
          <p:nvPr/>
        </p:nvSpPr>
        <p:spPr bwMode="auto">
          <a:xfrm>
            <a:off x="1219200" y="6019800"/>
            <a:ext cx="1752600" cy="3365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1600">
                <a:solidFill>
                  <a:schemeClr val="bg1"/>
                </a:solidFill>
                <a:latin typeface="Times New Roman" pitchFamily="18" charset="0"/>
                <a:ea typeface="+mn-ea"/>
                <a:cs typeface="Times New Roman" pitchFamily="18" charset="0"/>
              </a:rPr>
              <a:t>Kiêng ăn</a:t>
            </a:r>
          </a:p>
        </p:txBody>
      </p:sp>
      <p:sp>
        <p:nvSpPr>
          <p:cNvPr id="72732" name="Text Box 28"/>
          <p:cNvSpPr txBox="1">
            <a:spLocks noChangeArrowheads="1"/>
          </p:cNvSpPr>
          <p:nvPr/>
        </p:nvSpPr>
        <p:spPr bwMode="auto">
          <a:xfrm>
            <a:off x="2743200" y="5984875"/>
            <a:ext cx="18288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000">
                <a:solidFill>
                  <a:schemeClr val="bg1"/>
                </a:solidFill>
                <a:latin typeface="Times New Roman" charset="0"/>
              </a:rPr>
              <a:t>Tiệc chiêu đãi</a:t>
            </a:r>
          </a:p>
        </p:txBody>
      </p:sp>
      <p:sp>
        <p:nvSpPr>
          <p:cNvPr id="72733" name="Text Box 29"/>
          <p:cNvSpPr txBox="1">
            <a:spLocks noChangeArrowheads="1"/>
          </p:cNvSpPr>
          <p:nvPr/>
        </p:nvSpPr>
        <p:spPr bwMode="auto">
          <a:xfrm>
            <a:off x="5257800" y="5934075"/>
            <a:ext cx="1752600"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800">
                <a:solidFill>
                  <a:schemeClr val="bg1"/>
                </a:solidFill>
                <a:latin typeface="Times New Roman" charset="0"/>
              </a:rPr>
              <a:t>Lễ hội</a:t>
            </a:r>
          </a:p>
        </p:txBody>
      </p:sp>
      <p:sp>
        <p:nvSpPr>
          <p:cNvPr id="72734" name="Line 30"/>
          <p:cNvSpPr>
            <a:spLocks noChangeShapeType="1"/>
          </p:cNvSpPr>
          <p:nvPr/>
        </p:nvSpPr>
        <p:spPr bwMode="auto">
          <a:xfrm flipH="1">
            <a:off x="46482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35" name="Line 31"/>
          <p:cNvSpPr>
            <a:spLocks noChangeShapeType="1"/>
          </p:cNvSpPr>
          <p:nvPr/>
        </p:nvSpPr>
        <p:spPr bwMode="auto">
          <a:xfrm flipH="1">
            <a:off x="25908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36" name="Line 32"/>
          <p:cNvSpPr>
            <a:spLocks noChangeShapeType="1"/>
          </p:cNvSpPr>
          <p:nvPr/>
        </p:nvSpPr>
        <p:spPr bwMode="auto">
          <a:xfrm rot="5400000">
            <a:off x="938213" y="4243387"/>
            <a:ext cx="0" cy="80962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37" name="Line 33"/>
          <p:cNvSpPr>
            <a:spLocks noChangeShapeType="1"/>
          </p:cNvSpPr>
          <p:nvPr/>
        </p:nvSpPr>
        <p:spPr bwMode="auto">
          <a:xfrm flipH="1">
            <a:off x="1600200" y="5943600"/>
            <a:ext cx="0" cy="6096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72739" name="Rectangle 35"/>
          <p:cNvSpPr>
            <a:spLocks noChangeArrowheads="1"/>
          </p:cNvSpPr>
          <p:nvPr/>
        </p:nvSpPr>
        <p:spPr bwMode="auto">
          <a:xfrm>
            <a:off x="533400" y="5953125"/>
            <a:ext cx="7032625" cy="56197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72740" name="Rectangle 36"/>
          <p:cNvSpPr>
            <a:spLocks noChangeArrowheads="1"/>
          </p:cNvSpPr>
          <p:nvPr/>
        </p:nvSpPr>
        <p:spPr bwMode="auto">
          <a:xfrm>
            <a:off x="1069975" y="4648200"/>
            <a:ext cx="6496050" cy="771525"/>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72741" name="Text Box 37"/>
          <p:cNvSpPr txBox="1">
            <a:spLocks noChangeArrowheads="1"/>
          </p:cNvSpPr>
          <p:nvPr/>
        </p:nvSpPr>
        <p:spPr bwMode="auto">
          <a:xfrm>
            <a:off x="609600" y="5424488"/>
            <a:ext cx="1676400" cy="5191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479</a:t>
            </a:r>
          </a:p>
        </p:txBody>
      </p:sp>
      <p:sp>
        <p:nvSpPr>
          <p:cNvPr id="72742" name="Text Box 38"/>
          <p:cNvSpPr txBox="1">
            <a:spLocks noChangeArrowheads="1"/>
          </p:cNvSpPr>
          <p:nvPr/>
        </p:nvSpPr>
        <p:spPr bwMode="auto">
          <a:xfrm>
            <a:off x="6400800" y="5410200"/>
            <a:ext cx="1676400"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473</a:t>
            </a:r>
          </a:p>
        </p:txBody>
      </p:sp>
      <p:sp>
        <p:nvSpPr>
          <p:cNvPr id="67601" name="Text Box 17"/>
          <p:cNvSpPr txBox="1">
            <a:spLocks noChangeArrowheads="1"/>
          </p:cNvSpPr>
          <p:nvPr/>
        </p:nvSpPr>
        <p:spPr bwMode="auto">
          <a:xfrm rot="-4276547">
            <a:off x="2162969" y="2739232"/>
            <a:ext cx="39655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000000"/>
                </a:solidFill>
                <a:latin typeface="Arial Narrow" charset="0"/>
                <a:ea typeface="ＭＳ Ｐゴシック" charset="0"/>
                <a:cs typeface="Times New Roman" charset="0"/>
              </a:defRPr>
            </a:lvl1pPr>
            <a:lvl2pPr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lvl="1" eaLnBrk="1" hangingPunct="1">
              <a:spcBef>
                <a:spcPct val="50000"/>
              </a:spcBef>
            </a:pPr>
            <a:r>
              <a:rPr lang="en-US" sz="3200">
                <a:solidFill>
                  <a:schemeClr val="bg1"/>
                </a:solidFill>
                <a:latin typeface="Times New Roman" charset="0"/>
                <a:ea typeface="ＭＳ Ｐゴシック" charset="0"/>
              </a:rPr>
              <a:t>Can đảm 5-7</a:t>
            </a:r>
          </a:p>
        </p:txBody>
      </p:sp>
      <p:sp>
        <p:nvSpPr>
          <p:cNvPr id="67602" name="Text Box 18"/>
          <p:cNvSpPr txBox="1">
            <a:spLocks noChangeArrowheads="1"/>
          </p:cNvSpPr>
          <p:nvPr/>
        </p:nvSpPr>
        <p:spPr bwMode="auto">
          <a:xfrm>
            <a:off x="1187450" y="4813300"/>
            <a:ext cx="3384550" cy="4270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200">
                <a:solidFill>
                  <a:schemeClr val="bg1"/>
                </a:solidFill>
                <a:latin typeface="Times New Roman" charset="0"/>
              </a:rPr>
              <a:t>Ha-man dấy lên và suy bại</a:t>
            </a:r>
          </a:p>
        </p:txBody>
      </p:sp>
      <p:sp>
        <p:nvSpPr>
          <p:cNvPr id="62474" name="Text Box 10"/>
          <p:cNvSpPr txBox="1">
            <a:spLocks noChangeArrowheads="1"/>
          </p:cNvSpPr>
          <p:nvPr/>
        </p:nvSpPr>
        <p:spPr bwMode="auto">
          <a:xfrm rot="-4225144">
            <a:off x="-427831" y="2743994"/>
            <a:ext cx="39655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rgbClr val="000000"/>
                </a:solidFill>
                <a:latin typeface="Arial Narrow" charset="0"/>
                <a:ea typeface="ＭＳ Ｐゴシック" charset="0"/>
                <a:cs typeface="Times New Roman" charset="0"/>
              </a:defRPr>
            </a:lvl1pPr>
            <a:lvl2pPr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lvl="1" eaLnBrk="1" hangingPunct="1">
              <a:spcBef>
                <a:spcPct val="50000"/>
              </a:spcBef>
            </a:pPr>
            <a:r>
              <a:rPr lang="en-US" sz="3200">
                <a:solidFill>
                  <a:schemeClr val="bg1"/>
                </a:solidFill>
                <a:latin typeface="Times New Roman" charset="0"/>
                <a:ea typeface="ＭＳ Ｐゴシック" charset="0"/>
              </a:rPr>
              <a:t>Sự rối rắm 1-2</a:t>
            </a:r>
          </a:p>
        </p:txBody>
      </p:sp>
      <p:sp>
        <p:nvSpPr>
          <p:cNvPr id="62476" name="Text Box 12"/>
          <p:cNvSpPr txBox="1">
            <a:spLocks noChangeArrowheads="1"/>
          </p:cNvSpPr>
          <p:nvPr/>
        </p:nvSpPr>
        <p:spPr bwMode="auto">
          <a:xfrm rot="-5288727">
            <a:off x="152400" y="5105400"/>
            <a:ext cx="12192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a:solidFill>
                  <a:schemeClr val="bg1"/>
                </a:solidFill>
                <a:latin typeface="Times New Roman" charset="0"/>
              </a:rPr>
              <a:t>Vả Thi</a:t>
            </a:r>
          </a:p>
        </p:txBody>
      </p:sp>
      <p:sp>
        <p:nvSpPr>
          <p:cNvPr id="62478" name="Text Box 14"/>
          <p:cNvSpPr txBox="1">
            <a:spLocks noChangeArrowheads="1"/>
          </p:cNvSpPr>
          <p:nvPr/>
        </p:nvSpPr>
        <p:spPr bwMode="auto">
          <a:xfrm>
            <a:off x="2819400" y="5410200"/>
            <a:ext cx="28194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a:solidFill>
                  <a:schemeClr val="bg1"/>
                </a:solidFill>
                <a:latin typeface="Times New Roman" charset="0"/>
              </a:rPr>
              <a:t>Mạc-đô-chê dấy lên</a:t>
            </a:r>
          </a:p>
        </p:txBody>
      </p:sp>
      <p:sp>
        <p:nvSpPr>
          <p:cNvPr id="62481" name="Text Box 17"/>
          <p:cNvSpPr txBox="1">
            <a:spLocks noChangeArrowheads="1"/>
          </p:cNvSpPr>
          <p:nvPr/>
        </p:nvSpPr>
        <p:spPr bwMode="auto">
          <a:xfrm>
            <a:off x="539750" y="5949950"/>
            <a:ext cx="1081088" cy="581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1600">
                <a:solidFill>
                  <a:schemeClr val="bg1"/>
                </a:solidFill>
                <a:latin typeface="Times New Roman" charset="0"/>
              </a:rPr>
              <a:t>Tiệc chiêu đãi</a:t>
            </a:r>
          </a:p>
        </p:txBody>
      </p:sp>
      <p:sp>
        <p:nvSpPr>
          <p:cNvPr id="62486" name="Text Box 22"/>
          <p:cNvSpPr txBox="1">
            <a:spLocks noChangeArrowheads="1"/>
          </p:cNvSpPr>
          <p:nvPr/>
        </p:nvSpPr>
        <p:spPr bwMode="auto">
          <a:xfrm>
            <a:off x="-1143000" y="304800"/>
            <a:ext cx="3886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3600">
                <a:solidFill>
                  <a:schemeClr val="bg1"/>
                </a:solidFill>
                <a:latin typeface="Times New Roman" pitchFamily="18" charset="0"/>
                <a:ea typeface="+mn-ea"/>
                <a:cs typeface="Times New Roman" pitchFamily="18" charset="0"/>
              </a:rPr>
              <a:t>Ê-xơ-tê</a:t>
            </a:r>
          </a:p>
        </p:txBody>
      </p:sp>
      <p:sp>
        <p:nvSpPr>
          <p:cNvPr id="66563" name="Text Box 3"/>
          <p:cNvSpPr txBox="1">
            <a:spLocks noChangeArrowheads="1"/>
          </p:cNvSpPr>
          <p:nvPr/>
        </p:nvSpPr>
        <p:spPr bwMode="auto">
          <a:xfrm>
            <a:off x="1749425" y="606425"/>
            <a:ext cx="2967038"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800">
                <a:solidFill>
                  <a:schemeClr val="bg1"/>
                </a:solidFill>
                <a:latin typeface="Times New Roman" charset="0"/>
              </a:rPr>
              <a:t>Mối hiểm nguy</a:t>
            </a:r>
          </a:p>
        </p:txBody>
      </p:sp>
      <p:sp>
        <p:nvSpPr>
          <p:cNvPr id="66572" name="Text Box 12"/>
          <p:cNvSpPr txBox="1">
            <a:spLocks noChangeArrowheads="1"/>
          </p:cNvSpPr>
          <p:nvPr/>
        </p:nvSpPr>
        <p:spPr bwMode="auto">
          <a:xfrm rot="-4276547">
            <a:off x="638969" y="2740819"/>
            <a:ext cx="39655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spcBef>
                <a:spcPct val="50000"/>
              </a:spcBef>
              <a:defRPr/>
            </a:pPr>
            <a:r>
              <a:rPr lang="en-US" sz="3200">
                <a:solidFill>
                  <a:schemeClr val="bg1"/>
                </a:solidFill>
                <a:latin typeface="Times New Roman" pitchFamily="18" charset="0"/>
                <a:ea typeface="+mn-ea"/>
                <a:cs typeface="Times New Roman" pitchFamily="18" charset="0"/>
              </a:rPr>
              <a:t>Âm mưu 3-4</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2723"/>
                                        </p:tgtEl>
                                        <p:attrNameLst>
                                          <p:attrName>style.visibility</p:attrName>
                                        </p:attrNameLst>
                                      </p:cBhvr>
                                      <p:to>
                                        <p:strVal val="visible"/>
                                      </p:to>
                                    </p:set>
                                    <p:animEffect transition="in" filter="dissolve">
                                      <p:cBhvr>
                                        <p:cTn id="7" dur="500"/>
                                        <p:tgtEl>
                                          <p:spTgt spid="72723"/>
                                        </p:tgtEl>
                                      </p:cBhvr>
                                    </p:animEffect>
                                  </p:childTnLst>
                                </p:cTn>
                              </p:par>
                            </p:childTnLst>
                          </p:cTn>
                        </p:par>
                        <p:par>
                          <p:cTn id="8" fill="hold" nodeType="afterGroup">
                            <p:stCondLst>
                              <p:cond delay="1500"/>
                            </p:stCondLst>
                            <p:childTnLst>
                              <p:par>
                                <p:cTn id="9" presetID="9" presetClass="entr" presetSubtype="0" fill="hold" grpId="0" nodeType="afterEffect">
                                  <p:stCondLst>
                                    <p:cond delay="3000"/>
                                  </p:stCondLst>
                                  <p:childTnLst>
                                    <p:set>
                                      <p:cBhvr>
                                        <p:cTn id="10" dur="1" fill="hold">
                                          <p:stCondLst>
                                            <p:cond delay="0"/>
                                          </p:stCondLst>
                                        </p:cTn>
                                        <p:tgtEl>
                                          <p:spTgt spid="72724"/>
                                        </p:tgtEl>
                                        <p:attrNameLst>
                                          <p:attrName>style.visibility</p:attrName>
                                        </p:attrNameLst>
                                      </p:cBhvr>
                                      <p:to>
                                        <p:strVal val="visible"/>
                                      </p:to>
                                    </p:set>
                                    <p:animEffect transition="in" filter="dissolve">
                                      <p:cBhvr>
                                        <p:cTn id="11" dur="500"/>
                                        <p:tgtEl>
                                          <p:spTgt spid="72724"/>
                                        </p:tgtEl>
                                      </p:cBhvr>
                                    </p:animEffect>
                                  </p:childTnLst>
                                </p:cTn>
                              </p:par>
                            </p:childTnLst>
                          </p:cTn>
                        </p:par>
                        <p:par>
                          <p:cTn id="12" fill="hold" nodeType="afterGroup">
                            <p:stCondLst>
                              <p:cond delay="5000"/>
                            </p:stCondLst>
                            <p:childTnLst>
                              <p:par>
                                <p:cTn id="13" presetID="9" presetClass="entr" presetSubtype="0" fill="hold" grpId="0" nodeType="afterEffect">
                                  <p:stCondLst>
                                    <p:cond delay="5000"/>
                                  </p:stCondLst>
                                  <p:childTnLst>
                                    <p:set>
                                      <p:cBhvr>
                                        <p:cTn id="14" dur="1" fill="hold">
                                          <p:stCondLst>
                                            <p:cond delay="0"/>
                                          </p:stCondLst>
                                        </p:cTn>
                                        <p:tgtEl>
                                          <p:spTgt spid="72733"/>
                                        </p:tgtEl>
                                        <p:attrNameLst>
                                          <p:attrName>style.visibility</p:attrName>
                                        </p:attrNameLst>
                                      </p:cBhvr>
                                      <p:to>
                                        <p:strVal val="visible"/>
                                      </p:to>
                                    </p:set>
                                    <p:animEffect transition="in" filter="dissolve">
                                      <p:cBhvr>
                                        <p:cTn id="15" dur="500"/>
                                        <p:tgtEl>
                                          <p:spTgt spid="72733"/>
                                        </p:tgtEl>
                                      </p:cBhvr>
                                    </p:animEffect>
                                  </p:childTnLst>
                                </p:cTn>
                              </p:par>
                            </p:childTnLst>
                          </p:cTn>
                        </p:par>
                        <p:par>
                          <p:cTn id="16" fill="hold" nodeType="afterGroup">
                            <p:stCondLst>
                              <p:cond delay="10500"/>
                            </p:stCondLst>
                            <p:childTnLst>
                              <p:par>
                                <p:cTn id="17" presetID="9" presetClass="entr" presetSubtype="0" fill="hold" grpId="0" nodeType="afterEffect">
                                  <p:stCondLst>
                                    <p:cond delay="3000"/>
                                  </p:stCondLst>
                                  <p:childTnLst>
                                    <p:set>
                                      <p:cBhvr>
                                        <p:cTn id="18" dur="1" fill="hold">
                                          <p:stCondLst>
                                            <p:cond delay="0"/>
                                          </p:stCondLst>
                                        </p:cTn>
                                        <p:tgtEl>
                                          <p:spTgt spid="72728"/>
                                        </p:tgtEl>
                                        <p:attrNameLst>
                                          <p:attrName>style.visibility</p:attrName>
                                        </p:attrNameLst>
                                      </p:cBhvr>
                                      <p:to>
                                        <p:strVal val="visible"/>
                                      </p:to>
                                    </p:set>
                                    <p:animEffect transition="in" filter="dissolve">
                                      <p:cBhvr>
                                        <p:cTn id="19" dur="500"/>
                                        <p:tgtEl>
                                          <p:spTgt spid="72728"/>
                                        </p:tgtEl>
                                      </p:cBhvr>
                                    </p:animEffect>
                                  </p:childTnLst>
                                </p:cTn>
                              </p:par>
                            </p:childTnLst>
                          </p:cTn>
                        </p:par>
                        <p:par>
                          <p:cTn id="20" fill="hold" nodeType="afterGroup">
                            <p:stCondLst>
                              <p:cond delay="14000"/>
                            </p:stCondLst>
                            <p:childTnLst>
                              <p:par>
                                <p:cTn id="21" presetID="9" presetClass="entr" presetSubtype="0" fill="hold" grpId="0" nodeType="afterEffect">
                                  <p:stCondLst>
                                    <p:cond delay="3000"/>
                                  </p:stCondLst>
                                  <p:childTnLst>
                                    <p:set>
                                      <p:cBhvr>
                                        <p:cTn id="22" dur="1" fill="hold">
                                          <p:stCondLst>
                                            <p:cond delay="0"/>
                                          </p:stCondLst>
                                        </p:cTn>
                                        <p:tgtEl>
                                          <p:spTgt spid="72725"/>
                                        </p:tgtEl>
                                        <p:attrNameLst>
                                          <p:attrName>style.visibility</p:attrName>
                                        </p:attrNameLst>
                                      </p:cBhvr>
                                      <p:to>
                                        <p:strVal val="visible"/>
                                      </p:to>
                                    </p:set>
                                    <p:animEffect transition="in" filter="dissolve">
                                      <p:cBhvr>
                                        <p:cTn id="23" dur="500"/>
                                        <p:tgtEl>
                                          <p:spTgt spid="72725"/>
                                        </p:tgtEl>
                                      </p:cBhvr>
                                    </p:animEffect>
                                  </p:childTnLst>
                                </p:cTn>
                              </p:par>
                            </p:childTnLst>
                          </p:cTn>
                        </p:par>
                        <p:par>
                          <p:cTn id="24" fill="hold" nodeType="afterGroup">
                            <p:stCondLst>
                              <p:cond delay="17500"/>
                            </p:stCondLst>
                            <p:childTnLst>
                              <p:par>
                                <p:cTn id="25" presetID="9" presetClass="entr" presetSubtype="0" fill="hold" grpId="0" nodeType="afterEffect">
                                  <p:stCondLst>
                                    <p:cond delay="4000"/>
                                  </p:stCondLst>
                                  <p:childTnLst>
                                    <p:set>
                                      <p:cBhvr>
                                        <p:cTn id="26" dur="1" fill="hold">
                                          <p:stCondLst>
                                            <p:cond delay="0"/>
                                          </p:stCondLst>
                                        </p:cTn>
                                        <p:tgtEl>
                                          <p:spTgt spid="72742"/>
                                        </p:tgtEl>
                                        <p:attrNameLst>
                                          <p:attrName>style.visibility</p:attrName>
                                        </p:attrNameLst>
                                      </p:cBhvr>
                                      <p:to>
                                        <p:strVal val="visible"/>
                                      </p:to>
                                    </p:set>
                                    <p:animEffect transition="in" filter="dissolve">
                                      <p:cBhvr>
                                        <p:cTn id="27" dur="500"/>
                                        <p:tgtEl>
                                          <p:spTgt spid="72742"/>
                                        </p:tgtEl>
                                      </p:cBhvr>
                                    </p:animEffect>
                                  </p:childTnLst>
                                </p:cTn>
                              </p:par>
                            </p:childTnLst>
                          </p:cTn>
                        </p:par>
                        <p:par>
                          <p:cTn id="28" fill="hold" nodeType="afterGroup">
                            <p:stCondLst>
                              <p:cond delay="22000"/>
                            </p:stCondLst>
                            <p:childTnLst>
                              <p:par>
                                <p:cTn id="29" presetID="9" presetClass="entr" presetSubtype="0" fill="hold" grpId="0" nodeType="afterEffect">
                                  <p:stCondLst>
                                    <p:cond delay="1000"/>
                                  </p:stCondLst>
                                  <p:childTnLst>
                                    <p:set>
                                      <p:cBhvr>
                                        <p:cTn id="30" dur="1" fill="hold">
                                          <p:stCondLst>
                                            <p:cond delay="0"/>
                                          </p:stCondLst>
                                        </p:cTn>
                                        <p:tgtEl>
                                          <p:spTgt spid="67601"/>
                                        </p:tgtEl>
                                        <p:attrNameLst>
                                          <p:attrName>style.visibility</p:attrName>
                                        </p:attrNameLst>
                                      </p:cBhvr>
                                      <p:to>
                                        <p:strVal val="visible"/>
                                      </p:to>
                                    </p:set>
                                    <p:animEffect transition="in" filter="dissolve">
                                      <p:cBhvr>
                                        <p:cTn id="31" dur="500"/>
                                        <p:tgtEl>
                                          <p:spTgt spid="67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3" grpId="0" autoUpdateAnimBg="0"/>
      <p:bldP spid="72724" grpId="0" autoUpdateAnimBg="0"/>
      <p:bldP spid="72725" grpId="0" autoUpdateAnimBg="0"/>
      <p:bldP spid="72728" grpId="0" autoUpdateAnimBg="0"/>
      <p:bldP spid="72733" grpId="0" autoUpdateAnimBg="0"/>
      <p:bldP spid="72742" grpId="0" autoUpdateAnimBg="0"/>
      <p:bldP spid="67601"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0"/>
            <a:ext cx="8001000" cy="990600"/>
          </a:xfrm>
          <a:solidFill>
            <a:srgbClr val="000000"/>
          </a:solidFill>
        </p:spPr>
        <p:txBody>
          <a:bodyPr/>
          <a:lstStyle/>
          <a:p>
            <a:pPr algn="ctr">
              <a:lnSpc>
                <a:spcPct val="80000"/>
              </a:lnSpc>
              <a:defRPr/>
            </a:pPr>
            <a:r>
              <a:rPr lang="en-US" sz="3000" b="1" smtClean="0">
                <a:effectLst>
                  <a:outerShdw blurRad="38100" dist="38100" dir="2700000" algn="tl">
                    <a:srgbClr val="366B1B"/>
                  </a:outerShdw>
                </a:effectLst>
                <a:latin typeface="Arial" pitchFamily="34" charset="0"/>
                <a:ea typeface="ＭＳ Ｐゴシック" pitchFamily="34" charset="-128"/>
                <a:cs typeface="Times New Roman" pitchFamily="18" charset="0"/>
              </a:rPr>
              <a:t>Niên đại của thời kỳ Ba Tư</a:t>
            </a:r>
            <a:r>
              <a:rPr lang="en-US" sz="4000" b="1" smtClean="0">
                <a:effectLst>
                  <a:outerShdw blurRad="38100" dist="38100" dir="2700000" algn="tl">
                    <a:srgbClr val="366B1B"/>
                  </a:outerShdw>
                </a:effectLst>
                <a:latin typeface="Arial Black" pitchFamily="34" charset="0"/>
                <a:ea typeface="ＭＳ Ｐゴシック" pitchFamily="34" charset="-128"/>
                <a:cs typeface="Times New Roman" pitchFamily="18" charset="0"/>
              </a:rPr>
              <a:t>  </a:t>
            </a:r>
            <a:br>
              <a:rPr lang="en-US" sz="4000" b="1" smtClean="0">
                <a:effectLst>
                  <a:outerShdw blurRad="38100" dist="38100" dir="2700000" algn="tl">
                    <a:srgbClr val="366B1B"/>
                  </a:outerShdw>
                </a:effectLst>
                <a:latin typeface="Arial Black" pitchFamily="34" charset="0"/>
                <a:ea typeface="ＭＳ Ｐゴシック" pitchFamily="34" charset="-128"/>
                <a:cs typeface="Times New Roman" pitchFamily="18" charset="0"/>
              </a:rPr>
            </a:br>
            <a:r>
              <a:rPr lang="en-US" sz="1400" b="1" smtClean="0">
                <a:effectLst>
                  <a:outerShdw blurRad="38100" dist="38100" dir="2700000" algn="tl">
                    <a:srgbClr val="366B1B"/>
                  </a:outerShdw>
                </a:effectLst>
                <a:latin typeface="Arial Black" pitchFamily="34" charset="0"/>
                <a:ea typeface="ＭＳ Ｐゴシック" pitchFamily="34" charset="-128"/>
                <a:cs typeface="Times New Roman" pitchFamily="18" charset="0"/>
              </a:rPr>
              <a:t>John H. Walton, Chronological and Background Charts of the OT, 2d ed., 70</a:t>
            </a:r>
            <a:r>
              <a:rPr lang="en-US" sz="1800" b="1" smtClean="0">
                <a:effectLst>
                  <a:outerShdw blurRad="38100" dist="38100" dir="2700000" algn="tl">
                    <a:srgbClr val="366B1B"/>
                  </a:outerShdw>
                </a:effectLst>
                <a:latin typeface="Arial Black" pitchFamily="34" charset="0"/>
                <a:ea typeface="ＭＳ Ｐゴシック" pitchFamily="34" charset="-128"/>
              </a:rPr>
              <a:t> </a:t>
            </a:r>
            <a:endParaRPr lang="en-US" sz="2000" b="1" smtClean="0">
              <a:effectLst>
                <a:outerShdw blurRad="38100" dist="38100" dir="2700000" algn="tl">
                  <a:srgbClr val="366B1B"/>
                </a:outerShdw>
              </a:effectLst>
              <a:latin typeface="Arial Black" pitchFamily="34" charset="0"/>
              <a:ea typeface="ＭＳ Ｐゴシック" pitchFamily="34" charset="-128"/>
            </a:endParaRPr>
          </a:p>
        </p:txBody>
      </p:sp>
      <p:sp>
        <p:nvSpPr>
          <p:cNvPr id="66563" name="Text Box 6"/>
          <p:cNvSpPr txBox="1">
            <a:spLocks noChangeArrowheads="1"/>
          </p:cNvSpPr>
          <p:nvPr/>
        </p:nvSpPr>
        <p:spPr bwMode="auto">
          <a:xfrm>
            <a:off x="8305800" y="152400"/>
            <a:ext cx="731838" cy="457200"/>
          </a:xfrm>
          <a:prstGeom prst="rect">
            <a:avLst/>
          </a:prstGeom>
          <a:solidFill>
            <a:srgbClr val="FFFFFF"/>
          </a:solidFill>
          <a:ln w="12700">
            <a:solidFill>
              <a:schemeClr val="tx1"/>
            </a:solidFill>
            <a:miter lim="800000"/>
            <a:headEnd type="none" w="sm" len="sm"/>
            <a:tailEnd type="none" w="sm" len="sm"/>
          </a:ln>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latin typeface="Times New Roman" charset="0"/>
              </a:rPr>
              <a:t>313</a:t>
            </a:r>
          </a:p>
        </p:txBody>
      </p:sp>
      <p:grpSp>
        <p:nvGrpSpPr>
          <p:cNvPr id="66564" name="Group 81"/>
          <p:cNvGrpSpPr>
            <a:grpSpLocks/>
          </p:cNvGrpSpPr>
          <p:nvPr/>
        </p:nvGrpSpPr>
        <p:grpSpPr bwMode="auto">
          <a:xfrm>
            <a:off x="152400" y="1066800"/>
            <a:ext cx="8915400" cy="5715000"/>
            <a:chOff x="0" y="0"/>
            <a:chExt cx="3911" cy="4125"/>
          </a:xfrm>
        </p:grpSpPr>
        <p:grpSp>
          <p:nvGrpSpPr>
            <p:cNvPr id="66565" name="Group 34"/>
            <p:cNvGrpSpPr>
              <a:grpSpLocks/>
            </p:cNvGrpSpPr>
            <p:nvPr/>
          </p:nvGrpSpPr>
          <p:grpSpPr bwMode="auto">
            <a:xfrm>
              <a:off x="0" y="0"/>
              <a:ext cx="1004" cy="730"/>
              <a:chOff x="0" y="0"/>
              <a:chExt cx="1004" cy="730"/>
            </a:xfrm>
          </p:grpSpPr>
          <p:sp>
            <p:nvSpPr>
              <p:cNvPr id="66635" name="Rectangle 9"/>
              <p:cNvSpPr>
                <a:spLocks noChangeArrowheads="1"/>
              </p:cNvSpPr>
              <p:nvPr/>
            </p:nvSpPr>
            <p:spPr bwMode="auto">
              <a:xfrm>
                <a:off x="0" y="0"/>
                <a:ext cx="1004" cy="7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solidFill>
                      <a:schemeClr val="tx1"/>
                    </a:solidFill>
                    <a:latin typeface="Times New Roman" charset="0"/>
                  </a:rPr>
                  <a:t>Hoàng đế </a:t>
                </a:r>
              </a:p>
              <a:p>
                <a:pPr algn="ctr"/>
                <a:r>
                  <a:rPr lang="en-US">
                    <a:solidFill>
                      <a:schemeClr val="tx1"/>
                    </a:solidFill>
                    <a:latin typeface="Times New Roman" charset="0"/>
                  </a:rPr>
                  <a:t>Ba Tư</a:t>
                </a:r>
              </a:p>
            </p:txBody>
          </p:sp>
          <p:sp>
            <p:nvSpPr>
              <p:cNvPr id="66636" name="Rectangle 33"/>
              <p:cNvSpPr>
                <a:spLocks noChangeArrowheads="1"/>
              </p:cNvSpPr>
              <p:nvPr/>
            </p:nvSpPr>
            <p:spPr bwMode="auto">
              <a:xfrm>
                <a:off x="0" y="0"/>
                <a:ext cx="1004" cy="730"/>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66" name="Group 36"/>
            <p:cNvGrpSpPr>
              <a:grpSpLocks/>
            </p:cNvGrpSpPr>
            <p:nvPr/>
          </p:nvGrpSpPr>
          <p:grpSpPr bwMode="auto">
            <a:xfrm>
              <a:off x="1004" y="0"/>
              <a:ext cx="470" cy="730"/>
              <a:chOff x="1004" y="0"/>
              <a:chExt cx="470" cy="730"/>
            </a:xfrm>
          </p:grpSpPr>
          <p:sp>
            <p:nvSpPr>
              <p:cNvPr id="66633" name="Rectangle 10"/>
              <p:cNvSpPr>
                <a:spLocks noChangeArrowheads="1"/>
              </p:cNvSpPr>
              <p:nvPr/>
            </p:nvSpPr>
            <p:spPr bwMode="auto">
              <a:xfrm>
                <a:off x="1004" y="0"/>
                <a:ext cx="470" cy="7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Niên đại</a:t>
                </a:r>
              </a:p>
            </p:txBody>
          </p:sp>
          <p:sp>
            <p:nvSpPr>
              <p:cNvPr id="66634" name="Rectangle 35"/>
              <p:cNvSpPr>
                <a:spLocks noChangeArrowheads="1"/>
              </p:cNvSpPr>
              <p:nvPr/>
            </p:nvSpPr>
            <p:spPr bwMode="auto">
              <a:xfrm>
                <a:off x="1004" y="0"/>
                <a:ext cx="470" cy="730"/>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67" name="Group 38"/>
            <p:cNvGrpSpPr>
              <a:grpSpLocks/>
            </p:cNvGrpSpPr>
            <p:nvPr/>
          </p:nvGrpSpPr>
          <p:grpSpPr bwMode="auto">
            <a:xfrm>
              <a:off x="1474" y="0"/>
              <a:ext cx="1229" cy="730"/>
              <a:chOff x="1474" y="0"/>
              <a:chExt cx="1229" cy="730"/>
            </a:xfrm>
          </p:grpSpPr>
          <p:sp>
            <p:nvSpPr>
              <p:cNvPr id="66631" name="Rectangle 11"/>
              <p:cNvSpPr>
                <a:spLocks noChangeArrowheads="1"/>
              </p:cNvSpPr>
              <p:nvPr/>
            </p:nvSpPr>
            <p:spPr bwMode="auto">
              <a:xfrm>
                <a:off x="1474" y="0"/>
                <a:ext cx="1229" cy="7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TƯƠNG QUAN KINH THÁNH</a:t>
                </a:r>
              </a:p>
            </p:txBody>
          </p:sp>
          <p:sp>
            <p:nvSpPr>
              <p:cNvPr id="66632" name="Rectangle 37"/>
              <p:cNvSpPr>
                <a:spLocks noChangeArrowheads="1"/>
              </p:cNvSpPr>
              <p:nvPr/>
            </p:nvSpPr>
            <p:spPr bwMode="auto">
              <a:xfrm>
                <a:off x="1474" y="0"/>
                <a:ext cx="1229" cy="730"/>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68" name="Group 40"/>
            <p:cNvGrpSpPr>
              <a:grpSpLocks/>
            </p:cNvGrpSpPr>
            <p:nvPr/>
          </p:nvGrpSpPr>
          <p:grpSpPr bwMode="auto">
            <a:xfrm>
              <a:off x="2703" y="0"/>
              <a:ext cx="1208" cy="730"/>
              <a:chOff x="2703" y="0"/>
              <a:chExt cx="1208" cy="730"/>
            </a:xfrm>
          </p:grpSpPr>
          <p:sp>
            <p:nvSpPr>
              <p:cNvPr id="66629" name="Rectangle 12"/>
              <p:cNvSpPr>
                <a:spLocks noChangeArrowheads="1"/>
              </p:cNvSpPr>
              <p:nvPr/>
            </p:nvSpPr>
            <p:spPr bwMode="auto">
              <a:xfrm>
                <a:off x="2703" y="0"/>
                <a:ext cx="1208" cy="7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TƯƠNG QUAN HY LẠP</a:t>
                </a:r>
              </a:p>
            </p:txBody>
          </p:sp>
          <p:sp>
            <p:nvSpPr>
              <p:cNvPr id="66630" name="Rectangle 39"/>
              <p:cNvSpPr>
                <a:spLocks noChangeArrowheads="1"/>
              </p:cNvSpPr>
              <p:nvPr/>
            </p:nvSpPr>
            <p:spPr bwMode="auto">
              <a:xfrm>
                <a:off x="2703" y="0"/>
                <a:ext cx="1208" cy="730"/>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69" name="Group 42"/>
            <p:cNvGrpSpPr>
              <a:grpSpLocks/>
            </p:cNvGrpSpPr>
            <p:nvPr/>
          </p:nvGrpSpPr>
          <p:grpSpPr bwMode="auto">
            <a:xfrm>
              <a:off x="0" y="730"/>
              <a:ext cx="1004" cy="518"/>
              <a:chOff x="0" y="730"/>
              <a:chExt cx="1004" cy="518"/>
            </a:xfrm>
          </p:grpSpPr>
          <p:sp>
            <p:nvSpPr>
              <p:cNvPr id="66627" name="Rectangle 13"/>
              <p:cNvSpPr>
                <a:spLocks noChangeArrowheads="1"/>
              </p:cNvSpPr>
              <p:nvPr/>
            </p:nvSpPr>
            <p:spPr bwMode="auto">
              <a:xfrm>
                <a:off x="0" y="730"/>
                <a:ext cx="1004" cy="5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SI-RU</a:t>
                </a:r>
              </a:p>
            </p:txBody>
          </p:sp>
          <p:sp>
            <p:nvSpPr>
              <p:cNvPr id="66628" name="Rectangle 41"/>
              <p:cNvSpPr>
                <a:spLocks noChangeArrowheads="1"/>
              </p:cNvSpPr>
              <p:nvPr/>
            </p:nvSpPr>
            <p:spPr bwMode="auto">
              <a:xfrm>
                <a:off x="0" y="730"/>
                <a:ext cx="1004" cy="51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70" name="Group 44"/>
            <p:cNvGrpSpPr>
              <a:grpSpLocks/>
            </p:cNvGrpSpPr>
            <p:nvPr/>
          </p:nvGrpSpPr>
          <p:grpSpPr bwMode="auto">
            <a:xfrm>
              <a:off x="1004" y="730"/>
              <a:ext cx="470" cy="518"/>
              <a:chOff x="1004" y="730"/>
              <a:chExt cx="470" cy="518"/>
            </a:xfrm>
          </p:grpSpPr>
          <p:sp>
            <p:nvSpPr>
              <p:cNvPr id="66625" name="Rectangle 14"/>
              <p:cNvSpPr>
                <a:spLocks noChangeArrowheads="1"/>
              </p:cNvSpPr>
              <p:nvPr/>
            </p:nvSpPr>
            <p:spPr bwMode="auto">
              <a:xfrm>
                <a:off x="1004" y="730"/>
                <a:ext cx="470" cy="5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539-530</a:t>
                </a:r>
              </a:p>
            </p:txBody>
          </p:sp>
          <p:sp>
            <p:nvSpPr>
              <p:cNvPr id="66626" name="Rectangle 43"/>
              <p:cNvSpPr>
                <a:spLocks noChangeArrowheads="1"/>
              </p:cNvSpPr>
              <p:nvPr/>
            </p:nvSpPr>
            <p:spPr bwMode="auto">
              <a:xfrm>
                <a:off x="1004" y="730"/>
                <a:ext cx="470" cy="51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71" name="Group 46"/>
            <p:cNvGrpSpPr>
              <a:grpSpLocks/>
            </p:cNvGrpSpPr>
            <p:nvPr/>
          </p:nvGrpSpPr>
          <p:grpSpPr bwMode="auto">
            <a:xfrm>
              <a:off x="1474" y="730"/>
              <a:ext cx="1229" cy="518"/>
              <a:chOff x="1474" y="730"/>
              <a:chExt cx="1229" cy="518"/>
            </a:xfrm>
          </p:grpSpPr>
          <p:sp>
            <p:nvSpPr>
              <p:cNvPr id="66623" name="Rectangle 15"/>
              <p:cNvSpPr>
                <a:spLocks noChangeArrowheads="1"/>
              </p:cNvSpPr>
              <p:nvPr/>
            </p:nvSpPr>
            <p:spPr bwMode="auto">
              <a:xfrm>
                <a:off x="1474" y="730"/>
                <a:ext cx="1229" cy="5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a:solidFill>
                      <a:schemeClr val="tx1"/>
                    </a:solidFill>
                    <a:latin typeface="Times New Roman" charset="0"/>
                  </a:rPr>
                  <a:t>Hồi hương của Xê-ru-ba-bên và Giê-sua</a:t>
                </a:r>
                <a:r>
                  <a:rPr lang="en-US" sz="2000">
                    <a:solidFill>
                      <a:schemeClr val="tx1"/>
                    </a:solidFill>
                  </a:rPr>
                  <a:t> (Ezra 1-3)</a:t>
                </a:r>
              </a:p>
            </p:txBody>
          </p:sp>
          <p:sp>
            <p:nvSpPr>
              <p:cNvPr id="66624" name="Rectangle 45"/>
              <p:cNvSpPr>
                <a:spLocks noChangeArrowheads="1"/>
              </p:cNvSpPr>
              <p:nvPr/>
            </p:nvSpPr>
            <p:spPr bwMode="auto">
              <a:xfrm>
                <a:off x="1474" y="730"/>
                <a:ext cx="1229" cy="51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72" name="Group 48"/>
            <p:cNvGrpSpPr>
              <a:grpSpLocks/>
            </p:cNvGrpSpPr>
            <p:nvPr/>
          </p:nvGrpSpPr>
          <p:grpSpPr bwMode="auto">
            <a:xfrm>
              <a:off x="2703" y="730"/>
              <a:ext cx="1208" cy="518"/>
              <a:chOff x="2703" y="730"/>
              <a:chExt cx="1208" cy="518"/>
            </a:xfrm>
          </p:grpSpPr>
          <p:sp>
            <p:nvSpPr>
              <p:cNvPr id="66621" name="Rectangle 16"/>
              <p:cNvSpPr>
                <a:spLocks noChangeArrowheads="1"/>
              </p:cNvSpPr>
              <p:nvPr/>
            </p:nvSpPr>
            <p:spPr bwMode="auto">
              <a:xfrm>
                <a:off x="2703" y="730"/>
                <a:ext cx="1208" cy="5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 </a:t>
                </a:r>
              </a:p>
              <a:p>
                <a:pPr algn="ctr" eaLnBrk="0" hangingPunct="0"/>
                <a:endParaRPr lang="en-US">
                  <a:solidFill>
                    <a:schemeClr val="tx1"/>
                  </a:solidFill>
                </a:endParaRPr>
              </a:p>
            </p:txBody>
          </p:sp>
          <p:sp>
            <p:nvSpPr>
              <p:cNvPr id="66622" name="Rectangle 47"/>
              <p:cNvSpPr>
                <a:spLocks noChangeArrowheads="1"/>
              </p:cNvSpPr>
              <p:nvPr/>
            </p:nvSpPr>
            <p:spPr bwMode="auto">
              <a:xfrm>
                <a:off x="2703" y="730"/>
                <a:ext cx="1208" cy="51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73" name="Group 50"/>
            <p:cNvGrpSpPr>
              <a:grpSpLocks/>
            </p:cNvGrpSpPr>
            <p:nvPr/>
          </p:nvGrpSpPr>
          <p:grpSpPr bwMode="auto">
            <a:xfrm>
              <a:off x="0" y="1248"/>
              <a:ext cx="1004" cy="518"/>
              <a:chOff x="0" y="1248"/>
              <a:chExt cx="1004" cy="518"/>
            </a:xfrm>
          </p:grpSpPr>
          <p:sp>
            <p:nvSpPr>
              <p:cNvPr id="66619" name="Rectangle 17"/>
              <p:cNvSpPr>
                <a:spLocks noChangeArrowheads="1"/>
              </p:cNvSpPr>
              <p:nvPr/>
            </p:nvSpPr>
            <p:spPr bwMode="auto">
              <a:xfrm>
                <a:off x="0" y="1248"/>
                <a:ext cx="1004" cy="5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CAMBYSES</a:t>
                </a:r>
              </a:p>
            </p:txBody>
          </p:sp>
          <p:sp>
            <p:nvSpPr>
              <p:cNvPr id="66620" name="Rectangle 49"/>
              <p:cNvSpPr>
                <a:spLocks noChangeArrowheads="1"/>
              </p:cNvSpPr>
              <p:nvPr/>
            </p:nvSpPr>
            <p:spPr bwMode="auto">
              <a:xfrm>
                <a:off x="0" y="1248"/>
                <a:ext cx="1004" cy="51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74" name="Group 52"/>
            <p:cNvGrpSpPr>
              <a:grpSpLocks/>
            </p:cNvGrpSpPr>
            <p:nvPr/>
          </p:nvGrpSpPr>
          <p:grpSpPr bwMode="auto">
            <a:xfrm>
              <a:off x="1004" y="1248"/>
              <a:ext cx="470" cy="518"/>
              <a:chOff x="1004" y="1248"/>
              <a:chExt cx="470" cy="518"/>
            </a:xfrm>
          </p:grpSpPr>
          <p:sp>
            <p:nvSpPr>
              <p:cNvPr id="66617" name="Rectangle 18"/>
              <p:cNvSpPr>
                <a:spLocks noChangeArrowheads="1"/>
              </p:cNvSpPr>
              <p:nvPr/>
            </p:nvSpPr>
            <p:spPr bwMode="auto">
              <a:xfrm>
                <a:off x="1004" y="1248"/>
                <a:ext cx="470" cy="5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530-522</a:t>
                </a:r>
              </a:p>
            </p:txBody>
          </p:sp>
          <p:sp>
            <p:nvSpPr>
              <p:cNvPr id="66618" name="Rectangle 51"/>
              <p:cNvSpPr>
                <a:spLocks noChangeArrowheads="1"/>
              </p:cNvSpPr>
              <p:nvPr/>
            </p:nvSpPr>
            <p:spPr bwMode="auto">
              <a:xfrm>
                <a:off x="1004" y="1248"/>
                <a:ext cx="470" cy="51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75" name="Group 54"/>
            <p:cNvGrpSpPr>
              <a:grpSpLocks/>
            </p:cNvGrpSpPr>
            <p:nvPr/>
          </p:nvGrpSpPr>
          <p:grpSpPr bwMode="auto">
            <a:xfrm>
              <a:off x="1474" y="1248"/>
              <a:ext cx="1229" cy="518"/>
              <a:chOff x="1474" y="1248"/>
              <a:chExt cx="1229" cy="518"/>
            </a:xfrm>
          </p:grpSpPr>
          <p:sp>
            <p:nvSpPr>
              <p:cNvPr id="66615" name="Rectangle 19"/>
              <p:cNvSpPr>
                <a:spLocks noChangeArrowheads="1"/>
              </p:cNvSpPr>
              <p:nvPr/>
            </p:nvSpPr>
            <p:spPr bwMode="auto">
              <a:xfrm>
                <a:off x="1474" y="1248"/>
                <a:ext cx="1229" cy="5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a:solidFill>
                      <a:schemeClr val="tx1"/>
                    </a:solidFill>
                    <a:latin typeface="Times New Roman" charset="0"/>
                  </a:rPr>
                  <a:t>Việc tái thiết Giê-ru-sa-lem bị ngưng lại (Ezra 4)</a:t>
                </a:r>
              </a:p>
            </p:txBody>
          </p:sp>
          <p:sp>
            <p:nvSpPr>
              <p:cNvPr id="66616" name="Rectangle 53"/>
              <p:cNvSpPr>
                <a:spLocks noChangeArrowheads="1"/>
              </p:cNvSpPr>
              <p:nvPr/>
            </p:nvSpPr>
            <p:spPr bwMode="auto">
              <a:xfrm>
                <a:off x="1474" y="1248"/>
                <a:ext cx="1229" cy="51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76" name="Group 56"/>
            <p:cNvGrpSpPr>
              <a:grpSpLocks/>
            </p:cNvGrpSpPr>
            <p:nvPr/>
          </p:nvGrpSpPr>
          <p:grpSpPr bwMode="auto">
            <a:xfrm>
              <a:off x="2703" y="1248"/>
              <a:ext cx="1208" cy="518"/>
              <a:chOff x="2703" y="1248"/>
              <a:chExt cx="1208" cy="518"/>
            </a:xfrm>
          </p:grpSpPr>
          <p:sp>
            <p:nvSpPr>
              <p:cNvPr id="66613" name="Rectangle 20"/>
              <p:cNvSpPr>
                <a:spLocks noChangeArrowheads="1"/>
              </p:cNvSpPr>
              <p:nvPr/>
            </p:nvSpPr>
            <p:spPr bwMode="auto">
              <a:xfrm>
                <a:off x="2703" y="1248"/>
                <a:ext cx="1208" cy="5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 </a:t>
                </a:r>
              </a:p>
              <a:p>
                <a:pPr algn="ctr" eaLnBrk="0" hangingPunct="0"/>
                <a:endParaRPr lang="en-US">
                  <a:solidFill>
                    <a:schemeClr val="tx1"/>
                  </a:solidFill>
                </a:endParaRPr>
              </a:p>
            </p:txBody>
          </p:sp>
          <p:sp>
            <p:nvSpPr>
              <p:cNvPr id="66614" name="Rectangle 55"/>
              <p:cNvSpPr>
                <a:spLocks noChangeArrowheads="1"/>
              </p:cNvSpPr>
              <p:nvPr/>
            </p:nvSpPr>
            <p:spPr bwMode="auto">
              <a:xfrm>
                <a:off x="2703" y="1248"/>
                <a:ext cx="1208" cy="51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77" name="Group 58"/>
            <p:cNvGrpSpPr>
              <a:grpSpLocks/>
            </p:cNvGrpSpPr>
            <p:nvPr/>
          </p:nvGrpSpPr>
          <p:grpSpPr bwMode="auto">
            <a:xfrm>
              <a:off x="0" y="1766"/>
              <a:ext cx="1004" cy="748"/>
              <a:chOff x="0" y="1766"/>
              <a:chExt cx="1004" cy="748"/>
            </a:xfrm>
          </p:grpSpPr>
          <p:sp>
            <p:nvSpPr>
              <p:cNvPr id="66611" name="Rectangle 21"/>
              <p:cNvSpPr>
                <a:spLocks noChangeArrowheads="1"/>
              </p:cNvSpPr>
              <p:nvPr/>
            </p:nvSpPr>
            <p:spPr bwMode="auto">
              <a:xfrm>
                <a:off x="0" y="1766"/>
                <a:ext cx="1004" cy="7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ĐA-RI-ÚT I</a:t>
                </a:r>
              </a:p>
            </p:txBody>
          </p:sp>
          <p:sp>
            <p:nvSpPr>
              <p:cNvPr id="66612" name="Rectangle 57"/>
              <p:cNvSpPr>
                <a:spLocks noChangeArrowheads="1"/>
              </p:cNvSpPr>
              <p:nvPr/>
            </p:nvSpPr>
            <p:spPr bwMode="auto">
              <a:xfrm>
                <a:off x="0" y="1766"/>
                <a:ext cx="1004" cy="74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78" name="Group 60"/>
            <p:cNvGrpSpPr>
              <a:grpSpLocks/>
            </p:cNvGrpSpPr>
            <p:nvPr/>
          </p:nvGrpSpPr>
          <p:grpSpPr bwMode="auto">
            <a:xfrm>
              <a:off x="1004" y="1766"/>
              <a:ext cx="470" cy="748"/>
              <a:chOff x="1004" y="1766"/>
              <a:chExt cx="470" cy="748"/>
            </a:xfrm>
          </p:grpSpPr>
          <p:sp>
            <p:nvSpPr>
              <p:cNvPr id="66609" name="Rectangle 22"/>
              <p:cNvSpPr>
                <a:spLocks noChangeArrowheads="1"/>
              </p:cNvSpPr>
              <p:nvPr/>
            </p:nvSpPr>
            <p:spPr bwMode="auto">
              <a:xfrm>
                <a:off x="1004" y="1766"/>
                <a:ext cx="470" cy="7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522-486</a:t>
                </a:r>
              </a:p>
            </p:txBody>
          </p:sp>
          <p:sp>
            <p:nvSpPr>
              <p:cNvPr id="66610" name="Rectangle 59"/>
              <p:cNvSpPr>
                <a:spLocks noChangeArrowheads="1"/>
              </p:cNvSpPr>
              <p:nvPr/>
            </p:nvSpPr>
            <p:spPr bwMode="auto">
              <a:xfrm>
                <a:off x="1004" y="1766"/>
                <a:ext cx="470" cy="74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79" name="Group 62"/>
            <p:cNvGrpSpPr>
              <a:grpSpLocks/>
            </p:cNvGrpSpPr>
            <p:nvPr/>
          </p:nvGrpSpPr>
          <p:grpSpPr bwMode="auto">
            <a:xfrm>
              <a:off x="1474" y="1766"/>
              <a:ext cx="1229" cy="748"/>
              <a:chOff x="1474" y="1766"/>
              <a:chExt cx="1229" cy="748"/>
            </a:xfrm>
          </p:grpSpPr>
          <p:sp>
            <p:nvSpPr>
              <p:cNvPr id="66607" name="Rectangle 23"/>
              <p:cNvSpPr>
                <a:spLocks noChangeArrowheads="1"/>
              </p:cNvSpPr>
              <p:nvPr/>
            </p:nvSpPr>
            <p:spPr bwMode="auto">
              <a:xfrm>
                <a:off x="1474" y="1766"/>
                <a:ext cx="1229" cy="7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lnSpc>
                    <a:spcPct val="70000"/>
                  </a:lnSpc>
                </a:pPr>
                <a:r>
                  <a:rPr lang="en-US" sz="1900">
                    <a:solidFill>
                      <a:schemeClr val="tx1"/>
                    </a:solidFill>
                    <a:latin typeface="Times New Roman" charset="0"/>
                  </a:rPr>
                  <a:t>Tiên tri A-ghê &amp; Xa-cha-ri (520)</a:t>
                </a:r>
              </a:p>
              <a:p>
                <a:pPr algn="ctr" eaLnBrk="0" hangingPunct="0">
                  <a:lnSpc>
                    <a:spcPct val="70000"/>
                  </a:lnSpc>
                </a:pPr>
                <a:r>
                  <a:rPr lang="en-US" sz="1900">
                    <a:solidFill>
                      <a:schemeClr val="tx1"/>
                    </a:solidFill>
                    <a:latin typeface="Times New Roman" charset="0"/>
                  </a:rPr>
                  <a:t>Hoàn thành đền thờ (516)</a:t>
                </a:r>
              </a:p>
              <a:p>
                <a:pPr algn="ctr" eaLnBrk="0" hangingPunct="0">
                  <a:lnSpc>
                    <a:spcPct val="70000"/>
                  </a:lnSpc>
                </a:pPr>
                <a:r>
                  <a:rPr lang="en-US" sz="1900">
                    <a:solidFill>
                      <a:schemeClr val="tx1"/>
                    </a:solidFill>
                    <a:latin typeface="Times New Roman" charset="0"/>
                  </a:rPr>
                  <a:t>(Ezra 5-6)</a:t>
                </a:r>
              </a:p>
            </p:txBody>
          </p:sp>
          <p:sp>
            <p:nvSpPr>
              <p:cNvPr id="66608" name="Rectangle 61"/>
              <p:cNvSpPr>
                <a:spLocks noChangeArrowheads="1"/>
              </p:cNvSpPr>
              <p:nvPr/>
            </p:nvSpPr>
            <p:spPr bwMode="auto">
              <a:xfrm>
                <a:off x="1474" y="1766"/>
                <a:ext cx="1229" cy="74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80" name="Group 64"/>
            <p:cNvGrpSpPr>
              <a:grpSpLocks/>
            </p:cNvGrpSpPr>
            <p:nvPr/>
          </p:nvGrpSpPr>
          <p:grpSpPr bwMode="auto">
            <a:xfrm>
              <a:off x="2703" y="1766"/>
              <a:ext cx="1208" cy="748"/>
              <a:chOff x="2703" y="1766"/>
              <a:chExt cx="1208" cy="748"/>
            </a:xfrm>
          </p:grpSpPr>
          <p:sp>
            <p:nvSpPr>
              <p:cNvPr id="66605" name="Rectangle 24"/>
              <p:cNvSpPr>
                <a:spLocks noChangeArrowheads="1"/>
              </p:cNvSpPr>
              <p:nvPr/>
            </p:nvSpPr>
            <p:spPr bwMode="auto">
              <a:xfrm>
                <a:off x="2703" y="1766"/>
                <a:ext cx="1208" cy="7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1900">
                    <a:solidFill>
                      <a:schemeClr val="tx1"/>
                    </a:solidFill>
                    <a:latin typeface="Times New Roman" charset="0"/>
                  </a:rPr>
                  <a:t>Hy Lạp thắng Ba Tư tại  Marathon (490)</a:t>
                </a:r>
              </a:p>
            </p:txBody>
          </p:sp>
          <p:sp>
            <p:nvSpPr>
              <p:cNvPr id="66606" name="Rectangle 63"/>
              <p:cNvSpPr>
                <a:spLocks noChangeArrowheads="1"/>
              </p:cNvSpPr>
              <p:nvPr/>
            </p:nvSpPr>
            <p:spPr bwMode="auto">
              <a:xfrm>
                <a:off x="2703" y="1766"/>
                <a:ext cx="1208" cy="74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81" name="Group 66"/>
            <p:cNvGrpSpPr>
              <a:grpSpLocks/>
            </p:cNvGrpSpPr>
            <p:nvPr/>
          </p:nvGrpSpPr>
          <p:grpSpPr bwMode="auto">
            <a:xfrm>
              <a:off x="0" y="2514"/>
              <a:ext cx="1004" cy="748"/>
              <a:chOff x="0" y="2514"/>
              <a:chExt cx="1004" cy="748"/>
            </a:xfrm>
          </p:grpSpPr>
          <p:sp>
            <p:nvSpPr>
              <p:cNvPr id="66603" name="Rectangle 25"/>
              <p:cNvSpPr>
                <a:spLocks noChangeArrowheads="1"/>
              </p:cNvSpPr>
              <p:nvPr/>
            </p:nvSpPr>
            <p:spPr bwMode="auto">
              <a:xfrm>
                <a:off x="0" y="2514"/>
                <a:ext cx="1004" cy="7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XÉC-XE</a:t>
                </a:r>
              </a:p>
            </p:txBody>
          </p:sp>
          <p:sp>
            <p:nvSpPr>
              <p:cNvPr id="66604" name="Rectangle 65"/>
              <p:cNvSpPr>
                <a:spLocks noChangeArrowheads="1"/>
              </p:cNvSpPr>
              <p:nvPr/>
            </p:nvSpPr>
            <p:spPr bwMode="auto">
              <a:xfrm>
                <a:off x="0" y="2514"/>
                <a:ext cx="1004" cy="74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82" name="Group 68"/>
            <p:cNvGrpSpPr>
              <a:grpSpLocks/>
            </p:cNvGrpSpPr>
            <p:nvPr/>
          </p:nvGrpSpPr>
          <p:grpSpPr bwMode="auto">
            <a:xfrm>
              <a:off x="1004" y="2514"/>
              <a:ext cx="470" cy="748"/>
              <a:chOff x="1004" y="2514"/>
              <a:chExt cx="470" cy="748"/>
            </a:xfrm>
          </p:grpSpPr>
          <p:sp>
            <p:nvSpPr>
              <p:cNvPr id="66601" name="Rectangle 26"/>
              <p:cNvSpPr>
                <a:spLocks noChangeArrowheads="1"/>
              </p:cNvSpPr>
              <p:nvPr/>
            </p:nvSpPr>
            <p:spPr bwMode="auto">
              <a:xfrm>
                <a:off x="1004" y="2514"/>
                <a:ext cx="470" cy="7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486-464</a:t>
                </a:r>
              </a:p>
            </p:txBody>
          </p:sp>
          <p:sp>
            <p:nvSpPr>
              <p:cNvPr id="66602" name="Rectangle 67"/>
              <p:cNvSpPr>
                <a:spLocks noChangeArrowheads="1"/>
              </p:cNvSpPr>
              <p:nvPr/>
            </p:nvSpPr>
            <p:spPr bwMode="auto">
              <a:xfrm>
                <a:off x="1004" y="2514"/>
                <a:ext cx="470" cy="74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83" name="Group 70"/>
            <p:cNvGrpSpPr>
              <a:grpSpLocks/>
            </p:cNvGrpSpPr>
            <p:nvPr/>
          </p:nvGrpSpPr>
          <p:grpSpPr bwMode="auto">
            <a:xfrm>
              <a:off x="1474" y="2514"/>
              <a:ext cx="1229" cy="748"/>
              <a:chOff x="1474" y="2514"/>
              <a:chExt cx="1229" cy="748"/>
            </a:xfrm>
          </p:grpSpPr>
          <p:sp>
            <p:nvSpPr>
              <p:cNvPr id="66599" name="Rectangle 27"/>
              <p:cNvSpPr>
                <a:spLocks noChangeArrowheads="1"/>
              </p:cNvSpPr>
              <p:nvPr/>
            </p:nvSpPr>
            <p:spPr bwMode="auto">
              <a:xfrm>
                <a:off x="1474" y="2514"/>
                <a:ext cx="1229" cy="7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a:solidFill>
                      <a:schemeClr val="tx1"/>
                    </a:solidFill>
                    <a:latin typeface="Times New Roman" charset="0"/>
                  </a:rPr>
                  <a:t>Câu chuyện Ê-xơ-tê </a:t>
                </a:r>
              </a:p>
              <a:p>
                <a:pPr algn="ctr"/>
                <a:r>
                  <a:rPr lang="en-US" sz="2000">
                    <a:solidFill>
                      <a:schemeClr val="tx1"/>
                    </a:solidFill>
                    <a:latin typeface="Times New Roman" charset="0"/>
                  </a:rPr>
                  <a:t>(Esther 1-9)</a:t>
                </a:r>
              </a:p>
            </p:txBody>
          </p:sp>
          <p:sp>
            <p:nvSpPr>
              <p:cNvPr id="66600" name="Rectangle 69"/>
              <p:cNvSpPr>
                <a:spLocks noChangeArrowheads="1"/>
              </p:cNvSpPr>
              <p:nvPr/>
            </p:nvSpPr>
            <p:spPr bwMode="auto">
              <a:xfrm>
                <a:off x="1474" y="2514"/>
                <a:ext cx="1229" cy="74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84" name="Group 72"/>
            <p:cNvGrpSpPr>
              <a:grpSpLocks/>
            </p:cNvGrpSpPr>
            <p:nvPr/>
          </p:nvGrpSpPr>
          <p:grpSpPr bwMode="auto">
            <a:xfrm>
              <a:off x="2703" y="2514"/>
              <a:ext cx="1208" cy="748"/>
              <a:chOff x="2703" y="2514"/>
              <a:chExt cx="1208" cy="748"/>
            </a:xfrm>
          </p:grpSpPr>
          <p:sp>
            <p:nvSpPr>
              <p:cNvPr id="66597" name="Rectangle 28"/>
              <p:cNvSpPr>
                <a:spLocks noChangeArrowheads="1"/>
              </p:cNvSpPr>
              <p:nvPr/>
            </p:nvSpPr>
            <p:spPr bwMode="auto">
              <a:xfrm>
                <a:off x="2703" y="2514"/>
                <a:ext cx="1208" cy="7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lnSpc>
                    <a:spcPct val="70000"/>
                  </a:lnSpc>
                </a:pPr>
                <a:r>
                  <a:rPr lang="en-US" sz="1900">
                    <a:solidFill>
                      <a:schemeClr val="tx1"/>
                    </a:solidFill>
                    <a:latin typeface="Times New Roman" charset="0"/>
                  </a:rPr>
                  <a:t>Hy Lạp đánh bại Ba Tư tại Thermopolae (480 &amp; Salamis (479)</a:t>
                </a:r>
              </a:p>
              <a:p>
                <a:pPr algn="ctr" eaLnBrk="0" hangingPunct="0">
                  <a:lnSpc>
                    <a:spcPct val="70000"/>
                  </a:lnSpc>
                </a:pPr>
                <a:r>
                  <a:rPr lang="en-US" sz="1900">
                    <a:solidFill>
                      <a:schemeClr val="tx1"/>
                    </a:solidFill>
                    <a:latin typeface="Times New Roman" charset="0"/>
                  </a:rPr>
                  <a:t>Herodotus 485-425</a:t>
                </a:r>
              </a:p>
            </p:txBody>
          </p:sp>
          <p:sp>
            <p:nvSpPr>
              <p:cNvPr id="66598" name="Rectangle 71"/>
              <p:cNvSpPr>
                <a:spLocks noChangeArrowheads="1"/>
              </p:cNvSpPr>
              <p:nvPr/>
            </p:nvSpPr>
            <p:spPr bwMode="auto">
              <a:xfrm>
                <a:off x="2703" y="2514"/>
                <a:ext cx="1208" cy="74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85" name="Group 74"/>
            <p:cNvGrpSpPr>
              <a:grpSpLocks/>
            </p:cNvGrpSpPr>
            <p:nvPr/>
          </p:nvGrpSpPr>
          <p:grpSpPr bwMode="auto">
            <a:xfrm>
              <a:off x="0" y="3262"/>
              <a:ext cx="1004" cy="863"/>
              <a:chOff x="0" y="3262"/>
              <a:chExt cx="1004" cy="863"/>
            </a:xfrm>
          </p:grpSpPr>
          <p:sp>
            <p:nvSpPr>
              <p:cNvPr id="66595" name="Rectangle 29"/>
              <p:cNvSpPr>
                <a:spLocks noChangeArrowheads="1"/>
              </p:cNvSpPr>
              <p:nvPr/>
            </p:nvSpPr>
            <p:spPr bwMode="auto">
              <a:xfrm>
                <a:off x="0" y="3262"/>
                <a:ext cx="1004" cy="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 ẠT-TA-XÉC-XE I</a:t>
                </a:r>
              </a:p>
            </p:txBody>
          </p:sp>
          <p:sp>
            <p:nvSpPr>
              <p:cNvPr id="66596" name="Rectangle 73"/>
              <p:cNvSpPr>
                <a:spLocks noChangeArrowheads="1"/>
              </p:cNvSpPr>
              <p:nvPr/>
            </p:nvSpPr>
            <p:spPr bwMode="auto">
              <a:xfrm>
                <a:off x="0" y="3262"/>
                <a:ext cx="1004" cy="863"/>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86" name="Group 76"/>
            <p:cNvGrpSpPr>
              <a:grpSpLocks/>
            </p:cNvGrpSpPr>
            <p:nvPr/>
          </p:nvGrpSpPr>
          <p:grpSpPr bwMode="auto">
            <a:xfrm>
              <a:off x="1004" y="3262"/>
              <a:ext cx="470" cy="863"/>
              <a:chOff x="1004" y="3262"/>
              <a:chExt cx="470" cy="863"/>
            </a:xfrm>
          </p:grpSpPr>
          <p:sp>
            <p:nvSpPr>
              <p:cNvPr id="66593" name="Rectangle 30"/>
              <p:cNvSpPr>
                <a:spLocks noChangeArrowheads="1"/>
              </p:cNvSpPr>
              <p:nvPr/>
            </p:nvSpPr>
            <p:spPr bwMode="auto">
              <a:xfrm>
                <a:off x="1004" y="3262"/>
                <a:ext cx="470" cy="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464-423</a:t>
                </a:r>
              </a:p>
            </p:txBody>
          </p:sp>
          <p:sp>
            <p:nvSpPr>
              <p:cNvPr id="66594" name="Rectangle 75"/>
              <p:cNvSpPr>
                <a:spLocks noChangeArrowheads="1"/>
              </p:cNvSpPr>
              <p:nvPr/>
            </p:nvSpPr>
            <p:spPr bwMode="auto">
              <a:xfrm>
                <a:off x="1004" y="3262"/>
                <a:ext cx="470" cy="863"/>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87" name="Group 78"/>
            <p:cNvGrpSpPr>
              <a:grpSpLocks/>
            </p:cNvGrpSpPr>
            <p:nvPr/>
          </p:nvGrpSpPr>
          <p:grpSpPr bwMode="auto">
            <a:xfrm>
              <a:off x="1474" y="3262"/>
              <a:ext cx="1229" cy="863"/>
              <a:chOff x="1474" y="3262"/>
              <a:chExt cx="1229" cy="863"/>
            </a:xfrm>
          </p:grpSpPr>
          <p:sp>
            <p:nvSpPr>
              <p:cNvPr id="66591" name="Rectangle 31"/>
              <p:cNvSpPr>
                <a:spLocks noChangeArrowheads="1"/>
              </p:cNvSpPr>
              <p:nvPr/>
            </p:nvSpPr>
            <p:spPr bwMode="auto">
              <a:xfrm>
                <a:off x="1474" y="3262"/>
                <a:ext cx="1229" cy="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lnSpc>
                    <a:spcPct val="70000"/>
                  </a:lnSpc>
                </a:pPr>
                <a:r>
                  <a:rPr lang="en-US" sz="1900">
                    <a:solidFill>
                      <a:schemeClr val="tx1"/>
                    </a:solidFill>
                    <a:latin typeface="Times New Roman" charset="0"/>
                  </a:rPr>
                  <a:t>E-xơ-ra hồi hương (458)</a:t>
                </a:r>
              </a:p>
              <a:p>
                <a:pPr algn="ctr" eaLnBrk="0" hangingPunct="0">
                  <a:lnSpc>
                    <a:spcPct val="70000"/>
                  </a:lnSpc>
                </a:pPr>
                <a:r>
                  <a:rPr lang="en-US" sz="1900">
                    <a:solidFill>
                      <a:schemeClr val="tx1"/>
                    </a:solidFill>
                    <a:latin typeface="Times New Roman" charset="0"/>
                  </a:rPr>
                  <a:t>(Exơ 7-10)</a:t>
                </a:r>
              </a:p>
              <a:p>
                <a:pPr algn="ctr" eaLnBrk="0" hangingPunct="0">
                  <a:lnSpc>
                    <a:spcPct val="70000"/>
                  </a:lnSpc>
                </a:pPr>
                <a:r>
                  <a:rPr lang="en-US" sz="1900">
                    <a:solidFill>
                      <a:schemeClr val="tx1"/>
                    </a:solidFill>
                    <a:latin typeface="Times New Roman" charset="0"/>
                  </a:rPr>
                  <a:t>Nê-hê-mi hồi hương (445)</a:t>
                </a:r>
              </a:p>
              <a:p>
                <a:pPr algn="ctr" eaLnBrk="0" hangingPunct="0">
                  <a:lnSpc>
                    <a:spcPct val="70000"/>
                  </a:lnSpc>
                </a:pPr>
                <a:r>
                  <a:rPr lang="en-US" sz="1900">
                    <a:solidFill>
                      <a:schemeClr val="tx1"/>
                    </a:solidFill>
                    <a:latin typeface="Times New Roman" charset="0"/>
                  </a:rPr>
                  <a:t>(Nê 1-2)</a:t>
                </a:r>
              </a:p>
              <a:p>
                <a:pPr algn="ctr" eaLnBrk="0" hangingPunct="0">
                  <a:lnSpc>
                    <a:spcPct val="70000"/>
                  </a:lnSpc>
                </a:pPr>
                <a:r>
                  <a:rPr lang="en-US" sz="1900">
                    <a:solidFill>
                      <a:schemeClr val="tx1"/>
                    </a:solidFill>
                    <a:latin typeface="Times New Roman" charset="0"/>
                  </a:rPr>
                  <a:t>Tiên tri Ma-la-chi (433)</a:t>
                </a:r>
              </a:p>
            </p:txBody>
          </p:sp>
          <p:sp>
            <p:nvSpPr>
              <p:cNvPr id="66592" name="Rectangle 77"/>
              <p:cNvSpPr>
                <a:spLocks noChangeArrowheads="1"/>
              </p:cNvSpPr>
              <p:nvPr/>
            </p:nvSpPr>
            <p:spPr bwMode="auto">
              <a:xfrm>
                <a:off x="1474" y="3262"/>
                <a:ext cx="1229" cy="863"/>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6588" name="Group 80"/>
            <p:cNvGrpSpPr>
              <a:grpSpLocks/>
            </p:cNvGrpSpPr>
            <p:nvPr/>
          </p:nvGrpSpPr>
          <p:grpSpPr bwMode="auto">
            <a:xfrm>
              <a:off x="2703" y="3262"/>
              <a:ext cx="1208" cy="863"/>
              <a:chOff x="2703" y="3262"/>
              <a:chExt cx="1208" cy="863"/>
            </a:xfrm>
          </p:grpSpPr>
          <p:sp>
            <p:nvSpPr>
              <p:cNvPr id="66589" name="Rectangle 32"/>
              <p:cNvSpPr>
                <a:spLocks noChangeArrowheads="1"/>
              </p:cNvSpPr>
              <p:nvPr/>
            </p:nvSpPr>
            <p:spPr bwMode="auto">
              <a:xfrm>
                <a:off x="2703" y="3262"/>
                <a:ext cx="1208" cy="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a:solidFill>
                      <a:schemeClr val="tx1"/>
                    </a:solidFill>
                    <a:latin typeface="Times New Roman" charset="0"/>
                  </a:rPr>
                  <a:t>Thời đại hoàng kim (461-431)</a:t>
                </a:r>
              </a:p>
              <a:p>
                <a:pPr algn="ctr" eaLnBrk="0" hangingPunct="0"/>
                <a:r>
                  <a:rPr lang="en-US" sz="2000">
                    <a:solidFill>
                      <a:schemeClr val="tx1"/>
                    </a:solidFill>
                    <a:latin typeface="Times New Roman" charset="0"/>
                  </a:rPr>
                  <a:t>Pericles (460-429)</a:t>
                </a:r>
              </a:p>
              <a:p>
                <a:pPr algn="ctr" eaLnBrk="0" hangingPunct="0"/>
                <a:r>
                  <a:rPr lang="en-US" sz="2000">
                    <a:solidFill>
                      <a:schemeClr val="tx1"/>
                    </a:solidFill>
                    <a:latin typeface="Times New Roman" charset="0"/>
                  </a:rPr>
                  <a:t>Các vua Athens</a:t>
                </a:r>
              </a:p>
            </p:txBody>
          </p:sp>
          <p:sp>
            <p:nvSpPr>
              <p:cNvPr id="66590" name="Rectangle 79"/>
              <p:cNvSpPr>
                <a:spLocks noChangeArrowheads="1"/>
              </p:cNvSpPr>
              <p:nvPr/>
            </p:nvSpPr>
            <p:spPr bwMode="auto">
              <a:xfrm>
                <a:off x="2703" y="3262"/>
                <a:ext cx="1208" cy="863"/>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0"/>
            <a:ext cx="8001000" cy="990600"/>
          </a:xfrm>
          <a:solidFill>
            <a:srgbClr val="000000"/>
          </a:solidFill>
        </p:spPr>
        <p:txBody>
          <a:bodyPr/>
          <a:lstStyle/>
          <a:p>
            <a:pPr algn="ctr">
              <a:lnSpc>
                <a:spcPct val="80000"/>
              </a:lnSpc>
            </a:pPr>
            <a:r>
              <a:rPr lang="en-US" sz="3400" b="1">
                <a:effectLst>
                  <a:outerShdw blurRad="38100" dist="38100" dir="2700000" algn="tl">
                    <a:srgbClr val="366B1B"/>
                  </a:outerShdw>
                </a:effectLst>
                <a:latin typeface="Arial" charset="0"/>
                <a:ea typeface="ＭＳ Ｐゴシック" charset="0"/>
                <a:cs typeface="Times New Roman" charset="0"/>
              </a:rPr>
              <a:t>Niên đại của thời kỳ Ba Tư</a:t>
            </a:r>
            <a:r>
              <a:rPr lang="en-US" sz="4000" b="1">
                <a:effectLst>
                  <a:outerShdw blurRad="38100" dist="38100" dir="2700000" algn="tl">
                    <a:srgbClr val="366B1B"/>
                  </a:outerShdw>
                </a:effectLst>
                <a:latin typeface="Arial Black" charset="0"/>
                <a:ea typeface="ＭＳ Ｐゴシック" charset="0"/>
                <a:cs typeface="Times New Roman" charset="0"/>
              </a:rPr>
              <a:t> </a:t>
            </a:r>
            <a:br>
              <a:rPr lang="en-US" sz="4000" b="1">
                <a:effectLst>
                  <a:outerShdw blurRad="38100" dist="38100" dir="2700000" algn="tl">
                    <a:srgbClr val="366B1B"/>
                  </a:outerShdw>
                </a:effectLst>
                <a:latin typeface="Arial Black" charset="0"/>
                <a:ea typeface="ＭＳ Ｐゴシック" charset="0"/>
                <a:cs typeface="Times New Roman" charset="0"/>
              </a:rPr>
            </a:br>
            <a:r>
              <a:rPr lang="en-US" sz="1400" b="1">
                <a:effectLst>
                  <a:outerShdw blurRad="38100" dist="38100" dir="2700000" algn="tl">
                    <a:srgbClr val="366B1B"/>
                  </a:outerShdw>
                </a:effectLst>
                <a:latin typeface="Arial Black" charset="0"/>
                <a:ea typeface="ＭＳ Ｐゴシック" charset="0"/>
                <a:cs typeface="Times New Roman" charset="0"/>
              </a:rPr>
              <a:t>John H. Walton, Chronological and Background Charts of the OT, 2d ed., 70</a:t>
            </a:r>
          </a:p>
        </p:txBody>
      </p:sp>
      <p:sp>
        <p:nvSpPr>
          <p:cNvPr id="67587" name="Text Box 3"/>
          <p:cNvSpPr txBox="1">
            <a:spLocks noChangeArrowheads="1"/>
          </p:cNvSpPr>
          <p:nvPr/>
        </p:nvSpPr>
        <p:spPr bwMode="auto">
          <a:xfrm>
            <a:off x="8305800" y="152400"/>
            <a:ext cx="731838" cy="457200"/>
          </a:xfrm>
          <a:prstGeom prst="rect">
            <a:avLst/>
          </a:prstGeom>
          <a:solidFill>
            <a:srgbClr val="FFFFFF"/>
          </a:solidFill>
          <a:ln w="12700">
            <a:solidFill>
              <a:schemeClr val="tx1"/>
            </a:solidFill>
            <a:miter lim="800000"/>
            <a:headEnd type="none" w="sm" len="sm"/>
            <a:tailEnd type="none" w="sm" len="sm"/>
          </a:ln>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latin typeface="Times New Roman" charset="0"/>
              </a:rPr>
              <a:t>313</a:t>
            </a:r>
          </a:p>
        </p:txBody>
      </p:sp>
      <p:sp>
        <p:nvSpPr>
          <p:cNvPr id="67588" name="Rectangle 89"/>
          <p:cNvSpPr>
            <a:spLocks noChangeArrowheads="1"/>
          </p:cNvSpPr>
          <p:nvPr/>
        </p:nvSpPr>
        <p:spPr bwMode="auto">
          <a:xfrm>
            <a:off x="1468438" y="230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589" name="Rectangle 91"/>
          <p:cNvSpPr>
            <a:spLocks noChangeArrowheads="1"/>
          </p:cNvSpPr>
          <p:nvPr/>
        </p:nvSpPr>
        <p:spPr bwMode="auto">
          <a:xfrm>
            <a:off x="1468438" y="558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590" name="Rectangle 95"/>
          <p:cNvSpPr>
            <a:spLocks noChangeArrowheads="1"/>
          </p:cNvSpPr>
          <p:nvPr/>
        </p:nvSpPr>
        <p:spPr bwMode="auto">
          <a:xfrm>
            <a:off x="1468438" y="1001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591" name="Rectangle 101"/>
          <p:cNvSpPr>
            <a:spLocks noChangeArrowheads="1"/>
          </p:cNvSpPr>
          <p:nvPr/>
        </p:nvSpPr>
        <p:spPr bwMode="auto">
          <a:xfrm>
            <a:off x="1468438" y="315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592" name="Rectangle 103"/>
          <p:cNvSpPr>
            <a:spLocks noChangeArrowheads="1"/>
          </p:cNvSpPr>
          <p:nvPr/>
        </p:nvSpPr>
        <p:spPr bwMode="auto">
          <a:xfrm>
            <a:off x="1468438" y="530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593" name="Rectangle 105"/>
          <p:cNvSpPr>
            <a:spLocks noChangeArrowheads="1"/>
          </p:cNvSpPr>
          <p:nvPr/>
        </p:nvSpPr>
        <p:spPr bwMode="auto">
          <a:xfrm>
            <a:off x="1468438" y="815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594" name="Rectangle 111"/>
          <p:cNvSpPr>
            <a:spLocks noChangeArrowheads="1"/>
          </p:cNvSpPr>
          <p:nvPr/>
        </p:nvSpPr>
        <p:spPr bwMode="auto">
          <a:xfrm>
            <a:off x="1468438" y="473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595" name="Rectangle 117"/>
          <p:cNvSpPr>
            <a:spLocks noChangeArrowheads="1"/>
          </p:cNvSpPr>
          <p:nvPr/>
        </p:nvSpPr>
        <p:spPr bwMode="auto">
          <a:xfrm>
            <a:off x="1468438" y="330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596" name="Rectangle 123"/>
          <p:cNvSpPr>
            <a:spLocks noChangeArrowheads="1"/>
          </p:cNvSpPr>
          <p:nvPr/>
        </p:nvSpPr>
        <p:spPr bwMode="auto">
          <a:xfrm>
            <a:off x="1468438" y="144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597" name="Rectangle 129"/>
          <p:cNvSpPr>
            <a:spLocks noChangeArrowheads="1"/>
          </p:cNvSpPr>
          <p:nvPr/>
        </p:nvSpPr>
        <p:spPr bwMode="auto">
          <a:xfrm>
            <a:off x="1468438" y="244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598" name="Rectangle 190"/>
          <p:cNvSpPr>
            <a:spLocks noChangeArrowheads="1"/>
          </p:cNvSpPr>
          <p:nvPr/>
        </p:nvSpPr>
        <p:spPr bwMode="auto">
          <a:xfrm>
            <a:off x="1468438" y="230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599" name="Rectangle 202"/>
          <p:cNvSpPr>
            <a:spLocks noChangeArrowheads="1"/>
          </p:cNvSpPr>
          <p:nvPr/>
        </p:nvSpPr>
        <p:spPr bwMode="auto">
          <a:xfrm>
            <a:off x="1468438" y="315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600" name="Rectangle 212"/>
          <p:cNvSpPr>
            <a:spLocks noChangeArrowheads="1"/>
          </p:cNvSpPr>
          <p:nvPr/>
        </p:nvSpPr>
        <p:spPr bwMode="auto">
          <a:xfrm>
            <a:off x="1468438" y="473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601" name="Rectangle 218"/>
          <p:cNvSpPr>
            <a:spLocks noChangeArrowheads="1"/>
          </p:cNvSpPr>
          <p:nvPr/>
        </p:nvSpPr>
        <p:spPr bwMode="auto">
          <a:xfrm>
            <a:off x="1468438" y="330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602" name="Rectangle 224"/>
          <p:cNvSpPr>
            <a:spLocks noChangeArrowheads="1"/>
          </p:cNvSpPr>
          <p:nvPr/>
        </p:nvSpPr>
        <p:spPr bwMode="auto">
          <a:xfrm>
            <a:off x="1468438" y="144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603" name="Rectangle 230"/>
          <p:cNvSpPr>
            <a:spLocks noChangeArrowheads="1"/>
          </p:cNvSpPr>
          <p:nvPr/>
        </p:nvSpPr>
        <p:spPr bwMode="auto">
          <a:xfrm>
            <a:off x="1468438" y="244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604" name="Rectangle 291"/>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605" name="Rectangle 293"/>
          <p:cNvSpPr>
            <a:spLocks noChangeArrowheads="1"/>
          </p:cNvSpPr>
          <p:nvPr/>
        </p:nvSpPr>
        <p:spPr bwMode="auto">
          <a:xfrm>
            <a:off x="1468438" y="-585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606" name="Rectangle 295"/>
          <p:cNvSpPr>
            <a:spLocks noChangeArrowheads="1"/>
          </p:cNvSpPr>
          <p:nvPr/>
        </p:nvSpPr>
        <p:spPr bwMode="auto">
          <a:xfrm>
            <a:off x="1468438" y="-57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607" name="Rectangle 297"/>
          <p:cNvSpPr>
            <a:spLocks noChangeArrowheads="1"/>
          </p:cNvSpPr>
          <p:nvPr/>
        </p:nvSpPr>
        <p:spPr bwMode="auto">
          <a:xfrm>
            <a:off x="1468438" y="471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608" name="Rectangle 303"/>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609" name="Rectangle 307"/>
          <p:cNvSpPr>
            <a:spLocks noChangeArrowheads="1"/>
          </p:cNvSpPr>
          <p:nvPr/>
        </p:nvSpPr>
        <p:spPr bwMode="auto">
          <a:xfrm>
            <a:off x="1468438" y="-57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610" name="Rectangle 313"/>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611" name="Rectangle 319"/>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612" name="Rectangle 325"/>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7613" name="Rectangle 331"/>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67614" name="Group 387"/>
          <p:cNvGrpSpPr>
            <a:grpSpLocks/>
          </p:cNvGrpSpPr>
          <p:nvPr/>
        </p:nvGrpSpPr>
        <p:grpSpPr bwMode="auto">
          <a:xfrm>
            <a:off x="152400" y="1066800"/>
            <a:ext cx="8915400" cy="5761038"/>
            <a:chOff x="96" y="672"/>
            <a:chExt cx="5616" cy="3629"/>
          </a:xfrm>
        </p:grpSpPr>
        <p:grpSp>
          <p:nvGrpSpPr>
            <p:cNvPr id="67615" name="Group 385"/>
            <p:cNvGrpSpPr>
              <a:grpSpLocks/>
            </p:cNvGrpSpPr>
            <p:nvPr/>
          </p:nvGrpSpPr>
          <p:grpSpPr bwMode="auto">
            <a:xfrm>
              <a:off x="96" y="672"/>
              <a:ext cx="5616" cy="3629"/>
              <a:chOff x="96" y="672"/>
              <a:chExt cx="5616" cy="3629"/>
            </a:xfrm>
          </p:grpSpPr>
          <p:grpSp>
            <p:nvGrpSpPr>
              <p:cNvPr id="67617" name="Group 334"/>
              <p:cNvGrpSpPr>
                <a:grpSpLocks/>
              </p:cNvGrpSpPr>
              <p:nvPr/>
            </p:nvGrpSpPr>
            <p:grpSpPr bwMode="auto">
              <a:xfrm>
                <a:off x="96" y="672"/>
                <a:ext cx="1442" cy="461"/>
                <a:chOff x="0" y="0"/>
                <a:chExt cx="1004" cy="730"/>
              </a:xfrm>
            </p:grpSpPr>
            <p:sp>
              <p:nvSpPr>
                <p:cNvPr id="67681" name="Rectangle 279"/>
                <p:cNvSpPr>
                  <a:spLocks noChangeArrowheads="1"/>
                </p:cNvSpPr>
                <p:nvPr/>
              </p:nvSpPr>
              <p:spPr bwMode="auto">
                <a:xfrm>
                  <a:off x="0" y="0"/>
                  <a:ext cx="1004" cy="7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a:solidFill>
                        <a:schemeClr val="tx1"/>
                      </a:solidFill>
                    </a:rPr>
                    <a:t>CÁC VUA BA TƯ</a:t>
                  </a:r>
                </a:p>
              </p:txBody>
            </p:sp>
            <p:sp>
              <p:nvSpPr>
                <p:cNvPr id="67682" name="Rectangle 333"/>
                <p:cNvSpPr>
                  <a:spLocks noChangeArrowheads="1"/>
                </p:cNvSpPr>
                <p:nvPr/>
              </p:nvSpPr>
              <p:spPr bwMode="auto">
                <a:xfrm>
                  <a:off x="0" y="0"/>
                  <a:ext cx="1004" cy="730"/>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18" name="Group 336"/>
              <p:cNvGrpSpPr>
                <a:grpSpLocks/>
              </p:cNvGrpSpPr>
              <p:nvPr/>
            </p:nvGrpSpPr>
            <p:grpSpPr bwMode="auto">
              <a:xfrm>
                <a:off x="1538" y="672"/>
                <a:ext cx="675" cy="461"/>
                <a:chOff x="1004" y="0"/>
                <a:chExt cx="470" cy="730"/>
              </a:xfrm>
            </p:grpSpPr>
            <p:sp>
              <p:nvSpPr>
                <p:cNvPr id="67679" name="Rectangle 280"/>
                <p:cNvSpPr>
                  <a:spLocks noChangeArrowheads="1"/>
                </p:cNvSpPr>
                <p:nvPr/>
              </p:nvSpPr>
              <p:spPr bwMode="auto">
                <a:xfrm>
                  <a:off x="1004" y="0"/>
                  <a:ext cx="470" cy="7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a:solidFill>
                        <a:schemeClr val="tx1"/>
                      </a:solidFill>
                    </a:rPr>
                    <a:t>Niên đại</a:t>
                  </a:r>
                </a:p>
              </p:txBody>
            </p:sp>
            <p:sp>
              <p:nvSpPr>
                <p:cNvPr id="67680" name="Rectangle 335"/>
                <p:cNvSpPr>
                  <a:spLocks noChangeArrowheads="1"/>
                </p:cNvSpPr>
                <p:nvPr/>
              </p:nvSpPr>
              <p:spPr bwMode="auto">
                <a:xfrm>
                  <a:off x="1004" y="0"/>
                  <a:ext cx="470" cy="730"/>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19" name="Group 338"/>
              <p:cNvGrpSpPr>
                <a:grpSpLocks/>
              </p:cNvGrpSpPr>
              <p:nvPr/>
            </p:nvGrpSpPr>
            <p:grpSpPr bwMode="auto">
              <a:xfrm>
                <a:off x="2213" y="672"/>
                <a:ext cx="1764" cy="461"/>
                <a:chOff x="1474" y="0"/>
                <a:chExt cx="1229" cy="730"/>
              </a:xfrm>
            </p:grpSpPr>
            <p:sp>
              <p:nvSpPr>
                <p:cNvPr id="67677" name="Rectangle 281"/>
                <p:cNvSpPr>
                  <a:spLocks noChangeArrowheads="1"/>
                </p:cNvSpPr>
                <p:nvPr/>
              </p:nvSpPr>
              <p:spPr bwMode="auto">
                <a:xfrm>
                  <a:off x="1474" y="0"/>
                  <a:ext cx="1229" cy="7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Tương quan Kinh Thánh</a:t>
                  </a:r>
                </a:p>
              </p:txBody>
            </p:sp>
            <p:sp>
              <p:nvSpPr>
                <p:cNvPr id="67678" name="Rectangle 337"/>
                <p:cNvSpPr>
                  <a:spLocks noChangeArrowheads="1"/>
                </p:cNvSpPr>
                <p:nvPr/>
              </p:nvSpPr>
              <p:spPr bwMode="auto">
                <a:xfrm>
                  <a:off x="1474" y="0"/>
                  <a:ext cx="1229" cy="730"/>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20" name="Group 340"/>
              <p:cNvGrpSpPr>
                <a:grpSpLocks/>
              </p:cNvGrpSpPr>
              <p:nvPr/>
            </p:nvGrpSpPr>
            <p:grpSpPr bwMode="auto">
              <a:xfrm>
                <a:off x="3977" y="672"/>
                <a:ext cx="1735" cy="461"/>
                <a:chOff x="2703" y="0"/>
                <a:chExt cx="1208" cy="730"/>
              </a:xfrm>
            </p:grpSpPr>
            <p:sp>
              <p:nvSpPr>
                <p:cNvPr id="67675" name="Rectangle 282"/>
                <p:cNvSpPr>
                  <a:spLocks noChangeArrowheads="1"/>
                </p:cNvSpPr>
                <p:nvPr/>
              </p:nvSpPr>
              <p:spPr bwMode="auto">
                <a:xfrm>
                  <a:off x="2703" y="0"/>
                  <a:ext cx="1208" cy="7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Tương quan Hy Lạp</a:t>
                  </a:r>
                </a:p>
              </p:txBody>
            </p:sp>
            <p:sp>
              <p:nvSpPr>
                <p:cNvPr id="67676" name="Rectangle 339"/>
                <p:cNvSpPr>
                  <a:spLocks noChangeArrowheads="1"/>
                </p:cNvSpPr>
                <p:nvPr/>
              </p:nvSpPr>
              <p:spPr bwMode="auto">
                <a:xfrm>
                  <a:off x="2703" y="0"/>
                  <a:ext cx="1208" cy="730"/>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21" name="Group 342"/>
              <p:cNvGrpSpPr>
                <a:grpSpLocks/>
              </p:cNvGrpSpPr>
              <p:nvPr/>
            </p:nvGrpSpPr>
            <p:grpSpPr bwMode="auto">
              <a:xfrm>
                <a:off x="96" y="1132"/>
                <a:ext cx="1442" cy="691"/>
                <a:chOff x="0" y="730"/>
                <a:chExt cx="1004" cy="1665"/>
              </a:xfrm>
            </p:grpSpPr>
            <p:sp>
              <p:nvSpPr>
                <p:cNvPr id="67673" name="Rectangle 284"/>
                <p:cNvSpPr>
                  <a:spLocks noChangeArrowheads="1"/>
                </p:cNvSpPr>
                <p:nvPr/>
              </p:nvSpPr>
              <p:spPr bwMode="auto">
                <a:xfrm>
                  <a:off x="0" y="730"/>
                  <a:ext cx="1004" cy="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ĐA-RI-ÚT II</a:t>
                  </a:r>
                </a:p>
              </p:txBody>
            </p:sp>
            <p:sp>
              <p:nvSpPr>
                <p:cNvPr id="67674" name="Rectangle 341"/>
                <p:cNvSpPr>
                  <a:spLocks noChangeArrowheads="1"/>
                </p:cNvSpPr>
                <p:nvPr/>
              </p:nvSpPr>
              <p:spPr bwMode="auto">
                <a:xfrm>
                  <a:off x="0" y="730"/>
                  <a:ext cx="1004" cy="1665"/>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22" name="Group 344"/>
              <p:cNvGrpSpPr>
                <a:grpSpLocks/>
              </p:cNvGrpSpPr>
              <p:nvPr/>
            </p:nvGrpSpPr>
            <p:grpSpPr bwMode="auto">
              <a:xfrm>
                <a:off x="1538" y="1132"/>
                <a:ext cx="675" cy="691"/>
                <a:chOff x="1004" y="730"/>
                <a:chExt cx="470" cy="1665"/>
              </a:xfrm>
            </p:grpSpPr>
            <p:sp>
              <p:nvSpPr>
                <p:cNvPr id="67671" name="Rectangle 285"/>
                <p:cNvSpPr>
                  <a:spLocks noChangeArrowheads="1"/>
                </p:cNvSpPr>
                <p:nvPr/>
              </p:nvSpPr>
              <p:spPr bwMode="auto">
                <a:xfrm>
                  <a:off x="1004" y="730"/>
                  <a:ext cx="470" cy="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423-404</a:t>
                  </a:r>
                </a:p>
              </p:txBody>
            </p:sp>
            <p:sp>
              <p:nvSpPr>
                <p:cNvPr id="67672" name="Rectangle 343"/>
                <p:cNvSpPr>
                  <a:spLocks noChangeArrowheads="1"/>
                </p:cNvSpPr>
                <p:nvPr/>
              </p:nvSpPr>
              <p:spPr bwMode="auto">
                <a:xfrm>
                  <a:off x="1004" y="730"/>
                  <a:ext cx="470" cy="1665"/>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23" name="Group 348"/>
              <p:cNvGrpSpPr>
                <a:grpSpLocks/>
              </p:cNvGrpSpPr>
              <p:nvPr/>
            </p:nvGrpSpPr>
            <p:grpSpPr bwMode="auto">
              <a:xfrm>
                <a:off x="3977" y="1132"/>
                <a:ext cx="1735" cy="691"/>
                <a:chOff x="2703" y="730"/>
                <a:chExt cx="1208" cy="1665"/>
              </a:xfrm>
            </p:grpSpPr>
            <p:sp>
              <p:nvSpPr>
                <p:cNvPr id="67669" name="Rectangle 289"/>
                <p:cNvSpPr>
                  <a:spLocks noChangeArrowheads="1"/>
                </p:cNvSpPr>
                <p:nvPr/>
              </p:nvSpPr>
              <p:spPr bwMode="auto">
                <a:xfrm>
                  <a:off x="2703" y="730"/>
                  <a:ext cx="1208" cy="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lnSpc>
                      <a:spcPct val="80000"/>
                    </a:lnSpc>
                  </a:pPr>
                  <a:r>
                    <a:rPr lang="en-US" sz="1800">
                      <a:solidFill>
                        <a:schemeClr val="tx1"/>
                      </a:solidFill>
                      <a:latin typeface="Times New Roman" charset="0"/>
                    </a:rPr>
                    <a:t>Chiến tranh với Peloponnesian</a:t>
                  </a:r>
                </a:p>
                <a:p>
                  <a:pPr algn="ctr" eaLnBrk="0" hangingPunct="0">
                    <a:lnSpc>
                      <a:spcPct val="80000"/>
                    </a:lnSpc>
                  </a:pPr>
                  <a:r>
                    <a:rPr lang="en-US" sz="1800">
                      <a:solidFill>
                        <a:schemeClr val="tx1"/>
                      </a:solidFill>
                      <a:latin typeface="Times New Roman" charset="0"/>
                    </a:rPr>
                    <a:t>(431-404)</a:t>
                  </a:r>
                </a:p>
                <a:p>
                  <a:pPr algn="ctr" eaLnBrk="0" hangingPunct="0">
                    <a:lnSpc>
                      <a:spcPct val="80000"/>
                    </a:lnSpc>
                  </a:pPr>
                  <a:r>
                    <a:rPr lang="en-US" sz="1800">
                      <a:solidFill>
                        <a:schemeClr val="tx1"/>
                      </a:solidFill>
                      <a:latin typeface="Times New Roman" charset="0"/>
                    </a:rPr>
                    <a:t>A-thên thất thủ (404)</a:t>
                  </a:r>
                </a:p>
                <a:p>
                  <a:pPr algn="ctr" eaLnBrk="0" hangingPunct="0">
                    <a:lnSpc>
                      <a:spcPct val="80000"/>
                    </a:lnSpc>
                  </a:pPr>
                  <a:r>
                    <a:rPr lang="en-US" sz="1800">
                      <a:solidFill>
                        <a:schemeClr val="tx1"/>
                      </a:solidFill>
                      <a:latin typeface="Times New Roman" charset="0"/>
                    </a:rPr>
                    <a:t>Các vua Sparta</a:t>
                  </a:r>
                </a:p>
              </p:txBody>
            </p:sp>
            <p:sp>
              <p:nvSpPr>
                <p:cNvPr id="67670" name="Rectangle 347"/>
                <p:cNvSpPr>
                  <a:spLocks noChangeArrowheads="1"/>
                </p:cNvSpPr>
                <p:nvPr/>
              </p:nvSpPr>
              <p:spPr bwMode="auto">
                <a:xfrm>
                  <a:off x="2703" y="730"/>
                  <a:ext cx="1208" cy="1665"/>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24" name="Group 350"/>
              <p:cNvGrpSpPr>
                <a:grpSpLocks/>
              </p:cNvGrpSpPr>
              <p:nvPr/>
            </p:nvGrpSpPr>
            <p:grpSpPr bwMode="auto">
              <a:xfrm>
                <a:off x="96" y="1825"/>
                <a:ext cx="1442" cy="691"/>
                <a:chOff x="0" y="2395"/>
                <a:chExt cx="1004" cy="1332"/>
              </a:xfrm>
            </p:grpSpPr>
            <p:sp>
              <p:nvSpPr>
                <p:cNvPr id="67667" name="Rectangle 299"/>
                <p:cNvSpPr>
                  <a:spLocks noChangeArrowheads="1"/>
                </p:cNvSpPr>
                <p:nvPr/>
              </p:nvSpPr>
              <p:spPr bwMode="auto">
                <a:xfrm>
                  <a:off x="0" y="2395"/>
                  <a:ext cx="1004" cy="1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Ạt-ta-xét-xe II</a:t>
                  </a:r>
                </a:p>
              </p:txBody>
            </p:sp>
            <p:sp>
              <p:nvSpPr>
                <p:cNvPr id="67668" name="Rectangle 349"/>
                <p:cNvSpPr>
                  <a:spLocks noChangeArrowheads="1"/>
                </p:cNvSpPr>
                <p:nvPr/>
              </p:nvSpPr>
              <p:spPr bwMode="auto">
                <a:xfrm>
                  <a:off x="0" y="2395"/>
                  <a:ext cx="1004" cy="1332"/>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25" name="Group 352"/>
              <p:cNvGrpSpPr>
                <a:grpSpLocks/>
              </p:cNvGrpSpPr>
              <p:nvPr/>
            </p:nvGrpSpPr>
            <p:grpSpPr bwMode="auto">
              <a:xfrm>
                <a:off x="1538" y="1825"/>
                <a:ext cx="675" cy="691"/>
                <a:chOff x="1004" y="2395"/>
                <a:chExt cx="470" cy="1332"/>
              </a:xfrm>
            </p:grpSpPr>
            <p:sp>
              <p:nvSpPr>
                <p:cNvPr id="67665" name="Rectangle 300"/>
                <p:cNvSpPr>
                  <a:spLocks noChangeArrowheads="1"/>
                </p:cNvSpPr>
                <p:nvPr/>
              </p:nvSpPr>
              <p:spPr bwMode="auto">
                <a:xfrm>
                  <a:off x="1004" y="2395"/>
                  <a:ext cx="470" cy="1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404-359</a:t>
                  </a:r>
                </a:p>
              </p:txBody>
            </p:sp>
            <p:sp>
              <p:nvSpPr>
                <p:cNvPr id="67666" name="Rectangle 351"/>
                <p:cNvSpPr>
                  <a:spLocks noChangeArrowheads="1"/>
                </p:cNvSpPr>
                <p:nvPr/>
              </p:nvSpPr>
              <p:spPr bwMode="auto">
                <a:xfrm>
                  <a:off x="1004" y="2395"/>
                  <a:ext cx="470" cy="1332"/>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26" name="Group 354"/>
              <p:cNvGrpSpPr>
                <a:grpSpLocks/>
              </p:cNvGrpSpPr>
              <p:nvPr/>
            </p:nvGrpSpPr>
            <p:grpSpPr bwMode="auto">
              <a:xfrm>
                <a:off x="3977" y="1825"/>
                <a:ext cx="1735" cy="691"/>
                <a:chOff x="2703" y="2395"/>
                <a:chExt cx="1208" cy="1332"/>
              </a:xfrm>
            </p:grpSpPr>
            <p:sp>
              <p:nvSpPr>
                <p:cNvPr id="67663" name="Rectangle 301"/>
                <p:cNvSpPr>
                  <a:spLocks noChangeArrowheads="1"/>
                </p:cNvSpPr>
                <p:nvPr/>
              </p:nvSpPr>
              <p:spPr bwMode="auto">
                <a:xfrm>
                  <a:off x="2703" y="2395"/>
                  <a:ext cx="1208" cy="1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a:solidFill>
                        <a:schemeClr val="tx1"/>
                      </a:solidFill>
                      <a:latin typeface="Times New Roman" charset="0"/>
                    </a:rPr>
                    <a:t>Socrates (470-399)</a:t>
                  </a:r>
                </a:p>
                <a:p>
                  <a:pPr algn="ctr" eaLnBrk="0" hangingPunct="0"/>
                  <a:r>
                    <a:rPr lang="en-US" sz="2000">
                      <a:solidFill>
                        <a:schemeClr val="tx1"/>
                      </a:solidFill>
                      <a:latin typeface="Times New Roman" charset="0"/>
                    </a:rPr>
                    <a:t>Plato (428-348)</a:t>
                  </a:r>
                </a:p>
                <a:p>
                  <a:pPr algn="ctr" eaLnBrk="0" hangingPunct="0"/>
                  <a:r>
                    <a:rPr lang="en-US" sz="2000">
                      <a:solidFill>
                        <a:schemeClr val="tx1"/>
                      </a:solidFill>
                      <a:latin typeface="Times New Roman" charset="0"/>
                    </a:rPr>
                    <a:t>Aristotle (384-322)</a:t>
                  </a:r>
                </a:p>
              </p:txBody>
            </p:sp>
            <p:sp>
              <p:nvSpPr>
                <p:cNvPr id="67664" name="Rectangle 353"/>
                <p:cNvSpPr>
                  <a:spLocks noChangeArrowheads="1"/>
                </p:cNvSpPr>
                <p:nvPr/>
              </p:nvSpPr>
              <p:spPr bwMode="auto">
                <a:xfrm>
                  <a:off x="2703" y="2395"/>
                  <a:ext cx="1208" cy="1332"/>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27" name="Group 356"/>
              <p:cNvGrpSpPr>
                <a:grpSpLocks/>
              </p:cNvGrpSpPr>
              <p:nvPr/>
            </p:nvGrpSpPr>
            <p:grpSpPr bwMode="auto">
              <a:xfrm>
                <a:off x="96" y="2520"/>
                <a:ext cx="1442" cy="576"/>
                <a:chOff x="0" y="3727"/>
                <a:chExt cx="1004" cy="666"/>
              </a:xfrm>
            </p:grpSpPr>
            <p:sp>
              <p:nvSpPr>
                <p:cNvPr id="67661" name="Rectangle 309"/>
                <p:cNvSpPr>
                  <a:spLocks noChangeArrowheads="1"/>
                </p:cNvSpPr>
                <p:nvPr/>
              </p:nvSpPr>
              <p:spPr bwMode="auto">
                <a:xfrm>
                  <a:off x="0" y="3727"/>
                  <a:ext cx="1004" cy="6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Ạt-ta-xéc-xe III</a:t>
                  </a:r>
                </a:p>
              </p:txBody>
            </p:sp>
            <p:sp>
              <p:nvSpPr>
                <p:cNvPr id="67662" name="Rectangle 355"/>
                <p:cNvSpPr>
                  <a:spLocks noChangeArrowheads="1"/>
                </p:cNvSpPr>
                <p:nvPr/>
              </p:nvSpPr>
              <p:spPr bwMode="auto">
                <a:xfrm>
                  <a:off x="0" y="3727"/>
                  <a:ext cx="1004" cy="666"/>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28" name="Group 358"/>
              <p:cNvGrpSpPr>
                <a:grpSpLocks/>
              </p:cNvGrpSpPr>
              <p:nvPr/>
            </p:nvGrpSpPr>
            <p:grpSpPr bwMode="auto">
              <a:xfrm>
                <a:off x="1538" y="2520"/>
                <a:ext cx="675" cy="576"/>
                <a:chOff x="1004" y="3727"/>
                <a:chExt cx="470" cy="666"/>
              </a:xfrm>
            </p:grpSpPr>
            <p:sp>
              <p:nvSpPr>
                <p:cNvPr id="67659" name="Rectangle 310"/>
                <p:cNvSpPr>
                  <a:spLocks noChangeArrowheads="1"/>
                </p:cNvSpPr>
                <p:nvPr/>
              </p:nvSpPr>
              <p:spPr bwMode="auto">
                <a:xfrm>
                  <a:off x="1004" y="3727"/>
                  <a:ext cx="470" cy="6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359-338</a:t>
                  </a:r>
                </a:p>
              </p:txBody>
            </p:sp>
            <p:sp>
              <p:nvSpPr>
                <p:cNvPr id="67660" name="Rectangle 357"/>
                <p:cNvSpPr>
                  <a:spLocks noChangeArrowheads="1"/>
                </p:cNvSpPr>
                <p:nvPr/>
              </p:nvSpPr>
              <p:spPr bwMode="auto">
                <a:xfrm>
                  <a:off x="1004" y="3727"/>
                  <a:ext cx="470" cy="666"/>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29" name="Group 360"/>
              <p:cNvGrpSpPr>
                <a:grpSpLocks/>
              </p:cNvGrpSpPr>
              <p:nvPr/>
            </p:nvGrpSpPr>
            <p:grpSpPr bwMode="auto">
              <a:xfrm>
                <a:off x="3977" y="2520"/>
                <a:ext cx="1735" cy="576"/>
                <a:chOff x="2703" y="3727"/>
                <a:chExt cx="1208" cy="666"/>
              </a:xfrm>
            </p:grpSpPr>
            <p:sp>
              <p:nvSpPr>
                <p:cNvPr id="67657" name="Rectangle 311"/>
                <p:cNvSpPr>
                  <a:spLocks noChangeArrowheads="1"/>
                </p:cNvSpPr>
                <p:nvPr/>
              </p:nvSpPr>
              <p:spPr bwMode="auto">
                <a:xfrm>
                  <a:off x="2703" y="3727"/>
                  <a:ext cx="1208" cy="6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lnSpc>
                      <a:spcPct val="80000"/>
                    </a:lnSpc>
                  </a:pPr>
                  <a:r>
                    <a:rPr lang="en-US" sz="2000">
                      <a:solidFill>
                        <a:schemeClr val="tx1"/>
                      </a:solidFill>
                      <a:latin typeface="Times New Roman" charset="0"/>
                    </a:rPr>
                    <a:t>Philip II of Macedon thắng Hy Lạp tại Chaeronea năm 338</a:t>
                  </a:r>
                </a:p>
              </p:txBody>
            </p:sp>
            <p:sp>
              <p:nvSpPr>
                <p:cNvPr id="67658" name="Rectangle 359"/>
                <p:cNvSpPr>
                  <a:spLocks noChangeArrowheads="1"/>
                </p:cNvSpPr>
                <p:nvPr/>
              </p:nvSpPr>
              <p:spPr bwMode="auto">
                <a:xfrm>
                  <a:off x="2703" y="3727"/>
                  <a:ext cx="1208" cy="666"/>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30" name="Group 362"/>
              <p:cNvGrpSpPr>
                <a:grpSpLocks/>
              </p:cNvGrpSpPr>
              <p:nvPr/>
            </p:nvGrpSpPr>
            <p:grpSpPr bwMode="auto">
              <a:xfrm>
                <a:off x="96" y="3095"/>
                <a:ext cx="1442" cy="288"/>
                <a:chOff x="0" y="4393"/>
                <a:chExt cx="1004" cy="666"/>
              </a:xfrm>
            </p:grpSpPr>
            <p:sp>
              <p:nvSpPr>
                <p:cNvPr id="67655" name="Rectangle 315"/>
                <p:cNvSpPr>
                  <a:spLocks noChangeArrowheads="1"/>
                </p:cNvSpPr>
                <p:nvPr/>
              </p:nvSpPr>
              <p:spPr bwMode="auto">
                <a:xfrm>
                  <a:off x="0" y="4393"/>
                  <a:ext cx="1004" cy="6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ARSES</a:t>
                  </a:r>
                </a:p>
              </p:txBody>
            </p:sp>
            <p:sp>
              <p:nvSpPr>
                <p:cNvPr id="67656" name="Rectangle 361"/>
                <p:cNvSpPr>
                  <a:spLocks noChangeArrowheads="1"/>
                </p:cNvSpPr>
                <p:nvPr/>
              </p:nvSpPr>
              <p:spPr bwMode="auto">
                <a:xfrm>
                  <a:off x="0" y="4393"/>
                  <a:ext cx="1004" cy="666"/>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31" name="Group 364"/>
              <p:cNvGrpSpPr>
                <a:grpSpLocks/>
              </p:cNvGrpSpPr>
              <p:nvPr/>
            </p:nvGrpSpPr>
            <p:grpSpPr bwMode="auto">
              <a:xfrm>
                <a:off x="1538" y="3095"/>
                <a:ext cx="675" cy="288"/>
                <a:chOff x="1004" y="4393"/>
                <a:chExt cx="470" cy="666"/>
              </a:xfrm>
            </p:grpSpPr>
            <p:sp>
              <p:nvSpPr>
                <p:cNvPr id="67653" name="Rectangle 316"/>
                <p:cNvSpPr>
                  <a:spLocks noChangeArrowheads="1"/>
                </p:cNvSpPr>
                <p:nvPr/>
              </p:nvSpPr>
              <p:spPr bwMode="auto">
                <a:xfrm>
                  <a:off x="1004" y="4393"/>
                  <a:ext cx="470" cy="6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338-335</a:t>
                  </a:r>
                </a:p>
              </p:txBody>
            </p:sp>
            <p:sp>
              <p:nvSpPr>
                <p:cNvPr id="67654" name="Rectangle 363"/>
                <p:cNvSpPr>
                  <a:spLocks noChangeArrowheads="1"/>
                </p:cNvSpPr>
                <p:nvPr/>
              </p:nvSpPr>
              <p:spPr bwMode="auto">
                <a:xfrm>
                  <a:off x="1004" y="4393"/>
                  <a:ext cx="470" cy="666"/>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32" name="Group 366"/>
              <p:cNvGrpSpPr>
                <a:grpSpLocks/>
              </p:cNvGrpSpPr>
              <p:nvPr/>
            </p:nvGrpSpPr>
            <p:grpSpPr bwMode="auto">
              <a:xfrm>
                <a:off x="3977" y="3095"/>
                <a:ext cx="1735" cy="288"/>
                <a:chOff x="2703" y="4393"/>
                <a:chExt cx="1208" cy="666"/>
              </a:xfrm>
            </p:grpSpPr>
            <p:sp>
              <p:nvSpPr>
                <p:cNvPr id="67651" name="Rectangle 317"/>
                <p:cNvSpPr>
                  <a:spLocks noChangeArrowheads="1"/>
                </p:cNvSpPr>
                <p:nvPr/>
              </p:nvSpPr>
              <p:spPr bwMode="auto">
                <a:xfrm>
                  <a:off x="2703" y="4393"/>
                  <a:ext cx="1208" cy="6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 </a:t>
                  </a:r>
                </a:p>
                <a:p>
                  <a:pPr algn="ctr" eaLnBrk="0" hangingPunct="0"/>
                  <a:endParaRPr lang="en-US">
                    <a:solidFill>
                      <a:schemeClr val="tx1"/>
                    </a:solidFill>
                  </a:endParaRPr>
                </a:p>
              </p:txBody>
            </p:sp>
            <p:sp>
              <p:nvSpPr>
                <p:cNvPr id="67652" name="Rectangle 365"/>
                <p:cNvSpPr>
                  <a:spLocks noChangeArrowheads="1"/>
                </p:cNvSpPr>
                <p:nvPr/>
              </p:nvSpPr>
              <p:spPr bwMode="auto">
                <a:xfrm>
                  <a:off x="2703" y="4393"/>
                  <a:ext cx="1208" cy="666"/>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33" name="Group 368"/>
              <p:cNvGrpSpPr>
                <a:grpSpLocks/>
              </p:cNvGrpSpPr>
              <p:nvPr/>
            </p:nvGrpSpPr>
            <p:grpSpPr bwMode="auto">
              <a:xfrm>
                <a:off x="96" y="3379"/>
                <a:ext cx="1442" cy="461"/>
                <a:chOff x="0" y="5059"/>
                <a:chExt cx="1004" cy="666"/>
              </a:xfrm>
            </p:grpSpPr>
            <p:sp>
              <p:nvSpPr>
                <p:cNvPr id="67649" name="Rectangle 321"/>
                <p:cNvSpPr>
                  <a:spLocks noChangeArrowheads="1"/>
                </p:cNvSpPr>
                <p:nvPr/>
              </p:nvSpPr>
              <p:spPr bwMode="auto">
                <a:xfrm>
                  <a:off x="0" y="5059"/>
                  <a:ext cx="1004" cy="6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ĐA-RI-ÚT III</a:t>
                  </a:r>
                </a:p>
              </p:txBody>
            </p:sp>
            <p:sp>
              <p:nvSpPr>
                <p:cNvPr id="67650" name="Rectangle 367"/>
                <p:cNvSpPr>
                  <a:spLocks noChangeArrowheads="1"/>
                </p:cNvSpPr>
                <p:nvPr/>
              </p:nvSpPr>
              <p:spPr bwMode="auto">
                <a:xfrm>
                  <a:off x="0" y="5059"/>
                  <a:ext cx="1004" cy="666"/>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34" name="Group 370"/>
              <p:cNvGrpSpPr>
                <a:grpSpLocks/>
              </p:cNvGrpSpPr>
              <p:nvPr/>
            </p:nvGrpSpPr>
            <p:grpSpPr bwMode="auto">
              <a:xfrm>
                <a:off x="1538" y="3379"/>
                <a:ext cx="675" cy="461"/>
                <a:chOff x="1004" y="5059"/>
                <a:chExt cx="470" cy="666"/>
              </a:xfrm>
            </p:grpSpPr>
            <p:sp>
              <p:nvSpPr>
                <p:cNvPr id="67647" name="Rectangle 322"/>
                <p:cNvSpPr>
                  <a:spLocks noChangeArrowheads="1"/>
                </p:cNvSpPr>
                <p:nvPr/>
              </p:nvSpPr>
              <p:spPr bwMode="auto">
                <a:xfrm>
                  <a:off x="1004" y="5059"/>
                  <a:ext cx="470" cy="6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335-331</a:t>
                  </a:r>
                </a:p>
              </p:txBody>
            </p:sp>
            <p:sp>
              <p:nvSpPr>
                <p:cNvPr id="67648" name="Rectangle 369"/>
                <p:cNvSpPr>
                  <a:spLocks noChangeArrowheads="1"/>
                </p:cNvSpPr>
                <p:nvPr/>
              </p:nvSpPr>
              <p:spPr bwMode="auto">
                <a:xfrm>
                  <a:off x="1004" y="5059"/>
                  <a:ext cx="470" cy="666"/>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35" name="Group 372"/>
              <p:cNvGrpSpPr>
                <a:grpSpLocks/>
              </p:cNvGrpSpPr>
              <p:nvPr/>
            </p:nvGrpSpPr>
            <p:grpSpPr bwMode="auto">
              <a:xfrm>
                <a:off x="3977" y="3379"/>
                <a:ext cx="1735" cy="461"/>
                <a:chOff x="2703" y="5059"/>
                <a:chExt cx="1208" cy="666"/>
              </a:xfrm>
            </p:grpSpPr>
            <p:sp>
              <p:nvSpPr>
                <p:cNvPr id="67645" name="Rectangle 323"/>
                <p:cNvSpPr>
                  <a:spLocks noChangeArrowheads="1"/>
                </p:cNvSpPr>
                <p:nvPr/>
              </p:nvSpPr>
              <p:spPr bwMode="auto">
                <a:xfrm>
                  <a:off x="2703" y="5059"/>
                  <a:ext cx="1208" cy="6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a:solidFill>
                        <a:schemeClr val="tx1"/>
                      </a:solidFill>
                      <a:latin typeface="Times New Roman" charset="0"/>
                    </a:rPr>
                    <a:t>A-lịch-sơn đại đế quét sạch đế quốc Ba-tư</a:t>
                  </a:r>
                </a:p>
              </p:txBody>
            </p:sp>
            <p:sp>
              <p:nvSpPr>
                <p:cNvPr id="67646" name="Rectangle 371"/>
                <p:cNvSpPr>
                  <a:spLocks noChangeArrowheads="1"/>
                </p:cNvSpPr>
                <p:nvPr/>
              </p:nvSpPr>
              <p:spPr bwMode="auto">
                <a:xfrm>
                  <a:off x="2703" y="5059"/>
                  <a:ext cx="1208" cy="666"/>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36" name="Group 374"/>
              <p:cNvGrpSpPr>
                <a:grpSpLocks/>
              </p:cNvGrpSpPr>
              <p:nvPr/>
            </p:nvGrpSpPr>
            <p:grpSpPr bwMode="auto">
              <a:xfrm>
                <a:off x="96" y="3840"/>
                <a:ext cx="1442" cy="461"/>
                <a:chOff x="0" y="5725"/>
                <a:chExt cx="1004" cy="666"/>
              </a:xfrm>
            </p:grpSpPr>
            <p:sp>
              <p:nvSpPr>
                <p:cNvPr id="67643" name="Rectangle 327"/>
                <p:cNvSpPr>
                  <a:spLocks noChangeArrowheads="1"/>
                </p:cNvSpPr>
                <p:nvPr/>
              </p:nvSpPr>
              <p:spPr bwMode="auto">
                <a:xfrm>
                  <a:off x="0" y="5725"/>
                  <a:ext cx="1004" cy="6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A-LỊCH-SƠN</a:t>
                  </a:r>
                </a:p>
              </p:txBody>
            </p:sp>
            <p:sp>
              <p:nvSpPr>
                <p:cNvPr id="67644" name="Rectangle 373"/>
                <p:cNvSpPr>
                  <a:spLocks noChangeArrowheads="1"/>
                </p:cNvSpPr>
                <p:nvPr/>
              </p:nvSpPr>
              <p:spPr bwMode="auto">
                <a:xfrm>
                  <a:off x="0" y="5725"/>
                  <a:ext cx="1004" cy="666"/>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37" name="Group 376"/>
              <p:cNvGrpSpPr>
                <a:grpSpLocks/>
              </p:cNvGrpSpPr>
              <p:nvPr/>
            </p:nvGrpSpPr>
            <p:grpSpPr bwMode="auto">
              <a:xfrm>
                <a:off x="1538" y="3840"/>
                <a:ext cx="675" cy="461"/>
                <a:chOff x="1004" y="5725"/>
                <a:chExt cx="470" cy="666"/>
              </a:xfrm>
            </p:grpSpPr>
            <p:sp>
              <p:nvSpPr>
                <p:cNvPr id="67641" name="Rectangle 328"/>
                <p:cNvSpPr>
                  <a:spLocks noChangeArrowheads="1"/>
                </p:cNvSpPr>
                <p:nvPr/>
              </p:nvSpPr>
              <p:spPr bwMode="auto">
                <a:xfrm>
                  <a:off x="1004" y="5725"/>
                  <a:ext cx="470" cy="6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solidFill>
                        <a:schemeClr val="tx1"/>
                      </a:solidFill>
                    </a:rPr>
                    <a:t>336-323</a:t>
                  </a:r>
                </a:p>
              </p:txBody>
            </p:sp>
            <p:sp>
              <p:nvSpPr>
                <p:cNvPr id="67642" name="Rectangle 375"/>
                <p:cNvSpPr>
                  <a:spLocks noChangeArrowheads="1"/>
                </p:cNvSpPr>
                <p:nvPr/>
              </p:nvSpPr>
              <p:spPr bwMode="auto">
                <a:xfrm>
                  <a:off x="1004" y="5725"/>
                  <a:ext cx="470" cy="666"/>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nvGrpSpPr>
              <p:cNvPr id="67638" name="Group 378"/>
              <p:cNvGrpSpPr>
                <a:grpSpLocks/>
              </p:cNvGrpSpPr>
              <p:nvPr/>
            </p:nvGrpSpPr>
            <p:grpSpPr bwMode="auto">
              <a:xfrm>
                <a:off x="3977" y="3840"/>
                <a:ext cx="1735" cy="461"/>
                <a:chOff x="2703" y="5725"/>
                <a:chExt cx="1208" cy="666"/>
              </a:xfrm>
            </p:grpSpPr>
            <p:sp>
              <p:nvSpPr>
                <p:cNvPr id="67639" name="Rectangle 329"/>
                <p:cNvSpPr>
                  <a:spLocks noChangeArrowheads="1"/>
                </p:cNvSpPr>
                <p:nvPr/>
              </p:nvSpPr>
              <p:spPr bwMode="auto">
                <a:xfrm>
                  <a:off x="2703" y="5725"/>
                  <a:ext cx="1208" cy="6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sz="2000">
                      <a:solidFill>
                        <a:schemeClr val="tx1"/>
                      </a:solidFill>
                      <a:latin typeface="Times New Roman" charset="0"/>
                    </a:rPr>
                    <a:t>Thành lập đế quốc Hy Lạp</a:t>
                  </a:r>
                </a:p>
              </p:txBody>
            </p:sp>
            <p:sp>
              <p:nvSpPr>
                <p:cNvPr id="67640" name="Rectangle 377"/>
                <p:cNvSpPr>
                  <a:spLocks noChangeArrowheads="1"/>
                </p:cNvSpPr>
                <p:nvPr/>
              </p:nvSpPr>
              <p:spPr bwMode="auto">
                <a:xfrm>
                  <a:off x="2703" y="5725"/>
                  <a:ext cx="1208" cy="666"/>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anchor="ctr" anchorCtr="1"/>
                <a:lstStyle/>
                <a:p>
                  <a:endParaRPr lang="en-US"/>
                </a:p>
              </p:txBody>
            </p:sp>
          </p:grpSp>
        </p:grpSp>
        <p:sp>
          <p:nvSpPr>
            <p:cNvPr id="67616" name="Text Box 383"/>
            <p:cNvSpPr txBox="1">
              <a:spLocks noChangeArrowheads="1"/>
            </p:cNvSpPr>
            <p:nvPr/>
          </p:nvSpPr>
          <p:spPr bwMode="auto">
            <a:xfrm rot="-5400000">
              <a:off x="1508" y="1831"/>
              <a:ext cx="3167" cy="17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2800"/>
                <a:t>THỜI </a:t>
              </a:r>
            </a:p>
            <a:p>
              <a:pPr algn="ctr" eaLnBrk="1" hangingPunct="1">
                <a:spcBef>
                  <a:spcPct val="50000"/>
                </a:spcBef>
              </a:pPr>
              <a:r>
                <a:rPr lang="en-US" sz="2800"/>
                <a:t>KỲ</a:t>
              </a:r>
            </a:p>
            <a:p>
              <a:pPr algn="ctr" eaLnBrk="1" hangingPunct="1">
                <a:spcBef>
                  <a:spcPct val="50000"/>
                </a:spcBef>
              </a:pPr>
              <a:endParaRPr lang="en-US" sz="2800"/>
            </a:p>
            <a:p>
              <a:pPr algn="ctr" eaLnBrk="1" hangingPunct="1">
                <a:spcBef>
                  <a:spcPct val="50000"/>
                </a:spcBef>
              </a:pPr>
              <a:r>
                <a:rPr lang="en-US" sz="2800"/>
                <a:t>YÊN</a:t>
              </a:r>
            </a:p>
            <a:p>
              <a:pPr algn="ctr" eaLnBrk="1" hangingPunct="1">
                <a:spcBef>
                  <a:spcPct val="50000"/>
                </a:spcBef>
              </a:pPr>
              <a:r>
                <a:rPr lang="en-US" sz="2800"/>
                <a:t>LẶNG</a:t>
              </a:r>
            </a:p>
            <a:p>
              <a:pPr algn="ctr" eaLnBrk="1" hangingPunct="1">
                <a:spcBef>
                  <a:spcPct val="50000"/>
                </a:spcBef>
              </a:pPr>
              <a:endParaRPr lang="en-US" sz="2800">
                <a:solidFill>
                  <a:schemeClr val="bg1"/>
                </a:solidFill>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42988" y="0"/>
            <a:ext cx="6500812" cy="914400"/>
          </a:xfrm>
          <a:solidFill>
            <a:srgbClr val="000000"/>
          </a:solidFill>
        </p:spPr>
        <p:txBody>
          <a:bodyPr/>
          <a:lstStyle/>
          <a:p>
            <a:pPr algn="ctr">
              <a:lnSpc>
                <a:spcPct val="80000"/>
              </a:lnSpc>
            </a:pPr>
            <a:r>
              <a:rPr lang="en-US" altLang="zh-CN" sz="2400" b="1">
                <a:effectLst>
                  <a:outerShdw blurRad="38100" dist="38100" dir="2700000" algn="tl">
                    <a:srgbClr val="366B1B"/>
                  </a:outerShdw>
                </a:effectLst>
                <a:latin typeface="Arial" charset="0"/>
                <a:ea typeface="ＭＳ Ｐゴシック" charset="0"/>
                <a:cs typeface="Times New Roman" charset="0"/>
              </a:rPr>
              <a:t>Niên đại căn bản liên quan tới sách Ê-xơ-tê</a:t>
            </a:r>
            <a:endParaRPr lang="en-US" sz="2400" b="1">
              <a:effectLst>
                <a:outerShdw blurRad="38100" dist="38100" dir="2700000" algn="tl">
                  <a:srgbClr val="366B1B"/>
                </a:outerShdw>
              </a:effectLst>
              <a:latin typeface="Arial" charset="0"/>
              <a:ea typeface="ＭＳ Ｐゴシック" charset="0"/>
              <a:cs typeface="Times New Roman" charset="0"/>
            </a:endParaRPr>
          </a:p>
        </p:txBody>
      </p:sp>
      <p:sp>
        <p:nvSpPr>
          <p:cNvPr id="68611" name="Text Box 3"/>
          <p:cNvSpPr txBox="1">
            <a:spLocks noChangeArrowheads="1"/>
          </p:cNvSpPr>
          <p:nvPr/>
        </p:nvSpPr>
        <p:spPr bwMode="auto">
          <a:xfrm>
            <a:off x="8305800" y="152400"/>
            <a:ext cx="731838" cy="457200"/>
          </a:xfrm>
          <a:prstGeom prst="rect">
            <a:avLst/>
          </a:prstGeom>
          <a:solidFill>
            <a:srgbClr val="FFFFFF"/>
          </a:solidFill>
          <a:ln w="12700">
            <a:solidFill>
              <a:schemeClr val="tx1"/>
            </a:solidFill>
            <a:miter lim="800000"/>
            <a:headEnd type="none" w="sm" len="sm"/>
            <a:tailEnd type="none" w="sm" len="sm"/>
          </a:ln>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latin typeface="Times New Roman" charset="0"/>
              </a:rPr>
              <a:t>314</a:t>
            </a:r>
          </a:p>
        </p:txBody>
      </p:sp>
      <p:sp>
        <p:nvSpPr>
          <p:cNvPr id="68612" name="Rectangle 4"/>
          <p:cNvSpPr>
            <a:spLocks noChangeArrowheads="1"/>
          </p:cNvSpPr>
          <p:nvPr/>
        </p:nvSpPr>
        <p:spPr bwMode="auto">
          <a:xfrm>
            <a:off x="1468438" y="230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8613" name="Rectangle 5"/>
          <p:cNvSpPr>
            <a:spLocks noChangeArrowheads="1"/>
          </p:cNvSpPr>
          <p:nvPr/>
        </p:nvSpPr>
        <p:spPr bwMode="auto">
          <a:xfrm>
            <a:off x="1468438" y="558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8614" name="Rectangle 8"/>
          <p:cNvSpPr>
            <a:spLocks noChangeArrowheads="1"/>
          </p:cNvSpPr>
          <p:nvPr/>
        </p:nvSpPr>
        <p:spPr bwMode="auto">
          <a:xfrm>
            <a:off x="1468438" y="530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8615" name="Rectangle 10"/>
          <p:cNvSpPr>
            <a:spLocks noChangeArrowheads="1"/>
          </p:cNvSpPr>
          <p:nvPr/>
        </p:nvSpPr>
        <p:spPr bwMode="auto">
          <a:xfrm>
            <a:off x="1468438" y="473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8616" name="Rectangle 12"/>
          <p:cNvSpPr>
            <a:spLocks noChangeArrowheads="1"/>
          </p:cNvSpPr>
          <p:nvPr/>
        </p:nvSpPr>
        <p:spPr bwMode="auto">
          <a:xfrm>
            <a:off x="1468438" y="144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8617" name="Rectangle 18"/>
          <p:cNvSpPr>
            <a:spLocks noChangeArrowheads="1"/>
          </p:cNvSpPr>
          <p:nvPr/>
        </p:nvSpPr>
        <p:spPr bwMode="auto">
          <a:xfrm>
            <a:off x="1468438" y="144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8618" name="Rectangle 20"/>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8619" name="Rectangle 21"/>
          <p:cNvSpPr>
            <a:spLocks noChangeArrowheads="1"/>
          </p:cNvSpPr>
          <p:nvPr/>
        </p:nvSpPr>
        <p:spPr bwMode="auto">
          <a:xfrm>
            <a:off x="1468438" y="-585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8620" name="Rectangle 22"/>
          <p:cNvSpPr>
            <a:spLocks noChangeArrowheads="1"/>
          </p:cNvSpPr>
          <p:nvPr/>
        </p:nvSpPr>
        <p:spPr bwMode="auto">
          <a:xfrm>
            <a:off x="1468438" y="-57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8621" name="Rectangle 24"/>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8622" name="Rectangle 25"/>
          <p:cNvSpPr>
            <a:spLocks noChangeArrowheads="1"/>
          </p:cNvSpPr>
          <p:nvPr/>
        </p:nvSpPr>
        <p:spPr bwMode="auto">
          <a:xfrm>
            <a:off x="1468438" y="-57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8623" name="Rectangle 26"/>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8624" name="Rectangle 27"/>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8625" name="Rectangle 28"/>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8626" name="Rectangle 29"/>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68627" name="Group 169"/>
          <p:cNvGrpSpPr>
            <a:grpSpLocks/>
          </p:cNvGrpSpPr>
          <p:nvPr/>
        </p:nvGrpSpPr>
        <p:grpSpPr bwMode="auto">
          <a:xfrm>
            <a:off x="76200" y="990600"/>
            <a:ext cx="8915400" cy="5715000"/>
            <a:chOff x="-4" y="-4"/>
            <a:chExt cx="4197" cy="5378"/>
          </a:xfrm>
        </p:grpSpPr>
        <p:grpSp>
          <p:nvGrpSpPr>
            <p:cNvPr id="68628" name="Group 167"/>
            <p:cNvGrpSpPr>
              <a:grpSpLocks/>
            </p:cNvGrpSpPr>
            <p:nvPr/>
          </p:nvGrpSpPr>
          <p:grpSpPr bwMode="auto">
            <a:xfrm>
              <a:off x="0" y="0"/>
              <a:ext cx="4189" cy="5370"/>
              <a:chOff x="0" y="0"/>
              <a:chExt cx="4189" cy="5370"/>
            </a:xfrm>
          </p:grpSpPr>
          <p:grpSp>
            <p:nvGrpSpPr>
              <p:cNvPr id="68630" name="Group 122"/>
              <p:cNvGrpSpPr>
                <a:grpSpLocks/>
              </p:cNvGrpSpPr>
              <p:nvPr/>
            </p:nvGrpSpPr>
            <p:grpSpPr bwMode="auto">
              <a:xfrm>
                <a:off x="0" y="0"/>
                <a:ext cx="921" cy="422"/>
                <a:chOff x="0" y="0"/>
                <a:chExt cx="921" cy="422"/>
              </a:xfrm>
            </p:grpSpPr>
            <p:sp>
              <p:nvSpPr>
                <p:cNvPr id="68695" name="Rectangle 121"/>
                <p:cNvSpPr>
                  <a:spLocks noChangeArrowheads="1"/>
                </p:cNvSpPr>
                <p:nvPr/>
              </p:nvSpPr>
              <p:spPr bwMode="auto">
                <a:xfrm>
                  <a:off x="0" y="0"/>
                  <a:ext cx="921" cy="4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68696" name="Group 120"/>
                <p:cNvGrpSpPr>
                  <a:grpSpLocks/>
                </p:cNvGrpSpPr>
                <p:nvPr/>
              </p:nvGrpSpPr>
              <p:grpSpPr bwMode="auto">
                <a:xfrm>
                  <a:off x="0" y="0"/>
                  <a:ext cx="921" cy="422"/>
                  <a:chOff x="0" y="0"/>
                  <a:chExt cx="921" cy="422"/>
                </a:xfrm>
              </p:grpSpPr>
              <p:sp>
                <p:nvSpPr>
                  <p:cNvPr id="68697" name="Rectangle 98"/>
                  <p:cNvSpPr>
                    <a:spLocks noChangeArrowheads="1"/>
                  </p:cNvSpPr>
                  <p:nvPr/>
                </p:nvSpPr>
                <p:spPr bwMode="auto">
                  <a:xfrm>
                    <a:off x="43" y="0"/>
                    <a:ext cx="835" cy="4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rPr>
                      <a:t>Câu tham khảo</a:t>
                    </a:r>
                  </a:p>
                </p:txBody>
              </p:sp>
              <p:sp>
                <p:nvSpPr>
                  <p:cNvPr id="68698" name="Rectangle 119"/>
                  <p:cNvSpPr>
                    <a:spLocks noChangeArrowheads="1"/>
                  </p:cNvSpPr>
                  <p:nvPr/>
                </p:nvSpPr>
                <p:spPr bwMode="auto">
                  <a:xfrm>
                    <a:off x="0" y="0"/>
                    <a:ext cx="921"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68631" name="Group 126"/>
              <p:cNvGrpSpPr>
                <a:grpSpLocks/>
              </p:cNvGrpSpPr>
              <p:nvPr/>
            </p:nvGrpSpPr>
            <p:grpSpPr bwMode="auto">
              <a:xfrm>
                <a:off x="921" y="0"/>
                <a:ext cx="662" cy="422"/>
                <a:chOff x="921" y="0"/>
                <a:chExt cx="662" cy="422"/>
              </a:xfrm>
            </p:grpSpPr>
            <p:sp>
              <p:nvSpPr>
                <p:cNvPr id="68691" name="Rectangle 125"/>
                <p:cNvSpPr>
                  <a:spLocks noChangeArrowheads="1"/>
                </p:cNvSpPr>
                <p:nvPr/>
              </p:nvSpPr>
              <p:spPr bwMode="auto">
                <a:xfrm>
                  <a:off x="921" y="0"/>
                  <a:ext cx="662" cy="4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68692" name="Group 124"/>
                <p:cNvGrpSpPr>
                  <a:grpSpLocks/>
                </p:cNvGrpSpPr>
                <p:nvPr/>
              </p:nvGrpSpPr>
              <p:grpSpPr bwMode="auto">
                <a:xfrm>
                  <a:off x="921" y="0"/>
                  <a:ext cx="662" cy="422"/>
                  <a:chOff x="921" y="0"/>
                  <a:chExt cx="662" cy="422"/>
                </a:xfrm>
              </p:grpSpPr>
              <p:sp>
                <p:nvSpPr>
                  <p:cNvPr id="68693" name="Rectangle 99"/>
                  <p:cNvSpPr>
                    <a:spLocks noChangeArrowheads="1"/>
                  </p:cNvSpPr>
                  <p:nvPr/>
                </p:nvSpPr>
                <p:spPr bwMode="auto">
                  <a:xfrm>
                    <a:off x="964" y="0"/>
                    <a:ext cx="576" cy="4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Niên đại</a:t>
                    </a:r>
                  </a:p>
                </p:txBody>
              </p:sp>
              <p:sp>
                <p:nvSpPr>
                  <p:cNvPr id="68694" name="Rectangle 123"/>
                  <p:cNvSpPr>
                    <a:spLocks noChangeArrowheads="1"/>
                  </p:cNvSpPr>
                  <p:nvPr/>
                </p:nvSpPr>
                <p:spPr bwMode="auto">
                  <a:xfrm>
                    <a:off x="921" y="0"/>
                    <a:ext cx="662"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68632" name="Group 130"/>
              <p:cNvGrpSpPr>
                <a:grpSpLocks/>
              </p:cNvGrpSpPr>
              <p:nvPr/>
            </p:nvGrpSpPr>
            <p:grpSpPr bwMode="auto">
              <a:xfrm>
                <a:off x="1583" y="0"/>
                <a:ext cx="2606" cy="422"/>
                <a:chOff x="1583" y="0"/>
                <a:chExt cx="2606" cy="422"/>
              </a:xfrm>
            </p:grpSpPr>
            <p:sp>
              <p:nvSpPr>
                <p:cNvPr id="68687" name="Rectangle 129"/>
                <p:cNvSpPr>
                  <a:spLocks noChangeArrowheads="1"/>
                </p:cNvSpPr>
                <p:nvPr/>
              </p:nvSpPr>
              <p:spPr bwMode="auto">
                <a:xfrm>
                  <a:off x="1583" y="0"/>
                  <a:ext cx="2606" cy="4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68688" name="Group 128"/>
                <p:cNvGrpSpPr>
                  <a:grpSpLocks/>
                </p:cNvGrpSpPr>
                <p:nvPr/>
              </p:nvGrpSpPr>
              <p:grpSpPr bwMode="auto">
                <a:xfrm>
                  <a:off x="1583" y="0"/>
                  <a:ext cx="2606" cy="422"/>
                  <a:chOff x="1583" y="0"/>
                  <a:chExt cx="2606" cy="422"/>
                </a:xfrm>
              </p:grpSpPr>
              <p:sp>
                <p:nvSpPr>
                  <p:cNvPr id="68689" name="Rectangle 100"/>
                  <p:cNvSpPr>
                    <a:spLocks noChangeArrowheads="1"/>
                  </p:cNvSpPr>
                  <p:nvPr/>
                </p:nvSpPr>
                <p:spPr bwMode="auto">
                  <a:xfrm>
                    <a:off x="1626" y="0"/>
                    <a:ext cx="2520" cy="4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r>
                      <a:rPr lang="en-US">
                        <a:solidFill>
                          <a:schemeClr val="tx2"/>
                        </a:solidFill>
                        <a:latin typeface="Times New Roman" charset="0"/>
                      </a:rPr>
                      <a:t>Sự kiện</a:t>
                    </a:r>
                  </a:p>
                </p:txBody>
              </p:sp>
              <p:sp>
                <p:nvSpPr>
                  <p:cNvPr id="68690" name="Rectangle 127"/>
                  <p:cNvSpPr>
                    <a:spLocks noChangeArrowheads="1"/>
                  </p:cNvSpPr>
                  <p:nvPr/>
                </p:nvSpPr>
                <p:spPr bwMode="auto">
                  <a:xfrm>
                    <a:off x="1583" y="0"/>
                    <a:ext cx="260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68633" name="Group 132"/>
              <p:cNvGrpSpPr>
                <a:grpSpLocks/>
              </p:cNvGrpSpPr>
              <p:nvPr/>
            </p:nvGrpSpPr>
            <p:grpSpPr bwMode="auto">
              <a:xfrm>
                <a:off x="0" y="422"/>
                <a:ext cx="921" cy="633"/>
                <a:chOff x="0" y="422"/>
                <a:chExt cx="921" cy="633"/>
              </a:xfrm>
            </p:grpSpPr>
            <p:sp>
              <p:nvSpPr>
                <p:cNvPr id="68685" name="Rectangle 101"/>
                <p:cNvSpPr>
                  <a:spLocks noChangeArrowheads="1"/>
                </p:cNvSpPr>
                <p:nvPr/>
              </p:nvSpPr>
              <p:spPr bwMode="auto">
                <a:xfrm>
                  <a:off x="43" y="422"/>
                  <a:ext cx="835"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a:t>
                  </a:r>
                </a:p>
              </p:txBody>
            </p:sp>
            <p:sp>
              <p:nvSpPr>
                <p:cNvPr id="68686" name="Rectangle 131"/>
                <p:cNvSpPr>
                  <a:spLocks noChangeArrowheads="1"/>
                </p:cNvSpPr>
                <p:nvPr/>
              </p:nvSpPr>
              <p:spPr bwMode="auto">
                <a:xfrm>
                  <a:off x="0" y="422"/>
                  <a:ext cx="921"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8634" name="Group 134"/>
              <p:cNvGrpSpPr>
                <a:grpSpLocks/>
              </p:cNvGrpSpPr>
              <p:nvPr/>
            </p:nvGrpSpPr>
            <p:grpSpPr bwMode="auto">
              <a:xfrm>
                <a:off x="921" y="422"/>
                <a:ext cx="662" cy="633"/>
                <a:chOff x="921" y="422"/>
                <a:chExt cx="662" cy="633"/>
              </a:xfrm>
            </p:grpSpPr>
            <p:sp>
              <p:nvSpPr>
                <p:cNvPr id="68683" name="Rectangle 102"/>
                <p:cNvSpPr>
                  <a:spLocks noChangeArrowheads="1"/>
                </p:cNvSpPr>
                <p:nvPr/>
              </p:nvSpPr>
              <p:spPr bwMode="auto">
                <a:xfrm>
                  <a:off x="964" y="422"/>
                  <a:ext cx="57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 </a:t>
                  </a:r>
                  <a:r>
                    <a:rPr lang="en-US" sz="2000">
                      <a:solidFill>
                        <a:schemeClr val="tx2"/>
                      </a:solidFill>
                    </a:rPr>
                    <a:t>486</a:t>
                  </a:r>
                </a:p>
              </p:txBody>
            </p:sp>
            <p:sp>
              <p:nvSpPr>
                <p:cNvPr id="68684" name="Rectangle 133"/>
                <p:cNvSpPr>
                  <a:spLocks noChangeArrowheads="1"/>
                </p:cNvSpPr>
                <p:nvPr/>
              </p:nvSpPr>
              <p:spPr bwMode="auto">
                <a:xfrm>
                  <a:off x="921" y="422"/>
                  <a:ext cx="66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8635" name="Group 136"/>
              <p:cNvGrpSpPr>
                <a:grpSpLocks/>
              </p:cNvGrpSpPr>
              <p:nvPr/>
            </p:nvGrpSpPr>
            <p:grpSpPr bwMode="auto">
              <a:xfrm>
                <a:off x="1583" y="422"/>
                <a:ext cx="2606" cy="633"/>
                <a:chOff x="1583" y="422"/>
                <a:chExt cx="2606" cy="633"/>
              </a:xfrm>
            </p:grpSpPr>
            <p:sp>
              <p:nvSpPr>
                <p:cNvPr id="68681" name="Rectangle 103"/>
                <p:cNvSpPr>
                  <a:spLocks noChangeArrowheads="1"/>
                </p:cNvSpPr>
                <p:nvPr/>
              </p:nvSpPr>
              <p:spPr bwMode="auto">
                <a:xfrm>
                  <a:off x="1626" y="422"/>
                  <a:ext cx="252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r>
                    <a:rPr lang="en-US" i="1">
                      <a:solidFill>
                        <a:schemeClr val="tx2"/>
                      </a:solidFill>
                    </a:rPr>
                    <a:t> </a:t>
                  </a:r>
                  <a:r>
                    <a:rPr lang="en-US" sz="2000" i="1">
                      <a:solidFill>
                        <a:schemeClr val="tx2"/>
                      </a:solidFill>
                      <a:latin typeface="Times New Roman" charset="0"/>
                    </a:rPr>
                    <a:t>Xéc-xe bắt đầu trị vì</a:t>
                  </a:r>
                  <a:endParaRPr lang="en-US" sz="2000">
                    <a:solidFill>
                      <a:schemeClr val="tx2"/>
                    </a:solidFill>
                    <a:latin typeface="Times New Roman" charset="0"/>
                  </a:endParaRPr>
                </a:p>
              </p:txBody>
            </p:sp>
            <p:sp>
              <p:nvSpPr>
                <p:cNvPr id="68682" name="Rectangle 135"/>
                <p:cNvSpPr>
                  <a:spLocks noChangeArrowheads="1"/>
                </p:cNvSpPr>
                <p:nvPr/>
              </p:nvSpPr>
              <p:spPr bwMode="auto">
                <a:xfrm>
                  <a:off x="1583" y="422"/>
                  <a:ext cx="2606"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8636" name="Group 138"/>
              <p:cNvGrpSpPr>
                <a:grpSpLocks/>
              </p:cNvGrpSpPr>
              <p:nvPr/>
            </p:nvGrpSpPr>
            <p:grpSpPr bwMode="auto">
              <a:xfrm>
                <a:off x="0" y="1055"/>
                <a:ext cx="921" cy="748"/>
                <a:chOff x="0" y="1055"/>
                <a:chExt cx="921" cy="748"/>
              </a:xfrm>
            </p:grpSpPr>
            <p:sp>
              <p:nvSpPr>
                <p:cNvPr id="68679" name="Rectangle 104"/>
                <p:cNvSpPr>
                  <a:spLocks noChangeArrowheads="1"/>
                </p:cNvSpPr>
                <p:nvPr/>
              </p:nvSpPr>
              <p:spPr bwMode="auto">
                <a:xfrm>
                  <a:off x="43" y="1055"/>
                  <a:ext cx="835"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1:3</a:t>
                  </a:r>
                </a:p>
              </p:txBody>
            </p:sp>
            <p:sp>
              <p:nvSpPr>
                <p:cNvPr id="68680" name="Rectangle 137"/>
                <p:cNvSpPr>
                  <a:spLocks noChangeArrowheads="1"/>
                </p:cNvSpPr>
                <p:nvPr/>
              </p:nvSpPr>
              <p:spPr bwMode="auto">
                <a:xfrm>
                  <a:off x="0" y="1055"/>
                  <a:ext cx="921"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8637" name="Group 140"/>
              <p:cNvGrpSpPr>
                <a:grpSpLocks/>
              </p:cNvGrpSpPr>
              <p:nvPr/>
            </p:nvGrpSpPr>
            <p:grpSpPr bwMode="auto">
              <a:xfrm>
                <a:off x="921" y="1055"/>
                <a:ext cx="662" cy="748"/>
                <a:chOff x="921" y="1055"/>
                <a:chExt cx="662" cy="748"/>
              </a:xfrm>
            </p:grpSpPr>
            <p:sp>
              <p:nvSpPr>
                <p:cNvPr id="68677" name="Rectangle 105"/>
                <p:cNvSpPr>
                  <a:spLocks noChangeArrowheads="1"/>
                </p:cNvSpPr>
                <p:nvPr/>
              </p:nvSpPr>
              <p:spPr bwMode="auto">
                <a:xfrm>
                  <a:off x="964" y="1055"/>
                  <a:ext cx="57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lnSpc>
                      <a:spcPct val="70000"/>
                    </a:lnSpc>
                  </a:pPr>
                  <a:r>
                    <a:rPr lang="en-US">
                      <a:solidFill>
                        <a:schemeClr val="tx2"/>
                      </a:solidFill>
                    </a:rPr>
                    <a:t> </a:t>
                  </a:r>
                  <a:r>
                    <a:rPr lang="en-US" sz="2000">
                      <a:solidFill>
                        <a:schemeClr val="tx2"/>
                      </a:solidFill>
                    </a:rPr>
                    <a:t>483</a:t>
                  </a:r>
                </a:p>
                <a:p>
                  <a:pPr algn="ctr" eaLnBrk="0" hangingPunct="0">
                    <a:lnSpc>
                      <a:spcPct val="70000"/>
                    </a:lnSpc>
                  </a:pPr>
                  <a:r>
                    <a:rPr lang="en-US" sz="2000">
                      <a:solidFill>
                        <a:schemeClr val="tx2"/>
                      </a:solidFill>
                    </a:rPr>
                    <a:t>(Năm tứ 3 của Xéc-xe)</a:t>
                  </a:r>
                </a:p>
              </p:txBody>
            </p:sp>
            <p:sp>
              <p:nvSpPr>
                <p:cNvPr id="68678" name="Rectangle 139"/>
                <p:cNvSpPr>
                  <a:spLocks noChangeArrowheads="1"/>
                </p:cNvSpPr>
                <p:nvPr/>
              </p:nvSpPr>
              <p:spPr bwMode="auto">
                <a:xfrm>
                  <a:off x="921" y="1055"/>
                  <a:ext cx="662"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8638" name="Group 142"/>
              <p:cNvGrpSpPr>
                <a:grpSpLocks/>
              </p:cNvGrpSpPr>
              <p:nvPr/>
            </p:nvGrpSpPr>
            <p:grpSpPr bwMode="auto">
              <a:xfrm>
                <a:off x="1583" y="1055"/>
                <a:ext cx="2606" cy="748"/>
                <a:chOff x="1583" y="1055"/>
                <a:chExt cx="2606" cy="748"/>
              </a:xfrm>
            </p:grpSpPr>
            <p:sp>
              <p:nvSpPr>
                <p:cNvPr id="68675" name="Rectangle 106"/>
                <p:cNvSpPr>
                  <a:spLocks noChangeArrowheads="1"/>
                </p:cNvSpPr>
                <p:nvPr/>
              </p:nvSpPr>
              <p:spPr bwMode="auto">
                <a:xfrm>
                  <a:off x="1626" y="1055"/>
                  <a:ext cx="252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r>
                    <a:rPr lang="en-US" sz="2300" i="1">
                      <a:solidFill>
                        <a:schemeClr val="tx2"/>
                      </a:solidFill>
                    </a:rPr>
                    <a:t> </a:t>
                  </a:r>
                  <a:r>
                    <a:rPr lang="en-US" sz="2100" i="1">
                      <a:solidFill>
                        <a:schemeClr val="tx2"/>
                      </a:solidFill>
                      <a:latin typeface="Times New Roman" charset="0"/>
                    </a:rPr>
                    <a:t>Xéc-xe tổ chức tiệc 7 ngày cho quý tộc và quan lại và Vả-thi bị truất phế</a:t>
                  </a:r>
                  <a:endParaRPr lang="en-US" sz="2100">
                    <a:solidFill>
                      <a:schemeClr val="tx2"/>
                    </a:solidFill>
                    <a:latin typeface="Times New Roman" charset="0"/>
                  </a:endParaRPr>
                </a:p>
              </p:txBody>
            </p:sp>
            <p:sp>
              <p:nvSpPr>
                <p:cNvPr id="68676" name="Rectangle 141"/>
                <p:cNvSpPr>
                  <a:spLocks noChangeArrowheads="1"/>
                </p:cNvSpPr>
                <p:nvPr/>
              </p:nvSpPr>
              <p:spPr bwMode="auto">
                <a:xfrm>
                  <a:off x="1583" y="1055"/>
                  <a:ext cx="260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8639" name="Group 144"/>
              <p:cNvGrpSpPr>
                <a:grpSpLocks/>
              </p:cNvGrpSpPr>
              <p:nvPr/>
            </p:nvGrpSpPr>
            <p:grpSpPr bwMode="auto">
              <a:xfrm>
                <a:off x="0" y="1803"/>
                <a:ext cx="921" cy="748"/>
                <a:chOff x="0" y="1803"/>
                <a:chExt cx="921" cy="748"/>
              </a:xfrm>
            </p:grpSpPr>
            <p:sp>
              <p:nvSpPr>
                <p:cNvPr id="68673" name="Rectangle 107"/>
                <p:cNvSpPr>
                  <a:spLocks noChangeArrowheads="1"/>
                </p:cNvSpPr>
                <p:nvPr/>
              </p:nvSpPr>
              <p:spPr bwMode="auto">
                <a:xfrm>
                  <a:off x="43" y="1803"/>
                  <a:ext cx="835"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a:t>
                  </a:r>
                </a:p>
              </p:txBody>
            </p:sp>
            <p:sp>
              <p:nvSpPr>
                <p:cNvPr id="68674" name="Rectangle 143"/>
                <p:cNvSpPr>
                  <a:spLocks noChangeArrowheads="1"/>
                </p:cNvSpPr>
                <p:nvPr/>
              </p:nvSpPr>
              <p:spPr bwMode="auto">
                <a:xfrm>
                  <a:off x="0" y="1803"/>
                  <a:ext cx="921"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8640" name="Group 146"/>
              <p:cNvGrpSpPr>
                <a:grpSpLocks/>
              </p:cNvGrpSpPr>
              <p:nvPr/>
            </p:nvGrpSpPr>
            <p:grpSpPr bwMode="auto">
              <a:xfrm>
                <a:off x="921" y="1803"/>
                <a:ext cx="662" cy="748"/>
                <a:chOff x="921" y="1803"/>
                <a:chExt cx="662" cy="748"/>
              </a:xfrm>
            </p:grpSpPr>
            <p:sp>
              <p:nvSpPr>
                <p:cNvPr id="68671" name="Rectangle 108"/>
                <p:cNvSpPr>
                  <a:spLocks noChangeArrowheads="1"/>
                </p:cNvSpPr>
                <p:nvPr/>
              </p:nvSpPr>
              <p:spPr bwMode="auto">
                <a:xfrm>
                  <a:off x="964" y="1803"/>
                  <a:ext cx="57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 </a:t>
                  </a:r>
                  <a:r>
                    <a:rPr lang="en-US" sz="2000">
                      <a:solidFill>
                        <a:schemeClr val="tx2"/>
                      </a:solidFill>
                    </a:rPr>
                    <a:t>482-479</a:t>
                  </a:r>
                </a:p>
              </p:txBody>
            </p:sp>
            <p:sp>
              <p:nvSpPr>
                <p:cNvPr id="68672" name="Rectangle 145"/>
                <p:cNvSpPr>
                  <a:spLocks noChangeArrowheads="1"/>
                </p:cNvSpPr>
                <p:nvPr/>
              </p:nvSpPr>
              <p:spPr bwMode="auto">
                <a:xfrm>
                  <a:off x="921" y="1803"/>
                  <a:ext cx="662"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8641" name="Group 148"/>
              <p:cNvGrpSpPr>
                <a:grpSpLocks/>
              </p:cNvGrpSpPr>
              <p:nvPr/>
            </p:nvGrpSpPr>
            <p:grpSpPr bwMode="auto">
              <a:xfrm>
                <a:off x="1583" y="1803"/>
                <a:ext cx="2606" cy="748"/>
                <a:chOff x="1583" y="1803"/>
                <a:chExt cx="2606" cy="748"/>
              </a:xfrm>
            </p:grpSpPr>
            <p:sp>
              <p:nvSpPr>
                <p:cNvPr id="68669" name="Rectangle 109"/>
                <p:cNvSpPr>
                  <a:spLocks noChangeArrowheads="1"/>
                </p:cNvSpPr>
                <p:nvPr/>
              </p:nvSpPr>
              <p:spPr bwMode="auto">
                <a:xfrm>
                  <a:off x="1626" y="1803"/>
                  <a:ext cx="252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nSpc>
                      <a:spcPct val="70000"/>
                    </a:lnSpc>
                  </a:pPr>
                  <a:r>
                    <a:rPr lang="en-US" i="1">
                      <a:solidFill>
                        <a:schemeClr val="tx2"/>
                      </a:solidFill>
                    </a:rPr>
                    <a:t> </a:t>
                  </a:r>
                  <a:r>
                    <a:rPr lang="en-US" sz="2000" i="1">
                      <a:solidFill>
                        <a:schemeClr val="tx2"/>
                      </a:solidFill>
                      <a:latin typeface="Times New Roman" charset="0"/>
                    </a:rPr>
                    <a:t>Xéc-xe lãnh đạo chiến dịch tai hại chống Hy Lạp theo nhà sử học Hy Lạp Herodotus ghi lại  (7.8)</a:t>
                  </a:r>
                  <a:endParaRPr lang="en-US" sz="2000">
                    <a:solidFill>
                      <a:schemeClr val="tx2"/>
                    </a:solidFill>
                    <a:latin typeface="Times New Roman" charset="0"/>
                  </a:endParaRPr>
                </a:p>
              </p:txBody>
            </p:sp>
            <p:sp>
              <p:nvSpPr>
                <p:cNvPr id="68670" name="Rectangle 147"/>
                <p:cNvSpPr>
                  <a:spLocks noChangeArrowheads="1"/>
                </p:cNvSpPr>
                <p:nvPr/>
              </p:nvSpPr>
              <p:spPr bwMode="auto">
                <a:xfrm>
                  <a:off x="1583" y="1803"/>
                  <a:ext cx="260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8642" name="Group 150"/>
              <p:cNvGrpSpPr>
                <a:grpSpLocks/>
              </p:cNvGrpSpPr>
              <p:nvPr/>
            </p:nvGrpSpPr>
            <p:grpSpPr bwMode="auto">
              <a:xfrm>
                <a:off x="0" y="2551"/>
                <a:ext cx="921" cy="863"/>
                <a:chOff x="0" y="2551"/>
                <a:chExt cx="921" cy="863"/>
              </a:xfrm>
            </p:grpSpPr>
            <p:sp>
              <p:nvSpPr>
                <p:cNvPr id="68667" name="Rectangle 110"/>
                <p:cNvSpPr>
                  <a:spLocks noChangeArrowheads="1"/>
                </p:cNvSpPr>
                <p:nvPr/>
              </p:nvSpPr>
              <p:spPr bwMode="auto">
                <a:xfrm>
                  <a:off x="43" y="2551"/>
                  <a:ext cx="835"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 2:16</a:t>
                  </a:r>
                </a:p>
              </p:txBody>
            </p:sp>
            <p:sp>
              <p:nvSpPr>
                <p:cNvPr id="68668" name="Rectangle 149"/>
                <p:cNvSpPr>
                  <a:spLocks noChangeArrowheads="1"/>
                </p:cNvSpPr>
                <p:nvPr/>
              </p:nvSpPr>
              <p:spPr bwMode="auto">
                <a:xfrm>
                  <a:off x="0" y="2551"/>
                  <a:ext cx="921"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8643" name="Group 152"/>
              <p:cNvGrpSpPr>
                <a:grpSpLocks/>
              </p:cNvGrpSpPr>
              <p:nvPr/>
            </p:nvGrpSpPr>
            <p:grpSpPr bwMode="auto">
              <a:xfrm>
                <a:off x="921" y="2551"/>
                <a:ext cx="662" cy="863"/>
                <a:chOff x="921" y="2551"/>
                <a:chExt cx="662" cy="863"/>
              </a:xfrm>
            </p:grpSpPr>
            <p:sp>
              <p:nvSpPr>
                <p:cNvPr id="68665" name="Rectangle 111"/>
                <p:cNvSpPr>
                  <a:spLocks noChangeArrowheads="1"/>
                </p:cNvSpPr>
                <p:nvPr/>
              </p:nvSpPr>
              <p:spPr bwMode="auto">
                <a:xfrm>
                  <a:off x="964" y="2551"/>
                  <a:ext cx="57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lnSpc>
                      <a:spcPct val="70000"/>
                    </a:lnSpc>
                  </a:pPr>
                  <a:r>
                    <a:rPr lang="en-US" sz="2000">
                      <a:solidFill>
                        <a:schemeClr val="tx2"/>
                      </a:solidFill>
                    </a:rPr>
                    <a:t>Tháng 12 479 hoặc tháng Giêng 478</a:t>
                  </a:r>
                </a:p>
              </p:txBody>
            </p:sp>
            <p:sp>
              <p:nvSpPr>
                <p:cNvPr id="68666" name="Rectangle 151"/>
                <p:cNvSpPr>
                  <a:spLocks noChangeArrowheads="1"/>
                </p:cNvSpPr>
                <p:nvPr/>
              </p:nvSpPr>
              <p:spPr bwMode="auto">
                <a:xfrm>
                  <a:off x="921" y="2551"/>
                  <a:ext cx="662"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8644" name="Group 154"/>
              <p:cNvGrpSpPr>
                <a:grpSpLocks/>
              </p:cNvGrpSpPr>
              <p:nvPr/>
            </p:nvGrpSpPr>
            <p:grpSpPr bwMode="auto">
              <a:xfrm>
                <a:off x="1583" y="2551"/>
                <a:ext cx="2606" cy="863"/>
                <a:chOff x="1583" y="2551"/>
                <a:chExt cx="2606" cy="863"/>
              </a:xfrm>
            </p:grpSpPr>
            <p:sp>
              <p:nvSpPr>
                <p:cNvPr id="68663" name="Rectangle 112"/>
                <p:cNvSpPr>
                  <a:spLocks noChangeArrowheads="1"/>
                </p:cNvSpPr>
                <p:nvPr/>
              </p:nvSpPr>
              <p:spPr bwMode="auto">
                <a:xfrm>
                  <a:off x="1626" y="2551"/>
                  <a:ext cx="2520"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r>
                    <a:rPr lang="en-US" sz="2000" i="1">
                      <a:solidFill>
                        <a:schemeClr val="tx2"/>
                      </a:solidFill>
                      <a:latin typeface="Times New Roman" charset="0"/>
                    </a:rPr>
                    <a:t>Ê-xơ-tê trở thành hoàng hậu sau bốn năm chọn lọc</a:t>
                  </a:r>
                  <a:endParaRPr lang="en-US" sz="2000">
                    <a:solidFill>
                      <a:schemeClr val="tx2"/>
                    </a:solidFill>
                    <a:latin typeface="Times New Roman" charset="0"/>
                  </a:endParaRPr>
                </a:p>
              </p:txBody>
            </p:sp>
            <p:sp>
              <p:nvSpPr>
                <p:cNvPr id="68664" name="Rectangle 153"/>
                <p:cNvSpPr>
                  <a:spLocks noChangeArrowheads="1"/>
                </p:cNvSpPr>
                <p:nvPr/>
              </p:nvSpPr>
              <p:spPr bwMode="auto">
                <a:xfrm>
                  <a:off x="1583" y="2551"/>
                  <a:ext cx="2606"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8645" name="Group 156"/>
              <p:cNvGrpSpPr>
                <a:grpSpLocks/>
              </p:cNvGrpSpPr>
              <p:nvPr/>
            </p:nvGrpSpPr>
            <p:grpSpPr bwMode="auto">
              <a:xfrm>
                <a:off x="0" y="3414"/>
                <a:ext cx="921" cy="978"/>
                <a:chOff x="0" y="3414"/>
                <a:chExt cx="921" cy="978"/>
              </a:xfrm>
            </p:grpSpPr>
            <p:sp>
              <p:nvSpPr>
                <p:cNvPr id="68661" name="Rectangle 113"/>
                <p:cNvSpPr>
                  <a:spLocks noChangeArrowheads="1"/>
                </p:cNvSpPr>
                <p:nvPr/>
              </p:nvSpPr>
              <p:spPr bwMode="auto">
                <a:xfrm>
                  <a:off x="43" y="3414"/>
                  <a:ext cx="835"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3:7</a:t>
                  </a:r>
                </a:p>
              </p:txBody>
            </p:sp>
            <p:sp>
              <p:nvSpPr>
                <p:cNvPr id="68662" name="Rectangle 155"/>
                <p:cNvSpPr>
                  <a:spLocks noChangeArrowheads="1"/>
                </p:cNvSpPr>
                <p:nvPr/>
              </p:nvSpPr>
              <p:spPr bwMode="auto">
                <a:xfrm>
                  <a:off x="0" y="3414"/>
                  <a:ext cx="921"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8646" name="Group 158"/>
              <p:cNvGrpSpPr>
                <a:grpSpLocks/>
              </p:cNvGrpSpPr>
              <p:nvPr/>
            </p:nvGrpSpPr>
            <p:grpSpPr bwMode="auto">
              <a:xfrm>
                <a:off x="921" y="3414"/>
                <a:ext cx="662" cy="978"/>
                <a:chOff x="921" y="3414"/>
                <a:chExt cx="662" cy="978"/>
              </a:xfrm>
            </p:grpSpPr>
            <p:sp>
              <p:nvSpPr>
                <p:cNvPr id="68659" name="Rectangle 114"/>
                <p:cNvSpPr>
                  <a:spLocks noChangeArrowheads="1"/>
                </p:cNvSpPr>
                <p:nvPr/>
              </p:nvSpPr>
              <p:spPr bwMode="auto">
                <a:xfrm>
                  <a:off x="964" y="3414"/>
                  <a:ext cx="576"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rPr>
                    <a:t>Đầu tháng tư 474</a:t>
                  </a:r>
                </a:p>
              </p:txBody>
            </p:sp>
            <p:sp>
              <p:nvSpPr>
                <p:cNvPr id="68660" name="Rectangle 157"/>
                <p:cNvSpPr>
                  <a:spLocks noChangeArrowheads="1"/>
                </p:cNvSpPr>
                <p:nvPr/>
              </p:nvSpPr>
              <p:spPr bwMode="auto">
                <a:xfrm>
                  <a:off x="921" y="3414"/>
                  <a:ext cx="662"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8647" name="Group 160"/>
              <p:cNvGrpSpPr>
                <a:grpSpLocks/>
              </p:cNvGrpSpPr>
              <p:nvPr/>
            </p:nvGrpSpPr>
            <p:grpSpPr bwMode="auto">
              <a:xfrm>
                <a:off x="1583" y="3414"/>
                <a:ext cx="2606" cy="978"/>
                <a:chOff x="1583" y="3414"/>
                <a:chExt cx="2606" cy="978"/>
              </a:xfrm>
            </p:grpSpPr>
            <p:sp>
              <p:nvSpPr>
                <p:cNvPr id="68657" name="Rectangle 115"/>
                <p:cNvSpPr>
                  <a:spLocks noChangeArrowheads="1"/>
                </p:cNvSpPr>
                <p:nvPr/>
              </p:nvSpPr>
              <p:spPr bwMode="auto">
                <a:xfrm>
                  <a:off x="1626" y="3414"/>
                  <a:ext cx="2520"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nSpc>
                      <a:spcPct val="80000"/>
                    </a:lnSpc>
                  </a:pPr>
                  <a:r>
                    <a:rPr lang="en-US" i="1">
                      <a:solidFill>
                        <a:schemeClr val="tx2"/>
                      </a:solidFill>
                    </a:rPr>
                    <a:t> </a:t>
                  </a:r>
                  <a:r>
                    <a:rPr lang="en-US" sz="1900" i="1">
                      <a:solidFill>
                        <a:schemeClr val="tx2"/>
                      </a:solidFill>
                      <a:latin typeface="Times New Roman" charset="0"/>
                    </a:rPr>
                    <a:t>Trong năm thứ 5 của Ê-xơ-tê, Ha-man &amp; các thuật sĩ (5:10, 14; 6:12-13) bốc thăm chọn ngày tiêu diệt người Giu-đa vào 11 tháng sau đó (7 th ba 473)</a:t>
                  </a:r>
                  <a:endParaRPr lang="en-US" sz="1900">
                    <a:solidFill>
                      <a:schemeClr val="tx2"/>
                    </a:solidFill>
                    <a:latin typeface="Times New Roman" charset="0"/>
                  </a:endParaRPr>
                </a:p>
              </p:txBody>
            </p:sp>
            <p:sp>
              <p:nvSpPr>
                <p:cNvPr id="68658" name="Rectangle 159"/>
                <p:cNvSpPr>
                  <a:spLocks noChangeArrowheads="1"/>
                </p:cNvSpPr>
                <p:nvPr/>
              </p:nvSpPr>
              <p:spPr bwMode="auto">
                <a:xfrm>
                  <a:off x="1583" y="3414"/>
                  <a:ext cx="2606"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8648" name="Group 162"/>
              <p:cNvGrpSpPr>
                <a:grpSpLocks/>
              </p:cNvGrpSpPr>
              <p:nvPr/>
            </p:nvGrpSpPr>
            <p:grpSpPr bwMode="auto">
              <a:xfrm>
                <a:off x="0" y="4392"/>
                <a:ext cx="921" cy="978"/>
                <a:chOff x="0" y="4392"/>
                <a:chExt cx="921" cy="978"/>
              </a:xfrm>
            </p:grpSpPr>
            <p:sp>
              <p:nvSpPr>
                <p:cNvPr id="68655" name="Rectangle 116"/>
                <p:cNvSpPr>
                  <a:spLocks noChangeArrowheads="1"/>
                </p:cNvSpPr>
                <p:nvPr/>
              </p:nvSpPr>
              <p:spPr bwMode="auto">
                <a:xfrm>
                  <a:off x="43" y="4392"/>
                  <a:ext cx="835"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 3:12</a:t>
                  </a:r>
                </a:p>
              </p:txBody>
            </p:sp>
            <p:sp>
              <p:nvSpPr>
                <p:cNvPr id="68656" name="Rectangle 161"/>
                <p:cNvSpPr>
                  <a:spLocks noChangeArrowheads="1"/>
                </p:cNvSpPr>
                <p:nvPr/>
              </p:nvSpPr>
              <p:spPr bwMode="auto">
                <a:xfrm>
                  <a:off x="0" y="4392"/>
                  <a:ext cx="921"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8649" name="Group 164"/>
              <p:cNvGrpSpPr>
                <a:grpSpLocks/>
              </p:cNvGrpSpPr>
              <p:nvPr/>
            </p:nvGrpSpPr>
            <p:grpSpPr bwMode="auto">
              <a:xfrm>
                <a:off x="921" y="4392"/>
                <a:ext cx="662" cy="978"/>
                <a:chOff x="921" y="4392"/>
                <a:chExt cx="662" cy="978"/>
              </a:xfrm>
            </p:grpSpPr>
            <p:sp>
              <p:nvSpPr>
                <p:cNvPr id="68653" name="Rectangle 117"/>
                <p:cNvSpPr>
                  <a:spLocks noChangeArrowheads="1"/>
                </p:cNvSpPr>
                <p:nvPr/>
              </p:nvSpPr>
              <p:spPr bwMode="auto">
                <a:xfrm>
                  <a:off x="964" y="4392"/>
                  <a:ext cx="576"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lnSpc>
                      <a:spcPct val="70000"/>
                    </a:lnSpc>
                  </a:pPr>
                  <a:r>
                    <a:rPr lang="en-US">
                      <a:solidFill>
                        <a:schemeClr val="tx2"/>
                      </a:solidFill>
                    </a:rPr>
                    <a:t> </a:t>
                  </a:r>
                  <a:r>
                    <a:rPr lang="en-US" sz="2000">
                      <a:solidFill>
                        <a:schemeClr val="tx2"/>
                      </a:solidFill>
                    </a:rPr>
                    <a:t>17 thg tư, 474</a:t>
                  </a:r>
                </a:p>
                <a:p>
                  <a:pPr algn="ctr" eaLnBrk="0" hangingPunct="0">
                    <a:lnSpc>
                      <a:spcPct val="70000"/>
                    </a:lnSpc>
                  </a:pPr>
                  <a:r>
                    <a:rPr lang="en-US" sz="2000">
                      <a:solidFill>
                        <a:schemeClr val="tx2"/>
                      </a:solidFill>
                    </a:rPr>
                    <a:t> (13th of</a:t>
                  </a:r>
                  <a:r>
                    <a:rPr lang="en-US">
                      <a:solidFill>
                        <a:schemeClr val="tx2"/>
                      </a:solidFill>
                    </a:rPr>
                    <a:t> </a:t>
                  </a:r>
                  <a:r>
                    <a:rPr lang="en-US" sz="2000">
                      <a:solidFill>
                        <a:schemeClr val="tx2"/>
                      </a:solidFill>
                    </a:rPr>
                    <a:t>Nisan)</a:t>
                  </a:r>
                </a:p>
              </p:txBody>
            </p:sp>
            <p:sp>
              <p:nvSpPr>
                <p:cNvPr id="68654" name="Rectangle 163"/>
                <p:cNvSpPr>
                  <a:spLocks noChangeArrowheads="1"/>
                </p:cNvSpPr>
                <p:nvPr/>
              </p:nvSpPr>
              <p:spPr bwMode="auto">
                <a:xfrm>
                  <a:off x="921" y="4392"/>
                  <a:ext cx="662"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8650" name="Group 166"/>
              <p:cNvGrpSpPr>
                <a:grpSpLocks/>
              </p:cNvGrpSpPr>
              <p:nvPr/>
            </p:nvGrpSpPr>
            <p:grpSpPr bwMode="auto">
              <a:xfrm>
                <a:off x="1583" y="4392"/>
                <a:ext cx="2606" cy="978"/>
                <a:chOff x="1583" y="4392"/>
                <a:chExt cx="2606" cy="978"/>
              </a:xfrm>
            </p:grpSpPr>
            <p:sp>
              <p:nvSpPr>
                <p:cNvPr id="68651" name="Rectangle 118"/>
                <p:cNvSpPr>
                  <a:spLocks noChangeArrowheads="1"/>
                </p:cNvSpPr>
                <p:nvPr/>
              </p:nvSpPr>
              <p:spPr bwMode="auto">
                <a:xfrm>
                  <a:off x="1626" y="4392"/>
                  <a:ext cx="2520"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nSpc>
                      <a:spcPct val="70000"/>
                    </a:lnSpc>
                  </a:pPr>
                  <a:r>
                    <a:rPr lang="en-US" i="1">
                      <a:solidFill>
                        <a:schemeClr val="tx2"/>
                      </a:solidFill>
                    </a:rPr>
                    <a:t> </a:t>
                  </a:r>
                  <a:r>
                    <a:rPr lang="en-US" sz="2000" i="1">
                      <a:solidFill>
                        <a:schemeClr val="tx2"/>
                      </a:solidFill>
                      <a:latin typeface="Times New Roman" charset="0"/>
                    </a:rPr>
                    <a:t>Chiếu chỉ thứ 1 của Xéc-xe (để tiêu diệt người Giu-đa) thông báo về ngày định mệnh, các thư ký hoàng gia viết chiếu chỉ này bằng các ngôn ngữ của đế quốc</a:t>
                  </a:r>
                  <a:endParaRPr lang="en-US" sz="2000">
                    <a:solidFill>
                      <a:schemeClr val="tx2"/>
                    </a:solidFill>
                    <a:latin typeface="Times New Roman" charset="0"/>
                  </a:endParaRPr>
                </a:p>
              </p:txBody>
            </p:sp>
            <p:sp>
              <p:nvSpPr>
                <p:cNvPr id="68652" name="Rectangle 165"/>
                <p:cNvSpPr>
                  <a:spLocks noChangeArrowheads="1"/>
                </p:cNvSpPr>
                <p:nvPr/>
              </p:nvSpPr>
              <p:spPr bwMode="auto">
                <a:xfrm>
                  <a:off x="1583" y="4392"/>
                  <a:ext cx="2606"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sp>
          <p:nvSpPr>
            <p:cNvPr id="68629" name="Rectangle 168"/>
            <p:cNvSpPr>
              <a:spLocks noChangeArrowheads="1"/>
            </p:cNvSpPr>
            <p:nvPr/>
          </p:nvSpPr>
          <p:spPr bwMode="auto">
            <a:xfrm>
              <a:off x="-4" y="-4"/>
              <a:ext cx="4197" cy="5378"/>
            </a:xfrm>
            <a:prstGeom prst="rect">
              <a:avLst/>
            </a:prstGeom>
            <a:noFill/>
            <a:ln w="1428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27088" y="0"/>
            <a:ext cx="6645275" cy="914400"/>
          </a:xfrm>
          <a:solidFill>
            <a:srgbClr val="000000"/>
          </a:solidFill>
        </p:spPr>
        <p:txBody>
          <a:bodyPr/>
          <a:lstStyle/>
          <a:p>
            <a:pPr algn="ctr">
              <a:lnSpc>
                <a:spcPct val="80000"/>
              </a:lnSpc>
            </a:pPr>
            <a:r>
              <a:rPr lang="en-US" altLang="zh-CN" sz="2400" b="1">
                <a:effectLst>
                  <a:outerShdw blurRad="38100" dist="38100" dir="2700000" algn="tl">
                    <a:srgbClr val="366B1B"/>
                  </a:outerShdw>
                </a:effectLst>
                <a:latin typeface="Arial" charset="0"/>
                <a:ea typeface="ＭＳ Ｐゴシック" charset="0"/>
                <a:cs typeface="Times New Roman" charset="0"/>
              </a:rPr>
              <a:t>Niên đại căn bản liên quan tới sách Ê-xơ-tê</a:t>
            </a:r>
            <a:endParaRPr lang="en-US" sz="2400" b="1">
              <a:effectLst>
                <a:outerShdw blurRad="38100" dist="38100" dir="2700000" algn="tl">
                  <a:srgbClr val="366B1B"/>
                </a:outerShdw>
              </a:effectLst>
              <a:latin typeface="Arial" charset="0"/>
              <a:ea typeface="ＭＳ Ｐゴシック" charset="0"/>
              <a:cs typeface="Times New Roman" charset="0"/>
            </a:endParaRPr>
          </a:p>
        </p:txBody>
      </p:sp>
      <p:sp>
        <p:nvSpPr>
          <p:cNvPr id="69635" name="Text Box 3"/>
          <p:cNvSpPr txBox="1">
            <a:spLocks noChangeArrowheads="1"/>
          </p:cNvSpPr>
          <p:nvPr/>
        </p:nvSpPr>
        <p:spPr bwMode="auto">
          <a:xfrm>
            <a:off x="8305800" y="152400"/>
            <a:ext cx="731838" cy="457200"/>
          </a:xfrm>
          <a:prstGeom prst="rect">
            <a:avLst/>
          </a:prstGeom>
          <a:solidFill>
            <a:srgbClr val="FFFFFF"/>
          </a:solidFill>
          <a:ln w="12700">
            <a:solidFill>
              <a:schemeClr val="tx1"/>
            </a:solidFill>
            <a:miter lim="800000"/>
            <a:headEnd type="none" w="sm" len="sm"/>
            <a:tailEnd type="none" w="sm" len="sm"/>
          </a:ln>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latin typeface="Times New Roman" charset="0"/>
              </a:rPr>
              <a:t>314</a:t>
            </a:r>
          </a:p>
        </p:txBody>
      </p:sp>
      <p:sp>
        <p:nvSpPr>
          <p:cNvPr id="69636" name="Rectangle 5"/>
          <p:cNvSpPr>
            <a:spLocks noChangeArrowheads="1"/>
          </p:cNvSpPr>
          <p:nvPr/>
        </p:nvSpPr>
        <p:spPr bwMode="auto">
          <a:xfrm>
            <a:off x="1468438" y="558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9637" name="Rectangle 6"/>
          <p:cNvSpPr>
            <a:spLocks noChangeArrowheads="1"/>
          </p:cNvSpPr>
          <p:nvPr/>
        </p:nvSpPr>
        <p:spPr bwMode="auto">
          <a:xfrm>
            <a:off x="1468438" y="530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9638" name="Rectangle 7"/>
          <p:cNvSpPr>
            <a:spLocks noChangeArrowheads="1"/>
          </p:cNvSpPr>
          <p:nvPr/>
        </p:nvSpPr>
        <p:spPr bwMode="auto">
          <a:xfrm>
            <a:off x="1468438" y="473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9639" name="Rectangle 8"/>
          <p:cNvSpPr>
            <a:spLocks noChangeArrowheads="1"/>
          </p:cNvSpPr>
          <p:nvPr/>
        </p:nvSpPr>
        <p:spPr bwMode="auto">
          <a:xfrm>
            <a:off x="1468438" y="144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9640" name="Rectangle 9"/>
          <p:cNvSpPr>
            <a:spLocks noChangeArrowheads="1"/>
          </p:cNvSpPr>
          <p:nvPr/>
        </p:nvSpPr>
        <p:spPr bwMode="auto">
          <a:xfrm>
            <a:off x="1468438" y="144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9641" name="Rectangle 10"/>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9642" name="Rectangle 12"/>
          <p:cNvSpPr>
            <a:spLocks noChangeArrowheads="1"/>
          </p:cNvSpPr>
          <p:nvPr/>
        </p:nvSpPr>
        <p:spPr bwMode="auto">
          <a:xfrm>
            <a:off x="1468438" y="-57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9643" name="Rectangle 13"/>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9644" name="Rectangle 14"/>
          <p:cNvSpPr>
            <a:spLocks noChangeArrowheads="1"/>
          </p:cNvSpPr>
          <p:nvPr/>
        </p:nvSpPr>
        <p:spPr bwMode="auto">
          <a:xfrm>
            <a:off x="1468438" y="-57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9645" name="Rectangle 15"/>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9646" name="Rectangle 16"/>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9647" name="Rectangle 17"/>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69648" name="Rectangle 18"/>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69649" name="Group 153"/>
          <p:cNvGrpSpPr>
            <a:grpSpLocks/>
          </p:cNvGrpSpPr>
          <p:nvPr/>
        </p:nvGrpSpPr>
        <p:grpSpPr bwMode="auto">
          <a:xfrm>
            <a:off x="76200" y="946150"/>
            <a:ext cx="8958263" cy="5803900"/>
            <a:chOff x="-4" y="-4"/>
            <a:chExt cx="4197" cy="5205"/>
          </a:xfrm>
        </p:grpSpPr>
        <p:grpSp>
          <p:nvGrpSpPr>
            <p:cNvPr id="69650" name="Group 151"/>
            <p:cNvGrpSpPr>
              <a:grpSpLocks/>
            </p:cNvGrpSpPr>
            <p:nvPr/>
          </p:nvGrpSpPr>
          <p:grpSpPr bwMode="auto">
            <a:xfrm>
              <a:off x="0" y="0"/>
              <a:ext cx="4189" cy="5197"/>
              <a:chOff x="0" y="0"/>
              <a:chExt cx="4189" cy="5197"/>
            </a:xfrm>
          </p:grpSpPr>
          <p:grpSp>
            <p:nvGrpSpPr>
              <p:cNvPr id="69652" name="Group 112"/>
              <p:cNvGrpSpPr>
                <a:grpSpLocks/>
              </p:cNvGrpSpPr>
              <p:nvPr/>
            </p:nvGrpSpPr>
            <p:grpSpPr bwMode="auto">
              <a:xfrm>
                <a:off x="0" y="0"/>
                <a:ext cx="921" cy="422"/>
                <a:chOff x="0" y="0"/>
                <a:chExt cx="921" cy="422"/>
              </a:xfrm>
            </p:grpSpPr>
            <p:sp>
              <p:nvSpPr>
                <p:cNvPr id="69708" name="Rectangle 111"/>
                <p:cNvSpPr>
                  <a:spLocks noChangeArrowheads="1"/>
                </p:cNvSpPr>
                <p:nvPr/>
              </p:nvSpPr>
              <p:spPr bwMode="auto">
                <a:xfrm>
                  <a:off x="0" y="0"/>
                  <a:ext cx="921" cy="4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69709" name="Group 110"/>
                <p:cNvGrpSpPr>
                  <a:grpSpLocks/>
                </p:cNvGrpSpPr>
                <p:nvPr/>
              </p:nvGrpSpPr>
              <p:grpSpPr bwMode="auto">
                <a:xfrm>
                  <a:off x="0" y="0"/>
                  <a:ext cx="921" cy="422"/>
                  <a:chOff x="0" y="0"/>
                  <a:chExt cx="921" cy="422"/>
                </a:xfrm>
              </p:grpSpPr>
              <p:sp>
                <p:nvSpPr>
                  <p:cNvPr id="69710" name="Rectangle 91"/>
                  <p:cNvSpPr>
                    <a:spLocks noChangeArrowheads="1"/>
                  </p:cNvSpPr>
                  <p:nvPr/>
                </p:nvSpPr>
                <p:spPr bwMode="auto">
                  <a:xfrm>
                    <a:off x="43" y="0"/>
                    <a:ext cx="835" cy="4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rPr>
                      <a:t>Câu tham khảo</a:t>
                    </a:r>
                  </a:p>
                </p:txBody>
              </p:sp>
              <p:sp>
                <p:nvSpPr>
                  <p:cNvPr id="69711" name="Rectangle 109"/>
                  <p:cNvSpPr>
                    <a:spLocks noChangeArrowheads="1"/>
                  </p:cNvSpPr>
                  <p:nvPr/>
                </p:nvSpPr>
                <p:spPr bwMode="auto">
                  <a:xfrm>
                    <a:off x="0" y="0"/>
                    <a:ext cx="921"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69653" name="Group 116"/>
              <p:cNvGrpSpPr>
                <a:grpSpLocks/>
              </p:cNvGrpSpPr>
              <p:nvPr/>
            </p:nvGrpSpPr>
            <p:grpSpPr bwMode="auto">
              <a:xfrm>
                <a:off x="921" y="0"/>
                <a:ext cx="662" cy="422"/>
                <a:chOff x="921" y="0"/>
                <a:chExt cx="662" cy="422"/>
              </a:xfrm>
            </p:grpSpPr>
            <p:sp>
              <p:nvSpPr>
                <p:cNvPr id="69704" name="Rectangle 115"/>
                <p:cNvSpPr>
                  <a:spLocks noChangeArrowheads="1"/>
                </p:cNvSpPr>
                <p:nvPr/>
              </p:nvSpPr>
              <p:spPr bwMode="auto">
                <a:xfrm>
                  <a:off x="921" y="0"/>
                  <a:ext cx="662" cy="4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69705" name="Group 114"/>
                <p:cNvGrpSpPr>
                  <a:grpSpLocks/>
                </p:cNvGrpSpPr>
                <p:nvPr/>
              </p:nvGrpSpPr>
              <p:grpSpPr bwMode="auto">
                <a:xfrm>
                  <a:off x="921" y="0"/>
                  <a:ext cx="662" cy="422"/>
                  <a:chOff x="921" y="0"/>
                  <a:chExt cx="662" cy="422"/>
                </a:xfrm>
              </p:grpSpPr>
              <p:sp>
                <p:nvSpPr>
                  <p:cNvPr id="69706" name="Rectangle 92"/>
                  <p:cNvSpPr>
                    <a:spLocks noChangeArrowheads="1"/>
                  </p:cNvSpPr>
                  <p:nvPr/>
                </p:nvSpPr>
                <p:spPr bwMode="auto">
                  <a:xfrm>
                    <a:off x="964" y="0"/>
                    <a:ext cx="576" cy="4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rPr>
                      <a:t>Niên đại</a:t>
                    </a:r>
                  </a:p>
                </p:txBody>
              </p:sp>
              <p:sp>
                <p:nvSpPr>
                  <p:cNvPr id="69707" name="Rectangle 113"/>
                  <p:cNvSpPr>
                    <a:spLocks noChangeArrowheads="1"/>
                  </p:cNvSpPr>
                  <p:nvPr/>
                </p:nvSpPr>
                <p:spPr bwMode="auto">
                  <a:xfrm>
                    <a:off x="921" y="0"/>
                    <a:ext cx="662"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69654" name="Group 120"/>
              <p:cNvGrpSpPr>
                <a:grpSpLocks/>
              </p:cNvGrpSpPr>
              <p:nvPr/>
            </p:nvGrpSpPr>
            <p:grpSpPr bwMode="auto">
              <a:xfrm>
                <a:off x="1583" y="0"/>
                <a:ext cx="2606" cy="422"/>
                <a:chOff x="1583" y="0"/>
                <a:chExt cx="2606" cy="422"/>
              </a:xfrm>
            </p:grpSpPr>
            <p:sp>
              <p:nvSpPr>
                <p:cNvPr id="69700" name="Rectangle 119"/>
                <p:cNvSpPr>
                  <a:spLocks noChangeArrowheads="1"/>
                </p:cNvSpPr>
                <p:nvPr/>
              </p:nvSpPr>
              <p:spPr bwMode="auto">
                <a:xfrm>
                  <a:off x="1583" y="0"/>
                  <a:ext cx="2606" cy="4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69701" name="Group 118"/>
                <p:cNvGrpSpPr>
                  <a:grpSpLocks/>
                </p:cNvGrpSpPr>
                <p:nvPr/>
              </p:nvGrpSpPr>
              <p:grpSpPr bwMode="auto">
                <a:xfrm>
                  <a:off x="1583" y="0"/>
                  <a:ext cx="2606" cy="422"/>
                  <a:chOff x="1583" y="0"/>
                  <a:chExt cx="2606" cy="422"/>
                </a:xfrm>
              </p:grpSpPr>
              <p:sp>
                <p:nvSpPr>
                  <p:cNvPr id="69702" name="Rectangle 93"/>
                  <p:cNvSpPr>
                    <a:spLocks noChangeArrowheads="1"/>
                  </p:cNvSpPr>
                  <p:nvPr/>
                </p:nvSpPr>
                <p:spPr bwMode="auto">
                  <a:xfrm>
                    <a:off x="1626" y="0"/>
                    <a:ext cx="2520" cy="4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r>
                      <a:rPr lang="en-US">
                        <a:solidFill>
                          <a:schemeClr val="tx2"/>
                        </a:solidFill>
                      </a:rPr>
                      <a:t>Sự kiện</a:t>
                    </a:r>
                  </a:p>
                </p:txBody>
              </p:sp>
              <p:sp>
                <p:nvSpPr>
                  <p:cNvPr id="69703" name="Rectangle 117"/>
                  <p:cNvSpPr>
                    <a:spLocks noChangeArrowheads="1"/>
                  </p:cNvSpPr>
                  <p:nvPr/>
                </p:nvSpPr>
                <p:spPr bwMode="auto">
                  <a:xfrm>
                    <a:off x="1583" y="0"/>
                    <a:ext cx="260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69655" name="Group 122"/>
              <p:cNvGrpSpPr>
                <a:grpSpLocks/>
              </p:cNvGrpSpPr>
              <p:nvPr/>
            </p:nvGrpSpPr>
            <p:grpSpPr bwMode="auto">
              <a:xfrm>
                <a:off x="0" y="422"/>
                <a:ext cx="921" cy="978"/>
                <a:chOff x="0" y="422"/>
                <a:chExt cx="921" cy="978"/>
              </a:xfrm>
            </p:grpSpPr>
            <p:sp>
              <p:nvSpPr>
                <p:cNvPr id="69698" name="Rectangle 94"/>
                <p:cNvSpPr>
                  <a:spLocks noChangeArrowheads="1"/>
                </p:cNvSpPr>
                <p:nvPr/>
              </p:nvSpPr>
              <p:spPr bwMode="auto">
                <a:xfrm>
                  <a:off x="43" y="422"/>
                  <a:ext cx="835"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 8:9</a:t>
                  </a:r>
                </a:p>
              </p:txBody>
            </p:sp>
            <p:sp>
              <p:nvSpPr>
                <p:cNvPr id="69699" name="Rectangle 121"/>
                <p:cNvSpPr>
                  <a:spLocks noChangeArrowheads="1"/>
                </p:cNvSpPr>
                <p:nvPr/>
              </p:nvSpPr>
              <p:spPr bwMode="auto">
                <a:xfrm>
                  <a:off x="0" y="422"/>
                  <a:ext cx="921"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9656" name="Group 124"/>
              <p:cNvGrpSpPr>
                <a:grpSpLocks/>
              </p:cNvGrpSpPr>
              <p:nvPr/>
            </p:nvGrpSpPr>
            <p:grpSpPr bwMode="auto">
              <a:xfrm>
                <a:off x="921" y="422"/>
                <a:ext cx="662" cy="978"/>
                <a:chOff x="921" y="422"/>
                <a:chExt cx="662" cy="978"/>
              </a:xfrm>
            </p:grpSpPr>
            <p:sp>
              <p:nvSpPr>
                <p:cNvPr id="69696" name="Rectangle 95"/>
                <p:cNvSpPr>
                  <a:spLocks noChangeArrowheads="1"/>
                </p:cNvSpPr>
                <p:nvPr/>
              </p:nvSpPr>
              <p:spPr bwMode="auto">
                <a:xfrm>
                  <a:off x="964" y="422"/>
                  <a:ext cx="576"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lnSpc>
                      <a:spcPct val="70000"/>
                    </a:lnSpc>
                  </a:pPr>
                  <a:r>
                    <a:rPr lang="en-US" sz="2000">
                      <a:solidFill>
                        <a:schemeClr val="tx2"/>
                      </a:solidFill>
                      <a:latin typeface="Times New Roman" charset="0"/>
                    </a:rPr>
                    <a:t>25 th 6, 474</a:t>
                  </a:r>
                </a:p>
                <a:p>
                  <a:pPr algn="ctr" eaLnBrk="0" hangingPunct="0">
                    <a:lnSpc>
                      <a:spcPct val="70000"/>
                    </a:lnSpc>
                  </a:pPr>
                  <a:r>
                    <a:rPr lang="en-US" sz="2000">
                      <a:solidFill>
                        <a:schemeClr val="tx2"/>
                      </a:solidFill>
                      <a:latin typeface="Times New Roman" charset="0"/>
                    </a:rPr>
                    <a:t> (ngày 23 th Sivan)</a:t>
                  </a:r>
                </a:p>
              </p:txBody>
            </p:sp>
            <p:sp>
              <p:nvSpPr>
                <p:cNvPr id="69697" name="Rectangle 123"/>
                <p:cNvSpPr>
                  <a:spLocks noChangeArrowheads="1"/>
                </p:cNvSpPr>
                <p:nvPr/>
              </p:nvSpPr>
              <p:spPr bwMode="auto">
                <a:xfrm>
                  <a:off x="921" y="422"/>
                  <a:ext cx="662"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9657" name="Group 126"/>
              <p:cNvGrpSpPr>
                <a:grpSpLocks/>
              </p:cNvGrpSpPr>
              <p:nvPr/>
            </p:nvGrpSpPr>
            <p:grpSpPr bwMode="auto">
              <a:xfrm>
                <a:off x="1583" y="422"/>
                <a:ext cx="2606" cy="978"/>
                <a:chOff x="1583" y="422"/>
                <a:chExt cx="2606" cy="978"/>
              </a:xfrm>
            </p:grpSpPr>
            <p:sp>
              <p:nvSpPr>
                <p:cNvPr id="69694" name="Rectangle 96"/>
                <p:cNvSpPr>
                  <a:spLocks noChangeArrowheads="1"/>
                </p:cNvSpPr>
                <p:nvPr/>
              </p:nvSpPr>
              <p:spPr bwMode="auto">
                <a:xfrm>
                  <a:off x="1626" y="422"/>
                  <a:ext cx="2520"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nSpc>
                      <a:spcPct val="80000"/>
                    </a:lnSpc>
                  </a:pPr>
                  <a:r>
                    <a:rPr lang="en-US" i="1">
                      <a:solidFill>
                        <a:schemeClr val="tx2"/>
                      </a:solidFill>
                    </a:rPr>
                    <a:t> </a:t>
                  </a:r>
                  <a:r>
                    <a:rPr lang="en-US" sz="2000" i="1">
                      <a:solidFill>
                        <a:schemeClr val="tx2"/>
                      </a:solidFill>
                      <a:latin typeface="Times New Roman" charset="0"/>
                    </a:rPr>
                    <a:t>Chiếu chỉ thứ 2 của Xéc-xe (bảo vệ người Giu-đa) được gửi đi 2 tháng &amp; 10 ngày sua chiếu chỉ thứ 1 vào 17 tháng tư</a:t>
                  </a:r>
                  <a:endParaRPr lang="en-US" sz="2000">
                    <a:solidFill>
                      <a:schemeClr val="tx2"/>
                    </a:solidFill>
                    <a:latin typeface="Times New Roman" charset="0"/>
                  </a:endParaRPr>
                </a:p>
              </p:txBody>
            </p:sp>
            <p:sp>
              <p:nvSpPr>
                <p:cNvPr id="69695" name="Rectangle 125"/>
                <p:cNvSpPr>
                  <a:spLocks noChangeArrowheads="1"/>
                </p:cNvSpPr>
                <p:nvPr/>
              </p:nvSpPr>
              <p:spPr bwMode="auto">
                <a:xfrm>
                  <a:off x="1583" y="422"/>
                  <a:ext cx="2606"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9658" name="Group 128"/>
              <p:cNvGrpSpPr>
                <a:grpSpLocks/>
              </p:cNvGrpSpPr>
              <p:nvPr/>
            </p:nvGrpSpPr>
            <p:grpSpPr bwMode="auto">
              <a:xfrm>
                <a:off x="0" y="1400"/>
                <a:ext cx="921" cy="978"/>
                <a:chOff x="0" y="1400"/>
                <a:chExt cx="921" cy="978"/>
              </a:xfrm>
            </p:grpSpPr>
            <p:sp>
              <p:nvSpPr>
                <p:cNvPr id="69692" name="Rectangle 97"/>
                <p:cNvSpPr>
                  <a:spLocks noChangeArrowheads="1"/>
                </p:cNvSpPr>
                <p:nvPr/>
              </p:nvSpPr>
              <p:spPr bwMode="auto">
                <a:xfrm>
                  <a:off x="43" y="1400"/>
                  <a:ext cx="835"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3:13</a:t>
                  </a:r>
                </a:p>
                <a:p>
                  <a:pPr algn="ctr" eaLnBrk="0" hangingPunct="0"/>
                  <a:r>
                    <a:rPr lang="en-US">
                      <a:solidFill>
                        <a:schemeClr val="tx2"/>
                      </a:solidFill>
                    </a:rPr>
                    <a:t>8:12</a:t>
                  </a:r>
                </a:p>
                <a:p>
                  <a:pPr algn="ctr" eaLnBrk="0" hangingPunct="0"/>
                  <a:r>
                    <a:rPr lang="en-US">
                      <a:solidFill>
                        <a:schemeClr val="tx2"/>
                      </a:solidFill>
                    </a:rPr>
                    <a:t>9:1, 17a</a:t>
                  </a:r>
                </a:p>
              </p:txBody>
            </p:sp>
            <p:sp>
              <p:nvSpPr>
                <p:cNvPr id="69693" name="Rectangle 127"/>
                <p:cNvSpPr>
                  <a:spLocks noChangeArrowheads="1"/>
                </p:cNvSpPr>
                <p:nvPr/>
              </p:nvSpPr>
              <p:spPr bwMode="auto">
                <a:xfrm>
                  <a:off x="0" y="1400"/>
                  <a:ext cx="921"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9659" name="Group 130"/>
              <p:cNvGrpSpPr>
                <a:grpSpLocks/>
              </p:cNvGrpSpPr>
              <p:nvPr/>
            </p:nvGrpSpPr>
            <p:grpSpPr bwMode="auto">
              <a:xfrm>
                <a:off x="921" y="1400"/>
                <a:ext cx="662" cy="978"/>
                <a:chOff x="921" y="1400"/>
                <a:chExt cx="662" cy="978"/>
              </a:xfrm>
            </p:grpSpPr>
            <p:sp>
              <p:nvSpPr>
                <p:cNvPr id="69690" name="Rectangle 98"/>
                <p:cNvSpPr>
                  <a:spLocks noChangeArrowheads="1"/>
                </p:cNvSpPr>
                <p:nvPr/>
              </p:nvSpPr>
              <p:spPr bwMode="auto">
                <a:xfrm>
                  <a:off x="964" y="1400"/>
                  <a:ext cx="576"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lnSpc>
                      <a:spcPct val="70000"/>
                    </a:lnSpc>
                  </a:pPr>
                  <a:r>
                    <a:rPr lang="en-US">
                      <a:solidFill>
                        <a:schemeClr val="tx2"/>
                      </a:solidFill>
                    </a:rPr>
                    <a:t> </a:t>
                  </a:r>
                  <a:r>
                    <a:rPr lang="en-US" sz="2000">
                      <a:solidFill>
                        <a:schemeClr val="tx2"/>
                      </a:solidFill>
                      <a:latin typeface="Times New Roman" charset="0"/>
                    </a:rPr>
                    <a:t>7 th 3, 473 </a:t>
                  </a:r>
                </a:p>
                <a:p>
                  <a:pPr algn="ctr" eaLnBrk="0" hangingPunct="0">
                    <a:lnSpc>
                      <a:spcPct val="70000"/>
                    </a:lnSpc>
                  </a:pPr>
                  <a:r>
                    <a:rPr lang="en-US" sz="2000">
                      <a:solidFill>
                        <a:schemeClr val="tx2"/>
                      </a:solidFill>
                      <a:latin typeface="Times New Roman" charset="0"/>
                    </a:rPr>
                    <a:t>(ngày 13 th Adar)</a:t>
                  </a:r>
                </a:p>
              </p:txBody>
            </p:sp>
            <p:sp>
              <p:nvSpPr>
                <p:cNvPr id="69691" name="Rectangle 129"/>
                <p:cNvSpPr>
                  <a:spLocks noChangeArrowheads="1"/>
                </p:cNvSpPr>
                <p:nvPr/>
              </p:nvSpPr>
              <p:spPr bwMode="auto">
                <a:xfrm>
                  <a:off x="921" y="1400"/>
                  <a:ext cx="662"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9660" name="Group 132"/>
              <p:cNvGrpSpPr>
                <a:grpSpLocks/>
              </p:cNvGrpSpPr>
              <p:nvPr/>
            </p:nvGrpSpPr>
            <p:grpSpPr bwMode="auto">
              <a:xfrm>
                <a:off x="1583" y="1400"/>
                <a:ext cx="2606" cy="978"/>
                <a:chOff x="1583" y="1400"/>
                <a:chExt cx="2606" cy="978"/>
              </a:xfrm>
            </p:grpSpPr>
            <p:sp>
              <p:nvSpPr>
                <p:cNvPr id="69688" name="Rectangle 99"/>
                <p:cNvSpPr>
                  <a:spLocks noChangeArrowheads="1"/>
                </p:cNvSpPr>
                <p:nvPr/>
              </p:nvSpPr>
              <p:spPr bwMode="auto">
                <a:xfrm>
                  <a:off x="1626" y="1400"/>
                  <a:ext cx="2520"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nSpc>
                      <a:spcPct val="70000"/>
                    </a:lnSpc>
                  </a:pPr>
                  <a:r>
                    <a:rPr lang="en-US" i="1">
                      <a:solidFill>
                        <a:schemeClr val="tx2"/>
                      </a:solidFill>
                    </a:rPr>
                    <a:t> </a:t>
                  </a:r>
                  <a:r>
                    <a:rPr lang="en-US" sz="2000" i="1">
                      <a:solidFill>
                        <a:schemeClr val="tx2"/>
                      </a:solidFill>
                      <a:latin typeface="Times New Roman" charset="0"/>
                    </a:rPr>
                    <a:t>Thay vì bị tiêu diệt trong ngày này, dân Giu-đa đã bảo vệ chính mình bằng cách giết ít nhất 75,810 kẻ thù trong 8 tháng &amp; 20 ngày sau khi chiếu chỉ ngược lại được ban hành</a:t>
                  </a:r>
                  <a:endParaRPr lang="en-US" sz="2000">
                    <a:solidFill>
                      <a:schemeClr val="tx2"/>
                    </a:solidFill>
                    <a:latin typeface="Times New Roman" charset="0"/>
                  </a:endParaRPr>
                </a:p>
              </p:txBody>
            </p:sp>
            <p:sp>
              <p:nvSpPr>
                <p:cNvPr id="69689" name="Rectangle 131"/>
                <p:cNvSpPr>
                  <a:spLocks noChangeArrowheads="1"/>
                </p:cNvSpPr>
                <p:nvPr/>
              </p:nvSpPr>
              <p:spPr bwMode="auto">
                <a:xfrm>
                  <a:off x="1583" y="1400"/>
                  <a:ext cx="2606" cy="9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9661" name="Group 134"/>
              <p:cNvGrpSpPr>
                <a:grpSpLocks/>
              </p:cNvGrpSpPr>
              <p:nvPr/>
            </p:nvGrpSpPr>
            <p:grpSpPr bwMode="auto">
              <a:xfrm>
                <a:off x="0" y="2378"/>
                <a:ext cx="921" cy="1093"/>
                <a:chOff x="0" y="2378"/>
                <a:chExt cx="921" cy="1093"/>
              </a:xfrm>
            </p:grpSpPr>
            <p:sp>
              <p:nvSpPr>
                <p:cNvPr id="69686" name="Rectangle 100"/>
                <p:cNvSpPr>
                  <a:spLocks noChangeArrowheads="1"/>
                </p:cNvSpPr>
                <p:nvPr/>
              </p:nvSpPr>
              <p:spPr bwMode="auto">
                <a:xfrm>
                  <a:off x="43" y="2378"/>
                  <a:ext cx="835"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 9:17b-18a</a:t>
                  </a:r>
                </a:p>
              </p:txBody>
            </p:sp>
            <p:sp>
              <p:nvSpPr>
                <p:cNvPr id="69687" name="Rectangle 133"/>
                <p:cNvSpPr>
                  <a:spLocks noChangeArrowheads="1"/>
                </p:cNvSpPr>
                <p:nvPr/>
              </p:nvSpPr>
              <p:spPr bwMode="auto">
                <a:xfrm>
                  <a:off x="0" y="2378"/>
                  <a:ext cx="921" cy="109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9662" name="Group 136"/>
              <p:cNvGrpSpPr>
                <a:grpSpLocks/>
              </p:cNvGrpSpPr>
              <p:nvPr/>
            </p:nvGrpSpPr>
            <p:grpSpPr bwMode="auto">
              <a:xfrm>
                <a:off x="921" y="2378"/>
                <a:ext cx="662" cy="1093"/>
                <a:chOff x="921" y="2378"/>
                <a:chExt cx="662" cy="1093"/>
              </a:xfrm>
            </p:grpSpPr>
            <p:sp>
              <p:nvSpPr>
                <p:cNvPr id="69684" name="Rectangle 101"/>
                <p:cNvSpPr>
                  <a:spLocks noChangeArrowheads="1"/>
                </p:cNvSpPr>
                <p:nvPr/>
              </p:nvSpPr>
              <p:spPr bwMode="auto">
                <a:xfrm>
                  <a:off x="964" y="2378"/>
                  <a:ext cx="576"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lnSpc>
                      <a:spcPct val="70000"/>
                    </a:lnSpc>
                  </a:pPr>
                  <a:r>
                    <a:rPr lang="en-US">
                      <a:solidFill>
                        <a:schemeClr val="tx2"/>
                      </a:solidFill>
                    </a:rPr>
                    <a:t> </a:t>
                  </a:r>
                  <a:r>
                    <a:rPr lang="en-US" sz="2000">
                      <a:solidFill>
                        <a:schemeClr val="tx2"/>
                      </a:solidFill>
                      <a:latin typeface="Times New Roman" charset="0"/>
                    </a:rPr>
                    <a:t>8 th 3, 473</a:t>
                  </a:r>
                </a:p>
                <a:p>
                  <a:pPr algn="ctr" eaLnBrk="0" hangingPunct="0">
                    <a:lnSpc>
                      <a:spcPct val="70000"/>
                    </a:lnSpc>
                  </a:pPr>
                  <a:r>
                    <a:rPr lang="en-US" sz="2000">
                      <a:solidFill>
                        <a:schemeClr val="tx2"/>
                      </a:solidFill>
                      <a:latin typeface="Times New Roman" charset="0"/>
                    </a:rPr>
                    <a:t>(ngày 14 th Adar)</a:t>
                  </a:r>
                </a:p>
              </p:txBody>
            </p:sp>
            <p:sp>
              <p:nvSpPr>
                <p:cNvPr id="69685" name="Rectangle 135"/>
                <p:cNvSpPr>
                  <a:spLocks noChangeArrowheads="1"/>
                </p:cNvSpPr>
                <p:nvPr/>
              </p:nvSpPr>
              <p:spPr bwMode="auto">
                <a:xfrm>
                  <a:off x="921" y="2378"/>
                  <a:ext cx="662" cy="109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9663" name="Group 138"/>
              <p:cNvGrpSpPr>
                <a:grpSpLocks/>
              </p:cNvGrpSpPr>
              <p:nvPr/>
            </p:nvGrpSpPr>
            <p:grpSpPr bwMode="auto">
              <a:xfrm>
                <a:off x="1583" y="2378"/>
                <a:ext cx="2606" cy="1093"/>
                <a:chOff x="1583" y="2378"/>
                <a:chExt cx="2606" cy="1093"/>
              </a:xfrm>
            </p:grpSpPr>
            <p:sp>
              <p:nvSpPr>
                <p:cNvPr id="69682" name="Rectangle 102"/>
                <p:cNvSpPr>
                  <a:spLocks noChangeArrowheads="1"/>
                </p:cNvSpPr>
                <p:nvPr/>
              </p:nvSpPr>
              <p:spPr bwMode="auto">
                <a:xfrm>
                  <a:off x="1626" y="2378"/>
                  <a:ext cx="2520"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nSpc>
                      <a:spcPct val="70000"/>
                    </a:lnSpc>
                  </a:pPr>
                  <a:r>
                    <a:rPr lang="en-US" i="1">
                      <a:solidFill>
                        <a:schemeClr val="tx2"/>
                      </a:solidFill>
                    </a:rPr>
                    <a:t> </a:t>
                  </a:r>
                  <a:r>
                    <a:rPr lang="en-US" sz="1900" i="1">
                      <a:solidFill>
                        <a:schemeClr val="tx2"/>
                      </a:solidFill>
                      <a:latin typeface="Times New Roman" charset="0"/>
                    </a:rPr>
                    <a:t>Người Giu-đa làm lễ mừng chiến thắng của mình trên khắp đế quốc ngoại trừ thành Su-sơ nơi kẻ thù của họ bị tiêu diệt thêm một ngày nữa (ngày nay người Giu-đa ở khắp mọi nơi ngoại trừ Jerusalem kỷ niệm lễ Phu-rim vào ngày 14 tháng Adar)</a:t>
                  </a:r>
                  <a:endParaRPr lang="en-US" sz="1900">
                    <a:solidFill>
                      <a:schemeClr val="tx2"/>
                    </a:solidFill>
                    <a:latin typeface="Times New Roman" charset="0"/>
                  </a:endParaRPr>
                </a:p>
              </p:txBody>
            </p:sp>
            <p:sp>
              <p:nvSpPr>
                <p:cNvPr id="69683" name="Rectangle 137"/>
                <p:cNvSpPr>
                  <a:spLocks noChangeArrowheads="1"/>
                </p:cNvSpPr>
                <p:nvPr/>
              </p:nvSpPr>
              <p:spPr bwMode="auto">
                <a:xfrm>
                  <a:off x="1583" y="2378"/>
                  <a:ext cx="2606" cy="109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9664" name="Group 140"/>
              <p:cNvGrpSpPr>
                <a:grpSpLocks/>
              </p:cNvGrpSpPr>
              <p:nvPr/>
            </p:nvGrpSpPr>
            <p:grpSpPr bwMode="auto">
              <a:xfrm>
                <a:off x="0" y="3471"/>
                <a:ext cx="921" cy="1093"/>
                <a:chOff x="0" y="3471"/>
                <a:chExt cx="921" cy="1093"/>
              </a:xfrm>
            </p:grpSpPr>
            <p:sp>
              <p:nvSpPr>
                <p:cNvPr id="69680" name="Rectangle 103"/>
                <p:cNvSpPr>
                  <a:spLocks noChangeArrowheads="1"/>
                </p:cNvSpPr>
                <p:nvPr/>
              </p:nvSpPr>
              <p:spPr bwMode="auto">
                <a:xfrm>
                  <a:off x="43" y="3471"/>
                  <a:ext cx="835"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 9:18b</a:t>
                  </a:r>
                </a:p>
              </p:txBody>
            </p:sp>
            <p:sp>
              <p:nvSpPr>
                <p:cNvPr id="69681" name="Rectangle 139"/>
                <p:cNvSpPr>
                  <a:spLocks noChangeArrowheads="1"/>
                </p:cNvSpPr>
                <p:nvPr/>
              </p:nvSpPr>
              <p:spPr bwMode="auto">
                <a:xfrm>
                  <a:off x="0" y="3471"/>
                  <a:ext cx="921" cy="109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9665" name="Group 142"/>
              <p:cNvGrpSpPr>
                <a:grpSpLocks/>
              </p:cNvGrpSpPr>
              <p:nvPr/>
            </p:nvGrpSpPr>
            <p:grpSpPr bwMode="auto">
              <a:xfrm>
                <a:off x="921" y="3471"/>
                <a:ext cx="662" cy="1093"/>
                <a:chOff x="921" y="3471"/>
                <a:chExt cx="662" cy="1093"/>
              </a:xfrm>
            </p:grpSpPr>
            <p:sp>
              <p:nvSpPr>
                <p:cNvPr id="69678" name="Rectangle 104"/>
                <p:cNvSpPr>
                  <a:spLocks noChangeArrowheads="1"/>
                </p:cNvSpPr>
                <p:nvPr/>
              </p:nvSpPr>
              <p:spPr bwMode="auto">
                <a:xfrm>
                  <a:off x="964" y="3471"/>
                  <a:ext cx="576"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lnSpc>
                      <a:spcPct val="70000"/>
                    </a:lnSpc>
                  </a:pPr>
                  <a:r>
                    <a:rPr lang="en-US" sz="2000">
                      <a:solidFill>
                        <a:schemeClr val="tx2"/>
                      </a:solidFill>
                      <a:latin typeface="Times New Roman" charset="0"/>
                    </a:rPr>
                    <a:t>9 th 3, 473</a:t>
                  </a:r>
                </a:p>
                <a:p>
                  <a:pPr algn="ctr" eaLnBrk="0" hangingPunct="0">
                    <a:lnSpc>
                      <a:spcPct val="70000"/>
                    </a:lnSpc>
                  </a:pPr>
                  <a:r>
                    <a:rPr lang="en-US" sz="2000">
                      <a:solidFill>
                        <a:schemeClr val="tx2"/>
                      </a:solidFill>
                      <a:latin typeface="Times New Roman" charset="0"/>
                    </a:rPr>
                    <a:t>(ngày 15 th Adar)</a:t>
                  </a:r>
                </a:p>
              </p:txBody>
            </p:sp>
            <p:sp>
              <p:nvSpPr>
                <p:cNvPr id="69679" name="Rectangle 141"/>
                <p:cNvSpPr>
                  <a:spLocks noChangeArrowheads="1"/>
                </p:cNvSpPr>
                <p:nvPr/>
              </p:nvSpPr>
              <p:spPr bwMode="auto">
                <a:xfrm>
                  <a:off x="921" y="3471"/>
                  <a:ext cx="662" cy="109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9666" name="Group 144"/>
              <p:cNvGrpSpPr>
                <a:grpSpLocks/>
              </p:cNvGrpSpPr>
              <p:nvPr/>
            </p:nvGrpSpPr>
            <p:grpSpPr bwMode="auto">
              <a:xfrm>
                <a:off x="1583" y="3471"/>
                <a:ext cx="2606" cy="1093"/>
                <a:chOff x="1583" y="3471"/>
                <a:chExt cx="2606" cy="1093"/>
              </a:xfrm>
            </p:grpSpPr>
            <p:sp>
              <p:nvSpPr>
                <p:cNvPr id="69676" name="Rectangle 105"/>
                <p:cNvSpPr>
                  <a:spLocks noChangeArrowheads="1"/>
                </p:cNvSpPr>
                <p:nvPr/>
              </p:nvSpPr>
              <p:spPr bwMode="auto">
                <a:xfrm>
                  <a:off x="1626" y="3471"/>
                  <a:ext cx="2520"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r>
                    <a:rPr lang="en-US" i="1">
                      <a:solidFill>
                        <a:schemeClr val="tx2"/>
                      </a:solidFill>
                    </a:rPr>
                    <a:t> </a:t>
                  </a:r>
                  <a:r>
                    <a:rPr lang="en-US" sz="2000" i="1">
                      <a:solidFill>
                        <a:schemeClr val="tx2"/>
                      </a:solidFill>
                      <a:latin typeface="Times New Roman" charset="0"/>
                    </a:rPr>
                    <a:t>Người Giu-đa ăn mừng chiến thắng tại thành Su-sơ (ngày nay người Do Thái tại Jerusalem giữa lễ Phu-rim trong ngày này, 15 tháng Adar)</a:t>
                  </a:r>
                  <a:endParaRPr lang="en-US" sz="2000">
                    <a:solidFill>
                      <a:schemeClr val="tx2"/>
                    </a:solidFill>
                    <a:latin typeface="Times New Roman" charset="0"/>
                  </a:endParaRPr>
                </a:p>
              </p:txBody>
            </p:sp>
            <p:sp>
              <p:nvSpPr>
                <p:cNvPr id="69677" name="Rectangle 143"/>
                <p:cNvSpPr>
                  <a:spLocks noChangeArrowheads="1"/>
                </p:cNvSpPr>
                <p:nvPr/>
              </p:nvSpPr>
              <p:spPr bwMode="auto">
                <a:xfrm>
                  <a:off x="1583" y="3471"/>
                  <a:ext cx="2606" cy="109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9667" name="Group 146"/>
              <p:cNvGrpSpPr>
                <a:grpSpLocks/>
              </p:cNvGrpSpPr>
              <p:nvPr/>
            </p:nvGrpSpPr>
            <p:grpSpPr bwMode="auto">
              <a:xfrm>
                <a:off x="0" y="4564"/>
                <a:ext cx="921" cy="633"/>
                <a:chOff x="0" y="4564"/>
                <a:chExt cx="921" cy="633"/>
              </a:xfrm>
            </p:grpSpPr>
            <p:sp>
              <p:nvSpPr>
                <p:cNvPr id="69674" name="Rectangle 106"/>
                <p:cNvSpPr>
                  <a:spLocks noChangeArrowheads="1"/>
                </p:cNvSpPr>
                <p:nvPr/>
              </p:nvSpPr>
              <p:spPr bwMode="auto">
                <a:xfrm>
                  <a:off x="43" y="4564"/>
                  <a:ext cx="835"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a:t>
                  </a:r>
                </a:p>
              </p:txBody>
            </p:sp>
            <p:sp>
              <p:nvSpPr>
                <p:cNvPr id="69675" name="Rectangle 145"/>
                <p:cNvSpPr>
                  <a:spLocks noChangeArrowheads="1"/>
                </p:cNvSpPr>
                <p:nvPr/>
              </p:nvSpPr>
              <p:spPr bwMode="auto">
                <a:xfrm>
                  <a:off x="0" y="4564"/>
                  <a:ext cx="921"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9668" name="Group 148"/>
              <p:cNvGrpSpPr>
                <a:grpSpLocks/>
              </p:cNvGrpSpPr>
              <p:nvPr/>
            </p:nvGrpSpPr>
            <p:grpSpPr bwMode="auto">
              <a:xfrm>
                <a:off x="921" y="4564"/>
                <a:ext cx="662" cy="633"/>
                <a:chOff x="921" y="4564"/>
                <a:chExt cx="662" cy="633"/>
              </a:xfrm>
            </p:grpSpPr>
            <p:sp>
              <p:nvSpPr>
                <p:cNvPr id="69672" name="Rectangle 107"/>
                <p:cNvSpPr>
                  <a:spLocks noChangeArrowheads="1"/>
                </p:cNvSpPr>
                <p:nvPr/>
              </p:nvSpPr>
              <p:spPr bwMode="auto">
                <a:xfrm>
                  <a:off x="964" y="4564"/>
                  <a:ext cx="57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464</a:t>
                  </a:r>
                </a:p>
              </p:txBody>
            </p:sp>
            <p:sp>
              <p:nvSpPr>
                <p:cNvPr id="69673" name="Rectangle 147"/>
                <p:cNvSpPr>
                  <a:spLocks noChangeArrowheads="1"/>
                </p:cNvSpPr>
                <p:nvPr/>
              </p:nvSpPr>
              <p:spPr bwMode="auto">
                <a:xfrm>
                  <a:off x="921" y="4564"/>
                  <a:ext cx="66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69669" name="Group 150"/>
              <p:cNvGrpSpPr>
                <a:grpSpLocks/>
              </p:cNvGrpSpPr>
              <p:nvPr/>
            </p:nvGrpSpPr>
            <p:grpSpPr bwMode="auto">
              <a:xfrm>
                <a:off x="1583" y="4564"/>
                <a:ext cx="2606" cy="633"/>
                <a:chOff x="1583" y="4564"/>
                <a:chExt cx="2606" cy="633"/>
              </a:xfrm>
            </p:grpSpPr>
            <p:sp>
              <p:nvSpPr>
                <p:cNvPr id="69670" name="Rectangle 108"/>
                <p:cNvSpPr>
                  <a:spLocks noChangeArrowheads="1"/>
                </p:cNvSpPr>
                <p:nvPr/>
              </p:nvSpPr>
              <p:spPr bwMode="auto">
                <a:xfrm>
                  <a:off x="1626" y="4564"/>
                  <a:ext cx="252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r>
                    <a:rPr lang="en-US" i="1">
                      <a:solidFill>
                        <a:schemeClr val="tx2"/>
                      </a:solidFill>
                    </a:rPr>
                    <a:t> </a:t>
                  </a:r>
                  <a:r>
                    <a:rPr lang="en-US" sz="2000" i="1">
                      <a:solidFill>
                        <a:schemeClr val="tx2"/>
                      </a:solidFill>
                      <a:latin typeface="Times New Roman" charset="0"/>
                    </a:rPr>
                    <a:t>Cung điện tại Su-sa bị thiêu đốt &amp; thời trị vì của Xéc-xe chấm dứt</a:t>
                  </a:r>
                  <a:endParaRPr lang="en-US" sz="2000">
                    <a:solidFill>
                      <a:schemeClr val="tx2"/>
                    </a:solidFill>
                    <a:latin typeface="Times New Roman" charset="0"/>
                  </a:endParaRPr>
                </a:p>
              </p:txBody>
            </p:sp>
            <p:sp>
              <p:nvSpPr>
                <p:cNvPr id="69671" name="Rectangle 149"/>
                <p:cNvSpPr>
                  <a:spLocks noChangeArrowheads="1"/>
                </p:cNvSpPr>
                <p:nvPr/>
              </p:nvSpPr>
              <p:spPr bwMode="auto">
                <a:xfrm>
                  <a:off x="1583" y="4564"/>
                  <a:ext cx="2606"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sp>
          <p:nvSpPr>
            <p:cNvPr id="69651" name="Rectangle 152"/>
            <p:cNvSpPr>
              <a:spLocks noChangeArrowheads="1"/>
            </p:cNvSpPr>
            <p:nvPr/>
          </p:nvSpPr>
          <p:spPr bwMode="auto">
            <a:xfrm>
              <a:off x="-4" y="-4"/>
              <a:ext cx="4197" cy="5205"/>
            </a:xfrm>
            <a:prstGeom prst="rect">
              <a:avLst/>
            </a:prstGeom>
            <a:noFill/>
            <a:ln w="1428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0"/>
            <a:ext cx="5900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533400" y="533400"/>
            <a:ext cx="3048000" cy="914400"/>
          </a:xfrm>
          <a:gradFill rotWithShape="0">
            <a:gsLst>
              <a:gs pos="0">
                <a:schemeClr val="accent2">
                  <a:gamma/>
                  <a:shade val="46275"/>
                  <a:invGamma/>
                </a:schemeClr>
              </a:gs>
              <a:gs pos="100000">
                <a:schemeClr val="accent2"/>
              </a:gs>
            </a:gsLst>
            <a:path path="shape">
              <a:fillToRect l="50000" t="50000" r="50000" b="50000"/>
            </a:path>
          </a:gradFill>
          <a:ln>
            <a:solidFill>
              <a:schemeClr val="tx1"/>
            </a:solidFill>
          </a:ln>
        </p:spPr>
        <p:txBody>
          <a:bodyPr/>
          <a:lstStyle/>
          <a:p>
            <a:pPr algn="ctr"/>
            <a:r>
              <a:rPr lang="en-US" b="1" i="0">
                <a:latin typeface="Arial Black" charset="0"/>
                <a:ea typeface="ＭＳ Ｐゴシック" charset="0"/>
                <a:cs typeface="ＭＳ Ｐゴシック" charset="0"/>
              </a:rPr>
              <a:t>Ê-xơ-tê</a:t>
            </a:r>
          </a:p>
        </p:txBody>
      </p:sp>
      <p:sp>
        <p:nvSpPr>
          <p:cNvPr id="70660" name="Rectangle 4"/>
          <p:cNvSpPr>
            <a:spLocks noGrp="1" noChangeArrowheads="1"/>
          </p:cNvSpPr>
          <p:nvPr>
            <p:ph type="subTitle" idx="1"/>
          </p:nvPr>
        </p:nvSpPr>
        <p:spPr>
          <a:xfrm>
            <a:off x="0" y="1828800"/>
            <a:ext cx="3429000" cy="1447800"/>
          </a:xfrm>
          <a:solidFill>
            <a:schemeClr val="tx2"/>
          </a:solidFill>
          <a:ln>
            <a:solidFill>
              <a:schemeClr val="tx1"/>
            </a:solidFill>
            <a:miter lim="800000"/>
            <a:headEnd/>
            <a:tailEnd/>
          </a:ln>
        </p:spPr>
        <p:txBody>
          <a:bodyPr anchor="ctr" anchorCtr="1"/>
          <a:lstStyle/>
          <a:p>
            <a:r>
              <a:rPr lang="en-US" altLang="zh-CN" sz="4400" b="1">
                <a:latin typeface="Tahoma" charset="0"/>
                <a:ea typeface="ＭＳ Ｐゴシック" charset="0"/>
                <a:cs typeface="Times New Roman" charset="0"/>
              </a:rPr>
              <a:t>Tiệc tùng liên miên</a:t>
            </a:r>
            <a:endParaRPr lang="en-US" sz="4400" b="1">
              <a:latin typeface="Tahoma"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 y="0"/>
            <a:ext cx="8077200" cy="609600"/>
          </a:xfrm>
          <a:solidFill>
            <a:schemeClr val="tx2"/>
          </a:solidFill>
        </p:spPr>
        <p:txBody>
          <a:bodyPr/>
          <a:lstStyle/>
          <a:p>
            <a:pPr algn="ctr">
              <a:lnSpc>
                <a:spcPct val="80000"/>
              </a:lnSpc>
            </a:pPr>
            <a:r>
              <a:rPr lang="en-US" altLang="zh-CN" sz="3600" b="1" i="0">
                <a:solidFill>
                  <a:srgbClr val="000000"/>
                </a:solidFill>
                <a:effectLst>
                  <a:outerShdw blurRad="38100" dist="38100" dir="2700000" algn="tl">
                    <a:srgbClr val="DDDDDD"/>
                  </a:outerShdw>
                </a:effectLst>
                <a:latin typeface="Tahoma" charset="0"/>
                <a:ea typeface="ＭＳ Ｐゴシック" charset="0"/>
                <a:cs typeface="Times New Roman" charset="0"/>
              </a:rPr>
              <a:t>Các bữa tiệc trong sách Ê-xơ-tê</a:t>
            </a:r>
            <a:endParaRPr lang="en-US" sz="3600" b="1" i="0">
              <a:solidFill>
                <a:srgbClr val="000000"/>
              </a:solidFill>
              <a:effectLst>
                <a:outerShdw blurRad="38100" dist="38100" dir="2700000" algn="tl">
                  <a:srgbClr val="DDDDDD"/>
                </a:outerShdw>
              </a:effectLst>
              <a:latin typeface="Tahoma" charset="0"/>
              <a:ea typeface="ＭＳ Ｐゴシック" charset="0"/>
              <a:cs typeface="Times New Roman" charset="0"/>
            </a:endParaRPr>
          </a:p>
        </p:txBody>
      </p:sp>
      <p:sp>
        <p:nvSpPr>
          <p:cNvPr id="71683" name="Text Box 3"/>
          <p:cNvSpPr txBox="1">
            <a:spLocks noChangeArrowheads="1"/>
          </p:cNvSpPr>
          <p:nvPr/>
        </p:nvSpPr>
        <p:spPr bwMode="auto">
          <a:xfrm>
            <a:off x="8305800" y="152400"/>
            <a:ext cx="731838" cy="457200"/>
          </a:xfrm>
          <a:prstGeom prst="rect">
            <a:avLst/>
          </a:prstGeom>
          <a:solidFill>
            <a:srgbClr val="FFFFFF"/>
          </a:solidFill>
          <a:ln w="12700">
            <a:solidFill>
              <a:schemeClr val="tx1"/>
            </a:solidFill>
            <a:miter lim="800000"/>
            <a:headEnd type="none" w="sm" len="sm"/>
            <a:tailEnd type="none" w="sm" len="sm"/>
          </a:ln>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latin typeface="Times New Roman" charset="0"/>
              </a:rPr>
              <a:t>315</a:t>
            </a:r>
          </a:p>
        </p:txBody>
      </p:sp>
      <p:sp>
        <p:nvSpPr>
          <p:cNvPr id="71684" name="Rectangle 7"/>
          <p:cNvSpPr>
            <a:spLocks noChangeArrowheads="1"/>
          </p:cNvSpPr>
          <p:nvPr/>
        </p:nvSpPr>
        <p:spPr bwMode="auto">
          <a:xfrm>
            <a:off x="1468438" y="144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1685" name="Rectangle 8"/>
          <p:cNvSpPr>
            <a:spLocks noChangeArrowheads="1"/>
          </p:cNvSpPr>
          <p:nvPr/>
        </p:nvSpPr>
        <p:spPr bwMode="auto">
          <a:xfrm>
            <a:off x="1468438" y="144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1686" name="Rectangle 9"/>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1687" name="Rectangle 10"/>
          <p:cNvSpPr>
            <a:spLocks noChangeArrowheads="1"/>
          </p:cNvSpPr>
          <p:nvPr/>
        </p:nvSpPr>
        <p:spPr bwMode="auto">
          <a:xfrm>
            <a:off x="1468438" y="-57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1688" name="Rectangle 11"/>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1689" name="Rectangle 12"/>
          <p:cNvSpPr>
            <a:spLocks noChangeArrowheads="1"/>
          </p:cNvSpPr>
          <p:nvPr/>
        </p:nvSpPr>
        <p:spPr bwMode="auto">
          <a:xfrm>
            <a:off x="1468438" y="-57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1690" name="Rectangle 13"/>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1691" name="Rectangle 14"/>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1692" name="Rectangle 15"/>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1693" name="Rectangle 16"/>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71694" name="Group 113"/>
          <p:cNvGrpSpPr>
            <a:grpSpLocks/>
          </p:cNvGrpSpPr>
          <p:nvPr/>
        </p:nvGrpSpPr>
        <p:grpSpPr bwMode="auto">
          <a:xfrm>
            <a:off x="84138" y="655638"/>
            <a:ext cx="795337" cy="646112"/>
            <a:chOff x="0" y="0"/>
            <a:chExt cx="381" cy="422"/>
          </a:xfrm>
        </p:grpSpPr>
        <p:sp>
          <p:nvSpPr>
            <p:cNvPr id="71801" name="Rectangle 112"/>
            <p:cNvSpPr>
              <a:spLocks noChangeArrowheads="1"/>
            </p:cNvSpPr>
            <p:nvPr/>
          </p:nvSpPr>
          <p:spPr bwMode="auto">
            <a:xfrm>
              <a:off x="0" y="0"/>
              <a:ext cx="381"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1802" name="Group 111"/>
            <p:cNvGrpSpPr>
              <a:grpSpLocks/>
            </p:cNvGrpSpPr>
            <p:nvPr/>
          </p:nvGrpSpPr>
          <p:grpSpPr bwMode="auto">
            <a:xfrm>
              <a:off x="0" y="0"/>
              <a:ext cx="381" cy="422"/>
              <a:chOff x="0" y="0"/>
              <a:chExt cx="381" cy="422"/>
            </a:xfrm>
          </p:grpSpPr>
          <p:sp>
            <p:nvSpPr>
              <p:cNvPr id="71803" name="Rectangle 80"/>
              <p:cNvSpPr>
                <a:spLocks noChangeArrowheads="1"/>
              </p:cNvSpPr>
              <p:nvPr/>
            </p:nvSpPr>
            <p:spPr bwMode="auto">
              <a:xfrm>
                <a:off x="43" y="0"/>
                <a:ext cx="295"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 </a:t>
                </a:r>
              </a:p>
              <a:p>
                <a:pPr algn="ctr" eaLnBrk="0" hangingPunct="0"/>
                <a:endParaRPr lang="en-US">
                  <a:solidFill>
                    <a:schemeClr val="tx2"/>
                  </a:solidFill>
                </a:endParaRPr>
              </a:p>
            </p:txBody>
          </p:sp>
          <p:sp>
            <p:nvSpPr>
              <p:cNvPr id="71804" name="Rectangle 110"/>
              <p:cNvSpPr>
                <a:spLocks noChangeArrowheads="1"/>
              </p:cNvSpPr>
              <p:nvPr/>
            </p:nvSpPr>
            <p:spPr bwMode="auto">
              <a:xfrm>
                <a:off x="0" y="0"/>
                <a:ext cx="381"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1695" name="Group 117"/>
          <p:cNvGrpSpPr>
            <a:grpSpLocks/>
          </p:cNvGrpSpPr>
          <p:nvPr/>
        </p:nvGrpSpPr>
        <p:grpSpPr bwMode="auto">
          <a:xfrm>
            <a:off x="879475" y="655638"/>
            <a:ext cx="1758950" cy="646112"/>
            <a:chOff x="381" y="0"/>
            <a:chExt cx="842" cy="422"/>
          </a:xfrm>
        </p:grpSpPr>
        <p:sp>
          <p:nvSpPr>
            <p:cNvPr id="71797" name="Rectangle 116"/>
            <p:cNvSpPr>
              <a:spLocks noChangeArrowheads="1"/>
            </p:cNvSpPr>
            <p:nvPr/>
          </p:nvSpPr>
          <p:spPr bwMode="auto">
            <a:xfrm>
              <a:off x="381" y="0"/>
              <a:ext cx="842"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1798" name="Group 115"/>
            <p:cNvGrpSpPr>
              <a:grpSpLocks/>
            </p:cNvGrpSpPr>
            <p:nvPr/>
          </p:nvGrpSpPr>
          <p:grpSpPr bwMode="auto">
            <a:xfrm>
              <a:off x="381" y="0"/>
              <a:ext cx="842" cy="422"/>
              <a:chOff x="381" y="0"/>
              <a:chExt cx="842" cy="422"/>
            </a:xfrm>
          </p:grpSpPr>
          <p:sp>
            <p:nvSpPr>
              <p:cNvPr id="71799" name="Rectangle 81"/>
              <p:cNvSpPr>
                <a:spLocks noChangeArrowheads="1"/>
              </p:cNvSpPr>
              <p:nvPr/>
            </p:nvSpPr>
            <p:spPr bwMode="auto">
              <a:xfrm>
                <a:off x="424" y="0"/>
                <a:ext cx="756"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1800" i="1">
                    <a:latin typeface="Times New Roman" charset="0"/>
                  </a:rPr>
                  <a:t>Câu tương ứng</a:t>
                </a:r>
                <a:endParaRPr lang="en-US" sz="1800">
                  <a:latin typeface="Times New Roman" charset="0"/>
                </a:endParaRPr>
              </a:p>
            </p:txBody>
          </p:sp>
          <p:sp>
            <p:nvSpPr>
              <p:cNvPr id="71800" name="Rectangle 114"/>
              <p:cNvSpPr>
                <a:spLocks noChangeArrowheads="1"/>
              </p:cNvSpPr>
              <p:nvPr/>
            </p:nvSpPr>
            <p:spPr bwMode="auto">
              <a:xfrm>
                <a:off x="381" y="0"/>
                <a:ext cx="842"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1696" name="Group 121"/>
          <p:cNvGrpSpPr>
            <a:grpSpLocks/>
          </p:cNvGrpSpPr>
          <p:nvPr/>
        </p:nvGrpSpPr>
        <p:grpSpPr bwMode="auto">
          <a:xfrm>
            <a:off x="2638425" y="655638"/>
            <a:ext cx="1684338" cy="646112"/>
            <a:chOff x="1223" y="0"/>
            <a:chExt cx="806" cy="422"/>
          </a:xfrm>
        </p:grpSpPr>
        <p:sp>
          <p:nvSpPr>
            <p:cNvPr id="71793" name="Rectangle 120"/>
            <p:cNvSpPr>
              <a:spLocks noChangeArrowheads="1"/>
            </p:cNvSpPr>
            <p:nvPr/>
          </p:nvSpPr>
          <p:spPr bwMode="auto">
            <a:xfrm>
              <a:off x="1223" y="0"/>
              <a:ext cx="806"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1794" name="Group 119"/>
            <p:cNvGrpSpPr>
              <a:grpSpLocks/>
            </p:cNvGrpSpPr>
            <p:nvPr/>
          </p:nvGrpSpPr>
          <p:grpSpPr bwMode="auto">
            <a:xfrm>
              <a:off x="1223" y="0"/>
              <a:ext cx="806" cy="422"/>
              <a:chOff x="1223" y="0"/>
              <a:chExt cx="806" cy="422"/>
            </a:xfrm>
          </p:grpSpPr>
          <p:sp>
            <p:nvSpPr>
              <p:cNvPr id="71795" name="Rectangle 82"/>
              <p:cNvSpPr>
                <a:spLocks noChangeArrowheads="1"/>
              </p:cNvSpPr>
              <p:nvPr/>
            </p:nvSpPr>
            <p:spPr bwMode="auto">
              <a:xfrm>
                <a:off x="1266" y="0"/>
                <a:ext cx="720"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800" i="1">
                    <a:latin typeface="Times New Roman" charset="0"/>
                  </a:rPr>
                  <a:t>Chủ tiệc</a:t>
                </a:r>
                <a:endParaRPr lang="en-US" sz="2800">
                  <a:latin typeface="Times New Roman" charset="0"/>
                </a:endParaRPr>
              </a:p>
            </p:txBody>
          </p:sp>
          <p:sp>
            <p:nvSpPr>
              <p:cNvPr id="71796" name="Rectangle 118"/>
              <p:cNvSpPr>
                <a:spLocks noChangeArrowheads="1"/>
              </p:cNvSpPr>
              <p:nvPr/>
            </p:nvSpPr>
            <p:spPr bwMode="auto">
              <a:xfrm>
                <a:off x="1223" y="0"/>
                <a:ext cx="80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1697" name="Group 125"/>
          <p:cNvGrpSpPr>
            <a:grpSpLocks/>
          </p:cNvGrpSpPr>
          <p:nvPr/>
        </p:nvGrpSpPr>
        <p:grpSpPr bwMode="auto">
          <a:xfrm>
            <a:off x="4322763" y="655638"/>
            <a:ext cx="1608137" cy="646112"/>
            <a:chOff x="2029" y="0"/>
            <a:chExt cx="770" cy="422"/>
          </a:xfrm>
        </p:grpSpPr>
        <p:sp>
          <p:nvSpPr>
            <p:cNvPr id="71789" name="Rectangle 124"/>
            <p:cNvSpPr>
              <a:spLocks noChangeArrowheads="1"/>
            </p:cNvSpPr>
            <p:nvPr/>
          </p:nvSpPr>
          <p:spPr bwMode="auto">
            <a:xfrm>
              <a:off x="2029" y="0"/>
              <a:ext cx="770"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1790" name="Group 123"/>
            <p:cNvGrpSpPr>
              <a:grpSpLocks/>
            </p:cNvGrpSpPr>
            <p:nvPr/>
          </p:nvGrpSpPr>
          <p:grpSpPr bwMode="auto">
            <a:xfrm>
              <a:off x="2029" y="0"/>
              <a:ext cx="770" cy="422"/>
              <a:chOff x="2029" y="0"/>
              <a:chExt cx="770" cy="422"/>
            </a:xfrm>
          </p:grpSpPr>
          <p:sp>
            <p:nvSpPr>
              <p:cNvPr id="71791" name="Rectangle 83"/>
              <p:cNvSpPr>
                <a:spLocks noChangeArrowheads="1"/>
              </p:cNvSpPr>
              <p:nvPr/>
            </p:nvSpPr>
            <p:spPr bwMode="auto">
              <a:xfrm>
                <a:off x="2072" y="0"/>
                <a:ext cx="684"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i="1">
                    <a:latin typeface="Times New Roman" charset="0"/>
                  </a:rPr>
                  <a:t>Khách mời</a:t>
                </a:r>
                <a:endParaRPr lang="en-US">
                  <a:solidFill>
                    <a:schemeClr val="tx2"/>
                  </a:solidFill>
                  <a:latin typeface="Times New Roman" charset="0"/>
                </a:endParaRPr>
              </a:p>
            </p:txBody>
          </p:sp>
          <p:sp>
            <p:nvSpPr>
              <p:cNvPr id="71792" name="Rectangle 122"/>
              <p:cNvSpPr>
                <a:spLocks noChangeArrowheads="1"/>
              </p:cNvSpPr>
              <p:nvPr/>
            </p:nvSpPr>
            <p:spPr bwMode="auto">
              <a:xfrm>
                <a:off x="2029" y="0"/>
                <a:ext cx="770"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1698" name="Group 129"/>
          <p:cNvGrpSpPr>
            <a:grpSpLocks/>
          </p:cNvGrpSpPr>
          <p:nvPr/>
        </p:nvGrpSpPr>
        <p:grpSpPr bwMode="auto">
          <a:xfrm>
            <a:off x="5930900" y="655638"/>
            <a:ext cx="3187700" cy="646112"/>
            <a:chOff x="2799" y="0"/>
            <a:chExt cx="1526" cy="422"/>
          </a:xfrm>
        </p:grpSpPr>
        <p:sp>
          <p:nvSpPr>
            <p:cNvPr id="71785" name="Rectangle 128"/>
            <p:cNvSpPr>
              <a:spLocks noChangeArrowheads="1"/>
            </p:cNvSpPr>
            <p:nvPr/>
          </p:nvSpPr>
          <p:spPr bwMode="auto">
            <a:xfrm>
              <a:off x="2799" y="0"/>
              <a:ext cx="1526"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1786" name="Group 127"/>
            <p:cNvGrpSpPr>
              <a:grpSpLocks/>
            </p:cNvGrpSpPr>
            <p:nvPr/>
          </p:nvGrpSpPr>
          <p:grpSpPr bwMode="auto">
            <a:xfrm>
              <a:off x="2799" y="0"/>
              <a:ext cx="1526" cy="422"/>
              <a:chOff x="2799" y="0"/>
              <a:chExt cx="1526" cy="422"/>
            </a:xfrm>
          </p:grpSpPr>
          <p:sp>
            <p:nvSpPr>
              <p:cNvPr id="71787" name="Rectangle 84"/>
              <p:cNvSpPr>
                <a:spLocks noChangeArrowheads="1"/>
              </p:cNvSpPr>
              <p:nvPr/>
            </p:nvSpPr>
            <p:spPr bwMode="auto">
              <a:xfrm>
                <a:off x="2842" y="0"/>
                <a:ext cx="1440"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800" i="1">
                    <a:latin typeface="Times New Roman" charset="0"/>
                  </a:rPr>
                  <a:t>Sự kiện</a:t>
                </a:r>
                <a:endParaRPr lang="en-US" sz="2800">
                  <a:latin typeface="Times New Roman" charset="0"/>
                </a:endParaRPr>
              </a:p>
            </p:txBody>
          </p:sp>
          <p:sp>
            <p:nvSpPr>
              <p:cNvPr id="71788" name="Rectangle 126"/>
              <p:cNvSpPr>
                <a:spLocks noChangeArrowheads="1"/>
              </p:cNvSpPr>
              <p:nvPr/>
            </p:nvSpPr>
            <p:spPr bwMode="auto">
              <a:xfrm>
                <a:off x="2799" y="0"/>
                <a:ext cx="152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1699" name="Group 133"/>
          <p:cNvGrpSpPr>
            <a:grpSpLocks/>
          </p:cNvGrpSpPr>
          <p:nvPr/>
        </p:nvGrpSpPr>
        <p:grpSpPr bwMode="auto">
          <a:xfrm>
            <a:off x="84138" y="1301750"/>
            <a:ext cx="795337" cy="1144588"/>
            <a:chOff x="0" y="422"/>
            <a:chExt cx="381" cy="748"/>
          </a:xfrm>
        </p:grpSpPr>
        <p:sp>
          <p:nvSpPr>
            <p:cNvPr id="71781" name="Rectangle 132"/>
            <p:cNvSpPr>
              <a:spLocks noChangeArrowheads="1"/>
            </p:cNvSpPr>
            <p:nvPr/>
          </p:nvSpPr>
          <p:spPr bwMode="auto">
            <a:xfrm>
              <a:off x="0" y="422"/>
              <a:ext cx="381" cy="74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1782" name="Group 131"/>
            <p:cNvGrpSpPr>
              <a:grpSpLocks/>
            </p:cNvGrpSpPr>
            <p:nvPr/>
          </p:nvGrpSpPr>
          <p:grpSpPr bwMode="auto">
            <a:xfrm>
              <a:off x="0" y="422"/>
              <a:ext cx="381" cy="748"/>
              <a:chOff x="0" y="422"/>
              <a:chExt cx="381" cy="748"/>
            </a:xfrm>
          </p:grpSpPr>
          <p:sp>
            <p:nvSpPr>
              <p:cNvPr id="71783" name="Rectangle 85"/>
              <p:cNvSpPr>
                <a:spLocks noChangeArrowheads="1"/>
              </p:cNvSpPr>
              <p:nvPr/>
            </p:nvSpPr>
            <p:spPr bwMode="auto">
              <a:xfrm>
                <a:off x="43" y="422"/>
                <a:ext cx="295" cy="74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i="1"/>
                  <a:t>1</a:t>
                </a:r>
                <a:endParaRPr lang="en-US"/>
              </a:p>
            </p:txBody>
          </p:sp>
          <p:sp>
            <p:nvSpPr>
              <p:cNvPr id="71784" name="Rectangle 130"/>
              <p:cNvSpPr>
                <a:spLocks noChangeArrowheads="1"/>
              </p:cNvSpPr>
              <p:nvPr/>
            </p:nvSpPr>
            <p:spPr bwMode="auto">
              <a:xfrm>
                <a:off x="0" y="422"/>
                <a:ext cx="381"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1700" name="Group 135"/>
          <p:cNvGrpSpPr>
            <a:grpSpLocks/>
          </p:cNvGrpSpPr>
          <p:nvPr/>
        </p:nvGrpSpPr>
        <p:grpSpPr bwMode="auto">
          <a:xfrm>
            <a:off x="879475" y="1301750"/>
            <a:ext cx="1758950" cy="1144588"/>
            <a:chOff x="381" y="422"/>
            <a:chExt cx="842" cy="748"/>
          </a:xfrm>
        </p:grpSpPr>
        <p:sp>
          <p:nvSpPr>
            <p:cNvPr id="71779" name="Rectangle 86"/>
            <p:cNvSpPr>
              <a:spLocks noChangeArrowheads="1"/>
            </p:cNvSpPr>
            <p:nvPr/>
          </p:nvSpPr>
          <p:spPr bwMode="auto">
            <a:xfrm>
              <a:off x="424" y="422"/>
              <a:ext cx="75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1:3-4</a:t>
              </a:r>
            </a:p>
          </p:txBody>
        </p:sp>
        <p:sp>
          <p:nvSpPr>
            <p:cNvPr id="71780" name="Rectangle 134"/>
            <p:cNvSpPr>
              <a:spLocks noChangeArrowheads="1"/>
            </p:cNvSpPr>
            <p:nvPr/>
          </p:nvSpPr>
          <p:spPr bwMode="auto">
            <a:xfrm>
              <a:off x="381" y="422"/>
              <a:ext cx="842"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01" name="Group 137"/>
          <p:cNvGrpSpPr>
            <a:grpSpLocks/>
          </p:cNvGrpSpPr>
          <p:nvPr/>
        </p:nvGrpSpPr>
        <p:grpSpPr bwMode="auto">
          <a:xfrm>
            <a:off x="2638425" y="1301750"/>
            <a:ext cx="1684338" cy="1144588"/>
            <a:chOff x="1223" y="422"/>
            <a:chExt cx="806" cy="748"/>
          </a:xfrm>
        </p:grpSpPr>
        <p:sp>
          <p:nvSpPr>
            <p:cNvPr id="71777" name="Rectangle 87"/>
            <p:cNvSpPr>
              <a:spLocks noChangeArrowheads="1"/>
            </p:cNvSpPr>
            <p:nvPr/>
          </p:nvSpPr>
          <p:spPr bwMode="auto">
            <a:xfrm>
              <a:off x="1266" y="422"/>
              <a:ext cx="72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 Xéc-xe</a:t>
              </a:r>
            </a:p>
          </p:txBody>
        </p:sp>
        <p:sp>
          <p:nvSpPr>
            <p:cNvPr id="71778" name="Rectangle 136"/>
            <p:cNvSpPr>
              <a:spLocks noChangeArrowheads="1"/>
            </p:cNvSpPr>
            <p:nvPr/>
          </p:nvSpPr>
          <p:spPr bwMode="auto">
            <a:xfrm>
              <a:off x="1223" y="422"/>
              <a:ext cx="80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02" name="Group 139"/>
          <p:cNvGrpSpPr>
            <a:grpSpLocks/>
          </p:cNvGrpSpPr>
          <p:nvPr/>
        </p:nvGrpSpPr>
        <p:grpSpPr bwMode="auto">
          <a:xfrm>
            <a:off x="4322763" y="1301750"/>
            <a:ext cx="1608137" cy="1144588"/>
            <a:chOff x="2029" y="422"/>
            <a:chExt cx="770" cy="748"/>
          </a:xfrm>
        </p:grpSpPr>
        <p:sp>
          <p:nvSpPr>
            <p:cNvPr id="71775" name="Rectangle 88"/>
            <p:cNvSpPr>
              <a:spLocks noChangeArrowheads="1"/>
            </p:cNvSpPr>
            <p:nvPr/>
          </p:nvSpPr>
          <p:spPr bwMode="auto">
            <a:xfrm>
              <a:off x="2072" y="422"/>
              <a:ext cx="6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 </a:t>
              </a:r>
              <a:r>
                <a:rPr lang="en-US" sz="2000">
                  <a:solidFill>
                    <a:schemeClr val="tx2"/>
                  </a:solidFill>
                  <a:latin typeface="Times New Roman" charset="0"/>
                </a:rPr>
                <a:t>Quý tộc &amp; quan chức</a:t>
              </a:r>
            </a:p>
          </p:txBody>
        </p:sp>
        <p:sp>
          <p:nvSpPr>
            <p:cNvPr id="71776" name="Rectangle 138"/>
            <p:cNvSpPr>
              <a:spLocks noChangeArrowheads="1"/>
            </p:cNvSpPr>
            <p:nvPr/>
          </p:nvSpPr>
          <p:spPr bwMode="auto">
            <a:xfrm>
              <a:off x="2029" y="422"/>
              <a:ext cx="77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03" name="Group 141"/>
          <p:cNvGrpSpPr>
            <a:grpSpLocks/>
          </p:cNvGrpSpPr>
          <p:nvPr/>
        </p:nvGrpSpPr>
        <p:grpSpPr bwMode="auto">
          <a:xfrm>
            <a:off x="5930900" y="1301750"/>
            <a:ext cx="3187700" cy="1144588"/>
            <a:chOff x="2799" y="422"/>
            <a:chExt cx="1526" cy="748"/>
          </a:xfrm>
        </p:grpSpPr>
        <p:sp>
          <p:nvSpPr>
            <p:cNvPr id="71773" name="Rectangle 89"/>
            <p:cNvSpPr>
              <a:spLocks noChangeArrowheads="1"/>
            </p:cNvSpPr>
            <p:nvPr/>
          </p:nvSpPr>
          <p:spPr bwMode="auto">
            <a:xfrm>
              <a:off x="2842" y="422"/>
              <a:ext cx="144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 Sự xa hoa của hoàng cung được phô trương trong 180 ngày</a:t>
              </a:r>
            </a:p>
          </p:txBody>
        </p:sp>
        <p:sp>
          <p:nvSpPr>
            <p:cNvPr id="71774" name="Rectangle 140"/>
            <p:cNvSpPr>
              <a:spLocks noChangeArrowheads="1"/>
            </p:cNvSpPr>
            <p:nvPr/>
          </p:nvSpPr>
          <p:spPr bwMode="auto">
            <a:xfrm>
              <a:off x="2799" y="422"/>
              <a:ext cx="152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04" name="Group 145"/>
          <p:cNvGrpSpPr>
            <a:grpSpLocks/>
          </p:cNvGrpSpPr>
          <p:nvPr/>
        </p:nvGrpSpPr>
        <p:grpSpPr bwMode="auto">
          <a:xfrm>
            <a:off x="84138" y="2446338"/>
            <a:ext cx="795337" cy="969962"/>
            <a:chOff x="0" y="1170"/>
            <a:chExt cx="381" cy="633"/>
          </a:xfrm>
        </p:grpSpPr>
        <p:sp>
          <p:nvSpPr>
            <p:cNvPr id="71769" name="Rectangle 144"/>
            <p:cNvSpPr>
              <a:spLocks noChangeArrowheads="1"/>
            </p:cNvSpPr>
            <p:nvPr/>
          </p:nvSpPr>
          <p:spPr bwMode="auto">
            <a:xfrm>
              <a:off x="0" y="1170"/>
              <a:ext cx="381" cy="6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1770" name="Group 143"/>
            <p:cNvGrpSpPr>
              <a:grpSpLocks/>
            </p:cNvGrpSpPr>
            <p:nvPr/>
          </p:nvGrpSpPr>
          <p:grpSpPr bwMode="auto">
            <a:xfrm>
              <a:off x="0" y="1170"/>
              <a:ext cx="381" cy="633"/>
              <a:chOff x="0" y="1170"/>
              <a:chExt cx="381" cy="633"/>
            </a:xfrm>
          </p:grpSpPr>
          <p:sp>
            <p:nvSpPr>
              <p:cNvPr id="71771" name="Rectangle 90"/>
              <p:cNvSpPr>
                <a:spLocks noChangeArrowheads="1"/>
              </p:cNvSpPr>
              <p:nvPr/>
            </p:nvSpPr>
            <p:spPr bwMode="auto">
              <a:xfrm>
                <a:off x="43" y="1170"/>
                <a:ext cx="295" cy="6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i="1"/>
                  <a:t>2</a:t>
                </a:r>
                <a:endParaRPr lang="en-US"/>
              </a:p>
            </p:txBody>
          </p:sp>
          <p:sp>
            <p:nvSpPr>
              <p:cNvPr id="71772" name="Rectangle 142"/>
              <p:cNvSpPr>
                <a:spLocks noChangeArrowheads="1"/>
              </p:cNvSpPr>
              <p:nvPr/>
            </p:nvSpPr>
            <p:spPr bwMode="auto">
              <a:xfrm>
                <a:off x="0" y="1170"/>
                <a:ext cx="381"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1705" name="Group 147"/>
          <p:cNvGrpSpPr>
            <a:grpSpLocks/>
          </p:cNvGrpSpPr>
          <p:nvPr/>
        </p:nvGrpSpPr>
        <p:grpSpPr bwMode="auto">
          <a:xfrm>
            <a:off x="879475" y="2446338"/>
            <a:ext cx="1758950" cy="969962"/>
            <a:chOff x="381" y="1170"/>
            <a:chExt cx="842" cy="633"/>
          </a:xfrm>
        </p:grpSpPr>
        <p:sp>
          <p:nvSpPr>
            <p:cNvPr id="71767" name="Rectangle 91"/>
            <p:cNvSpPr>
              <a:spLocks noChangeArrowheads="1"/>
            </p:cNvSpPr>
            <p:nvPr/>
          </p:nvSpPr>
          <p:spPr bwMode="auto">
            <a:xfrm>
              <a:off x="424" y="1170"/>
              <a:ext cx="75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1:5-8</a:t>
              </a:r>
            </a:p>
          </p:txBody>
        </p:sp>
        <p:sp>
          <p:nvSpPr>
            <p:cNvPr id="71768" name="Rectangle 146"/>
            <p:cNvSpPr>
              <a:spLocks noChangeArrowheads="1"/>
            </p:cNvSpPr>
            <p:nvPr/>
          </p:nvSpPr>
          <p:spPr bwMode="auto">
            <a:xfrm>
              <a:off x="381" y="1170"/>
              <a:ext cx="842"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06" name="Group 149"/>
          <p:cNvGrpSpPr>
            <a:grpSpLocks/>
          </p:cNvGrpSpPr>
          <p:nvPr/>
        </p:nvGrpSpPr>
        <p:grpSpPr bwMode="auto">
          <a:xfrm>
            <a:off x="2638425" y="2446338"/>
            <a:ext cx="1684338" cy="969962"/>
            <a:chOff x="1223" y="1170"/>
            <a:chExt cx="806" cy="633"/>
          </a:xfrm>
        </p:grpSpPr>
        <p:sp>
          <p:nvSpPr>
            <p:cNvPr id="71765" name="Rectangle 92"/>
            <p:cNvSpPr>
              <a:spLocks noChangeArrowheads="1"/>
            </p:cNvSpPr>
            <p:nvPr/>
          </p:nvSpPr>
          <p:spPr bwMode="auto">
            <a:xfrm>
              <a:off x="1266" y="1170"/>
              <a:ext cx="72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Xéc-xe</a:t>
              </a:r>
            </a:p>
          </p:txBody>
        </p:sp>
        <p:sp>
          <p:nvSpPr>
            <p:cNvPr id="71766" name="Rectangle 148"/>
            <p:cNvSpPr>
              <a:spLocks noChangeArrowheads="1"/>
            </p:cNvSpPr>
            <p:nvPr/>
          </p:nvSpPr>
          <p:spPr bwMode="auto">
            <a:xfrm>
              <a:off x="1223" y="1170"/>
              <a:ext cx="806"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07" name="Group 151"/>
          <p:cNvGrpSpPr>
            <a:grpSpLocks/>
          </p:cNvGrpSpPr>
          <p:nvPr/>
        </p:nvGrpSpPr>
        <p:grpSpPr bwMode="auto">
          <a:xfrm>
            <a:off x="4322763" y="2446338"/>
            <a:ext cx="1608137" cy="969962"/>
            <a:chOff x="2029" y="1170"/>
            <a:chExt cx="770" cy="633"/>
          </a:xfrm>
        </p:grpSpPr>
        <p:sp>
          <p:nvSpPr>
            <p:cNvPr id="71763" name="Rectangle 93"/>
            <p:cNvSpPr>
              <a:spLocks noChangeArrowheads="1"/>
            </p:cNvSpPr>
            <p:nvPr/>
          </p:nvSpPr>
          <p:spPr bwMode="auto">
            <a:xfrm>
              <a:off x="2072" y="1170"/>
              <a:ext cx="684"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Toàn dân</a:t>
              </a:r>
            </a:p>
          </p:txBody>
        </p:sp>
        <p:sp>
          <p:nvSpPr>
            <p:cNvPr id="71764" name="Rectangle 150"/>
            <p:cNvSpPr>
              <a:spLocks noChangeArrowheads="1"/>
            </p:cNvSpPr>
            <p:nvPr/>
          </p:nvSpPr>
          <p:spPr bwMode="auto">
            <a:xfrm>
              <a:off x="2029" y="1170"/>
              <a:ext cx="77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08" name="Group 153"/>
          <p:cNvGrpSpPr>
            <a:grpSpLocks/>
          </p:cNvGrpSpPr>
          <p:nvPr/>
        </p:nvGrpSpPr>
        <p:grpSpPr bwMode="auto">
          <a:xfrm>
            <a:off x="5930900" y="2446338"/>
            <a:ext cx="3187700" cy="969962"/>
            <a:chOff x="2799" y="1170"/>
            <a:chExt cx="1526" cy="633"/>
          </a:xfrm>
        </p:grpSpPr>
        <p:sp>
          <p:nvSpPr>
            <p:cNvPr id="71761" name="Rectangle 94"/>
            <p:cNvSpPr>
              <a:spLocks noChangeArrowheads="1"/>
            </p:cNvSpPr>
            <p:nvPr/>
          </p:nvSpPr>
          <p:spPr bwMode="auto">
            <a:xfrm>
              <a:off x="2842" y="1170"/>
              <a:ext cx="144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Rượu chảy dồi dào cho mọi người trong 7 ngày</a:t>
              </a:r>
            </a:p>
          </p:txBody>
        </p:sp>
        <p:sp>
          <p:nvSpPr>
            <p:cNvPr id="71762" name="Rectangle 152"/>
            <p:cNvSpPr>
              <a:spLocks noChangeArrowheads="1"/>
            </p:cNvSpPr>
            <p:nvPr/>
          </p:nvSpPr>
          <p:spPr bwMode="auto">
            <a:xfrm>
              <a:off x="2799" y="1170"/>
              <a:ext cx="1526"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09" name="Group 157"/>
          <p:cNvGrpSpPr>
            <a:grpSpLocks/>
          </p:cNvGrpSpPr>
          <p:nvPr/>
        </p:nvGrpSpPr>
        <p:grpSpPr bwMode="auto">
          <a:xfrm>
            <a:off x="84138" y="3416300"/>
            <a:ext cx="795337" cy="1144588"/>
            <a:chOff x="0" y="1803"/>
            <a:chExt cx="381" cy="748"/>
          </a:xfrm>
        </p:grpSpPr>
        <p:sp>
          <p:nvSpPr>
            <p:cNvPr id="71757" name="Rectangle 156"/>
            <p:cNvSpPr>
              <a:spLocks noChangeArrowheads="1"/>
            </p:cNvSpPr>
            <p:nvPr/>
          </p:nvSpPr>
          <p:spPr bwMode="auto">
            <a:xfrm>
              <a:off x="0" y="1803"/>
              <a:ext cx="381" cy="74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1758" name="Group 155"/>
            <p:cNvGrpSpPr>
              <a:grpSpLocks/>
            </p:cNvGrpSpPr>
            <p:nvPr/>
          </p:nvGrpSpPr>
          <p:grpSpPr bwMode="auto">
            <a:xfrm>
              <a:off x="0" y="1803"/>
              <a:ext cx="381" cy="748"/>
              <a:chOff x="0" y="1803"/>
              <a:chExt cx="381" cy="748"/>
            </a:xfrm>
          </p:grpSpPr>
          <p:sp>
            <p:nvSpPr>
              <p:cNvPr id="71759" name="Rectangle 95"/>
              <p:cNvSpPr>
                <a:spLocks noChangeArrowheads="1"/>
              </p:cNvSpPr>
              <p:nvPr/>
            </p:nvSpPr>
            <p:spPr bwMode="auto">
              <a:xfrm>
                <a:off x="43" y="1803"/>
                <a:ext cx="295" cy="74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i="1"/>
                  <a:t>3</a:t>
                </a:r>
                <a:endParaRPr lang="en-US"/>
              </a:p>
            </p:txBody>
          </p:sp>
          <p:sp>
            <p:nvSpPr>
              <p:cNvPr id="71760" name="Rectangle 154"/>
              <p:cNvSpPr>
                <a:spLocks noChangeArrowheads="1"/>
              </p:cNvSpPr>
              <p:nvPr/>
            </p:nvSpPr>
            <p:spPr bwMode="auto">
              <a:xfrm>
                <a:off x="0" y="1803"/>
                <a:ext cx="381"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1710" name="Group 159"/>
          <p:cNvGrpSpPr>
            <a:grpSpLocks/>
          </p:cNvGrpSpPr>
          <p:nvPr/>
        </p:nvGrpSpPr>
        <p:grpSpPr bwMode="auto">
          <a:xfrm>
            <a:off x="879475" y="3416300"/>
            <a:ext cx="1758950" cy="1144588"/>
            <a:chOff x="381" y="1803"/>
            <a:chExt cx="842" cy="748"/>
          </a:xfrm>
        </p:grpSpPr>
        <p:sp>
          <p:nvSpPr>
            <p:cNvPr id="71755" name="Rectangle 96"/>
            <p:cNvSpPr>
              <a:spLocks noChangeArrowheads="1"/>
            </p:cNvSpPr>
            <p:nvPr/>
          </p:nvSpPr>
          <p:spPr bwMode="auto">
            <a:xfrm>
              <a:off x="424" y="1803"/>
              <a:ext cx="75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1:9</a:t>
              </a:r>
            </a:p>
          </p:txBody>
        </p:sp>
        <p:sp>
          <p:nvSpPr>
            <p:cNvPr id="71756" name="Rectangle 158"/>
            <p:cNvSpPr>
              <a:spLocks noChangeArrowheads="1"/>
            </p:cNvSpPr>
            <p:nvPr/>
          </p:nvSpPr>
          <p:spPr bwMode="auto">
            <a:xfrm>
              <a:off x="381" y="1803"/>
              <a:ext cx="842"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11" name="Group 161"/>
          <p:cNvGrpSpPr>
            <a:grpSpLocks/>
          </p:cNvGrpSpPr>
          <p:nvPr/>
        </p:nvGrpSpPr>
        <p:grpSpPr bwMode="auto">
          <a:xfrm>
            <a:off x="2638425" y="3416300"/>
            <a:ext cx="1684338" cy="1144588"/>
            <a:chOff x="1223" y="1803"/>
            <a:chExt cx="806" cy="748"/>
          </a:xfrm>
        </p:grpSpPr>
        <p:sp>
          <p:nvSpPr>
            <p:cNvPr id="71753" name="Rectangle 97"/>
            <p:cNvSpPr>
              <a:spLocks noChangeArrowheads="1"/>
            </p:cNvSpPr>
            <p:nvPr/>
          </p:nvSpPr>
          <p:spPr bwMode="auto">
            <a:xfrm>
              <a:off x="1266" y="1803"/>
              <a:ext cx="72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Vả-thi</a:t>
              </a:r>
            </a:p>
          </p:txBody>
        </p:sp>
        <p:sp>
          <p:nvSpPr>
            <p:cNvPr id="71754" name="Rectangle 160"/>
            <p:cNvSpPr>
              <a:spLocks noChangeArrowheads="1"/>
            </p:cNvSpPr>
            <p:nvPr/>
          </p:nvSpPr>
          <p:spPr bwMode="auto">
            <a:xfrm>
              <a:off x="1223" y="1803"/>
              <a:ext cx="80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12" name="Group 163"/>
          <p:cNvGrpSpPr>
            <a:grpSpLocks/>
          </p:cNvGrpSpPr>
          <p:nvPr/>
        </p:nvGrpSpPr>
        <p:grpSpPr bwMode="auto">
          <a:xfrm>
            <a:off x="4322763" y="3416300"/>
            <a:ext cx="1608137" cy="1144588"/>
            <a:chOff x="2029" y="1803"/>
            <a:chExt cx="770" cy="748"/>
          </a:xfrm>
        </p:grpSpPr>
        <p:sp>
          <p:nvSpPr>
            <p:cNvPr id="71751" name="Rectangle 98"/>
            <p:cNvSpPr>
              <a:spLocks noChangeArrowheads="1"/>
            </p:cNvSpPr>
            <p:nvPr/>
          </p:nvSpPr>
          <p:spPr bwMode="auto">
            <a:xfrm>
              <a:off x="2072" y="1803"/>
              <a:ext cx="6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Quý bà trong hoàng cung</a:t>
              </a:r>
            </a:p>
          </p:txBody>
        </p:sp>
        <p:sp>
          <p:nvSpPr>
            <p:cNvPr id="71752" name="Rectangle 162"/>
            <p:cNvSpPr>
              <a:spLocks noChangeArrowheads="1"/>
            </p:cNvSpPr>
            <p:nvPr/>
          </p:nvSpPr>
          <p:spPr bwMode="auto">
            <a:xfrm>
              <a:off x="2029" y="1803"/>
              <a:ext cx="77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13" name="Group 165"/>
          <p:cNvGrpSpPr>
            <a:grpSpLocks/>
          </p:cNvGrpSpPr>
          <p:nvPr/>
        </p:nvGrpSpPr>
        <p:grpSpPr bwMode="auto">
          <a:xfrm>
            <a:off x="5930900" y="3416300"/>
            <a:ext cx="3187700" cy="1144588"/>
            <a:chOff x="2799" y="1803"/>
            <a:chExt cx="1526" cy="748"/>
          </a:xfrm>
        </p:grpSpPr>
        <p:sp>
          <p:nvSpPr>
            <p:cNvPr id="71749" name="Rectangle 99"/>
            <p:cNvSpPr>
              <a:spLocks noChangeArrowheads="1"/>
            </p:cNvSpPr>
            <p:nvPr/>
          </p:nvSpPr>
          <p:spPr bwMode="auto">
            <a:xfrm>
              <a:off x="2842" y="1803"/>
              <a:ext cx="144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Vả-thi bị truất phế vì từ chối tham dự tiệc của vua Xéc-xe</a:t>
              </a:r>
            </a:p>
          </p:txBody>
        </p:sp>
        <p:sp>
          <p:nvSpPr>
            <p:cNvPr id="71750" name="Rectangle 164"/>
            <p:cNvSpPr>
              <a:spLocks noChangeArrowheads="1"/>
            </p:cNvSpPr>
            <p:nvPr/>
          </p:nvSpPr>
          <p:spPr bwMode="auto">
            <a:xfrm>
              <a:off x="2799" y="1803"/>
              <a:ext cx="152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14" name="Group 169"/>
          <p:cNvGrpSpPr>
            <a:grpSpLocks/>
          </p:cNvGrpSpPr>
          <p:nvPr/>
        </p:nvGrpSpPr>
        <p:grpSpPr bwMode="auto">
          <a:xfrm>
            <a:off x="84138" y="4560888"/>
            <a:ext cx="795337" cy="1146175"/>
            <a:chOff x="0" y="2551"/>
            <a:chExt cx="381" cy="748"/>
          </a:xfrm>
        </p:grpSpPr>
        <p:sp>
          <p:nvSpPr>
            <p:cNvPr id="71745" name="Rectangle 168"/>
            <p:cNvSpPr>
              <a:spLocks noChangeArrowheads="1"/>
            </p:cNvSpPr>
            <p:nvPr/>
          </p:nvSpPr>
          <p:spPr bwMode="auto">
            <a:xfrm>
              <a:off x="0" y="2551"/>
              <a:ext cx="381" cy="74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1746" name="Group 167"/>
            <p:cNvGrpSpPr>
              <a:grpSpLocks/>
            </p:cNvGrpSpPr>
            <p:nvPr/>
          </p:nvGrpSpPr>
          <p:grpSpPr bwMode="auto">
            <a:xfrm>
              <a:off x="0" y="2551"/>
              <a:ext cx="381" cy="748"/>
              <a:chOff x="0" y="2551"/>
              <a:chExt cx="381" cy="748"/>
            </a:xfrm>
          </p:grpSpPr>
          <p:sp>
            <p:nvSpPr>
              <p:cNvPr id="71747" name="Rectangle 100"/>
              <p:cNvSpPr>
                <a:spLocks noChangeArrowheads="1"/>
              </p:cNvSpPr>
              <p:nvPr/>
            </p:nvSpPr>
            <p:spPr bwMode="auto">
              <a:xfrm>
                <a:off x="43" y="2551"/>
                <a:ext cx="295" cy="74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i="1"/>
                  <a:t>4</a:t>
                </a:r>
                <a:endParaRPr lang="en-US"/>
              </a:p>
            </p:txBody>
          </p:sp>
          <p:sp>
            <p:nvSpPr>
              <p:cNvPr id="71748" name="Rectangle 166"/>
              <p:cNvSpPr>
                <a:spLocks noChangeArrowheads="1"/>
              </p:cNvSpPr>
              <p:nvPr/>
            </p:nvSpPr>
            <p:spPr bwMode="auto">
              <a:xfrm>
                <a:off x="0" y="2551"/>
                <a:ext cx="381"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1715" name="Group 171"/>
          <p:cNvGrpSpPr>
            <a:grpSpLocks/>
          </p:cNvGrpSpPr>
          <p:nvPr/>
        </p:nvGrpSpPr>
        <p:grpSpPr bwMode="auto">
          <a:xfrm>
            <a:off x="879475" y="4560888"/>
            <a:ext cx="1758950" cy="1146175"/>
            <a:chOff x="381" y="2551"/>
            <a:chExt cx="842" cy="748"/>
          </a:xfrm>
        </p:grpSpPr>
        <p:sp>
          <p:nvSpPr>
            <p:cNvPr id="71743" name="Rectangle 101"/>
            <p:cNvSpPr>
              <a:spLocks noChangeArrowheads="1"/>
            </p:cNvSpPr>
            <p:nvPr/>
          </p:nvSpPr>
          <p:spPr bwMode="auto">
            <a:xfrm>
              <a:off x="424" y="2551"/>
              <a:ext cx="75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2:18</a:t>
              </a:r>
            </a:p>
          </p:txBody>
        </p:sp>
        <p:sp>
          <p:nvSpPr>
            <p:cNvPr id="71744" name="Rectangle 170"/>
            <p:cNvSpPr>
              <a:spLocks noChangeArrowheads="1"/>
            </p:cNvSpPr>
            <p:nvPr/>
          </p:nvSpPr>
          <p:spPr bwMode="auto">
            <a:xfrm>
              <a:off x="381" y="2551"/>
              <a:ext cx="842"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16" name="Group 173"/>
          <p:cNvGrpSpPr>
            <a:grpSpLocks/>
          </p:cNvGrpSpPr>
          <p:nvPr/>
        </p:nvGrpSpPr>
        <p:grpSpPr bwMode="auto">
          <a:xfrm>
            <a:off x="2638425" y="4560888"/>
            <a:ext cx="1684338" cy="1146175"/>
            <a:chOff x="1223" y="2551"/>
            <a:chExt cx="806" cy="748"/>
          </a:xfrm>
        </p:grpSpPr>
        <p:sp>
          <p:nvSpPr>
            <p:cNvPr id="71741" name="Rectangle 102"/>
            <p:cNvSpPr>
              <a:spLocks noChangeArrowheads="1"/>
            </p:cNvSpPr>
            <p:nvPr/>
          </p:nvSpPr>
          <p:spPr bwMode="auto">
            <a:xfrm>
              <a:off x="1266" y="2551"/>
              <a:ext cx="72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Xéc-xe</a:t>
              </a:r>
            </a:p>
          </p:txBody>
        </p:sp>
        <p:sp>
          <p:nvSpPr>
            <p:cNvPr id="71742" name="Rectangle 172"/>
            <p:cNvSpPr>
              <a:spLocks noChangeArrowheads="1"/>
            </p:cNvSpPr>
            <p:nvPr/>
          </p:nvSpPr>
          <p:spPr bwMode="auto">
            <a:xfrm>
              <a:off x="1223" y="2551"/>
              <a:ext cx="80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17" name="Group 175"/>
          <p:cNvGrpSpPr>
            <a:grpSpLocks/>
          </p:cNvGrpSpPr>
          <p:nvPr/>
        </p:nvGrpSpPr>
        <p:grpSpPr bwMode="auto">
          <a:xfrm>
            <a:off x="4322763" y="4560888"/>
            <a:ext cx="1608137" cy="1146175"/>
            <a:chOff x="2029" y="2551"/>
            <a:chExt cx="770" cy="748"/>
          </a:xfrm>
        </p:grpSpPr>
        <p:sp>
          <p:nvSpPr>
            <p:cNvPr id="71739" name="Rectangle 103"/>
            <p:cNvSpPr>
              <a:spLocks noChangeArrowheads="1"/>
            </p:cNvSpPr>
            <p:nvPr/>
          </p:nvSpPr>
          <p:spPr bwMode="auto">
            <a:xfrm>
              <a:off x="2072" y="2551"/>
              <a:ext cx="6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Quý tộc &amp; quan chức</a:t>
              </a:r>
            </a:p>
          </p:txBody>
        </p:sp>
        <p:sp>
          <p:nvSpPr>
            <p:cNvPr id="71740" name="Rectangle 174"/>
            <p:cNvSpPr>
              <a:spLocks noChangeArrowheads="1"/>
            </p:cNvSpPr>
            <p:nvPr/>
          </p:nvSpPr>
          <p:spPr bwMode="auto">
            <a:xfrm>
              <a:off x="2029" y="2551"/>
              <a:ext cx="77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18" name="Group 177"/>
          <p:cNvGrpSpPr>
            <a:grpSpLocks/>
          </p:cNvGrpSpPr>
          <p:nvPr/>
        </p:nvGrpSpPr>
        <p:grpSpPr bwMode="auto">
          <a:xfrm>
            <a:off x="5930900" y="4560888"/>
            <a:ext cx="3187700" cy="1146175"/>
            <a:chOff x="2799" y="2551"/>
            <a:chExt cx="1526" cy="748"/>
          </a:xfrm>
        </p:grpSpPr>
        <p:sp>
          <p:nvSpPr>
            <p:cNvPr id="71737" name="Rectangle 104"/>
            <p:cNvSpPr>
              <a:spLocks noChangeArrowheads="1"/>
            </p:cNvSpPr>
            <p:nvPr/>
          </p:nvSpPr>
          <p:spPr bwMode="auto">
            <a:xfrm>
              <a:off x="2842" y="2551"/>
              <a:ext cx="144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Ê-xơ-tê được giới thiệu là hoàng hậu mới</a:t>
              </a:r>
            </a:p>
          </p:txBody>
        </p:sp>
        <p:sp>
          <p:nvSpPr>
            <p:cNvPr id="71738" name="Rectangle 176"/>
            <p:cNvSpPr>
              <a:spLocks noChangeArrowheads="1"/>
            </p:cNvSpPr>
            <p:nvPr/>
          </p:nvSpPr>
          <p:spPr bwMode="auto">
            <a:xfrm>
              <a:off x="2799" y="2551"/>
              <a:ext cx="152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19" name="Group 181"/>
          <p:cNvGrpSpPr>
            <a:grpSpLocks/>
          </p:cNvGrpSpPr>
          <p:nvPr/>
        </p:nvGrpSpPr>
        <p:grpSpPr bwMode="auto">
          <a:xfrm>
            <a:off x="84138" y="5707063"/>
            <a:ext cx="795337" cy="1144587"/>
            <a:chOff x="0" y="3299"/>
            <a:chExt cx="381" cy="748"/>
          </a:xfrm>
        </p:grpSpPr>
        <p:sp>
          <p:nvSpPr>
            <p:cNvPr id="71733" name="Rectangle 180"/>
            <p:cNvSpPr>
              <a:spLocks noChangeArrowheads="1"/>
            </p:cNvSpPr>
            <p:nvPr/>
          </p:nvSpPr>
          <p:spPr bwMode="auto">
            <a:xfrm>
              <a:off x="0" y="3299"/>
              <a:ext cx="381" cy="74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1734" name="Group 179"/>
            <p:cNvGrpSpPr>
              <a:grpSpLocks/>
            </p:cNvGrpSpPr>
            <p:nvPr/>
          </p:nvGrpSpPr>
          <p:grpSpPr bwMode="auto">
            <a:xfrm>
              <a:off x="0" y="3299"/>
              <a:ext cx="381" cy="748"/>
              <a:chOff x="0" y="3299"/>
              <a:chExt cx="381" cy="748"/>
            </a:xfrm>
          </p:grpSpPr>
          <p:sp>
            <p:nvSpPr>
              <p:cNvPr id="71735" name="Rectangle 105"/>
              <p:cNvSpPr>
                <a:spLocks noChangeArrowheads="1"/>
              </p:cNvSpPr>
              <p:nvPr/>
            </p:nvSpPr>
            <p:spPr bwMode="auto">
              <a:xfrm>
                <a:off x="43" y="3299"/>
                <a:ext cx="295" cy="74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i="1"/>
                  <a:t>5</a:t>
                </a:r>
                <a:endParaRPr lang="en-US"/>
              </a:p>
            </p:txBody>
          </p:sp>
          <p:sp>
            <p:nvSpPr>
              <p:cNvPr id="71736" name="Rectangle 178"/>
              <p:cNvSpPr>
                <a:spLocks noChangeArrowheads="1"/>
              </p:cNvSpPr>
              <p:nvPr/>
            </p:nvSpPr>
            <p:spPr bwMode="auto">
              <a:xfrm>
                <a:off x="0" y="3299"/>
                <a:ext cx="381"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1720" name="Group 183"/>
          <p:cNvGrpSpPr>
            <a:grpSpLocks/>
          </p:cNvGrpSpPr>
          <p:nvPr/>
        </p:nvGrpSpPr>
        <p:grpSpPr bwMode="auto">
          <a:xfrm>
            <a:off x="879475" y="5707063"/>
            <a:ext cx="1758950" cy="1144587"/>
            <a:chOff x="381" y="3299"/>
            <a:chExt cx="842" cy="748"/>
          </a:xfrm>
        </p:grpSpPr>
        <p:sp>
          <p:nvSpPr>
            <p:cNvPr id="71731" name="Rectangle 106"/>
            <p:cNvSpPr>
              <a:spLocks noChangeArrowheads="1"/>
            </p:cNvSpPr>
            <p:nvPr/>
          </p:nvSpPr>
          <p:spPr bwMode="auto">
            <a:xfrm>
              <a:off x="424" y="3299"/>
              <a:ext cx="75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3:15</a:t>
              </a:r>
            </a:p>
          </p:txBody>
        </p:sp>
        <p:sp>
          <p:nvSpPr>
            <p:cNvPr id="71732" name="Rectangle 182"/>
            <p:cNvSpPr>
              <a:spLocks noChangeArrowheads="1"/>
            </p:cNvSpPr>
            <p:nvPr/>
          </p:nvSpPr>
          <p:spPr bwMode="auto">
            <a:xfrm>
              <a:off x="381" y="3299"/>
              <a:ext cx="842"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21" name="Group 185"/>
          <p:cNvGrpSpPr>
            <a:grpSpLocks/>
          </p:cNvGrpSpPr>
          <p:nvPr/>
        </p:nvGrpSpPr>
        <p:grpSpPr bwMode="auto">
          <a:xfrm>
            <a:off x="2638425" y="5707063"/>
            <a:ext cx="1684338" cy="1144587"/>
            <a:chOff x="1223" y="3299"/>
            <a:chExt cx="806" cy="748"/>
          </a:xfrm>
        </p:grpSpPr>
        <p:sp>
          <p:nvSpPr>
            <p:cNvPr id="71729" name="Rectangle 107"/>
            <p:cNvSpPr>
              <a:spLocks noChangeArrowheads="1"/>
            </p:cNvSpPr>
            <p:nvPr/>
          </p:nvSpPr>
          <p:spPr bwMode="auto">
            <a:xfrm>
              <a:off x="1266" y="3299"/>
              <a:ext cx="72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Xéc-xe</a:t>
              </a:r>
            </a:p>
          </p:txBody>
        </p:sp>
        <p:sp>
          <p:nvSpPr>
            <p:cNvPr id="71730" name="Rectangle 184"/>
            <p:cNvSpPr>
              <a:spLocks noChangeArrowheads="1"/>
            </p:cNvSpPr>
            <p:nvPr/>
          </p:nvSpPr>
          <p:spPr bwMode="auto">
            <a:xfrm>
              <a:off x="1223" y="3299"/>
              <a:ext cx="80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22" name="Group 187"/>
          <p:cNvGrpSpPr>
            <a:grpSpLocks/>
          </p:cNvGrpSpPr>
          <p:nvPr/>
        </p:nvGrpSpPr>
        <p:grpSpPr bwMode="auto">
          <a:xfrm>
            <a:off x="4322763" y="5707063"/>
            <a:ext cx="1608137" cy="1144587"/>
            <a:chOff x="2029" y="3299"/>
            <a:chExt cx="770" cy="748"/>
          </a:xfrm>
        </p:grpSpPr>
        <p:sp>
          <p:nvSpPr>
            <p:cNvPr id="71727" name="Rectangle 108"/>
            <p:cNvSpPr>
              <a:spLocks noChangeArrowheads="1"/>
            </p:cNvSpPr>
            <p:nvPr/>
          </p:nvSpPr>
          <p:spPr bwMode="auto">
            <a:xfrm>
              <a:off x="2072" y="3299"/>
              <a:ext cx="6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Ha-man</a:t>
              </a:r>
            </a:p>
          </p:txBody>
        </p:sp>
        <p:sp>
          <p:nvSpPr>
            <p:cNvPr id="71728" name="Rectangle 186"/>
            <p:cNvSpPr>
              <a:spLocks noChangeArrowheads="1"/>
            </p:cNvSpPr>
            <p:nvPr/>
          </p:nvSpPr>
          <p:spPr bwMode="auto">
            <a:xfrm>
              <a:off x="2029" y="3299"/>
              <a:ext cx="77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1723" name="Group 189"/>
          <p:cNvGrpSpPr>
            <a:grpSpLocks/>
          </p:cNvGrpSpPr>
          <p:nvPr/>
        </p:nvGrpSpPr>
        <p:grpSpPr bwMode="auto">
          <a:xfrm>
            <a:off x="5930900" y="5707063"/>
            <a:ext cx="3187700" cy="1144587"/>
            <a:chOff x="2799" y="3299"/>
            <a:chExt cx="1526" cy="748"/>
          </a:xfrm>
        </p:grpSpPr>
        <p:sp>
          <p:nvSpPr>
            <p:cNvPr id="71725" name="Rectangle 109"/>
            <p:cNvSpPr>
              <a:spLocks noChangeArrowheads="1"/>
            </p:cNvSpPr>
            <p:nvPr/>
          </p:nvSpPr>
          <p:spPr bwMode="auto">
            <a:xfrm>
              <a:off x="2842" y="3299"/>
              <a:ext cx="144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Chiếu chỉ của vua hủy diệt người Giu-đa</a:t>
              </a:r>
            </a:p>
          </p:txBody>
        </p:sp>
        <p:sp>
          <p:nvSpPr>
            <p:cNvPr id="71726" name="Rectangle 188"/>
            <p:cNvSpPr>
              <a:spLocks noChangeArrowheads="1"/>
            </p:cNvSpPr>
            <p:nvPr/>
          </p:nvSpPr>
          <p:spPr bwMode="auto">
            <a:xfrm>
              <a:off x="2799" y="3299"/>
              <a:ext cx="152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sp>
        <p:nvSpPr>
          <p:cNvPr id="71724" name="Rectangle 191"/>
          <p:cNvSpPr>
            <a:spLocks noChangeArrowheads="1"/>
          </p:cNvSpPr>
          <p:nvPr/>
        </p:nvSpPr>
        <p:spPr bwMode="auto">
          <a:xfrm>
            <a:off x="76200" y="649288"/>
            <a:ext cx="9050338" cy="6208712"/>
          </a:xfrm>
          <a:prstGeom prst="rect">
            <a:avLst/>
          </a:prstGeom>
          <a:noFill/>
          <a:ln w="1428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 y="0"/>
            <a:ext cx="8077200" cy="609600"/>
          </a:xfrm>
          <a:solidFill>
            <a:schemeClr val="tx2"/>
          </a:solidFill>
        </p:spPr>
        <p:txBody>
          <a:bodyPr/>
          <a:lstStyle/>
          <a:p>
            <a:pPr algn="ctr">
              <a:lnSpc>
                <a:spcPct val="80000"/>
              </a:lnSpc>
            </a:pPr>
            <a:r>
              <a:rPr lang="en-US" altLang="zh-CN" sz="3600" b="1" i="0">
                <a:solidFill>
                  <a:srgbClr val="000000"/>
                </a:solidFill>
                <a:effectLst>
                  <a:outerShdw blurRad="38100" dist="38100" dir="2700000" algn="tl">
                    <a:srgbClr val="DDDDDD"/>
                  </a:outerShdw>
                </a:effectLst>
                <a:latin typeface="Tahoma" charset="0"/>
                <a:ea typeface="ＭＳ Ｐゴシック" charset="0"/>
                <a:cs typeface="Times New Roman" charset="0"/>
              </a:rPr>
              <a:t>Các bữa tiệc trong sách Ê-xơ-tê</a:t>
            </a:r>
            <a:endParaRPr lang="en-US" sz="3600" b="1" i="0">
              <a:solidFill>
                <a:srgbClr val="000000"/>
              </a:solidFill>
              <a:effectLst>
                <a:outerShdw blurRad="38100" dist="38100" dir="2700000" algn="tl">
                  <a:srgbClr val="DDDDDD"/>
                </a:outerShdw>
              </a:effectLst>
              <a:latin typeface="Tahoma" charset="0"/>
              <a:ea typeface="ＭＳ Ｐゴシック" charset="0"/>
              <a:cs typeface="Times New Roman" charset="0"/>
            </a:endParaRPr>
          </a:p>
        </p:txBody>
      </p:sp>
      <p:sp>
        <p:nvSpPr>
          <p:cNvPr id="72707" name="Text Box 3"/>
          <p:cNvSpPr txBox="1">
            <a:spLocks noChangeArrowheads="1"/>
          </p:cNvSpPr>
          <p:nvPr/>
        </p:nvSpPr>
        <p:spPr bwMode="auto">
          <a:xfrm>
            <a:off x="8305800" y="152400"/>
            <a:ext cx="731838" cy="457200"/>
          </a:xfrm>
          <a:prstGeom prst="rect">
            <a:avLst/>
          </a:prstGeom>
          <a:solidFill>
            <a:srgbClr val="FFFFFF"/>
          </a:solidFill>
          <a:ln w="12700">
            <a:solidFill>
              <a:schemeClr val="tx1"/>
            </a:solidFill>
            <a:miter lim="800000"/>
            <a:headEnd type="none" w="sm" len="sm"/>
            <a:tailEnd type="none" w="sm" len="sm"/>
          </a:ln>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latin typeface="Times New Roman" charset="0"/>
              </a:rPr>
              <a:t>315</a:t>
            </a:r>
          </a:p>
        </p:txBody>
      </p:sp>
      <p:sp>
        <p:nvSpPr>
          <p:cNvPr id="72708" name="Rectangle 4"/>
          <p:cNvSpPr>
            <a:spLocks noChangeArrowheads="1"/>
          </p:cNvSpPr>
          <p:nvPr/>
        </p:nvSpPr>
        <p:spPr bwMode="auto">
          <a:xfrm>
            <a:off x="1468438" y="144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2709" name="Rectangle 5"/>
          <p:cNvSpPr>
            <a:spLocks noChangeArrowheads="1"/>
          </p:cNvSpPr>
          <p:nvPr/>
        </p:nvSpPr>
        <p:spPr bwMode="auto">
          <a:xfrm>
            <a:off x="1468438" y="144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2710" name="Rectangle 6"/>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2711" name="Rectangle 7"/>
          <p:cNvSpPr>
            <a:spLocks noChangeArrowheads="1"/>
          </p:cNvSpPr>
          <p:nvPr/>
        </p:nvSpPr>
        <p:spPr bwMode="auto">
          <a:xfrm>
            <a:off x="1468438" y="-57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2712" name="Rectangle 8"/>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2713" name="Rectangle 9"/>
          <p:cNvSpPr>
            <a:spLocks noChangeArrowheads="1"/>
          </p:cNvSpPr>
          <p:nvPr/>
        </p:nvSpPr>
        <p:spPr bwMode="auto">
          <a:xfrm>
            <a:off x="1468438" y="-57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2714" name="Rectangle 10"/>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2715" name="Rectangle 11"/>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2716" name="Rectangle 12"/>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72717" name="Rectangle 13"/>
          <p:cNvSpPr>
            <a:spLocks noChangeArrowheads="1"/>
          </p:cNvSpPr>
          <p:nvPr/>
        </p:nvSpPr>
        <p:spPr bwMode="auto">
          <a:xfrm>
            <a:off x="1468438" y="-1114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72718" name="Group 160"/>
          <p:cNvGrpSpPr>
            <a:grpSpLocks/>
          </p:cNvGrpSpPr>
          <p:nvPr/>
        </p:nvGrpSpPr>
        <p:grpSpPr bwMode="auto">
          <a:xfrm>
            <a:off x="101600" y="690563"/>
            <a:ext cx="795338" cy="576262"/>
            <a:chOff x="0" y="0"/>
            <a:chExt cx="381" cy="422"/>
          </a:xfrm>
        </p:grpSpPr>
        <p:sp>
          <p:nvSpPr>
            <p:cNvPr id="72825" name="Rectangle 159"/>
            <p:cNvSpPr>
              <a:spLocks noChangeArrowheads="1"/>
            </p:cNvSpPr>
            <p:nvPr/>
          </p:nvSpPr>
          <p:spPr bwMode="auto">
            <a:xfrm>
              <a:off x="0" y="0"/>
              <a:ext cx="381"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2826" name="Group 158"/>
            <p:cNvGrpSpPr>
              <a:grpSpLocks/>
            </p:cNvGrpSpPr>
            <p:nvPr/>
          </p:nvGrpSpPr>
          <p:grpSpPr bwMode="auto">
            <a:xfrm>
              <a:off x="0" y="0"/>
              <a:ext cx="381" cy="422"/>
              <a:chOff x="0" y="0"/>
              <a:chExt cx="381" cy="422"/>
            </a:xfrm>
          </p:grpSpPr>
          <p:sp>
            <p:nvSpPr>
              <p:cNvPr id="72827" name="Rectangle 127"/>
              <p:cNvSpPr>
                <a:spLocks noChangeArrowheads="1"/>
              </p:cNvSpPr>
              <p:nvPr/>
            </p:nvSpPr>
            <p:spPr bwMode="auto">
              <a:xfrm>
                <a:off x="43" y="0"/>
                <a:ext cx="295"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 </a:t>
                </a:r>
              </a:p>
              <a:p>
                <a:pPr algn="ctr" eaLnBrk="0" hangingPunct="0"/>
                <a:endParaRPr lang="en-US">
                  <a:solidFill>
                    <a:schemeClr val="tx2"/>
                  </a:solidFill>
                </a:endParaRPr>
              </a:p>
            </p:txBody>
          </p:sp>
          <p:sp>
            <p:nvSpPr>
              <p:cNvPr id="72828" name="Rectangle 157"/>
              <p:cNvSpPr>
                <a:spLocks noChangeArrowheads="1"/>
              </p:cNvSpPr>
              <p:nvPr/>
            </p:nvSpPr>
            <p:spPr bwMode="auto">
              <a:xfrm>
                <a:off x="0" y="0"/>
                <a:ext cx="381"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2719" name="Group 180"/>
          <p:cNvGrpSpPr>
            <a:grpSpLocks/>
          </p:cNvGrpSpPr>
          <p:nvPr/>
        </p:nvGrpSpPr>
        <p:grpSpPr bwMode="auto">
          <a:xfrm>
            <a:off x="101600" y="1266825"/>
            <a:ext cx="795338" cy="1023938"/>
            <a:chOff x="0" y="422"/>
            <a:chExt cx="381" cy="748"/>
          </a:xfrm>
        </p:grpSpPr>
        <p:sp>
          <p:nvSpPr>
            <p:cNvPr id="72821" name="Rectangle 179"/>
            <p:cNvSpPr>
              <a:spLocks noChangeArrowheads="1"/>
            </p:cNvSpPr>
            <p:nvPr/>
          </p:nvSpPr>
          <p:spPr bwMode="auto">
            <a:xfrm>
              <a:off x="0" y="422"/>
              <a:ext cx="381" cy="74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2822" name="Group 178"/>
            <p:cNvGrpSpPr>
              <a:grpSpLocks/>
            </p:cNvGrpSpPr>
            <p:nvPr/>
          </p:nvGrpSpPr>
          <p:grpSpPr bwMode="auto">
            <a:xfrm>
              <a:off x="0" y="422"/>
              <a:ext cx="381" cy="748"/>
              <a:chOff x="0" y="422"/>
              <a:chExt cx="381" cy="748"/>
            </a:xfrm>
          </p:grpSpPr>
          <p:sp>
            <p:nvSpPr>
              <p:cNvPr id="72823" name="Rectangle 132"/>
              <p:cNvSpPr>
                <a:spLocks noChangeArrowheads="1"/>
              </p:cNvSpPr>
              <p:nvPr/>
            </p:nvSpPr>
            <p:spPr bwMode="auto">
              <a:xfrm>
                <a:off x="43" y="422"/>
                <a:ext cx="295" cy="74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i="1"/>
                  <a:t>6</a:t>
                </a:r>
                <a:endParaRPr lang="en-US"/>
              </a:p>
            </p:txBody>
          </p:sp>
          <p:sp>
            <p:nvSpPr>
              <p:cNvPr id="72824" name="Rectangle 177"/>
              <p:cNvSpPr>
                <a:spLocks noChangeArrowheads="1"/>
              </p:cNvSpPr>
              <p:nvPr/>
            </p:nvSpPr>
            <p:spPr bwMode="auto">
              <a:xfrm>
                <a:off x="0" y="422"/>
                <a:ext cx="381"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2720" name="Group 182"/>
          <p:cNvGrpSpPr>
            <a:grpSpLocks/>
          </p:cNvGrpSpPr>
          <p:nvPr/>
        </p:nvGrpSpPr>
        <p:grpSpPr bwMode="auto">
          <a:xfrm>
            <a:off x="896938" y="1266825"/>
            <a:ext cx="1758950" cy="1023938"/>
            <a:chOff x="381" y="422"/>
            <a:chExt cx="842" cy="748"/>
          </a:xfrm>
        </p:grpSpPr>
        <p:sp>
          <p:nvSpPr>
            <p:cNvPr id="72819" name="Rectangle 133"/>
            <p:cNvSpPr>
              <a:spLocks noChangeArrowheads="1"/>
            </p:cNvSpPr>
            <p:nvPr/>
          </p:nvSpPr>
          <p:spPr bwMode="auto">
            <a:xfrm>
              <a:off x="424" y="422"/>
              <a:ext cx="75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5:1-8</a:t>
              </a:r>
            </a:p>
          </p:txBody>
        </p:sp>
        <p:sp>
          <p:nvSpPr>
            <p:cNvPr id="72820" name="Rectangle 181"/>
            <p:cNvSpPr>
              <a:spLocks noChangeArrowheads="1"/>
            </p:cNvSpPr>
            <p:nvPr/>
          </p:nvSpPr>
          <p:spPr bwMode="auto">
            <a:xfrm>
              <a:off x="381" y="422"/>
              <a:ext cx="842"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2721" name="Group 184"/>
          <p:cNvGrpSpPr>
            <a:grpSpLocks/>
          </p:cNvGrpSpPr>
          <p:nvPr/>
        </p:nvGrpSpPr>
        <p:grpSpPr bwMode="auto">
          <a:xfrm>
            <a:off x="2655888" y="1266825"/>
            <a:ext cx="1684337" cy="1023938"/>
            <a:chOff x="1223" y="422"/>
            <a:chExt cx="806" cy="748"/>
          </a:xfrm>
        </p:grpSpPr>
        <p:sp>
          <p:nvSpPr>
            <p:cNvPr id="72817" name="Rectangle 134"/>
            <p:cNvSpPr>
              <a:spLocks noChangeArrowheads="1"/>
            </p:cNvSpPr>
            <p:nvPr/>
          </p:nvSpPr>
          <p:spPr bwMode="auto">
            <a:xfrm>
              <a:off x="1266" y="422"/>
              <a:ext cx="72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Ê-xơ-tê</a:t>
              </a:r>
            </a:p>
          </p:txBody>
        </p:sp>
        <p:sp>
          <p:nvSpPr>
            <p:cNvPr id="72818" name="Rectangle 183"/>
            <p:cNvSpPr>
              <a:spLocks noChangeArrowheads="1"/>
            </p:cNvSpPr>
            <p:nvPr/>
          </p:nvSpPr>
          <p:spPr bwMode="auto">
            <a:xfrm>
              <a:off x="1223" y="422"/>
              <a:ext cx="80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sz="2000">
                <a:latin typeface="Times New Roman" charset="0"/>
              </a:endParaRPr>
            </a:p>
          </p:txBody>
        </p:sp>
      </p:grpSp>
      <p:grpSp>
        <p:nvGrpSpPr>
          <p:cNvPr id="72722" name="Group 186"/>
          <p:cNvGrpSpPr>
            <a:grpSpLocks/>
          </p:cNvGrpSpPr>
          <p:nvPr/>
        </p:nvGrpSpPr>
        <p:grpSpPr bwMode="auto">
          <a:xfrm>
            <a:off x="4340225" y="1266825"/>
            <a:ext cx="1608138" cy="1023938"/>
            <a:chOff x="2029" y="422"/>
            <a:chExt cx="770" cy="748"/>
          </a:xfrm>
        </p:grpSpPr>
        <p:sp>
          <p:nvSpPr>
            <p:cNvPr id="72815" name="Rectangle 135"/>
            <p:cNvSpPr>
              <a:spLocks noChangeArrowheads="1"/>
            </p:cNvSpPr>
            <p:nvPr/>
          </p:nvSpPr>
          <p:spPr bwMode="auto">
            <a:xfrm>
              <a:off x="2072" y="422"/>
              <a:ext cx="6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Xéc-xe &amp; Ha-man</a:t>
              </a:r>
            </a:p>
          </p:txBody>
        </p:sp>
        <p:sp>
          <p:nvSpPr>
            <p:cNvPr id="72816" name="Rectangle 185"/>
            <p:cNvSpPr>
              <a:spLocks noChangeArrowheads="1"/>
            </p:cNvSpPr>
            <p:nvPr/>
          </p:nvSpPr>
          <p:spPr bwMode="auto">
            <a:xfrm>
              <a:off x="2029" y="422"/>
              <a:ext cx="77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sz="2000">
                <a:latin typeface="Times New Roman" charset="0"/>
              </a:endParaRPr>
            </a:p>
          </p:txBody>
        </p:sp>
      </p:grpSp>
      <p:grpSp>
        <p:nvGrpSpPr>
          <p:cNvPr id="72723" name="Group 188"/>
          <p:cNvGrpSpPr>
            <a:grpSpLocks/>
          </p:cNvGrpSpPr>
          <p:nvPr/>
        </p:nvGrpSpPr>
        <p:grpSpPr bwMode="auto">
          <a:xfrm>
            <a:off x="5948363" y="1266825"/>
            <a:ext cx="3187700" cy="1023938"/>
            <a:chOff x="2799" y="422"/>
            <a:chExt cx="1526" cy="748"/>
          </a:xfrm>
        </p:grpSpPr>
        <p:sp>
          <p:nvSpPr>
            <p:cNvPr id="72813" name="Rectangle 136"/>
            <p:cNvSpPr>
              <a:spLocks noChangeArrowheads="1"/>
            </p:cNvSpPr>
            <p:nvPr/>
          </p:nvSpPr>
          <p:spPr bwMode="auto">
            <a:xfrm>
              <a:off x="2842" y="422"/>
              <a:ext cx="144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Xéc-xe chờ đợi lời thỉnh cầu của Ê-xơ-tê</a:t>
              </a:r>
            </a:p>
          </p:txBody>
        </p:sp>
        <p:sp>
          <p:nvSpPr>
            <p:cNvPr id="72814" name="Rectangle 187"/>
            <p:cNvSpPr>
              <a:spLocks noChangeArrowheads="1"/>
            </p:cNvSpPr>
            <p:nvPr/>
          </p:nvSpPr>
          <p:spPr bwMode="auto">
            <a:xfrm>
              <a:off x="2799" y="422"/>
              <a:ext cx="152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sz="2000">
                <a:latin typeface="Times New Roman" charset="0"/>
              </a:endParaRPr>
            </a:p>
          </p:txBody>
        </p:sp>
      </p:grpSp>
      <p:grpSp>
        <p:nvGrpSpPr>
          <p:cNvPr id="72724" name="Group 192"/>
          <p:cNvGrpSpPr>
            <a:grpSpLocks/>
          </p:cNvGrpSpPr>
          <p:nvPr/>
        </p:nvGrpSpPr>
        <p:grpSpPr bwMode="auto">
          <a:xfrm>
            <a:off x="101600" y="2290763"/>
            <a:ext cx="795338" cy="1022350"/>
            <a:chOff x="0" y="1170"/>
            <a:chExt cx="381" cy="748"/>
          </a:xfrm>
        </p:grpSpPr>
        <p:sp>
          <p:nvSpPr>
            <p:cNvPr id="72809" name="Rectangle 191"/>
            <p:cNvSpPr>
              <a:spLocks noChangeArrowheads="1"/>
            </p:cNvSpPr>
            <p:nvPr/>
          </p:nvSpPr>
          <p:spPr bwMode="auto">
            <a:xfrm>
              <a:off x="0" y="1170"/>
              <a:ext cx="381" cy="74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2810" name="Group 190"/>
            <p:cNvGrpSpPr>
              <a:grpSpLocks/>
            </p:cNvGrpSpPr>
            <p:nvPr/>
          </p:nvGrpSpPr>
          <p:grpSpPr bwMode="auto">
            <a:xfrm>
              <a:off x="0" y="1170"/>
              <a:ext cx="381" cy="748"/>
              <a:chOff x="0" y="1170"/>
              <a:chExt cx="381" cy="748"/>
            </a:xfrm>
          </p:grpSpPr>
          <p:sp>
            <p:nvSpPr>
              <p:cNvPr id="72811" name="Rectangle 137"/>
              <p:cNvSpPr>
                <a:spLocks noChangeArrowheads="1"/>
              </p:cNvSpPr>
              <p:nvPr/>
            </p:nvSpPr>
            <p:spPr bwMode="auto">
              <a:xfrm>
                <a:off x="43" y="1170"/>
                <a:ext cx="295" cy="74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i="1"/>
                  <a:t>7</a:t>
                </a:r>
                <a:endParaRPr lang="en-US"/>
              </a:p>
            </p:txBody>
          </p:sp>
          <p:sp>
            <p:nvSpPr>
              <p:cNvPr id="72812" name="Rectangle 189"/>
              <p:cNvSpPr>
                <a:spLocks noChangeArrowheads="1"/>
              </p:cNvSpPr>
              <p:nvPr/>
            </p:nvSpPr>
            <p:spPr bwMode="auto">
              <a:xfrm>
                <a:off x="0" y="1170"/>
                <a:ext cx="381"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2725" name="Group 194"/>
          <p:cNvGrpSpPr>
            <a:grpSpLocks/>
          </p:cNvGrpSpPr>
          <p:nvPr/>
        </p:nvGrpSpPr>
        <p:grpSpPr bwMode="auto">
          <a:xfrm>
            <a:off x="896938" y="2290763"/>
            <a:ext cx="1758950" cy="1022350"/>
            <a:chOff x="381" y="1170"/>
            <a:chExt cx="842" cy="748"/>
          </a:xfrm>
        </p:grpSpPr>
        <p:sp>
          <p:nvSpPr>
            <p:cNvPr id="72807" name="Rectangle 138"/>
            <p:cNvSpPr>
              <a:spLocks noChangeArrowheads="1"/>
            </p:cNvSpPr>
            <p:nvPr/>
          </p:nvSpPr>
          <p:spPr bwMode="auto">
            <a:xfrm>
              <a:off x="424" y="1170"/>
              <a:ext cx="75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7:1-10</a:t>
              </a:r>
            </a:p>
          </p:txBody>
        </p:sp>
        <p:sp>
          <p:nvSpPr>
            <p:cNvPr id="72808" name="Rectangle 193"/>
            <p:cNvSpPr>
              <a:spLocks noChangeArrowheads="1"/>
            </p:cNvSpPr>
            <p:nvPr/>
          </p:nvSpPr>
          <p:spPr bwMode="auto">
            <a:xfrm>
              <a:off x="381" y="1170"/>
              <a:ext cx="842"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2726" name="Group 196"/>
          <p:cNvGrpSpPr>
            <a:grpSpLocks/>
          </p:cNvGrpSpPr>
          <p:nvPr/>
        </p:nvGrpSpPr>
        <p:grpSpPr bwMode="auto">
          <a:xfrm>
            <a:off x="2655888" y="2290763"/>
            <a:ext cx="1684337" cy="1022350"/>
            <a:chOff x="1223" y="1170"/>
            <a:chExt cx="806" cy="748"/>
          </a:xfrm>
        </p:grpSpPr>
        <p:sp>
          <p:nvSpPr>
            <p:cNvPr id="72805" name="Rectangle 139"/>
            <p:cNvSpPr>
              <a:spLocks noChangeArrowheads="1"/>
            </p:cNvSpPr>
            <p:nvPr/>
          </p:nvSpPr>
          <p:spPr bwMode="auto">
            <a:xfrm>
              <a:off x="1266" y="1170"/>
              <a:ext cx="72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latin typeface="Times New Roman" charset="0"/>
                </a:rPr>
                <a:t>Ê-xơ-tê</a:t>
              </a:r>
            </a:p>
          </p:txBody>
        </p:sp>
        <p:sp>
          <p:nvSpPr>
            <p:cNvPr id="72806" name="Rectangle 195"/>
            <p:cNvSpPr>
              <a:spLocks noChangeArrowheads="1"/>
            </p:cNvSpPr>
            <p:nvPr/>
          </p:nvSpPr>
          <p:spPr bwMode="auto">
            <a:xfrm>
              <a:off x="1223" y="1170"/>
              <a:ext cx="80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sz="2000">
                <a:latin typeface="Times New Roman" charset="0"/>
              </a:endParaRPr>
            </a:p>
          </p:txBody>
        </p:sp>
      </p:grpSp>
      <p:grpSp>
        <p:nvGrpSpPr>
          <p:cNvPr id="72727" name="Group 198"/>
          <p:cNvGrpSpPr>
            <a:grpSpLocks/>
          </p:cNvGrpSpPr>
          <p:nvPr/>
        </p:nvGrpSpPr>
        <p:grpSpPr bwMode="auto">
          <a:xfrm>
            <a:off x="4340225" y="2290763"/>
            <a:ext cx="1608138" cy="1022350"/>
            <a:chOff x="2029" y="1170"/>
            <a:chExt cx="770" cy="748"/>
          </a:xfrm>
        </p:grpSpPr>
        <p:sp>
          <p:nvSpPr>
            <p:cNvPr id="72803" name="Rectangle 140"/>
            <p:cNvSpPr>
              <a:spLocks noChangeArrowheads="1"/>
            </p:cNvSpPr>
            <p:nvPr/>
          </p:nvSpPr>
          <p:spPr bwMode="auto">
            <a:xfrm>
              <a:off x="2072" y="1170"/>
              <a:ext cx="6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Xéc-xe &amp; Ha-man</a:t>
              </a:r>
            </a:p>
          </p:txBody>
        </p:sp>
        <p:sp>
          <p:nvSpPr>
            <p:cNvPr id="72804" name="Rectangle 197"/>
            <p:cNvSpPr>
              <a:spLocks noChangeArrowheads="1"/>
            </p:cNvSpPr>
            <p:nvPr/>
          </p:nvSpPr>
          <p:spPr bwMode="auto">
            <a:xfrm>
              <a:off x="2029" y="1170"/>
              <a:ext cx="77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sz="2000">
                <a:latin typeface="Times New Roman" charset="0"/>
              </a:endParaRPr>
            </a:p>
          </p:txBody>
        </p:sp>
      </p:grpSp>
      <p:grpSp>
        <p:nvGrpSpPr>
          <p:cNvPr id="72728" name="Group 200"/>
          <p:cNvGrpSpPr>
            <a:grpSpLocks/>
          </p:cNvGrpSpPr>
          <p:nvPr/>
        </p:nvGrpSpPr>
        <p:grpSpPr bwMode="auto">
          <a:xfrm>
            <a:off x="5948363" y="2290763"/>
            <a:ext cx="3187700" cy="1022350"/>
            <a:chOff x="2799" y="1170"/>
            <a:chExt cx="1526" cy="748"/>
          </a:xfrm>
        </p:grpSpPr>
        <p:sp>
          <p:nvSpPr>
            <p:cNvPr id="72801" name="Rectangle 141"/>
            <p:cNvSpPr>
              <a:spLocks noChangeArrowheads="1"/>
            </p:cNvSpPr>
            <p:nvPr/>
          </p:nvSpPr>
          <p:spPr bwMode="auto">
            <a:xfrm>
              <a:off x="2842" y="1170"/>
              <a:ext cx="144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Ê-xơ-tê vạch trần rằng Ha-man muốn lấy mạng sống bà</a:t>
              </a:r>
            </a:p>
          </p:txBody>
        </p:sp>
        <p:sp>
          <p:nvSpPr>
            <p:cNvPr id="72802" name="Rectangle 199"/>
            <p:cNvSpPr>
              <a:spLocks noChangeArrowheads="1"/>
            </p:cNvSpPr>
            <p:nvPr/>
          </p:nvSpPr>
          <p:spPr bwMode="auto">
            <a:xfrm>
              <a:off x="2799" y="1170"/>
              <a:ext cx="1526"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sz="2000">
                <a:latin typeface="Times New Roman" charset="0"/>
              </a:endParaRPr>
            </a:p>
          </p:txBody>
        </p:sp>
      </p:grpSp>
      <p:grpSp>
        <p:nvGrpSpPr>
          <p:cNvPr id="72729" name="Group 204"/>
          <p:cNvGrpSpPr>
            <a:grpSpLocks/>
          </p:cNvGrpSpPr>
          <p:nvPr/>
        </p:nvGrpSpPr>
        <p:grpSpPr bwMode="auto">
          <a:xfrm>
            <a:off x="101600" y="3313113"/>
            <a:ext cx="795338" cy="1179512"/>
            <a:chOff x="0" y="1918"/>
            <a:chExt cx="381" cy="863"/>
          </a:xfrm>
        </p:grpSpPr>
        <p:sp>
          <p:nvSpPr>
            <p:cNvPr id="72797" name="Rectangle 203"/>
            <p:cNvSpPr>
              <a:spLocks noChangeArrowheads="1"/>
            </p:cNvSpPr>
            <p:nvPr/>
          </p:nvSpPr>
          <p:spPr bwMode="auto">
            <a:xfrm>
              <a:off x="0" y="1918"/>
              <a:ext cx="381" cy="86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2798" name="Group 202"/>
            <p:cNvGrpSpPr>
              <a:grpSpLocks/>
            </p:cNvGrpSpPr>
            <p:nvPr/>
          </p:nvGrpSpPr>
          <p:grpSpPr bwMode="auto">
            <a:xfrm>
              <a:off x="0" y="1918"/>
              <a:ext cx="381" cy="863"/>
              <a:chOff x="0" y="1918"/>
              <a:chExt cx="381" cy="863"/>
            </a:xfrm>
          </p:grpSpPr>
          <p:sp>
            <p:nvSpPr>
              <p:cNvPr id="72799" name="Rectangle 142"/>
              <p:cNvSpPr>
                <a:spLocks noChangeArrowheads="1"/>
              </p:cNvSpPr>
              <p:nvPr/>
            </p:nvSpPr>
            <p:spPr bwMode="auto">
              <a:xfrm>
                <a:off x="43" y="1918"/>
                <a:ext cx="295" cy="86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i="1"/>
                  <a:t>8</a:t>
                </a:r>
                <a:endParaRPr lang="en-US">
                  <a:solidFill>
                    <a:schemeClr val="tx2"/>
                  </a:solidFill>
                </a:endParaRPr>
              </a:p>
            </p:txBody>
          </p:sp>
          <p:sp>
            <p:nvSpPr>
              <p:cNvPr id="72800" name="Rectangle 201"/>
              <p:cNvSpPr>
                <a:spLocks noChangeArrowheads="1"/>
              </p:cNvSpPr>
              <p:nvPr/>
            </p:nvSpPr>
            <p:spPr bwMode="auto">
              <a:xfrm>
                <a:off x="0" y="1918"/>
                <a:ext cx="381"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2730" name="Group 206"/>
          <p:cNvGrpSpPr>
            <a:grpSpLocks/>
          </p:cNvGrpSpPr>
          <p:nvPr/>
        </p:nvGrpSpPr>
        <p:grpSpPr bwMode="auto">
          <a:xfrm>
            <a:off x="896938" y="3313113"/>
            <a:ext cx="1758950" cy="1179512"/>
            <a:chOff x="381" y="1918"/>
            <a:chExt cx="842" cy="863"/>
          </a:xfrm>
        </p:grpSpPr>
        <p:sp>
          <p:nvSpPr>
            <p:cNvPr id="72795" name="Rectangle 143"/>
            <p:cNvSpPr>
              <a:spLocks noChangeArrowheads="1"/>
            </p:cNvSpPr>
            <p:nvPr/>
          </p:nvSpPr>
          <p:spPr bwMode="auto">
            <a:xfrm>
              <a:off x="424" y="1918"/>
              <a:ext cx="75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8:17</a:t>
              </a:r>
            </a:p>
          </p:txBody>
        </p:sp>
        <p:sp>
          <p:nvSpPr>
            <p:cNvPr id="72796" name="Rectangle 205"/>
            <p:cNvSpPr>
              <a:spLocks noChangeArrowheads="1"/>
            </p:cNvSpPr>
            <p:nvPr/>
          </p:nvSpPr>
          <p:spPr bwMode="auto">
            <a:xfrm>
              <a:off x="381" y="1918"/>
              <a:ext cx="842"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2731" name="Group 208"/>
          <p:cNvGrpSpPr>
            <a:grpSpLocks/>
          </p:cNvGrpSpPr>
          <p:nvPr/>
        </p:nvGrpSpPr>
        <p:grpSpPr bwMode="auto">
          <a:xfrm>
            <a:off x="2655888" y="3313113"/>
            <a:ext cx="1684337" cy="1179512"/>
            <a:chOff x="1223" y="1918"/>
            <a:chExt cx="806" cy="863"/>
          </a:xfrm>
        </p:grpSpPr>
        <p:sp>
          <p:nvSpPr>
            <p:cNvPr id="72793" name="Rectangle 144"/>
            <p:cNvSpPr>
              <a:spLocks noChangeArrowheads="1"/>
            </p:cNvSpPr>
            <p:nvPr/>
          </p:nvSpPr>
          <p:spPr bwMode="auto">
            <a:xfrm>
              <a:off x="1266" y="1918"/>
              <a:ext cx="720"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Người  Giu-đa</a:t>
              </a:r>
            </a:p>
          </p:txBody>
        </p:sp>
        <p:sp>
          <p:nvSpPr>
            <p:cNvPr id="72794" name="Rectangle 207"/>
            <p:cNvSpPr>
              <a:spLocks noChangeArrowheads="1"/>
            </p:cNvSpPr>
            <p:nvPr/>
          </p:nvSpPr>
          <p:spPr bwMode="auto">
            <a:xfrm>
              <a:off x="1223" y="1918"/>
              <a:ext cx="806"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sz="2000">
                <a:latin typeface="Times New Roman" charset="0"/>
              </a:endParaRPr>
            </a:p>
          </p:txBody>
        </p:sp>
      </p:grpSp>
      <p:grpSp>
        <p:nvGrpSpPr>
          <p:cNvPr id="72732" name="Group 210"/>
          <p:cNvGrpSpPr>
            <a:grpSpLocks/>
          </p:cNvGrpSpPr>
          <p:nvPr/>
        </p:nvGrpSpPr>
        <p:grpSpPr bwMode="auto">
          <a:xfrm>
            <a:off x="4340225" y="3313113"/>
            <a:ext cx="1608138" cy="1179512"/>
            <a:chOff x="2029" y="1918"/>
            <a:chExt cx="770" cy="863"/>
          </a:xfrm>
        </p:grpSpPr>
        <p:sp>
          <p:nvSpPr>
            <p:cNvPr id="72791" name="Rectangle 145"/>
            <p:cNvSpPr>
              <a:spLocks noChangeArrowheads="1"/>
            </p:cNvSpPr>
            <p:nvPr/>
          </p:nvSpPr>
          <p:spPr bwMode="auto">
            <a:xfrm>
              <a:off x="2072" y="1918"/>
              <a:ext cx="684"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Người Giu-đa</a:t>
              </a:r>
            </a:p>
          </p:txBody>
        </p:sp>
        <p:sp>
          <p:nvSpPr>
            <p:cNvPr id="72792" name="Rectangle 209"/>
            <p:cNvSpPr>
              <a:spLocks noChangeArrowheads="1"/>
            </p:cNvSpPr>
            <p:nvPr/>
          </p:nvSpPr>
          <p:spPr bwMode="auto">
            <a:xfrm>
              <a:off x="2029" y="1918"/>
              <a:ext cx="770"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sz="2000">
                <a:latin typeface="Times New Roman" charset="0"/>
              </a:endParaRPr>
            </a:p>
          </p:txBody>
        </p:sp>
      </p:grpSp>
      <p:grpSp>
        <p:nvGrpSpPr>
          <p:cNvPr id="72733" name="Group 212"/>
          <p:cNvGrpSpPr>
            <a:grpSpLocks/>
          </p:cNvGrpSpPr>
          <p:nvPr/>
        </p:nvGrpSpPr>
        <p:grpSpPr bwMode="auto">
          <a:xfrm>
            <a:off x="5948363" y="3313113"/>
            <a:ext cx="3187700" cy="1179512"/>
            <a:chOff x="2799" y="1918"/>
            <a:chExt cx="1526" cy="863"/>
          </a:xfrm>
        </p:grpSpPr>
        <p:sp>
          <p:nvSpPr>
            <p:cNvPr id="72789" name="Rectangle 146"/>
            <p:cNvSpPr>
              <a:spLocks noChangeArrowheads="1"/>
            </p:cNvSpPr>
            <p:nvPr/>
          </p:nvSpPr>
          <p:spPr bwMode="auto">
            <a:xfrm>
              <a:off x="2842" y="1918"/>
              <a:ext cx="1440"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lnSpc>
                  <a:spcPct val="70000"/>
                </a:lnSpc>
              </a:pPr>
              <a:r>
                <a:rPr lang="en-US" sz="2000">
                  <a:solidFill>
                    <a:schemeClr val="tx2"/>
                  </a:solidFill>
                  <a:latin typeface="Times New Roman" charset="0"/>
                </a:rPr>
                <a:t>Vui mừng vì chiếu chỉ của vua cho người Giu-đa &amp; nhiều người ngoại bang gia nhập dân Giu-đa</a:t>
              </a:r>
            </a:p>
          </p:txBody>
        </p:sp>
        <p:sp>
          <p:nvSpPr>
            <p:cNvPr id="72790" name="Rectangle 211"/>
            <p:cNvSpPr>
              <a:spLocks noChangeArrowheads="1"/>
            </p:cNvSpPr>
            <p:nvPr/>
          </p:nvSpPr>
          <p:spPr bwMode="auto">
            <a:xfrm>
              <a:off x="2799" y="1918"/>
              <a:ext cx="1526"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sz="2000">
                <a:latin typeface="Times New Roman" charset="0"/>
              </a:endParaRPr>
            </a:p>
          </p:txBody>
        </p:sp>
      </p:grpSp>
      <p:grpSp>
        <p:nvGrpSpPr>
          <p:cNvPr id="72734" name="Group 216"/>
          <p:cNvGrpSpPr>
            <a:grpSpLocks/>
          </p:cNvGrpSpPr>
          <p:nvPr/>
        </p:nvGrpSpPr>
        <p:grpSpPr bwMode="auto">
          <a:xfrm>
            <a:off x="101600" y="4492625"/>
            <a:ext cx="795338" cy="1181100"/>
            <a:chOff x="0" y="2781"/>
            <a:chExt cx="381" cy="863"/>
          </a:xfrm>
        </p:grpSpPr>
        <p:sp>
          <p:nvSpPr>
            <p:cNvPr id="72785" name="Rectangle 215"/>
            <p:cNvSpPr>
              <a:spLocks noChangeArrowheads="1"/>
            </p:cNvSpPr>
            <p:nvPr/>
          </p:nvSpPr>
          <p:spPr bwMode="auto">
            <a:xfrm>
              <a:off x="0" y="2781"/>
              <a:ext cx="381" cy="86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2786" name="Group 214"/>
            <p:cNvGrpSpPr>
              <a:grpSpLocks/>
            </p:cNvGrpSpPr>
            <p:nvPr/>
          </p:nvGrpSpPr>
          <p:grpSpPr bwMode="auto">
            <a:xfrm>
              <a:off x="0" y="2781"/>
              <a:ext cx="381" cy="863"/>
              <a:chOff x="0" y="2781"/>
              <a:chExt cx="381" cy="863"/>
            </a:xfrm>
          </p:grpSpPr>
          <p:sp>
            <p:nvSpPr>
              <p:cNvPr id="72787" name="Rectangle 147"/>
              <p:cNvSpPr>
                <a:spLocks noChangeArrowheads="1"/>
              </p:cNvSpPr>
              <p:nvPr/>
            </p:nvSpPr>
            <p:spPr bwMode="auto">
              <a:xfrm>
                <a:off x="43" y="2781"/>
                <a:ext cx="295" cy="86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i="1"/>
                  <a:t>9</a:t>
                </a:r>
                <a:endParaRPr lang="en-US">
                  <a:solidFill>
                    <a:schemeClr val="tx2"/>
                  </a:solidFill>
                </a:endParaRPr>
              </a:p>
            </p:txBody>
          </p:sp>
          <p:sp>
            <p:nvSpPr>
              <p:cNvPr id="72788" name="Rectangle 213"/>
              <p:cNvSpPr>
                <a:spLocks noChangeArrowheads="1"/>
              </p:cNvSpPr>
              <p:nvPr/>
            </p:nvSpPr>
            <p:spPr bwMode="auto">
              <a:xfrm>
                <a:off x="0" y="2781"/>
                <a:ext cx="381"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2735" name="Group 218"/>
          <p:cNvGrpSpPr>
            <a:grpSpLocks/>
          </p:cNvGrpSpPr>
          <p:nvPr/>
        </p:nvGrpSpPr>
        <p:grpSpPr bwMode="auto">
          <a:xfrm>
            <a:off x="896938" y="4492625"/>
            <a:ext cx="1758950" cy="1181100"/>
            <a:chOff x="381" y="2781"/>
            <a:chExt cx="842" cy="863"/>
          </a:xfrm>
        </p:grpSpPr>
        <p:sp>
          <p:nvSpPr>
            <p:cNvPr id="72783" name="Rectangle 148"/>
            <p:cNvSpPr>
              <a:spLocks noChangeArrowheads="1"/>
            </p:cNvSpPr>
            <p:nvPr/>
          </p:nvSpPr>
          <p:spPr bwMode="auto">
            <a:xfrm>
              <a:off x="424" y="2781"/>
              <a:ext cx="75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9:17</a:t>
              </a:r>
            </a:p>
          </p:txBody>
        </p:sp>
        <p:sp>
          <p:nvSpPr>
            <p:cNvPr id="72784" name="Rectangle 217"/>
            <p:cNvSpPr>
              <a:spLocks noChangeArrowheads="1"/>
            </p:cNvSpPr>
            <p:nvPr/>
          </p:nvSpPr>
          <p:spPr bwMode="auto">
            <a:xfrm>
              <a:off x="381" y="2781"/>
              <a:ext cx="842"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2736" name="Group 220"/>
          <p:cNvGrpSpPr>
            <a:grpSpLocks/>
          </p:cNvGrpSpPr>
          <p:nvPr/>
        </p:nvGrpSpPr>
        <p:grpSpPr bwMode="auto">
          <a:xfrm>
            <a:off x="2655888" y="4492625"/>
            <a:ext cx="1684337" cy="1181100"/>
            <a:chOff x="1223" y="2781"/>
            <a:chExt cx="806" cy="863"/>
          </a:xfrm>
        </p:grpSpPr>
        <p:sp>
          <p:nvSpPr>
            <p:cNvPr id="72781" name="Rectangle 149"/>
            <p:cNvSpPr>
              <a:spLocks noChangeArrowheads="1"/>
            </p:cNvSpPr>
            <p:nvPr/>
          </p:nvSpPr>
          <p:spPr bwMode="auto">
            <a:xfrm>
              <a:off x="1266" y="2781"/>
              <a:ext cx="720"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Người  Giu-đa</a:t>
              </a:r>
            </a:p>
          </p:txBody>
        </p:sp>
        <p:sp>
          <p:nvSpPr>
            <p:cNvPr id="72782" name="Rectangle 219"/>
            <p:cNvSpPr>
              <a:spLocks noChangeArrowheads="1"/>
            </p:cNvSpPr>
            <p:nvPr/>
          </p:nvSpPr>
          <p:spPr bwMode="auto">
            <a:xfrm>
              <a:off x="1223" y="2781"/>
              <a:ext cx="806"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sz="2000">
                <a:latin typeface="Times New Roman" charset="0"/>
              </a:endParaRPr>
            </a:p>
          </p:txBody>
        </p:sp>
      </p:grpSp>
      <p:grpSp>
        <p:nvGrpSpPr>
          <p:cNvPr id="72737" name="Group 222"/>
          <p:cNvGrpSpPr>
            <a:grpSpLocks/>
          </p:cNvGrpSpPr>
          <p:nvPr/>
        </p:nvGrpSpPr>
        <p:grpSpPr bwMode="auto">
          <a:xfrm>
            <a:off x="4340225" y="4492625"/>
            <a:ext cx="1608138" cy="1181100"/>
            <a:chOff x="2029" y="2781"/>
            <a:chExt cx="770" cy="863"/>
          </a:xfrm>
        </p:grpSpPr>
        <p:sp>
          <p:nvSpPr>
            <p:cNvPr id="72779" name="Rectangle 150"/>
            <p:cNvSpPr>
              <a:spLocks noChangeArrowheads="1"/>
            </p:cNvSpPr>
            <p:nvPr/>
          </p:nvSpPr>
          <p:spPr bwMode="auto">
            <a:xfrm>
              <a:off x="2072" y="2781"/>
              <a:ext cx="684"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Người Giu-đa</a:t>
              </a:r>
            </a:p>
          </p:txBody>
        </p:sp>
        <p:sp>
          <p:nvSpPr>
            <p:cNvPr id="72780" name="Rectangle 221"/>
            <p:cNvSpPr>
              <a:spLocks noChangeArrowheads="1"/>
            </p:cNvSpPr>
            <p:nvPr/>
          </p:nvSpPr>
          <p:spPr bwMode="auto">
            <a:xfrm>
              <a:off x="2029" y="2781"/>
              <a:ext cx="770"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sz="2000">
                <a:latin typeface="Times New Roman" charset="0"/>
              </a:endParaRPr>
            </a:p>
          </p:txBody>
        </p:sp>
      </p:grpSp>
      <p:grpSp>
        <p:nvGrpSpPr>
          <p:cNvPr id="72738" name="Group 224"/>
          <p:cNvGrpSpPr>
            <a:grpSpLocks/>
          </p:cNvGrpSpPr>
          <p:nvPr/>
        </p:nvGrpSpPr>
        <p:grpSpPr bwMode="auto">
          <a:xfrm>
            <a:off x="5948363" y="4492625"/>
            <a:ext cx="3187700" cy="1181100"/>
            <a:chOff x="2799" y="2781"/>
            <a:chExt cx="1526" cy="863"/>
          </a:xfrm>
        </p:grpSpPr>
        <p:sp>
          <p:nvSpPr>
            <p:cNvPr id="72777" name="Rectangle 151"/>
            <p:cNvSpPr>
              <a:spLocks noChangeArrowheads="1"/>
            </p:cNvSpPr>
            <p:nvPr/>
          </p:nvSpPr>
          <p:spPr bwMode="auto">
            <a:xfrm>
              <a:off x="2842" y="2781"/>
              <a:ext cx="1440"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Vui mừng vì 75,810 (hoặc hơn) kẻ thù người Giu-đa bị tiêu diệt </a:t>
              </a:r>
            </a:p>
          </p:txBody>
        </p:sp>
        <p:sp>
          <p:nvSpPr>
            <p:cNvPr id="72778" name="Rectangle 223"/>
            <p:cNvSpPr>
              <a:spLocks noChangeArrowheads="1"/>
            </p:cNvSpPr>
            <p:nvPr/>
          </p:nvSpPr>
          <p:spPr bwMode="auto">
            <a:xfrm>
              <a:off x="2799" y="2781"/>
              <a:ext cx="1526"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sz="2000">
                <a:latin typeface="Times New Roman" charset="0"/>
              </a:endParaRPr>
            </a:p>
          </p:txBody>
        </p:sp>
      </p:grpSp>
      <p:grpSp>
        <p:nvGrpSpPr>
          <p:cNvPr id="72739" name="Group 228"/>
          <p:cNvGrpSpPr>
            <a:grpSpLocks/>
          </p:cNvGrpSpPr>
          <p:nvPr/>
        </p:nvGrpSpPr>
        <p:grpSpPr bwMode="auto">
          <a:xfrm>
            <a:off x="101600" y="5673725"/>
            <a:ext cx="795338" cy="1179513"/>
            <a:chOff x="0" y="3644"/>
            <a:chExt cx="381" cy="863"/>
          </a:xfrm>
        </p:grpSpPr>
        <p:sp>
          <p:nvSpPr>
            <p:cNvPr id="72773" name="Rectangle 227"/>
            <p:cNvSpPr>
              <a:spLocks noChangeArrowheads="1"/>
            </p:cNvSpPr>
            <p:nvPr/>
          </p:nvSpPr>
          <p:spPr bwMode="auto">
            <a:xfrm>
              <a:off x="0" y="3644"/>
              <a:ext cx="381" cy="86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2774" name="Group 226"/>
            <p:cNvGrpSpPr>
              <a:grpSpLocks/>
            </p:cNvGrpSpPr>
            <p:nvPr/>
          </p:nvGrpSpPr>
          <p:grpSpPr bwMode="auto">
            <a:xfrm>
              <a:off x="0" y="3644"/>
              <a:ext cx="381" cy="863"/>
              <a:chOff x="0" y="3644"/>
              <a:chExt cx="381" cy="863"/>
            </a:xfrm>
          </p:grpSpPr>
          <p:sp>
            <p:nvSpPr>
              <p:cNvPr id="72775" name="Rectangle 152"/>
              <p:cNvSpPr>
                <a:spLocks noChangeArrowheads="1"/>
              </p:cNvSpPr>
              <p:nvPr/>
            </p:nvSpPr>
            <p:spPr bwMode="auto">
              <a:xfrm>
                <a:off x="43" y="3644"/>
                <a:ext cx="295" cy="86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i="1"/>
                  <a:t>10</a:t>
                </a:r>
                <a:endParaRPr lang="en-US"/>
              </a:p>
            </p:txBody>
          </p:sp>
          <p:sp>
            <p:nvSpPr>
              <p:cNvPr id="72776" name="Rectangle 225"/>
              <p:cNvSpPr>
                <a:spLocks noChangeArrowheads="1"/>
              </p:cNvSpPr>
              <p:nvPr/>
            </p:nvSpPr>
            <p:spPr bwMode="auto">
              <a:xfrm>
                <a:off x="0" y="3644"/>
                <a:ext cx="381"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2740" name="Group 230"/>
          <p:cNvGrpSpPr>
            <a:grpSpLocks/>
          </p:cNvGrpSpPr>
          <p:nvPr/>
        </p:nvGrpSpPr>
        <p:grpSpPr bwMode="auto">
          <a:xfrm>
            <a:off x="896938" y="5673725"/>
            <a:ext cx="1758950" cy="1179513"/>
            <a:chOff x="381" y="3644"/>
            <a:chExt cx="842" cy="863"/>
          </a:xfrm>
        </p:grpSpPr>
        <p:sp>
          <p:nvSpPr>
            <p:cNvPr id="72771" name="Rectangle 153"/>
            <p:cNvSpPr>
              <a:spLocks noChangeArrowheads="1"/>
            </p:cNvSpPr>
            <p:nvPr/>
          </p:nvSpPr>
          <p:spPr bwMode="auto">
            <a:xfrm>
              <a:off x="424" y="3644"/>
              <a:ext cx="75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a:solidFill>
                    <a:schemeClr val="tx2"/>
                  </a:solidFill>
                </a:rPr>
                <a:t>9:18-32</a:t>
              </a:r>
            </a:p>
          </p:txBody>
        </p:sp>
        <p:sp>
          <p:nvSpPr>
            <p:cNvPr id="72772" name="Rectangle 229"/>
            <p:cNvSpPr>
              <a:spLocks noChangeArrowheads="1"/>
            </p:cNvSpPr>
            <p:nvPr/>
          </p:nvSpPr>
          <p:spPr bwMode="auto">
            <a:xfrm>
              <a:off x="381" y="3644"/>
              <a:ext cx="842"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nvGrpSpPr>
          <p:cNvPr id="72741" name="Group 232"/>
          <p:cNvGrpSpPr>
            <a:grpSpLocks/>
          </p:cNvGrpSpPr>
          <p:nvPr/>
        </p:nvGrpSpPr>
        <p:grpSpPr bwMode="auto">
          <a:xfrm>
            <a:off x="2655888" y="5673725"/>
            <a:ext cx="1684337" cy="1179513"/>
            <a:chOff x="1223" y="3644"/>
            <a:chExt cx="806" cy="863"/>
          </a:xfrm>
        </p:grpSpPr>
        <p:sp>
          <p:nvSpPr>
            <p:cNvPr id="72769" name="Rectangle 154"/>
            <p:cNvSpPr>
              <a:spLocks noChangeArrowheads="1"/>
            </p:cNvSpPr>
            <p:nvPr/>
          </p:nvSpPr>
          <p:spPr bwMode="auto">
            <a:xfrm>
              <a:off x="1266" y="3644"/>
              <a:ext cx="720"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Người  Giu-đa</a:t>
              </a:r>
            </a:p>
          </p:txBody>
        </p:sp>
        <p:sp>
          <p:nvSpPr>
            <p:cNvPr id="72770" name="Rectangle 231"/>
            <p:cNvSpPr>
              <a:spLocks noChangeArrowheads="1"/>
            </p:cNvSpPr>
            <p:nvPr/>
          </p:nvSpPr>
          <p:spPr bwMode="auto">
            <a:xfrm>
              <a:off x="1223" y="3644"/>
              <a:ext cx="806"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sz="2000">
                <a:latin typeface="Times New Roman" charset="0"/>
              </a:endParaRPr>
            </a:p>
          </p:txBody>
        </p:sp>
      </p:grpSp>
      <p:grpSp>
        <p:nvGrpSpPr>
          <p:cNvPr id="72742" name="Group 234"/>
          <p:cNvGrpSpPr>
            <a:grpSpLocks/>
          </p:cNvGrpSpPr>
          <p:nvPr/>
        </p:nvGrpSpPr>
        <p:grpSpPr bwMode="auto">
          <a:xfrm>
            <a:off x="4340225" y="5673725"/>
            <a:ext cx="1608138" cy="1179513"/>
            <a:chOff x="2029" y="3644"/>
            <a:chExt cx="770" cy="863"/>
          </a:xfrm>
        </p:grpSpPr>
        <p:sp>
          <p:nvSpPr>
            <p:cNvPr id="72767" name="Rectangle 155"/>
            <p:cNvSpPr>
              <a:spLocks noChangeArrowheads="1"/>
            </p:cNvSpPr>
            <p:nvPr/>
          </p:nvSpPr>
          <p:spPr bwMode="auto">
            <a:xfrm>
              <a:off x="2072" y="3644"/>
              <a:ext cx="684"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000">
                  <a:solidFill>
                    <a:schemeClr val="tx2"/>
                  </a:solidFill>
                  <a:latin typeface="Times New Roman" charset="0"/>
                </a:rPr>
                <a:t>Người Giu-đa</a:t>
              </a:r>
            </a:p>
          </p:txBody>
        </p:sp>
        <p:sp>
          <p:nvSpPr>
            <p:cNvPr id="72768" name="Rectangle 233"/>
            <p:cNvSpPr>
              <a:spLocks noChangeArrowheads="1"/>
            </p:cNvSpPr>
            <p:nvPr/>
          </p:nvSpPr>
          <p:spPr bwMode="auto">
            <a:xfrm>
              <a:off x="2029" y="3644"/>
              <a:ext cx="770"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sz="2000">
                <a:latin typeface="Times New Roman" charset="0"/>
              </a:endParaRPr>
            </a:p>
          </p:txBody>
        </p:sp>
      </p:grpSp>
      <p:grpSp>
        <p:nvGrpSpPr>
          <p:cNvPr id="72743" name="Group 236"/>
          <p:cNvGrpSpPr>
            <a:grpSpLocks/>
          </p:cNvGrpSpPr>
          <p:nvPr/>
        </p:nvGrpSpPr>
        <p:grpSpPr bwMode="auto">
          <a:xfrm>
            <a:off x="5948363" y="5673725"/>
            <a:ext cx="3187700" cy="1179513"/>
            <a:chOff x="2799" y="3644"/>
            <a:chExt cx="1526" cy="863"/>
          </a:xfrm>
        </p:grpSpPr>
        <p:sp>
          <p:nvSpPr>
            <p:cNvPr id="72765" name="Rectangle 156"/>
            <p:cNvSpPr>
              <a:spLocks noChangeArrowheads="1"/>
            </p:cNvSpPr>
            <p:nvPr/>
          </p:nvSpPr>
          <p:spPr bwMode="auto">
            <a:xfrm>
              <a:off x="2842" y="3644"/>
              <a:ext cx="1440"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lnSpc>
                  <a:spcPct val="70000"/>
                </a:lnSpc>
              </a:pPr>
              <a:r>
                <a:rPr lang="en-US" sz="2000">
                  <a:solidFill>
                    <a:schemeClr val="tx2"/>
                  </a:solidFill>
                  <a:latin typeface="Times New Roman" charset="0"/>
                </a:rPr>
                <a:t>Chiếu chỉ của Mạc-đô-chê thiết lập lễ Phu-rim như một sự kiện thường niên</a:t>
              </a:r>
            </a:p>
          </p:txBody>
        </p:sp>
        <p:sp>
          <p:nvSpPr>
            <p:cNvPr id="72766" name="Rectangle 235"/>
            <p:cNvSpPr>
              <a:spLocks noChangeArrowheads="1"/>
            </p:cNvSpPr>
            <p:nvPr/>
          </p:nvSpPr>
          <p:spPr bwMode="auto">
            <a:xfrm>
              <a:off x="2799" y="3644"/>
              <a:ext cx="1526" cy="86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sz="2000">
                <a:latin typeface="Times New Roman" charset="0"/>
              </a:endParaRPr>
            </a:p>
          </p:txBody>
        </p:sp>
      </p:grpSp>
      <p:sp>
        <p:nvSpPr>
          <p:cNvPr id="72744" name="Rectangle 238"/>
          <p:cNvSpPr>
            <a:spLocks noChangeArrowheads="1"/>
          </p:cNvSpPr>
          <p:nvPr/>
        </p:nvSpPr>
        <p:spPr bwMode="auto">
          <a:xfrm>
            <a:off x="93663" y="685800"/>
            <a:ext cx="9050337" cy="6172200"/>
          </a:xfrm>
          <a:prstGeom prst="rect">
            <a:avLst/>
          </a:prstGeom>
          <a:noFill/>
          <a:ln w="1428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nvGrpSpPr>
          <p:cNvPr id="72745" name="Group 117"/>
          <p:cNvGrpSpPr>
            <a:grpSpLocks/>
          </p:cNvGrpSpPr>
          <p:nvPr/>
        </p:nvGrpSpPr>
        <p:grpSpPr bwMode="auto">
          <a:xfrm>
            <a:off x="879475" y="655638"/>
            <a:ext cx="1758950" cy="646112"/>
            <a:chOff x="381" y="0"/>
            <a:chExt cx="842" cy="422"/>
          </a:xfrm>
        </p:grpSpPr>
        <p:sp>
          <p:nvSpPr>
            <p:cNvPr id="72761" name="Rectangle 116"/>
            <p:cNvSpPr>
              <a:spLocks noChangeArrowheads="1"/>
            </p:cNvSpPr>
            <p:nvPr/>
          </p:nvSpPr>
          <p:spPr bwMode="auto">
            <a:xfrm>
              <a:off x="381" y="0"/>
              <a:ext cx="842"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2762" name="Group 115"/>
            <p:cNvGrpSpPr>
              <a:grpSpLocks/>
            </p:cNvGrpSpPr>
            <p:nvPr/>
          </p:nvGrpSpPr>
          <p:grpSpPr bwMode="auto">
            <a:xfrm>
              <a:off x="381" y="0"/>
              <a:ext cx="842" cy="422"/>
              <a:chOff x="381" y="0"/>
              <a:chExt cx="842" cy="422"/>
            </a:xfrm>
          </p:grpSpPr>
          <p:sp>
            <p:nvSpPr>
              <p:cNvPr id="72763" name="Rectangle 81"/>
              <p:cNvSpPr>
                <a:spLocks noChangeArrowheads="1"/>
              </p:cNvSpPr>
              <p:nvPr/>
            </p:nvSpPr>
            <p:spPr bwMode="auto">
              <a:xfrm>
                <a:off x="424" y="0"/>
                <a:ext cx="756"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1800" i="1">
                    <a:latin typeface="Times New Roman" charset="0"/>
                  </a:rPr>
                  <a:t>Câu tương ứng</a:t>
                </a:r>
                <a:endParaRPr lang="en-US" sz="1800">
                  <a:latin typeface="Times New Roman" charset="0"/>
                </a:endParaRPr>
              </a:p>
            </p:txBody>
          </p:sp>
          <p:sp>
            <p:nvSpPr>
              <p:cNvPr id="72764" name="Rectangle 114"/>
              <p:cNvSpPr>
                <a:spLocks noChangeArrowheads="1"/>
              </p:cNvSpPr>
              <p:nvPr/>
            </p:nvSpPr>
            <p:spPr bwMode="auto">
              <a:xfrm>
                <a:off x="381" y="0"/>
                <a:ext cx="842"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2746" name="Group 121"/>
          <p:cNvGrpSpPr>
            <a:grpSpLocks/>
          </p:cNvGrpSpPr>
          <p:nvPr/>
        </p:nvGrpSpPr>
        <p:grpSpPr bwMode="auto">
          <a:xfrm>
            <a:off x="2638425" y="655638"/>
            <a:ext cx="1684338" cy="646112"/>
            <a:chOff x="1223" y="0"/>
            <a:chExt cx="806" cy="422"/>
          </a:xfrm>
        </p:grpSpPr>
        <p:sp>
          <p:nvSpPr>
            <p:cNvPr id="72757" name="Rectangle 120"/>
            <p:cNvSpPr>
              <a:spLocks noChangeArrowheads="1"/>
            </p:cNvSpPr>
            <p:nvPr/>
          </p:nvSpPr>
          <p:spPr bwMode="auto">
            <a:xfrm>
              <a:off x="1223" y="0"/>
              <a:ext cx="806"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2758" name="Group 119"/>
            <p:cNvGrpSpPr>
              <a:grpSpLocks/>
            </p:cNvGrpSpPr>
            <p:nvPr/>
          </p:nvGrpSpPr>
          <p:grpSpPr bwMode="auto">
            <a:xfrm>
              <a:off x="1223" y="0"/>
              <a:ext cx="806" cy="422"/>
              <a:chOff x="1223" y="0"/>
              <a:chExt cx="806" cy="422"/>
            </a:xfrm>
          </p:grpSpPr>
          <p:sp>
            <p:nvSpPr>
              <p:cNvPr id="72759" name="Rectangle 82"/>
              <p:cNvSpPr>
                <a:spLocks noChangeArrowheads="1"/>
              </p:cNvSpPr>
              <p:nvPr/>
            </p:nvSpPr>
            <p:spPr bwMode="auto">
              <a:xfrm>
                <a:off x="1266" y="0"/>
                <a:ext cx="720"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800" i="1">
                    <a:latin typeface="Times New Roman" charset="0"/>
                  </a:rPr>
                  <a:t>Chủ tiệc</a:t>
                </a:r>
                <a:endParaRPr lang="en-US" sz="2800">
                  <a:latin typeface="Times New Roman" charset="0"/>
                </a:endParaRPr>
              </a:p>
            </p:txBody>
          </p:sp>
          <p:sp>
            <p:nvSpPr>
              <p:cNvPr id="72760" name="Rectangle 118"/>
              <p:cNvSpPr>
                <a:spLocks noChangeArrowheads="1"/>
              </p:cNvSpPr>
              <p:nvPr/>
            </p:nvSpPr>
            <p:spPr bwMode="auto">
              <a:xfrm>
                <a:off x="1223" y="0"/>
                <a:ext cx="80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2747" name="Group 125"/>
          <p:cNvGrpSpPr>
            <a:grpSpLocks/>
          </p:cNvGrpSpPr>
          <p:nvPr/>
        </p:nvGrpSpPr>
        <p:grpSpPr bwMode="auto">
          <a:xfrm>
            <a:off x="4322763" y="655638"/>
            <a:ext cx="1608137" cy="646112"/>
            <a:chOff x="2029" y="0"/>
            <a:chExt cx="770" cy="422"/>
          </a:xfrm>
        </p:grpSpPr>
        <p:sp>
          <p:nvSpPr>
            <p:cNvPr id="72753" name="Rectangle 124"/>
            <p:cNvSpPr>
              <a:spLocks noChangeArrowheads="1"/>
            </p:cNvSpPr>
            <p:nvPr/>
          </p:nvSpPr>
          <p:spPr bwMode="auto">
            <a:xfrm>
              <a:off x="2029" y="0"/>
              <a:ext cx="770"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2754" name="Group 123"/>
            <p:cNvGrpSpPr>
              <a:grpSpLocks/>
            </p:cNvGrpSpPr>
            <p:nvPr/>
          </p:nvGrpSpPr>
          <p:grpSpPr bwMode="auto">
            <a:xfrm>
              <a:off x="2029" y="0"/>
              <a:ext cx="770" cy="422"/>
              <a:chOff x="2029" y="0"/>
              <a:chExt cx="770" cy="422"/>
            </a:xfrm>
          </p:grpSpPr>
          <p:sp>
            <p:nvSpPr>
              <p:cNvPr id="72755" name="Rectangle 83"/>
              <p:cNvSpPr>
                <a:spLocks noChangeArrowheads="1"/>
              </p:cNvSpPr>
              <p:nvPr/>
            </p:nvSpPr>
            <p:spPr bwMode="auto">
              <a:xfrm>
                <a:off x="2072" y="0"/>
                <a:ext cx="684"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i="1">
                    <a:latin typeface="Times New Roman" charset="0"/>
                  </a:rPr>
                  <a:t>Khách mời</a:t>
                </a:r>
                <a:endParaRPr lang="en-US">
                  <a:solidFill>
                    <a:schemeClr val="tx2"/>
                  </a:solidFill>
                  <a:latin typeface="Times New Roman" charset="0"/>
                </a:endParaRPr>
              </a:p>
            </p:txBody>
          </p:sp>
          <p:sp>
            <p:nvSpPr>
              <p:cNvPr id="72756" name="Rectangle 122"/>
              <p:cNvSpPr>
                <a:spLocks noChangeArrowheads="1"/>
              </p:cNvSpPr>
              <p:nvPr/>
            </p:nvSpPr>
            <p:spPr bwMode="auto">
              <a:xfrm>
                <a:off x="2029" y="0"/>
                <a:ext cx="770"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grpSp>
        <p:nvGrpSpPr>
          <p:cNvPr id="72748" name="Group 129"/>
          <p:cNvGrpSpPr>
            <a:grpSpLocks/>
          </p:cNvGrpSpPr>
          <p:nvPr/>
        </p:nvGrpSpPr>
        <p:grpSpPr bwMode="auto">
          <a:xfrm>
            <a:off x="5930900" y="655638"/>
            <a:ext cx="3187700" cy="646112"/>
            <a:chOff x="2799" y="0"/>
            <a:chExt cx="1526" cy="422"/>
          </a:xfrm>
        </p:grpSpPr>
        <p:sp>
          <p:nvSpPr>
            <p:cNvPr id="72749" name="Rectangle 128"/>
            <p:cNvSpPr>
              <a:spLocks noChangeArrowheads="1"/>
            </p:cNvSpPr>
            <p:nvPr/>
          </p:nvSpPr>
          <p:spPr bwMode="auto">
            <a:xfrm>
              <a:off x="2799" y="0"/>
              <a:ext cx="1526"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endParaRPr lang="en-US"/>
            </a:p>
          </p:txBody>
        </p:sp>
        <p:grpSp>
          <p:nvGrpSpPr>
            <p:cNvPr id="72750" name="Group 127"/>
            <p:cNvGrpSpPr>
              <a:grpSpLocks/>
            </p:cNvGrpSpPr>
            <p:nvPr/>
          </p:nvGrpSpPr>
          <p:grpSpPr bwMode="auto">
            <a:xfrm>
              <a:off x="2799" y="0"/>
              <a:ext cx="1526" cy="422"/>
              <a:chOff x="2799" y="0"/>
              <a:chExt cx="1526" cy="422"/>
            </a:xfrm>
          </p:grpSpPr>
          <p:sp>
            <p:nvSpPr>
              <p:cNvPr id="72751" name="Rectangle 84"/>
              <p:cNvSpPr>
                <a:spLocks noChangeArrowheads="1"/>
              </p:cNvSpPr>
              <p:nvPr/>
            </p:nvSpPr>
            <p:spPr bwMode="auto">
              <a:xfrm>
                <a:off x="2842" y="0"/>
                <a:ext cx="1440" cy="42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algn="ctr"/>
                <a:r>
                  <a:rPr lang="en-US" sz="2800" i="1">
                    <a:latin typeface="Times New Roman" charset="0"/>
                  </a:rPr>
                  <a:t>Sự kiện</a:t>
                </a:r>
                <a:endParaRPr lang="en-US" sz="2800">
                  <a:latin typeface="Times New Roman" charset="0"/>
                </a:endParaRPr>
              </a:p>
            </p:txBody>
          </p:sp>
          <p:sp>
            <p:nvSpPr>
              <p:cNvPr id="72752" name="Rectangle 126"/>
              <p:cNvSpPr>
                <a:spLocks noChangeArrowheads="1"/>
              </p:cNvSpPr>
              <p:nvPr/>
            </p:nvSpPr>
            <p:spPr bwMode="auto">
              <a:xfrm>
                <a:off x="2799" y="0"/>
                <a:ext cx="1526" cy="4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p>
                <a:endParaRPr lang="en-US"/>
              </a:p>
            </p:txBody>
          </p:sp>
        </p:gr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 y="0"/>
            <a:ext cx="8077200" cy="990600"/>
          </a:xfrm>
          <a:solidFill>
            <a:srgbClr val="000000"/>
          </a:solidFill>
        </p:spPr>
        <p:txBody>
          <a:bodyPr/>
          <a:lstStyle/>
          <a:p>
            <a:pPr algn="ctr"/>
            <a:r>
              <a:rPr lang="en-US" altLang="zh-CN" sz="3200" b="1" i="0">
                <a:effectLst>
                  <a:outerShdw blurRad="38100" dist="38100" dir="2700000" algn="tl">
                    <a:srgbClr val="366B1B"/>
                  </a:outerShdw>
                </a:effectLst>
                <a:latin typeface="Arial Black" charset="0"/>
                <a:ea typeface="ＭＳ Ｐゴシック" charset="0"/>
                <a:cs typeface="Times New Roman" charset="0"/>
              </a:rPr>
              <a:t>Map of Esther’s Canonical Status</a:t>
            </a:r>
            <a:r>
              <a:rPr lang="en-US" altLang="zh-CN" b="1" i="0">
                <a:effectLst>
                  <a:outerShdw blurRad="38100" dist="38100" dir="2700000" algn="tl">
                    <a:srgbClr val="366B1B"/>
                  </a:outerShdw>
                </a:effectLst>
                <a:latin typeface="Arial Black" charset="0"/>
                <a:ea typeface="ＭＳ Ｐゴシック" charset="0"/>
                <a:cs typeface="Times New Roman" charset="0"/>
              </a:rPr>
              <a:t>  </a:t>
            </a:r>
            <a:br>
              <a:rPr lang="en-US" altLang="zh-CN" b="1" i="0">
                <a:effectLst>
                  <a:outerShdw blurRad="38100" dist="38100" dir="2700000" algn="tl">
                    <a:srgbClr val="366B1B"/>
                  </a:outerShdw>
                </a:effectLst>
                <a:latin typeface="Arial Black" charset="0"/>
                <a:ea typeface="ＭＳ Ｐゴシック" charset="0"/>
                <a:cs typeface="Times New Roman" charset="0"/>
              </a:rPr>
            </a:br>
            <a:r>
              <a:rPr lang="en-US" altLang="zh-CN" sz="2000" b="1" i="0">
                <a:effectLst>
                  <a:outerShdw blurRad="38100" dist="38100" dir="2700000" algn="tl">
                    <a:srgbClr val="366B1B"/>
                  </a:outerShdw>
                </a:effectLst>
                <a:latin typeface="Arial Black" charset="0"/>
                <a:ea typeface="ＭＳ Ｐゴシック" charset="0"/>
                <a:cs typeface="Times New Roman" charset="0"/>
              </a:rPr>
              <a:t>Carey A. Moore, Esther, Anchor Bible, xxvi-xxvii</a:t>
            </a:r>
            <a:endParaRPr lang="en-US" sz="2000" b="1" i="0">
              <a:effectLst>
                <a:outerShdw blurRad="38100" dist="38100" dir="2700000" algn="tl">
                  <a:srgbClr val="366B1B"/>
                </a:outerShdw>
              </a:effectLst>
              <a:latin typeface="Arial Black" charset="0"/>
              <a:ea typeface="ＭＳ Ｐゴシック" charset="0"/>
              <a:cs typeface="Times New Roman" charset="0"/>
            </a:endParaRPr>
          </a:p>
        </p:txBody>
      </p:sp>
      <p:sp>
        <p:nvSpPr>
          <p:cNvPr id="73731" name="Text Box 3"/>
          <p:cNvSpPr txBox="1">
            <a:spLocks noChangeArrowheads="1"/>
          </p:cNvSpPr>
          <p:nvPr/>
        </p:nvSpPr>
        <p:spPr bwMode="auto">
          <a:xfrm>
            <a:off x="8305800" y="152400"/>
            <a:ext cx="731838" cy="457200"/>
          </a:xfrm>
          <a:prstGeom prst="rect">
            <a:avLst/>
          </a:prstGeom>
          <a:solidFill>
            <a:srgbClr val="FFFFFF"/>
          </a:solidFill>
          <a:ln w="12700">
            <a:solidFill>
              <a:schemeClr val="tx1"/>
            </a:solidFill>
            <a:miter lim="800000"/>
            <a:headEnd type="none" w="sm" len="sm"/>
            <a:tailEnd type="none" w="sm" len="sm"/>
          </a:ln>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latin typeface="Times New Roman" charset="0"/>
              </a:rPr>
              <a:t>316</a:t>
            </a:r>
          </a:p>
        </p:txBody>
      </p:sp>
      <p:sp>
        <p:nvSpPr>
          <p:cNvPr id="73732" name="Rectangle 6"/>
          <p:cNvSpPr>
            <a:spLocks noChangeArrowheads="1"/>
          </p:cNvSpPr>
          <p:nvPr/>
        </p:nvSpPr>
        <p:spPr bwMode="auto">
          <a:xfrm>
            <a:off x="1933575" y="1504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73733" name="Picture 5"/>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85800" y="1095375"/>
            <a:ext cx="7772400" cy="56673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pic>
        <p:nvPicPr>
          <p:cNvPr id="74754" name="Picture 5" descr="Flowers 1148"/>
          <p:cNvPicPr>
            <a:picLocks noChangeAspect="1" noChangeArrowheads="1"/>
          </p:cNvPicPr>
          <p:nvPr/>
        </p:nvPicPr>
        <p:blipFill>
          <a:blip r:embed="rId3">
            <a:extLst>
              <a:ext uri="{28A0092B-C50C-407E-A947-70E740481C1C}">
                <a14:useLocalDpi xmlns:a14="http://schemas.microsoft.com/office/drawing/2010/main" val="0"/>
              </a:ext>
            </a:extLst>
          </a:blip>
          <a:srcRect r="1197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title"/>
          </p:nvPr>
        </p:nvSpPr>
        <p:spPr>
          <a:xfrm>
            <a:off x="0" y="0"/>
            <a:ext cx="2971800" cy="685800"/>
          </a:xfrm>
          <a:solidFill>
            <a:srgbClr val="000000"/>
          </a:solidFill>
        </p:spPr>
        <p:txBody>
          <a:bodyPr/>
          <a:lstStyle/>
          <a:p>
            <a:pPr algn="ctr"/>
            <a:r>
              <a:rPr lang="en-US" sz="3200" b="1" i="0">
                <a:effectLst>
                  <a:outerShdw blurRad="38100" dist="38100" dir="2700000" algn="tl">
                    <a:srgbClr val="366B1B"/>
                  </a:outerShdw>
                </a:effectLst>
                <a:latin typeface="Arial" charset="0"/>
                <a:ea typeface="ＭＳ Ｐゴシック" charset="0"/>
                <a:cs typeface="ＭＳ Ｐゴシック" charset="0"/>
              </a:rPr>
              <a:t>Ứng dụng</a:t>
            </a:r>
          </a:p>
        </p:txBody>
      </p:sp>
      <p:sp>
        <p:nvSpPr>
          <p:cNvPr id="74756" name="Text Box 3"/>
          <p:cNvSpPr txBox="1">
            <a:spLocks noChangeArrowheads="1"/>
          </p:cNvSpPr>
          <p:nvPr/>
        </p:nvSpPr>
        <p:spPr bwMode="auto">
          <a:xfrm>
            <a:off x="8259763" y="76200"/>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a:spcBef>
                <a:spcPct val="50000"/>
              </a:spcBef>
            </a:pPr>
            <a:r>
              <a:rPr lang="en-US">
                <a:solidFill>
                  <a:schemeClr val="tx2"/>
                </a:solidFill>
                <a:latin typeface="Times New Roman" charset="0"/>
              </a:rPr>
              <a:t>308</a:t>
            </a:r>
          </a:p>
        </p:txBody>
      </p:sp>
      <p:sp>
        <p:nvSpPr>
          <p:cNvPr id="18436" name="WordArt 4"/>
          <p:cNvSpPr>
            <a:spLocks noChangeArrowheads="1" noChangeShapeType="1" noTextEdit="1"/>
          </p:cNvSpPr>
          <p:nvPr/>
        </p:nvSpPr>
        <p:spPr bwMode="auto">
          <a:xfrm>
            <a:off x="3581400" y="3276600"/>
            <a:ext cx="5210175" cy="3276600"/>
          </a:xfrm>
          <a:prstGeom prst="rect">
            <a:avLst/>
          </a:prstGeom>
        </p:spPr>
        <p:txBody>
          <a:bodyPr wrap="none" fromWordArt="1">
            <a:prstTxWarp prst="textPlain">
              <a:avLst>
                <a:gd name="adj" fmla="val 50000"/>
              </a:avLst>
            </a:prstTxWarp>
          </a:bodyPr>
          <a:lstStyle/>
          <a:p>
            <a:pPr algn="ctr"/>
            <a:r>
              <a:rPr lang="en-US" sz="6000" kern="10">
                <a:ln w="19050">
                  <a:solidFill>
                    <a:srgbClr val="0000FF"/>
                  </a:solidFill>
                  <a:miter lim="800000"/>
                  <a:headEnd/>
                  <a:tailEnd/>
                </a:ln>
                <a:solidFill>
                  <a:schemeClr val="tx2"/>
                </a:solidFill>
                <a:effectLst>
                  <a:outerShdw blurRad="63500" dist="38099" dir="2700000" algn="ctr" rotWithShape="0">
                    <a:srgbClr val="990000">
                      <a:alpha val="74997"/>
                    </a:srgbClr>
                  </a:outerShdw>
                </a:effectLst>
                <a:latin typeface="Tahoma"/>
                <a:ea typeface="Tahoma"/>
                <a:cs typeface="Tahoma"/>
              </a:rPr>
              <a:t>Sử dụng vị trí </a:t>
            </a:r>
          </a:p>
          <a:p>
            <a:pPr algn="ctr"/>
            <a:r>
              <a:rPr lang="en-US" sz="6000" kern="10">
                <a:ln w="19050">
                  <a:solidFill>
                    <a:srgbClr val="0000FF"/>
                  </a:solidFill>
                  <a:miter lim="800000"/>
                  <a:headEnd/>
                  <a:tailEnd/>
                </a:ln>
                <a:solidFill>
                  <a:schemeClr val="tx2"/>
                </a:solidFill>
                <a:effectLst>
                  <a:outerShdw blurRad="63500" dist="38099" dir="2700000" algn="ctr" rotWithShape="0">
                    <a:srgbClr val="990000">
                      <a:alpha val="74997"/>
                    </a:srgbClr>
                  </a:outerShdw>
                </a:effectLst>
                <a:latin typeface="Tahoma"/>
                <a:ea typeface="Tahoma"/>
                <a:cs typeface="Tahoma"/>
              </a:rPr>
              <a:t>được định sẵn của bạn </a:t>
            </a:r>
          </a:p>
          <a:p>
            <a:pPr algn="ctr"/>
            <a:r>
              <a:rPr lang="en-US" sz="6000" kern="10">
                <a:ln w="19050">
                  <a:solidFill>
                    <a:srgbClr val="0000FF"/>
                  </a:solidFill>
                  <a:miter lim="800000"/>
                  <a:headEnd/>
                  <a:tailEnd/>
                </a:ln>
                <a:solidFill>
                  <a:schemeClr val="tx2"/>
                </a:solidFill>
                <a:effectLst>
                  <a:outerShdw blurRad="63500" dist="38099" dir="2700000" algn="ctr" rotWithShape="0">
                    <a:srgbClr val="990000">
                      <a:alpha val="74997"/>
                    </a:srgbClr>
                  </a:outerShdw>
                </a:effectLst>
                <a:latin typeface="Tahoma"/>
                <a:ea typeface="Tahoma"/>
                <a:cs typeface="Tahoma"/>
              </a:rPr>
              <a:t>để giúp đỡ dân của Đức Chúa Trời</a:t>
            </a:r>
          </a:p>
        </p:txBody>
      </p:sp>
      <p:pic>
        <p:nvPicPr>
          <p:cNvPr id="74758" name="Picture 5" descr="esthercloseup1.14.E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78138"/>
            <a:ext cx="2995613"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57347" name="Text Box 3"/>
          <p:cNvSpPr txBox="1">
            <a:spLocks noChangeArrowheads="1"/>
          </p:cNvSpPr>
          <p:nvPr/>
        </p:nvSpPr>
        <p:spPr bwMode="auto">
          <a:xfrm>
            <a:off x="61722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650</a:t>
            </a:r>
          </a:p>
        </p:txBody>
      </p:sp>
      <p:sp>
        <p:nvSpPr>
          <p:cNvPr id="57348" name="Text Box 4"/>
          <p:cNvSpPr txBox="1">
            <a:spLocks noChangeArrowheads="1"/>
          </p:cNvSpPr>
          <p:nvPr/>
        </p:nvSpPr>
        <p:spPr bwMode="auto">
          <a:xfrm>
            <a:off x="5343525" y="4067175"/>
            <a:ext cx="600075"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7 0 0 </a:t>
            </a:r>
          </a:p>
        </p:txBody>
      </p:sp>
      <p:sp>
        <p:nvSpPr>
          <p:cNvPr id="57349" name="Text Box 5"/>
          <p:cNvSpPr txBox="1">
            <a:spLocks noChangeArrowheads="1"/>
          </p:cNvSpPr>
          <p:nvPr/>
        </p:nvSpPr>
        <p:spPr bwMode="auto">
          <a:xfrm>
            <a:off x="41148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800</a:t>
            </a:r>
          </a:p>
        </p:txBody>
      </p:sp>
      <p:sp>
        <p:nvSpPr>
          <p:cNvPr id="57350" name="Text Box 6"/>
          <p:cNvSpPr txBox="1">
            <a:spLocks noChangeArrowheads="1"/>
          </p:cNvSpPr>
          <p:nvPr/>
        </p:nvSpPr>
        <p:spPr bwMode="auto">
          <a:xfrm>
            <a:off x="27432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900</a:t>
            </a:r>
          </a:p>
        </p:txBody>
      </p:sp>
      <p:sp>
        <p:nvSpPr>
          <p:cNvPr id="57351" name="Text Box 7"/>
          <p:cNvSpPr txBox="1">
            <a:spLocks noChangeArrowheads="1"/>
          </p:cNvSpPr>
          <p:nvPr/>
        </p:nvSpPr>
        <p:spPr bwMode="auto">
          <a:xfrm>
            <a:off x="20574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950</a:t>
            </a:r>
          </a:p>
        </p:txBody>
      </p:sp>
      <p:sp>
        <p:nvSpPr>
          <p:cNvPr id="57352" name="Text Box 8"/>
          <p:cNvSpPr txBox="1">
            <a:spLocks noChangeArrowheads="1"/>
          </p:cNvSpPr>
          <p:nvPr/>
        </p:nvSpPr>
        <p:spPr bwMode="auto">
          <a:xfrm>
            <a:off x="13716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1000</a:t>
            </a:r>
          </a:p>
        </p:txBody>
      </p:sp>
      <p:sp>
        <p:nvSpPr>
          <p:cNvPr id="57353" name="Text Box 9"/>
          <p:cNvSpPr txBox="1">
            <a:spLocks noChangeArrowheads="1"/>
          </p:cNvSpPr>
          <p:nvPr/>
        </p:nvSpPr>
        <p:spPr bwMode="auto">
          <a:xfrm>
            <a:off x="68580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600</a:t>
            </a:r>
          </a:p>
        </p:txBody>
      </p:sp>
      <p:sp>
        <p:nvSpPr>
          <p:cNvPr id="57354" name="Text Box 10"/>
          <p:cNvSpPr txBox="1">
            <a:spLocks noChangeArrowheads="1"/>
          </p:cNvSpPr>
          <p:nvPr/>
        </p:nvSpPr>
        <p:spPr bwMode="auto">
          <a:xfrm>
            <a:off x="81534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500</a:t>
            </a:r>
          </a:p>
        </p:txBody>
      </p:sp>
      <p:grpSp>
        <p:nvGrpSpPr>
          <p:cNvPr id="12299" name="Group 11"/>
          <p:cNvGrpSpPr>
            <a:grpSpLocks/>
          </p:cNvGrpSpPr>
          <p:nvPr/>
        </p:nvGrpSpPr>
        <p:grpSpPr bwMode="auto">
          <a:xfrm>
            <a:off x="66675" y="3044825"/>
            <a:ext cx="9534525" cy="844550"/>
            <a:chOff x="42" y="1918"/>
            <a:chExt cx="6006" cy="532"/>
          </a:xfrm>
        </p:grpSpPr>
        <p:grpSp>
          <p:nvGrpSpPr>
            <p:cNvPr id="12318" name="Group 12"/>
            <p:cNvGrpSpPr>
              <a:grpSpLocks/>
            </p:cNvGrpSpPr>
            <p:nvPr/>
          </p:nvGrpSpPr>
          <p:grpSpPr bwMode="auto">
            <a:xfrm>
              <a:off x="96" y="1918"/>
              <a:ext cx="1296" cy="530"/>
              <a:chOff x="96" y="1918"/>
              <a:chExt cx="1296" cy="530"/>
            </a:xfrm>
          </p:grpSpPr>
          <p:sp>
            <p:nvSpPr>
              <p:cNvPr id="57357"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7358"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7359"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7360"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12319" name="Group 17"/>
            <p:cNvGrpSpPr>
              <a:grpSpLocks/>
            </p:cNvGrpSpPr>
            <p:nvPr/>
          </p:nvGrpSpPr>
          <p:grpSpPr bwMode="auto">
            <a:xfrm>
              <a:off x="1824" y="1920"/>
              <a:ext cx="1296" cy="530"/>
              <a:chOff x="96" y="1918"/>
              <a:chExt cx="1296" cy="530"/>
            </a:xfrm>
          </p:grpSpPr>
          <p:sp>
            <p:nvSpPr>
              <p:cNvPr id="57362"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7363"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7364"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7365"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12320" name="Group 22"/>
            <p:cNvGrpSpPr>
              <a:grpSpLocks/>
            </p:cNvGrpSpPr>
            <p:nvPr/>
          </p:nvGrpSpPr>
          <p:grpSpPr bwMode="auto">
            <a:xfrm>
              <a:off x="3552" y="1920"/>
              <a:ext cx="1296" cy="530"/>
              <a:chOff x="96" y="1918"/>
              <a:chExt cx="1296" cy="530"/>
            </a:xfrm>
          </p:grpSpPr>
          <p:sp>
            <p:nvSpPr>
              <p:cNvPr id="57367"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7368"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7369"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7370"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grpSp>
        <p:sp>
          <p:nvSpPr>
            <p:cNvPr id="57371"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7372"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7373"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grpSp>
      <p:sp>
        <p:nvSpPr>
          <p:cNvPr id="57374" name="Text Box 30"/>
          <p:cNvSpPr txBox="1">
            <a:spLocks noChangeArrowheads="1"/>
          </p:cNvSpPr>
          <p:nvPr/>
        </p:nvSpPr>
        <p:spPr bwMode="auto">
          <a:xfrm>
            <a:off x="75438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550</a:t>
            </a:r>
          </a:p>
        </p:txBody>
      </p:sp>
      <p:sp>
        <p:nvSpPr>
          <p:cNvPr id="57375" name="Text Box 31"/>
          <p:cNvSpPr txBox="1">
            <a:spLocks noChangeArrowheads="1"/>
          </p:cNvSpPr>
          <p:nvPr/>
        </p:nvSpPr>
        <p:spPr bwMode="auto">
          <a:xfrm>
            <a:off x="4724400" y="4067175"/>
            <a:ext cx="600075"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7 5 0 </a:t>
            </a:r>
          </a:p>
        </p:txBody>
      </p:sp>
      <p:sp>
        <p:nvSpPr>
          <p:cNvPr id="57376" name="Text Box 32"/>
          <p:cNvSpPr txBox="1">
            <a:spLocks noChangeArrowheads="1"/>
          </p:cNvSpPr>
          <p:nvPr/>
        </p:nvSpPr>
        <p:spPr bwMode="auto">
          <a:xfrm>
            <a:off x="34290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850</a:t>
            </a:r>
          </a:p>
        </p:txBody>
      </p:sp>
      <p:sp>
        <p:nvSpPr>
          <p:cNvPr id="57377" name="Text Box 33"/>
          <p:cNvSpPr txBox="1">
            <a:spLocks noChangeArrowheads="1"/>
          </p:cNvSpPr>
          <p:nvPr/>
        </p:nvSpPr>
        <p:spPr bwMode="auto">
          <a:xfrm>
            <a:off x="6858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1050</a:t>
            </a:r>
          </a:p>
        </p:txBody>
      </p:sp>
      <p:sp>
        <p:nvSpPr>
          <p:cNvPr id="57378" name="Text Box 34"/>
          <p:cNvSpPr txBox="1">
            <a:spLocks noChangeArrowheads="1"/>
          </p:cNvSpPr>
          <p:nvPr/>
        </p:nvSpPr>
        <p:spPr bwMode="auto">
          <a:xfrm>
            <a:off x="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1100</a:t>
            </a:r>
          </a:p>
        </p:txBody>
      </p:sp>
      <p:sp>
        <p:nvSpPr>
          <p:cNvPr id="57379" name="Text Box 35"/>
          <p:cNvSpPr txBox="1">
            <a:spLocks noChangeArrowheads="1"/>
          </p:cNvSpPr>
          <p:nvPr/>
        </p:nvSpPr>
        <p:spPr bwMode="auto">
          <a:xfrm>
            <a:off x="87630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450</a:t>
            </a:r>
          </a:p>
        </p:txBody>
      </p:sp>
      <p:sp>
        <p:nvSpPr>
          <p:cNvPr id="57380" name="Text Box 36"/>
          <p:cNvSpPr txBox="1">
            <a:spLocks noChangeArrowheads="1"/>
          </p:cNvSpPr>
          <p:nvPr/>
        </p:nvSpPr>
        <p:spPr bwMode="auto">
          <a:xfrm>
            <a:off x="304800" y="838200"/>
            <a:ext cx="2514600" cy="17081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rgbClr val="00FFFF"/>
                </a:solidFill>
                <a:latin typeface="Times New Roman" charset="0"/>
              </a:rPr>
              <a:t>Vương quốc thống nhất</a:t>
            </a:r>
          </a:p>
          <a:p>
            <a:pPr algn="ctr" eaLnBrk="1" hangingPunct="1">
              <a:spcBef>
                <a:spcPct val="50000"/>
              </a:spcBef>
            </a:pPr>
            <a:r>
              <a:rPr lang="en-US" sz="2800">
                <a:solidFill>
                  <a:srgbClr val="00FFFF"/>
                </a:solidFill>
                <a:latin typeface="Times New Roman" charset="0"/>
              </a:rPr>
              <a:t>1050-930</a:t>
            </a:r>
          </a:p>
        </p:txBody>
      </p:sp>
      <p:sp>
        <p:nvSpPr>
          <p:cNvPr id="57381" name="Text Box 37"/>
          <p:cNvSpPr txBox="1">
            <a:spLocks noChangeArrowheads="1"/>
          </p:cNvSpPr>
          <p:nvPr/>
        </p:nvSpPr>
        <p:spPr bwMode="auto">
          <a:xfrm>
            <a:off x="2590800" y="838200"/>
            <a:ext cx="2514600" cy="17081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rgbClr val="FFFF00"/>
                </a:solidFill>
                <a:latin typeface="Times New Roman" charset="0"/>
              </a:rPr>
              <a:t>Vương quốc phân chia</a:t>
            </a:r>
          </a:p>
          <a:p>
            <a:pPr algn="ctr" eaLnBrk="1" hangingPunct="1">
              <a:spcBef>
                <a:spcPct val="50000"/>
              </a:spcBef>
            </a:pPr>
            <a:r>
              <a:rPr lang="en-US" sz="2800">
                <a:solidFill>
                  <a:srgbClr val="FFFF00"/>
                </a:solidFill>
                <a:latin typeface="Times New Roman" charset="0"/>
              </a:rPr>
              <a:t>930-722</a:t>
            </a:r>
          </a:p>
        </p:txBody>
      </p:sp>
      <p:sp>
        <p:nvSpPr>
          <p:cNvPr id="57382" name="Text Box 38"/>
          <p:cNvSpPr txBox="1">
            <a:spLocks noChangeArrowheads="1"/>
          </p:cNvSpPr>
          <p:nvPr/>
        </p:nvSpPr>
        <p:spPr bwMode="auto">
          <a:xfrm>
            <a:off x="5029200" y="838200"/>
            <a:ext cx="2514600" cy="17081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rgbClr val="FF99FF"/>
                </a:solidFill>
                <a:latin typeface="Times New Roman" charset="0"/>
              </a:rPr>
              <a:t>Vương quốc đơn độc</a:t>
            </a:r>
          </a:p>
          <a:p>
            <a:pPr algn="ctr" eaLnBrk="1" hangingPunct="1">
              <a:spcBef>
                <a:spcPct val="50000"/>
              </a:spcBef>
            </a:pPr>
            <a:r>
              <a:rPr lang="en-US" sz="2800">
                <a:solidFill>
                  <a:srgbClr val="FF99FF"/>
                </a:solidFill>
                <a:latin typeface="Times New Roman" charset="0"/>
              </a:rPr>
              <a:t>722-586</a:t>
            </a:r>
          </a:p>
        </p:txBody>
      </p:sp>
      <p:sp>
        <p:nvSpPr>
          <p:cNvPr id="57383" name="Text Box 39"/>
          <p:cNvSpPr txBox="1">
            <a:spLocks noChangeArrowheads="1"/>
          </p:cNvSpPr>
          <p:nvPr/>
        </p:nvSpPr>
        <p:spPr bwMode="auto">
          <a:xfrm>
            <a:off x="5867400" y="6172200"/>
            <a:ext cx="30480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rgbClr val="66FF66"/>
                </a:solidFill>
                <a:latin typeface="Times New Roman" charset="0"/>
              </a:rPr>
              <a:t>Lưu đày  </a:t>
            </a:r>
            <a:r>
              <a:rPr lang="en-US" sz="2800">
                <a:solidFill>
                  <a:srgbClr val="66FF66"/>
                </a:solidFill>
                <a:latin typeface="Times New Roman" charset="0"/>
              </a:rPr>
              <a:t>606-536</a:t>
            </a:r>
          </a:p>
        </p:txBody>
      </p:sp>
      <p:sp>
        <p:nvSpPr>
          <p:cNvPr id="12310" name="AutoShape 40"/>
          <p:cNvSpPr>
            <a:spLocks noChangeArrowheads="1"/>
          </p:cNvSpPr>
          <p:nvPr/>
        </p:nvSpPr>
        <p:spPr bwMode="auto">
          <a:xfrm>
            <a:off x="7162800" y="3505200"/>
            <a:ext cx="609600" cy="2590800"/>
          </a:xfrm>
          <a:prstGeom prst="upArrow">
            <a:avLst>
              <a:gd name="adj1" fmla="val 50000"/>
              <a:gd name="adj2" fmla="val 106250"/>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385" name="Text Box 41"/>
          <p:cNvSpPr txBox="1">
            <a:spLocks noChangeArrowheads="1"/>
          </p:cNvSpPr>
          <p:nvPr/>
        </p:nvSpPr>
        <p:spPr bwMode="auto">
          <a:xfrm>
            <a:off x="7010400" y="838200"/>
            <a:ext cx="2514600" cy="24399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rgbClr val="FFCC00"/>
                </a:solidFill>
                <a:latin typeface="Times New Roman" charset="0"/>
              </a:rPr>
              <a:t> Hậu Lưu đày </a:t>
            </a:r>
          </a:p>
          <a:p>
            <a:pPr algn="ctr" eaLnBrk="1" hangingPunct="1">
              <a:spcBef>
                <a:spcPct val="50000"/>
              </a:spcBef>
            </a:pPr>
            <a:r>
              <a:rPr lang="en-US" sz="2800">
                <a:solidFill>
                  <a:srgbClr val="FFCC00"/>
                </a:solidFill>
                <a:latin typeface="Times New Roman" charset="0"/>
              </a:rPr>
              <a:t>536-425</a:t>
            </a:r>
          </a:p>
          <a:p>
            <a:pPr algn="ctr" eaLnBrk="1" hangingPunct="1">
              <a:spcBef>
                <a:spcPct val="50000"/>
              </a:spcBef>
            </a:pPr>
            <a:endParaRPr lang="en-US" sz="3200">
              <a:solidFill>
                <a:srgbClr val="FFCC00"/>
              </a:solidFill>
              <a:latin typeface="Times New Roman" charset="0"/>
            </a:endParaRPr>
          </a:p>
        </p:txBody>
      </p:sp>
      <p:sp>
        <p:nvSpPr>
          <p:cNvPr id="57386" name="AutoShape 42"/>
          <p:cNvSpPr>
            <a:spLocks noChangeArrowheads="1"/>
          </p:cNvSpPr>
          <p:nvPr/>
        </p:nvSpPr>
        <p:spPr bwMode="auto">
          <a:xfrm>
            <a:off x="793750" y="3276600"/>
            <a:ext cx="1720850" cy="457200"/>
          </a:xfrm>
          <a:prstGeom prst="rightArrow">
            <a:avLst>
              <a:gd name="adj1" fmla="val 50000"/>
              <a:gd name="adj2" fmla="val 94097"/>
            </a:avLst>
          </a:prstGeom>
          <a:solidFill>
            <a:srgbClr val="00FFFF"/>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57387" name="AutoShape 43"/>
          <p:cNvSpPr>
            <a:spLocks noChangeArrowheads="1"/>
          </p:cNvSpPr>
          <p:nvPr/>
        </p:nvSpPr>
        <p:spPr bwMode="auto">
          <a:xfrm>
            <a:off x="2514600" y="3276600"/>
            <a:ext cx="2895600" cy="457200"/>
          </a:xfrm>
          <a:prstGeom prst="rightArrow">
            <a:avLst>
              <a:gd name="adj1" fmla="val 50000"/>
              <a:gd name="adj2" fmla="val 158333"/>
            </a:avLst>
          </a:prstGeom>
          <a:solidFill>
            <a:srgbClr val="FFFF00"/>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57388" name="AutoShape 44"/>
          <p:cNvSpPr>
            <a:spLocks noChangeArrowheads="1"/>
          </p:cNvSpPr>
          <p:nvPr/>
        </p:nvSpPr>
        <p:spPr bwMode="auto">
          <a:xfrm>
            <a:off x="5410200" y="3276600"/>
            <a:ext cx="1828800" cy="457200"/>
          </a:xfrm>
          <a:prstGeom prst="rightArrow">
            <a:avLst>
              <a:gd name="adj1" fmla="val 50000"/>
              <a:gd name="adj2" fmla="val 100000"/>
            </a:avLst>
          </a:prstGeom>
          <a:solidFill>
            <a:srgbClr val="FF99FF"/>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57389" name="AutoShape 45"/>
          <p:cNvSpPr>
            <a:spLocks noChangeArrowheads="1"/>
          </p:cNvSpPr>
          <p:nvPr/>
        </p:nvSpPr>
        <p:spPr bwMode="auto">
          <a:xfrm>
            <a:off x="7867650" y="3276600"/>
            <a:ext cx="1352550" cy="457200"/>
          </a:xfrm>
          <a:prstGeom prst="rightArrow">
            <a:avLst>
              <a:gd name="adj1" fmla="val 50000"/>
              <a:gd name="adj2" fmla="val 73958"/>
            </a:avLst>
          </a:prstGeom>
          <a:solidFill>
            <a:srgbClr val="FFCC00"/>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57390" name="Text Box 46"/>
          <p:cNvSpPr txBox="1">
            <a:spLocks noChangeArrowheads="1"/>
          </p:cNvSpPr>
          <p:nvPr/>
        </p:nvSpPr>
        <p:spPr bwMode="auto">
          <a:xfrm>
            <a:off x="5726113" y="76200"/>
            <a:ext cx="38862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rgbClr val="FFCC00"/>
                </a:solidFill>
                <a:latin typeface="Times New Roman" charset="0"/>
              </a:rPr>
              <a:t>E-xơ-ra – Nê-hê-mi</a:t>
            </a:r>
          </a:p>
        </p:txBody>
      </p:sp>
      <p:sp>
        <p:nvSpPr>
          <p:cNvPr id="57391" name="Line 47"/>
          <p:cNvSpPr>
            <a:spLocks noChangeShapeType="1"/>
          </p:cNvSpPr>
          <p:nvPr/>
        </p:nvSpPr>
        <p:spPr bwMode="auto">
          <a:xfrm>
            <a:off x="7924800" y="762000"/>
            <a:ext cx="1143000" cy="0"/>
          </a:xfrm>
          <a:prstGeom prst="line">
            <a:avLst/>
          </a:prstGeom>
          <a:noFill/>
          <a:ln w="76200">
            <a:solidFill>
              <a:srgbClr val="FFCC00"/>
            </a:solidFill>
            <a:round/>
            <a:headEnd type="triangle" w="med" len="med"/>
            <a:tailEnd type="triangle" w="med" len="me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57391"/>
                                        </p:tgtEl>
                                        <p:attrNameLst>
                                          <p:attrName>style.visibility</p:attrName>
                                        </p:attrNameLst>
                                      </p:cBhvr>
                                      <p:to>
                                        <p:strVal val="visible"/>
                                      </p:to>
                                    </p:set>
                                    <p:animEffect transition="in" filter="wipe(left)">
                                      <p:cBhvr>
                                        <p:cTn id="7" dur="500"/>
                                        <p:tgtEl>
                                          <p:spTgt spid="57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9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esther0903-Iran 17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62200" y="4876800"/>
            <a:ext cx="5486400" cy="2133600"/>
          </a:xfrm>
        </p:spPr>
        <p:txBody>
          <a:bodyPr/>
          <a:lstStyle/>
          <a:p>
            <a:pPr algn="ctr"/>
            <a:r>
              <a:rPr lang="en-US" sz="4000" b="1">
                <a:latin typeface="Arial" charset="0"/>
                <a:ea typeface="ＭＳ Ｐゴシック" charset="0"/>
                <a:cs typeface="ＭＳ Ｐゴシック" charset="0"/>
              </a:rPr>
              <a:t>Mộ của Ê-xơ-tê tại I-ran ngày nay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820783"/>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smtClean="0"/>
              <a:t>Cựu</a:t>
            </a:r>
            <a:r>
              <a:rPr lang="en-US" sz="2800" b="1" dirty="0" smtClean="0"/>
              <a:t> </a:t>
            </a:r>
            <a:r>
              <a:rPr lang="en-US" sz="2800" b="1" dirty="0" err="1" smtClean="0"/>
              <a:t>Ước</a:t>
            </a:r>
            <a:r>
              <a:rPr lang="en-US" sz="2800" b="1" dirty="0" smtClean="0"/>
              <a:t> </a:t>
            </a:r>
            <a:r>
              <a:rPr lang="en-US" sz="2800" b="1" dirty="0" err="1" smtClean="0"/>
              <a:t>Lược</a:t>
            </a:r>
            <a:r>
              <a:rPr lang="en-US" sz="2800" b="1" dirty="0" smtClean="0"/>
              <a:t> </a:t>
            </a:r>
            <a:r>
              <a:rPr lang="en-US" sz="2800" b="1" dirty="0" err="1" smtClean="0"/>
              <a:t>Khảo</a:t>
            </a:r>
            <a:r>
              <a:rPr lang="en-US" sz="2800" b="1" dirty="0" smtClean="0"/>
              <a:t>—</a:t>
            </a:r>
            <a:r>
              <a:rPr lang="en-US" sz="2800" b="1" dirty="0" smtClean="0">
                <a:latin typeface="Arial" charset="0"/>
                <a:ea typeface="ＭＳ Ｐゴシック" charset="0"/>
                <a:cs typeface="ＭＳ Ｐゴシック" charset="0"/>
              </a:rPr>
              <a:t>biblestudydownloads.com</a:t>
            </a:r>
            <a:endParaRPr lang="en-US" sz="1050" b="1" dirty="0">
              <a:latin typeface="Arial" charset="0"/>
              <a:ea typeface="ＭＳ Ｐゴシック" charset="0"/>
              <a:cs typeface="ＭＳ Ｐゴシック" charset="0"/>
            </a:endParaRPr>
          </a:p>
        </p:txBody>
      </p:sp>
      <p:pic>
        <p:nvPicPr>
          <p:cNvPr id="608258"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1043608" y="1099685"/>
            <a:ext cx="6711974" cy="513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259" name="Rectangle 1026"/>
          <p:cNvSpPr txBox="1">
            <a:spLocks noChangeArrowheads="1"/>
          </p:cNvSpPr>
          <p:nvPr/>
        </p:nvSpPr>
        <p:spPr bwMode="auto">
          <a:xfrm>
            <a:off x="0" y="0"/>
            <a:ext cx="9144000"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400"/>
            <a:r>
              <a:rPr lang="en-US" sz="4000" b="1" dirty="0" err="1">
                <a:solidFill>
                  <a:srgbClr val="FFFFFF"/>
                </a:solidFill>
                <a:cs typeface="Arial" charset="0"/>
              </a:rPr>
              <a:t>Tải</a:t>
            </a:r>
            <a:r>
              <a:rPr lang="en-US" sz="4000" b="1" dirty="0">
                <a:solidFill>
                  <a:srgbClr val="FFFFFF"/>
                </a:solidFill>
                <a:cs typeface="Arial" charset="0"/>
              </a:rPr>
              <a:t> </a:t>
            </a:r>
            <a:r>
              <a:rPr lang="en-US" sz="4000" b="1" dirty="0" err="1">
                <a:solidFill>
                  <a:srgbClr val="FFFFFF"/>
                </a:solidFill>
                <a:cs typeface="Arial" charset="0"/>
              </a:rPr>
              <a:t>Về</a:t>
            </a:r>
            <a:r>
              <a:rPr lang="en-US" sz="4000" b="1" dirty="0">
                <a:solidFill>
                  <a:srgbClr val="FFFFFF"/>
                </a:solidFill>
                <a:cs typeface="Arial" charset="0"/>
              </a:rPr>
              <a:t> </a:t>
            </a:r>
            <a:r>
              <a:rPr lang="en-US" sz="4000" b="1" dirty="0" err="1">
                <a:solidFill>
                  <a:srgbClr val="FFFFFF"/>
                </a:solidFill>
                <a:cs typeface="Arial" charset="0"/>
              </a:rPr>
              <a:t>Tài</a:t>
            </a:r>
            <a:r>
              <a:rPr lang="en-US" sz="4000" b="1" dirty="0">
                <a:solidFill>
                  <a:srgbClr val="FFFFFF"/>
                </a:solidFill>
                <a:cs typeface="Arial" charset="0"/>
              </a:rPr>
              <a:t> </a:t>
            </a:r>
            <a:r>
              <a:rPr lang="en-US" sz="4000" b="1" dirty="0" err="1">
                <a:solidFill>
                  <a:srgbClr val="FFFFFF"/>
                </a:solidFill>
                <a:cs typeface="Arial" charset="0"/>
              </a:rPr>
              <a:t>Liệu</a:t>
            </a:r>
            <a:r>
              <a:rPr lang="en-US" sz="4000" b="1" dirty="0">
                <a:solidFill>
                  <a:srgbClr val="FFFFFF"/>
                </a:solidFill>
                <a:cs typeface="Arial" charset="0"/>
              </a:rPr>
              <a:t> </a:t>
            </a:r>
          </a:p>
          <a:p>
            <a:pPr algn="ctr" defTabSz="914400"/>
            <a:r>
              <a:rPr lang="en-US" sz="4000" b="1" dirty="0" err="1">
                <a:solidFill>
                  <a:srgbClr val="FFFFFF"/>
                </a:solidFill>
                <a:cs typeface="Arial" charset="0"/>
              </a:rPr>
              <a:t>Nghiên</a:t>
            </a:r>
            <a:r>
              <a:rPr lang="en-US" sz="4000" b="1" dirty="0">
                <a:solidFill>
                  <a:srgbClr val="FFFFFF"/>
                </a:solidFill>
                <a:cs typeface="Arial" charset="0"/>
              </a:rPr>
              <a:t> </a:t>
            </a:r>
            <a:r>
              <a:rPr lang="en-US" sz="4000" b="1" dirty="0" err="1">
                <a:solidFill>
                  <a:srgbClr val="FFFFFF"/>
                </a:solidFill>
                <a:cs typeface="Arial" charset="0"/>
              </a:rPr>
              <a:t>Cứu</a:t>
            </a:r>
            <a:r>
              <a:rPr lang="en-US" sz="4000" b="1" dirty="0">
                <a:solidFill>
                  <a:srgbClr val="FFFFFF"/>
                </a:solidFill>
                <a:cs typeface="Arial" charset="0"/>
              </a:rPr>
              <a:t> </a:t>
            </a:r>
            <a:r>
              <a:rPr lang="en-US" sz="4000" b="1" dirty="0" err="1">
                <a:solidFill>
                  <a:srgbClr val="FFFFFF"/>
                </a:solidFill>
                <a:cs typeface="Arial" charset="0"/>
              </a:rPr>
              <a:t>Kinh</a:t>
            </a:r>
            <a:r>
              <a:rPr lang="en-US" sz="4000" b="1" dirty="0">
                <a:solidFill>
                  <a:srgbClr val="FFFFFF"/>
                </a:solidFill>
                <a:cs typeface="Arial" charset="0"/>
              </a:rPr>
              <a:t> </a:t>
            </a:r>
            <a:r>
              <a:rPr lang="en-US" sz="4000" b="1" dirty="0" err="1">
                <a:solidFill>
                  <a:srgbClr val="FFFFFF"/>
                </a:solidFill>
                <a:cs typeface="Arial" charset="0"/>
              </a:rPr>
              <a:t>Thánh</a:t>
            </a:r>
            <a:endParaRPr lang="en-US" sz="4000" b="1" dirty="0">
              <a:solidFill>
                <a:srgbClr val="FFFFFF"/>
              </a:solidFill>
              <a:cs typeface="Arial" charset="0"/>
            </a:endParaRPr>
          </a:p>
        </p:txBody>
      </p:sp>
    </p:spTree>
    <p:extLst>
      <p:ext uri="{BB962C8B-B14F-4D97-AF65-F5344CB8AC3E}">
        <p14:creationId xmlns:p14="http://schemas.microsoft.com/office/powerpoint/2010/main" val="2860561358"/>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58371" name="Text Box 3"/>
          <p:cNvSpPr txBox="1">
            <a:spLocks noChangeArrowheads="1"/>
          </p:cNvSpPr>
          <p:nvPr/>
        </p:nvSpPr>
        <p:spPr bwMode="auto">
          <a:xfrm>
            <a:off x="61722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650</a:t>
            </a:r>
          </a:p>
        </p:txBody>
      </p:sp>
      <p:sp>
        <p:nvSpPr>
          <p:cNvPr id="58372" name="Text Box 4"/>
          <p:cNvSpPr txBox="1">
            <a:spLocks noChangeArrowheads="1"/>
          </p:cNvSpPr>
          <p:nvPr/>
        </p:nvSpPr>
        <p:spPr bwMode="auto">
          <a:xfrm>
            <a:off x="5343525" y="4067175"/>
            <a:ext cx="600075"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7 0 0 </a:t>
            </a:r>
          </a:p>
        </p:txBody>
      </p:sp>
      <p:sp>
        <p:nvSpPr>
          <p:cNvPr id="58373" name="Text Box 5"/>
          <p:cNvSpPr txBox="1">
            <a:spLocks noChangeArrowheads="1"/>
          </p:cNvSpPr>
          <p:nvPr/>
        </p:nvSpPr>
        <p:spPr bwMode="auto">
          <a:xfrm>
            <a:off x="41148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800</a:t>
            </a:r>
          </a:p>
        </p:txBody>
      </p:sp>
      <p:sp>
        <p:nvSpPr>
          <p:cNvPr id="58374" name="Text Box 6"/>
          <p:cNvSpPr txBox="1">
            <a:spLocks noChangeArrowheads="1"/>
          </p:cNvSpPr>
          <p:nvPr/>
        </p:nvSpPr>
        <p:spPr bwMode="auto">
          <a:xfrm>
            <a:off x="27432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900</a:t>
            </a:r>
          </a:p>
        </p:txBody>
      </p:sp>
      <p:sp>
        <p:nvSpPr>
          <p:cNvPr id="58375" name="Text Box 7"/>
          <p:cNvSpPr txBox="1">
            <a:spLocks noChangeArrowheads="1"/>
          </p:cNvSpPr>
          <p:nvPr/>
        </p:nvSpPr>
        <p:spPr bwMode="auto">
          <a:xfrm>
            <a:off x="20574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950</a:t>
            </a:r>
          </a:p>
        </p:txBody>
      </p:sp>
      <p:sp>
        <p:nvSpPr>
          <p:cNvPr id="58376" name="Text Box 8"/>
          <p:cNvSpPr txBox="1">
            <a:spLocks noChangeArrowheads="1"/>
          </p:cNvSpPr>
          <p:nvPr/>
        </p:nvSpPr>
        <p:spPr bwMode="auto">
          <a:xfrm>
            <a:off x="13716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1000</a:t>
            </a:r>
          </a:p>
        </p:txBody>
      </p:sp>
      <p:sp>
        <p:nvSpPr>
          <p:cNvPr id="58377" name="Text Box 9"/>
          <p:cNvSpPr txBox="1">
            <a:spLocks noChangeArrowheads="1"/>
          </p:cNvSpPr>
          <p:nvPr/>
        </p:nvSpPr>
        <p:spPr bwMode="auto">
          <a:xfrm>
            <a:off x="68580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600</a:t>
            </a:r>
          </a:p>
        </p:txBody>
      </p:sp>
      <p:sp>
        <p:nvSpPr>
          <p:cNvPr id="58378" name="Text Box 10"/>
          <p:cNvSpPr txBox="1">
            <a:spLocks noChangeArrowheads="1"/>
          </p:cNvSpPr>
          <p:nvPr/>
        </p:nvSpPr>
        <p:spPr bwMode="auto">
          <a:xfrm>
            <a:off x="81534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500</a:t>
            </a:r>
          </a:p>
        </p:txBody>
      </p:sp>
      <p:grpSp>
        <p:nvGrpSpPr>
          <p:cNvPr id="13323" name="Group 11"/>
          <p:cNvGrpSpPr>
            <a:grpSpLocks/>
          </p:cNvGrpSpPr>
          <p:nvPr/>
        </p:nvGrpSpPr>
        <p:grpSpPr bwMode="auto">
          <a:xfrm>
            <a:off x="66675" y="3044825"/>
            <a:ext cx="9534525" cy="844550"/>
            <a:chOff x="42" y="1918"/>
            <a:chExt cx="6006" cy="532"/>
          </a:xfrm>
        </p:grpSpPr>
        <p:grpSp>
          <p:nvGrpSpPr>
            <p:cNvPr id="13342" name="Group 12"/>
            <p:cNvGrpSpPr>
              <a:grpSpLocks/>
            </p:cNvGrpSpPr>
            <p:nvPr/>
          </p:nvGrpSpPr>
          <p:grpSpPr bwMode="auto">
            <a:xfrm>
              <a:off x="96" y="1918"/>
              <a:ext cx="1296" cy="530"/>
              <a:chOff x="96" y="1918"/>
              <a:chExt cx="1296" cy="530"/>
            </a:xfrm>
          </p:grpSpPr>
          <p:sp>
            <p:nvSpPr>
              <p:cNvPr id="58381"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8382"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8383"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8384"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13343" name="Group 17"/>
            <p:cNvGrpSpPr>
              <a:grpSpLocks/>
            </p:cNvGrpSpPr>
            <p:nvPr/>
          </p:nvGrpSpPr>
          <p:grpSpPr bwMode="auto">
            <a:xfrm>
              <a:off x="1824" y="1920"/>
              <a:ext cx="1296" cy="530"/>
              <a:chOff x="96" y="1918"/>
              <a:chExt cx="1296" cy="530"/>
            </a:xfrm>
          </p:grpSpPr>
          <p:sp>
            <p:nvSpPr>
              <p:cNvPr id="58386"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8387"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8388"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8389"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grpSp>
        <p:grpSp>
          <p:nvGrpSpPr>
            <p:cNvPr id="13344" name="Group 22"/>
            <p:cNvGrpSpPr>
              <a:grpSpLocks/>
            </p:cNvGrpSpPr>
            <p:nvPr/>
          </p:nvGrpSpPr>
          <p:grpSpPr bwMode="auto">
            <a:xfrm>
              <a:off x="3552" y="1920"/>
              <a:ext cx="1296" cy="530"/>
              <a:chOff x="96" y="1918"/>
              <a:chExt cx="1296" cy="530"/>
            </a:xfrm>
          </p:grpSpPr>
          <p:sp>
            <p:nvSpPr>
              <p:cNvPr id="58391"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8392"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8393"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8394"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grpSp>
        <p:sp>
          <p:nvSpPr>
            <p:cNvPr id="58395"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8396"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8397"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grpSp>
      <p:sp>
        <p:nvSpPr>
          <p:cNvPr id="58398" name="Text Box 30"/>
          <p:cNvSpPr txBox="1">
            <a:spLocks noChangeArrowheads="1"/>
          </p:cNvSpPr>
          <p:nvPr/>
        </p:nvSpPr>
        <p:spPr bwMode="auto">
          <a:xfrm>
            <a:off x="75438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550</a:t>
            </a:r>
          </a:p>
        </p:txBody>
      </p:sp>
      <p:sp>
        <p:nvSpPr>
          <p:cNvPr id="58399" name="Text Box 31"/>
          <p:cNvSpPr txBox="1">
            <a:spLocks noChangeArrowheads="1"/>
          </p:cNvSpPr>
          <p:nvPr/>
        </p:nvSpPr>
        <p:spPr bwMode="auto">
          <a:xfrm>
            <a:off x="4724400" y="4067175"/>
            <a:ext cx="600075"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7 5 0 </a:t>
            </a:r>
          </a:p>
        </p:txBody>
      </p:sp>
      <p:sp>
        <p:nvSpPr>
          <p:cNvPr id="58400" name="Text Box 32"/>
          <p:cNvSpPr txBox="1">
            <a:spLocks noChangeArrowheads="1"/>
          </p:cNvSpPr>
          <p:nvPr/>
        </p:nvSpPr>
        <p:spPr bwMode="auto">
          <a:xfrm>
            <a:off x="34290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850</a:t>
            </a:r>
          </a:p>
        </p:txBody>
      </p:sp>
      <p:sp>
        <p:nvSpPr>
          <p:cNvPr id="58401" name="Text Box 33"/>
          <p:cNvSpPr txBox="1">
            <a:spLocks noChangeArrowheads="1"/>
          </p:cNvSpPr>
          <p:nvPr/>
        </p:nvSpPr>
        <p:spPr bwMode="auto">
          <a:xfrm>
            <a:off x="6858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1050</a:t>
            </a:r>
          </a:p>
        </p:txBody>
      </p:sp>
      <p:sp>
        <p:nvSpPr>
          <p:cNvPr id="58402" name="Text Box 34"/>
          <p:cNvSpPr txBox="1">
            <a:spLocks noChangeArrowheads="1"/>
          </p:cNvSpPr>
          <p:nvPr/>
        </p:nvSpPr>
        <p:spPr bwMode="auto">
          <a:xfrm>
            <a:off x="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1100</a:t>
            </a:r>
          </a:p>
        </p:txBody>
      </p:sp>
      <p:sp>
        <p:nvSpPr>
          <p:cNvPr id="58403" name="Text Box 35"/>
          <p:cNvSpPr txBox="1">
            <a:spLocks noChangeArrowheads="1"/>
          </p:cNvSpPr>
          <p:nvPr/>
        </p:nvSpPr>
        <p:spPr bwMode="auto">
          <a:xfrm>
            <a:off x="8763000" y="4067175"/>
            <a:ext cx="381000" cy="18002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2800">
                <a:solidFill>
                  <a:schemeClr val="bg1"/>
                </a:solidFill>
                <a:latin typeface="Times New Roman" pitchFamily="-111" charset="0"/>
                <a:ea typeface="Times New Roman" pitchFamily="-111" charset="0"/>
                <a:cs typeface="Times New Roman" pitchFamily="-111" charset="0"/>
              </a:rPr>
              <a:t> 450</a:t>
            </a:r>
          </a:p>
        </p:txBody>
      </p:sp>
      <p:sp>
        <p:nvSpPr>
          <p:cNvPr id="58408" name="AutoShape 40"/>
          <p:cNvSpPr>
            <a:spLocks noChangeArrowheads="1"/>
          </p:cNvSpPr>
          <p:nvPr/>
        </p:nvSpPr>
        <p:spPr bwMode="auto">
          <a:xfrm>
            <a:off x="7867650" y="3276600"/>
            <a:ext cx="1352550" cy="457200"/>
          </a:xfrm>
          <a:prstGeom prst="rightArrow">
            <a:avLst>
              <a:gd name="adj1" fmla="val 50000"/>
              <a:gd name="adj2" fmla="val 73958"/>
            </a:avLst>
          </a:prstGeom>
          <a:solidFill>
            <a:srgbClr val="FFCC00"/>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58409" name="Line 41"/>
          <p:cNvSpPr>
            <a:spLocks noChangeShapeType="1"/>
          </p:cNvSpPr>
          <p:nvPr/>
        </p:nvSpPr>
        <p:spPr bwMode="auto">
          <a:xfrm rot="-5400000">
            <a:off x="7010400" y="2362200"/>
            <a:ext cx="3048000" cy="0"/>
          </a:xfrm>
          <a:prstGeom prst="line">
            <a:avLst/>
          </a:prstGeom>
          <a:noFill/>
          <a:ln w="76200">
            <a:solidFill>
              <a:srgbClr val="00FFFF"/>
            </a:solidFill>
            <a:round/>
            <a:headEnd type="triangle" w="med" len="me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13332" name="AutoShape 42"/>
          <p:cNvSpPr>
            <a:spLocks noChangeArrowheads="1"/>
          </p:cNvSpPr>
          <p:nvPr/>
        </p:nvSpPr>
        <p:spPr bwMode="auto">
          <a:xfrm>
            <a:off x="7162800" y="3505200"/>
            <a:ext cx="609600" cy="2590800"/>
          </a:xfrm>
          <a:prstGeom prst="upArrow">
            <a:avLst>
              <a:gd name="adj1" fmla="val 50000"/>
              <a:gd name="adj2" fmla="val 106250"/>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8412" name="AutoShape 44"/>
          <p:cNvSpPr>
            <a:spLocks noChangeArrowheads="1"/>
          </p:cNvSpPr>
          <p:nvPr/>
        </p:nvSpPr>
        <p:spPr bwMode="auto">
          <a:xfrm>
            <a:off x="793750" y="3276600"/>
            <a:ext cx="1720850" cy="457200"/>
          </a:xfrm>
          <a:prstGeom prst="rightArrow">
            <a:avLst>
              <a:gd name="adj1" fmla="val 50000"/>
              <a:gd name="adj2" fmla="val 94097"/>
            </a:avLst>
          </a:prstGeom>
          <a:solidFill>
            <a:srgbClr val="00FFFF"/>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58413" name="AutoShape 45"/>
          <p:cNvSpPr>
            <a:spLocks noChangeArrowheads="1"/>
          </p:cNvSpPr>
          <p:nvPr/>
        </p:nvSpPr>
        <p:spPr bwMode="auto">
          <a:xfrm>
            <a:off x="2514600" y="3276600"/>
            <a:ext cx="2895600" cy="457200"/>
          </a:xfrm>
          <a:prstGeom prst="rightArrow">
            <a:avLst>
              <a:gd name="adj1" fmla="val 50000"/>
              <a:gd name="adj2" fmla="val 158333"/>
            </a:avLst>
          </a:prstGeom>
          <a:solidFill>
            <a:srgbClr val="FFFF00"/>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58414" name="AutoShape 46"/>
          <p:cNvSpPr>
            <a:spLocks noChangeArrowheads="1"/>
          </p:cNvSpPr>
          <p:nvPr/>
        </p:nvSpPr>
        <p:spPr bwMode="auto">
          <a:xfrm>
            <a:off x="5410200" y="3276600"/>
            <a:ext cx="1828800" cy="457200"/>
          </a:xfrm>
          <a:prstGeom prst="rightArrow">
            <a:avLst>
              <a:gd name="adj1" fmla="val 50000"/>
              <a:gd name="adj2" fmla="val 100000"/>
            </a:avLst>
          </a:prstGeom>
          <a:solidFill>
            <a:srgbClr val="FF99FF"/>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111" charset="0"/>
              <a:ea typeface="Times New Roman" pitchFamily="-111" charset="0"/>
              <a:cs typeface="Times New Roman" pitchFamily="-111" charset="0"/>
            </a:endParaRPr>
          </a:p>
        </p:txBody>
      </p:sp>
      <p:sp>
        <p:nvSpPr>
          <p:cNvPr id="58415" name="Text Box 47"/>
          <p:cNvSpPr txBox="1">
            <a:spLocks noChangeArrowheads="1"/>
          </p:cNvSpPr>
          <p:nvPr/>
        </p:nvSpPr>
        <p:spPr bwMode="auto">
          <a:xfrm>
            <a:off x="7467600" y="76200"/>
            <a:ext cx="2057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3600">
                <a:solidFill>
                  <a:srgbClr val="00FFFF"/>
                </a:solidFill>
                <a:latin typeface="Times New Roman" pitchFamily="18" charset="0"/>
                <a:ea typeface="+mn-ea"/>
                <a:cs typeface="Times New Roman" pitchFamily="18" charset="0"/>
              </a:rPr>
              <a:t>Ê-xơ-tê</a:t>
            </a:r>
          </a:p>
        </p:txBody>
      </p:sp>
      <p:sp>
        <p:nvSpPr>
          <p:cNvPr id="57380" name="Text Box 36"/>
          <p:cNvSpPr txBox="1">
            <a:spLocks noChangeArrowheads="1"/>
          </p:cNvSpPr>
          <p:nvPr/>
        </p:nvSpPr>
        <p:spPr bwMode="auto">
          <a:xfrm>
            <a:off x="304800" y="838200"/>
            <a:ext cx="2514600" cy="17081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rgbClr val="00FFFF"/>
                </a:solidFill>
                <a:latin typeface="Times New Roman" charset="0"/>
              </a:rPr>
              <a:t>Vương quốc thống nhất</a:t>
            </a:r>
          </a:p>
          <a:p>
            <a:pPr algn="ctr" eaLnBrk="1" hangingPunct="1">
              <a:spcBef>
                <a:spcPct val="50000"/>
              </a:spcBef>
            </a:pPr>
            <a:r>
              <a:rPr lang="en-US" sz="2800">
                <a:solidFill>
                  <a:srgbClr val="00FFFF"/>
                </a:solidFill>
                <a:latin typeface="Times New Roman" charset="0"/>
              </a:rPr>
              <a:t>1050-930</a:t>
            </a:r>
          </a:p>
        </p:txBody>
      </p:sp>
      <p:sp>
        <p:nvSpPr>
          <p:cNvPr id="57381" name="Text Box 37"/>
          <p:cNvSpPr txBox="1">
            <a:spLocks noChangeArrowheads="1"/>
          </p:cNvSpPr>
          <p:nvPr/>
        </p:nvSpPr>
        <p:spPr bwMode="auto">
          <a:xfrm>
            <a:off x="2590800" y="838200"/>
            <a:ext cx="2514600" cy="17081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rgbClr val="FFFF00"/>
                </a:solidFill>
                <a:latin typeface="Times New Roman" charset="0"/>
              </a:rPr>
              <a:t>Vương quốc phân chia</a:t>
            </a:r>
          </a:p>
          <a:p>
            <a:pPr algn="ctr" eaLnBrk="1" hangingPunct="1">
              <a:spcBef>
                <a:spcPct val="50000"/>
              </a:spcBef>
            </a:pPr>
            <a:r>
              <a:rPr lang="en-US" sz="2800">
                <a:solidFill>
                  <a:srgbClr val="FFFF00"/>
                </a:solidFill>
                <a:latin typeface="Times New Roman" charset="0"/>
              </a:rPr>
              <a:t>930-722</a:t>
            </a:r>
          </a:p>
        </p:txBody>
      </p:sp>
      <p:sp>
        <p:nvSpPr>
          <p:cNvPr id="57382" name="Text Box 38"/>
          <p:cNvSpPr txBox="1">
            <a:spLocks noChangeArrowheads="1"/>
          </p:cNvSpPr>
          <p:nvPr/>
        </p:nvSpPr>
        <p:spPr bwMode="auto">
          <a:xfrm>
            <a:off x="5029200" y="838200"/>
            <a:ext cx="2514600" cy="17081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rgbClr val="FF99FF"/>
                </a:solidFill>
                <a:latin typeface="Times New Roman" charset="0"/>
              </a:rPr>
              <a:t>Vương quốc đơn độc</a:t>
            </a:r>
          </a:p>
          <a:p>
            <a:pPr algn="ctr" eaLnBrk="1" hangingPunct="1">
              <a:spcBef>
                <a:spcPct val="50000"/>
              </a:spcBef>
            </a:pPr>
            <a:r>
              <a:rPr lang="en-US" sz="2800">
                <a:solidFill>
                  <a:srgbClr val="FF99FF"/>
                </a:solidFill>
                <a:latin typeface="Times New Roman" charset="0"/>
              </a:rPr>
              <a:t>722-586</a:t>
            </a:r>
          </a:p>
        </p:txBody>
      </p:sp>
      <p:sp>
        <p:nvSpPr>
          <p:cNvPr id="57383" name="Text Box 39"/>
          <p:cNvSpPr txBox="1">
            <a:spLocks noChangeArrowheads="1"/>
          </p:cNvSpPr>
          <p:nvPr/>
        </p:nvSpPr>
        <p:spPr bwMode="auto">
          <a:xfrm>
            <a:off x="5867400" y="6172200"/>
            <a:ext cx="30480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rgbClr val="66FF66"/>
                </a:solidFill>
                <a:latin typeface="Times New Roman" charset="0"/>
              </a:rPr>
              <a:t>Lưu đày  </a:t>
            </a:r>
            <a:r>
              <a:rPr lang="en-US" sz="2800">
                <a:solidFill>
                  <a:srgbClr val="66FF66"/>
                </a:solidFill>
                <a:latin typeface="Times New Roman" charset="0"/>
              </a:rPr>
              <a:t>606-536</a:t>
            </a:r>
          </a:p>
        </p:txBody>
      </p:sp>
      <p:sp>
        <p:nvSpPr>
          <p:cNvPr id="57385" name="Text Box 41"/>
          <p:cNvSpPr txBox="1">
            <a:spLocks noChangeArrowheads="1"/>
          </p:cNvSpPr>
          <p:nvPr/>
        </p:nvSpPr>
        <p:spPr bwMode="auto">
          <a:xfrm>
            <a:off x="7010400" y="838200"/>
            <a:ext cx="2514600" cy="24399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00"/>
                </a:solidFill>
                <a:latin typeface="Arial Narrow" charset="0"/>
                <a:ea typeface="ＭＳ Ｐゴシック" charset="0"/>
                <a:cs typeface="Times New Roman" charset="0"/>
              </a:defRPr>
            </a:lvl1pPr>
            <a:lvl2pPr marL="742950" indent="-285750" eaLnBrk="0" hangingPunct="0">
              <a:defRPr sz="2400" b="1">
                <a:solidFill>
                  <a:srgbClr val="000000"/>
                </a:solidFill>
                <a:latin typeface="Arial Narrow" charset="0"/>
                <a:ea typeface="Times New Roman" charset="0"/>
                <a:cs typeface="Times New Roman" charset="0"/>
              </a:defRPr>
            </a:lvl2pPr>
            <a:lvl3pPr marL="1143000" indent="-228600" eaLnBrk="0" hangingPunct="0">
              <a:defRPr sz="2400" b="1">
                <a:solidFill>
                  <a:srgbClr val="000000"/>
                </a:solidFill>
                <a:latin typeface="Arial Narrow" charset="0"/>
                <a:ea typeface="Times New Roman" charset="0"/>
                <a:cs typeface="Times New Roman" charset="0"/>
              </a:defRPr>
            </a:lvl3pPr>
            <a:lvl4pPr marL="1600200" indent="-228600" eaLnBrk="0" hangingPunct="0">
              <a:defRPr sz="2400" b="1">
                <a:solidFill>
                  <a:srgbClr val="000000"/>
                </a:solidFill>
                <a:latin typeface="Arial Narrow" charset="0"/>
                <a:ea typeface="Times New Roman" charset="0"/>
                <a:cs typeface="Times New Roman" charset="0"/>
              </a:defRPr>
            </a:lvl4pPr>
            <a:lvl5pPr marL="2057400" indent="-228600" eaLnBrk="0" hangingPunct="0">
              <a:defRPr sz="2400" b="1">
                <a:solidFill>
                  <a:srgbClr val="000000"/>
                </a:solidFill>
                <a:latin typeface="Arial Narrow" charset="0"/>
                <a:ea typeface="Times New Roman" charset="0"/>
                <a:cs typeface="Times New Roman" charset="0"/>
              </a:defRPr>
            </a:lvl5pPr>
            <a:lvl6pPr marL="25146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6pPr>
            <a:lvl7pPr marL="29718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7pPr>
            <a:lvl8pPr marL="34290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8pPr>
            <a:lvl9pPr marL="3886200" indent="-228600" eaLnBrk="0" fontAlgn="base" hangingPunct="0">
              <a:spcBef>
                <a:spcPct val="0"/>
              </a:spcBef>
              <a:spcAft>
                <a:spcPct val="0"/>
              </a:spcAft>
              <a:defRPr sz="2400" b="1">
                <a:solidFill>
                  <a:srgbClr val="000000"/>
                </a:solidFill>
                <a:latin typeface="Arial Narrow" charset="0"/>
                <a:ea typeface="Times New Roman" charset="0"/>
                <a:cs typeface="Times New Roman" charset="0"/>
              </a:defRPr>
            </a:lvl9pPr>
          </a:lstStyle>
          <a:p>
            <a:pPr algn="ctr" eaLnBrk="1" hangingPunct="1">
              <a:spcBef>
                <a:spcPct val="50000"/>
              </a:spcBef>
            </a:pPr>
            <a:r>
              <a:rPr lang="en-US" sz="3200">
                <a:solidFill>
                  <a:srgbClr val="FFCC00"/>
                </a:solidFill>
                <a:latin typeface="Times New Roman" charset="0"/>
              </a:rPr>
              <a:t> Hậu Lưu đày </a:t>
            </a:r>
          </a:p>
          <a:p>
            <a:pPr algn="ctr" eaLnBrk="1" hangingPunct="1">
              <a:spcBef>
                <a:spcPct val="50000"/>
              </a:spcBef>
            </a:pPr>
            <a:r>
              <a:rPr lang="en-US" sz="2800">
                <a:solidFill>
                  <a:srgbClr val="FFCC00"/>
                </a:solidFill>
                <a:latin typeface="Times New Roman" charset="0"/>
              </a:rPr>
              <a:t>536-425</a:t>
            </a:r>
          </a:p>
          <a:p>
            <a:pPr algn="ctr" eaLnBrk="1" hangingPunct="1">
              <a:spcBef>
                <a:spcPct val="50000"/>
              </a:spcBef>
            </a:pPr>
            <a:endParaRPr lang="en-US" sz="3200">
              <a:solidFill>
                <a:srgbClr val="FFCC00"/>
              </a:solidFill>
              <a:latin typeface="Times New Roman"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58409"/>
                                        </p:tgtEl>
                                        <p:attrNameLst>
                                          <p:attrName>style.visibility</p:attrName>
                                        </p:attrNameLst>
                                      </p:cBhvr>
                                      <p:to>
                                        <p:strVal val="visible"/>
                                      </p:to>
                                    </p:set>
                                    <p:animEffect transition="in" filter="wipe(up)">
                                      <p:cBhvr>
                                        <p:cTn id="7" dur="500"/>
                                        <p:tgtEl>
                                          <p:spTgt spid="58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0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rgbClr val="FFFFFF">
                <a:alpha val="74998"/>
              </a:srgbClr>
            </a:outerShdw>
          </a:effectLst>
        </p:spPr>
        <p:txBody>
          <a:bodyPr wrap="none" anchor="ctr"/>
          <a:lstStyle/>
          <a:p>
            <a:pPr>
              <a:defRPr/>
            </a:pPr>
            <a:endParaRPr lang="en-US" b="0">
              <a:solidFill>
                <a:srgbClr val="EAE8E2"/>
              </a:solidFill>
              <a:latin typeface="Times New Roman" pitchFamily="18" charset="0"/>
              <a:cs typeface="+mn-cs"/>
            </a:endParaRPr>
          </a:p>
        </p:txBody>
      </p:sp>
      <p:sp>
        <p:nvSpPr>
          <p:cNvPr id="52227" name="Text Box 3"/>
          <p:cNvSpPr txBox="1">
            <a:spLocks noChangeArrowheads="1"/>
          </p:cNvSpPr>
          <p:nvPr/>
        </p:nvSpPr>
        <p:spPr bwMode="auto">
          <a:xfrm>
            <a:off x="61722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a:solidFill>
                  <a:srgbClr val="FFFFFF"/>
                </a:solidFill>
                <a:effectLst>
                  <a:outerShdw blurRad="38100" dist="38100" dir="2700000" algn="tl">
                    <a:srgbClr val="000000"/>
                  </a:outerShdw>
                </a:effectLst>
                <a:cs typeface="+mn-cs"/>
              </a:rPr>
              <a:t>450</a:t>
            </a:r>
          </a:p>
        </p:txBody>
      </p:sp>
      <p:sp>
        <p:nvSpPr>
          <p:cNvPr id="52228" name="Text Box 4"/>
          <p:cNvSpPr txBox="1">
            <a:spLocks noChangeArrowheads="1"/>
          </p:cNvSpPr>
          <p:nvPr/>
        </p:nvSpPr>
        <p:spPr bwMode="auto">
          <a:xfrm>
            <a:off x="5343525" y="4067175"/>
            <a:ext cx="523875"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a:solidFill>
                  <a:srgbClr val="FFFFFF"/>
                </a:solidFill>
                <a:effectLst>
                  <a:outerShdw blurRad="38100" dist="38100" dir="2700000" algn="tl">
                    <a:srgbClr val="000000"/>
                  </a:outerShdw>
                </a:effectLst>
                <a:cs typeface="+mn-cs"/>
              </a:rPr>
              <a:t>460</a:t>
            </a:r>
          </a:p>
        </p:txBody>
      </p:sp>
      <p:sp>
        <p:nvSpPr>
          <p:cNvPr id="52229" name="Text Box 5"/>
          <p:cNvSpPr txBox="1">
            <a:spLocks noChangeArrowheads="1"/>
          </p:cNvSpPr>
          <p:nvPr/>
        </p:nvSpPr>
        <p:spPr bwMode="auto">
          <a:xfrm>
            <a:off x="41148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a:solidFill>
                  <a:srgbClr val="FFFFFF"/>
                </a:solidFill>
                <a:effectLst>
                  <a:outerShdw blurRad="38100" dist="38100" dir="2700000" algn="tl">
                    <a:srgbClr val="000000"/>
                  </a:outerShdw>
                </a:effectLst>
                <a:cs typeface="+mn-cs"/>
              </a:rPr>
              <a:t>480</a:t>
            </a:r>
          </a:p>
        </p:txBody>
      </p:sp>
      <p:sp>
        <p:nvSpPr>
          <p:cNvPr id="52230" name="Text Box 6"/>
          <p:cNvSpPr txBox="1">
            <a:spLocks noChangeArrowheads="1"/>
          </p:cNvSpPr>
          <p:nvPr/>
        </p:nvSpPr>
        <p:spPr bwMode="auto">
          <a:xfrm>
            <a:off x="27432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a:solidFill>
                  <a:srgbClr val="FFFFFF"/>
                </a:solidFill>
                <a:effectLst>
                  <a:outerShdw blurRad="38100" dist="38100" dir="2700000" algn="tl">
                    <a:srgbClr val="000000"/>
                  </a:outerShdw>
                </a:effectLst>
                <a:cs typeface="+mn-cs"/>
              </a:rPr>
              <a:t>500</a:t>
            </a:r>
          </a:p>
        </p:txBody>
      </p:sp>
      <p:sp>
        <p:nvSpPr>
          <p:cNvPr id="52231" name="Text Box 7"/>
          <p:cNvSpPr txBox="1">
            <a:spLocks noChangeArrowheads="1"/>
          </p:cNvSpPr>
          <p:nvPr/>
        </p:nvSpPr>
        <p:spPr bwMode="auto">
          <a:xfrm>
            <a:off x="20574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a:solidFill>
                  <a:srgbClr val="FFFFFF"/>
                </a:solidFill>
                <a:effectLst>
                  <a:outerShdw blurRad="38100" dist="38100" dir="2700000" algn="tl">
                    <a:srgbClr val="000000"/>
                  </a:outerShdw>
                </a:effectLst>
                <a:cs typeface="+mn-cs"/>
              </a:rPr>
              <a:t>510</a:t>
            </a:r>
          </a:p>
        </p:txBody>
      </p:sp>
      <p:sp>
        <p:nvSpPr>
          <p:cNvPr id="52232" name="Text Box 8"/>
          <p:cNvSpPr txBox="1">
            <a:spLocks noChangeArrowheads="1"/>
          </p:cNvSpPr>
          <p:nvPr/>
        </p:nvSpPr>
        <p:spPr bwMode="auto">
          <a:xfrm>
            <a:off x="13716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a:solidFill>
                  <a:srgbClr val="FFFFFF"/>
                </a:solidFill>
                <a:effectLst>
                  <a:outerShdw blurRad="38100" dist="38100" dir="2700000" algn="tl">
                    <a:srgbClr val="000000"/>
                  </a:outerShdw>
                </a:effectLst>
                <a:cs typeface="+mn-cs"/>
              </a:rPr>
              <a:t>520</a:t>
            </a:r>
          </a:p>
        </p:txBody>
      </p:sp>
      <p:sp>
        <p:nvSpPr>
          <p:cNvPr id="52233" name="Text Box 9"/>
          <p:cNvSpPr txBox="1">
            <a:spLocks noChangeArrowheads="1"/>
          </p:cNvSpPr>
          <p:nvPr/>
        </p:nvSpPr>
        <p:spPr bwMode="auto">
          <a:xfrm>
            <a:off x="68580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a:solidFill>
                  <a:srgbClr val="FFFFFF"/>
                </a:solidFill>
                <a:effectLst>
                  <a:outerShdw blurRad="38100" dist="38100" dir="2700000" algn="tl">
                    <a:srgbClr val="000000"/>
                  </a:outerShdw>
                </a:effectLst>
                <a:cs typeface="+mn-cs"/>
              </a:rPr>
              <a:t>440</a:t>
            </a:r>
          </a:p>
        </p:txBody>
      </p:sp>
      <p:sp>
        <p:nvSpPr>
          <p:cNvPr id="52234" name="Text Box 10"/>
          <p:cNvSpPr txBox="1">
            <a:spLocks noChangeArrowheads="1"/>
          </p:cNvSpPr>
          <p:nvPr/>
        </p:nvSpPr>
        <p:spPr bwMode="auto">
          <a:xfrm>
            <a:off x="81534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a:solidFill>
                  <a:srgbClr val="FFFFFF"/>
                </a:solidFill>
                <a:effectLst>
                  <a:outerShdw blurRad="38100" dist="38100" dir="2700000" algn="tl">
                    <a:srgbClr val="000000"/>
                  </a:outerShdw>
                </a:effectLst>
                <a:cs typeface="+mn-cs"/>
              </a:rPr>
              <a:t>420</a:t>
            </a:r>
          </a:p>
        </p:txBody>
      </p:sp>
      <p:grpSp>
        <p:nvGrpSpPr>
          <p:cNvPr id="28683" name="Group 11"/>
          <p:cNvGrpSpPr>
            <a:grpSpLocks/>
          </p:cNvGrpSpPr>
          <p:nvPr/>
        </p:nvGrpSpPr>
        <p:grpSpPr bwMode="auto">
          <a:xfrm>
            <a:off x="66675" y="3044825"/>
            <a:ext cx="9534525" cy="844550"/>
            <a:chOff x="42" y="1918"/>
            <a:chExt cx="6006" cy="532"/>
          </a:xfrm>
        </p:grpSpPr>
        <p:grpSp>
          <p:nvGrpSpPr>
            <p:cNvPr id="28708" name="Group 12"/>
            <p:cNvGrpSpPr>
              <a:grpSpLocks/>
            </p:cNvGrpSpPr>
            <p:nvPr/>
          </p:nvGrpSpPr>
          <p:grpSpPr bwMode="auto">
            <a:xfrm>
              <a:off x="96" y="1918"/>
              <a:ext cx="1296" cy="530"/>
              <a:chOff x="96" y="1918"/>
              <a:chExt cx="1296" cy="530"/>
            </a:xfrm>
          </p:grpSpPr>
          <p:sp>
            <p:nvSpPr>
              <p:cNvPr id="52237"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b="0">
                  <a:solidFill>
                    <a:srgbClr val="EAE8E2"/>
                  </a:solidFill>
                  <a:latin typeface="Times New Roman" pitchFamily="18" charset="0"/>
                  <a:cs typeface="+mn-cs"/>
                </a:endParaRPr>
              </a:p>
            </p:txBody>
          </p:sp>
          <p:sp>
            <p:nvSpPr>
              <p:cNvPr id="52238"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b="0">
                  <a:solidFill>
                    <a:srgbClr val="EAE8E2"/>
                  </a:solidFill>
                  <a:latin typeface="Times New Roman" pitchFamily="18" charset="0"/>
                  <a:cs typeface="+mn-cs"/>
                </a:endParaRPr>
              </a:p>
            </p:txBody>
          </p:sp>
          <p:sp>
            <p:nvSpPr>
              <p:cNvPr id="52239"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b="0">
                  <a:solidFill>
                    <a:srgbClr val="EAE8E2"/>
                  </a:solidFill>
                  <a:latin typeface="Times New Roman" pitchFamily="18" charset="0"/>
                  <a:cs typeface="+mn-cs"/>
                </a:endParaRPr>
              </a:p>
            </p:txBody>
          </p:sp>
          <p:sp>
            <p:nvSpPr>
              <p:cNvPr id="52240"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b="0">
                  <a:solidFill>
                    <a:srgbClr val="EAE8E2"/>
                  </a:solidFill>
                  <a:latin typeface="Times New Roman" pitchFamily="18" charset="0"/>
                  <a:cs typeface="+mn-cs"/>
                </a:endParaRPr>
              </a:p>
            </p:txBody>
          </p:sp>
        </p:grpSp>
        <p:grpSp>
          <p:nvGrpSpPr>
            <p:cNvPr id="28709" name="Group 17"/>
            <p:cNvGrpSpPr>
              <a:grpSpLocks/>
            </p:cNvGrpSpPr>
            <p:nvPr/>
          </p:nvGrpSpPr>
          <p:grpSpPr bwMode="auto">
            <a:xfrm>
              <a:off x="1824" y="1920"/>
              <a:ext cx="1296" cy="530"/>
              <a:chOff x="96" y="1918"/>
              <a:chExt cx="1296" cy="530"/>
            </a:xfrm>
          </p:grpSpPr>
          <p:sp>
            <p:nvSpPr>
              <p:cNvPr id="52242"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b="0">
                  <a:solidFill>
                    <a:srgbClr val="EAE8E2"/>
                  </a:solidFill>
                  <a:latin typeface="Times New Roman" pitchFamily="18" charset="0"/>
                  <a:cs typeface="+mn-cs"/>
                </a:endParaRPr>
              </a:p>
            </p:txBody>
          </p:sp>
          <p:sp>
            <p:nvSpPr>
              <p:cNvPr id="52243"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b="0">
                  <a:solidFill>
                    <a:srgbClr val="EAE8E2"/>
                  </a:solidFill>
                  <a:latin typeface="Times New Roman" pitchFamily="18" charset="0"/>
                  <a:cs typeface="+mn-cs"/>
                </a:endParaRPr>
              </a:p>
            </p:txBody>
          </p:sp>
          <p:sp>
            <p:nvSpPr>
              <p:cNvPr id="52244"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b="0">
                  <a:solidFill>
                    <a:srgbClr val="EAE8E2"/>
                  </a:solidFill>
                  <a:latin typeface="Times New Roman" pitchFamily="18" charset="0"/>
                  <a:cs typeface="+mn-cs"/>
                </a:endParaRPr>
              </a:p>
            </p:txBody>
          </p:sp>
          <p:sp>
            <p:nvSpPr>
              <p:cNvPr id="52245"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b="0">
                  <a:solidFill>
                    <a:srgbClr val="EAE8E2"/>
                  </a:solidFill>
                  <a:latin typeface="Times New Roman" pitchFamily="18" charset="0"/>
                  <a:cs typeface="+mn-cs"/>
                </a:endParaRPr>
              </a:p>
            </p:txBody>
          </p:sp>
        </p:grpSp>
        <p:grpSp>
          <p:nvGrpSpPr>
            <p:cNvPr id="28710" name="Group 22"/>
            <p:cNvGrpSpPr>
              <a:grpSpLocks/>
            </p:cNvGrpSpPr>
            <p:nvPr/>
          </p:nvGrpSpPr>
          <p:grpSpPr bwMode="auto">
            <a:xfrm>
              <a:off x="3552" y="1920"/>
              <a:ext cx="1296" cy="530"/>
              <a:chOff x="96" y="1918"/>
              <a:chExt cx="1296" cy="530"/>
            </a:xfrm>
          </p:grpSpPr>
          <p:sp>
            <p:nvSpPr>
              <p:cNvPr id="52247"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b="0">
                  <a:solidFill>
                    <a:srgbClr val="EAE8E2"/>
                  </a:solidFill>
                  <a:latin typeface="Times New Roman" pitchFamily="18" charset="0"/>
                  <a:cs typeface="+mn-cs"/>
                </a:endParaRPr>
              </a:p>
            </p:txBody>
          </p:sp>
          <p:sp>
            <p:nvSpPr>
              <p:cNvPr id="52248"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b="0">
                  <a:solidFill>
                    <a:srgbClr val="EAE8E2"/>
                  </a:solidFill>
                  <a:latin typeface="Times New Roman" pitchFamily="18" charset="0"/>
                  <a:cs typeface="+mn-cs"/>
                </a:endParaRPr>
              </a:p>
            </p:txBody>
          </p:sp>
          <p:sp>
            <p:nvSpPr>
              <p:cNvPr id="52249"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b="0">
                  <a:solidFill>
                    <a:srgbClr val="EAE8E2"/>
                  </a:solidFill>
                  <a:latin typeface="Times New Roman" pitchFamily="18" charset="0"/>
                  <a:cs typeface="+mn-cs"/>
                </a:endParaRPr>
              </a:p>
            </p:txBody>
          </p:sp>
          <p:sp>
            <p:nvSpPr>
              <p:cNvPr id="52250"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b="0">
                  <a:solidFill>
                    <a:srgbClr val="EAE8E2"/>
                  </a:solidFill>
                  <a:latin typeface="Times New Roman" pitchFamily="18" charset="0"/>
                  <a:cs typeface="+mn-cs"/>
                </a:endParaRPr>
              </a:p>
            </p:txBody>
          </p:sp>
        </p:grpSp>
        <p:sp>
          <p:nvSpPr>
            <p:cNvPr id="52251"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b="0">
                <a:solidFill>
                  <a:srgbClr val="EAE8E2"/>
                </a:solidFill>
                <a:latin typeface="Times New Roman" pitchFamily="18" charset="0"/>
                <a:cs typeface="+mn-cs"/>
              </a:endParaRPr>
            </a:p>
          </p:txBody>
        </p:sp>
        <p:sp>
          <p:nvSpPr>
            <p:cNvPr id="52252"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b="0">
                <a:solidFill>
                  <a:srgbClr val="EAE8E2"/>
                </a:solidFill>
                <a:latin typeface="Times New Roman" pitchFamily="18" charset="0"/>
                <a:cs typeface="+mn-cs"/>
              </a:endParaRPr>
            </a:p>
          </p:txBody>
        </p:sp>
        <p:sp>
          <p:nvSpPr>
            <p:cNvPr id="52253"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dist="35921" dir="2700000" algn="ctr" rotWithShape="0">
                <a:srgbClr val="FFFFFF"/>
              </a:outerShdw>
            </a:effectLst>
          </p:spPr>
          <p:txBody>
            <a:bodyPr/>
            <a:lstStyle/>
            <a:p>
              <a:pPr>
                <a:defRPr/>
              </a:pPr>
              <a:endParaRPr lang="en-US" b="0">
                <a:solidFill>
                  <a:srgbClr val="EAE8E2"/>
                </a:solidFill>
                <a:latin typeface="Times New Roman" pitchFamily="18" charset="0"/>
                <a:cs typeface="+mn-cs"/>
              </a:endParaRPr>
            </a:p>
          </p:txBody>
        </p:sp>
      </p:grpSp>
      <p:sp>
        <p:nvSpPr>
          <p:cNvPr id="52254" name="Text Box 30"/>
          <p:cNvSpPr txBox="1">
            <a:spLocks noChangeArrowheads="1"/>
          </p:cNvSpPr>
          <p:nvPr/>
        </p:nvSpPr>
        <p:spPr bwMode="auto">
          <a:xfrm>
            <a:off x="75438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a:solidFill>
                  <a:srgbClr val="FFFFFF"/>
                </a:solidFill>
                <a:effectLst>
                  <a:outerShdw blurRad="38100" dist="38100" dir="2700000" algn="tl">
                    <a:srgbClr val="000000"/>
                  </a:outerShdw>
                </a:effectLst>
                <a:cs typeface="+mn-cs"/>
              </a:rPr>
              <a:t>430</a:t>
            </a:r>
          </a:p>
        </p:txBody>
      </p:sp>
      <p:sp>
        <p:nvSpPr>
          <p:cNvPr id="52255" name="Text Box 31"/>
          <p:cNvSpPr txBox="1">
            <a:spLocks noChangeArrowheads="1"/>
          </p:cNvSpPr>
          <p:nvPr/>
        </p:nvSpPr>
        <p:spPr bwMode="auto">
          <a:xfrm>
            <a:off x="4724400" y="4067175"/>
            <a:ext cx="533400" cy="954107"/>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a:solidFill>
                  <a:srgbClr val="FFFFFF"/>
                </a:solidFill>
                <a:effectLst>
                  <a:outerShdw blurRad="38100" dist="38100" dir="2700000" algn="tl">
                    <a:srgbClr val="000000"/>
                  </a:outerShdw>
                </a:effectLst>
                <a:cs typeface="+mn-cs"/>
              </a:rPr>
              <a:t>470</a:t>
            </a:r>
          </a:p>
        </p:txBody>
      </p:sp>
      <p:sp>
        <p:nvSpPr>
          <p:cNvPr id="52256" name="Text Box 32"/>
          <p:cNvSpPr txBox="1">
            <a:spLocks noChangeArrowheads="1"/>
          </p:cNvSpPr>
          <p:nvPr/>
        </p:nvSpPr>
        <p:spPr bwMode="auto">
          <a:xfrm>
            <a:off x="34290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a:solidFill>
                  <a:srgbClr val="FFFFFF"/>
                </a:solidFill>
                <a:effectLst>
                  <a:outerShdw blurRad="38100" dist="38100" dir="2700000" algn="tl">
                    <a:srgbClr val="000000"/>
                  </a:outerShdw>
                </a:effectLst>
                <a:cs typeface="+mn-cs"/>
              </a:rPr>
              <a:t>490</a:t>
            </a:r>
          </a:p>
        </p:txBody>
      </p:sp>
      <p:sp>
        <p:nvSpPr>
          <p:cNvPr id="52257" name="Text Box 33"/>
          <p:cNvSpPr txBox="1">
            <a:spLocks noChangeArrowheads="1"/>
          </p:cNvSpPr>
          <p:nvPr/>
        </p:nvSpPr>
        <p:spPr bwMode="auto">
          <a:xfrm>
            <a:off x="6858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a:solidFill>
                  <a:srgbClr val="FFFFFF"/>
                </a:solidFill>
                <a:effectLst>
                  <a:outerShdw blurRad="38100" dist="38100" dir="2700000" algn="tl">
                    <a:srgbClr val="000000"/>
                  </a:outerShdw>
                </a:effectLst>
                <a:cs typeface="+mn-cs"/>
              </a:rPr>
              <a:t>530</a:t>
            </a:r>
          </a:p>
        </p:txBody>
      </p:sp>
      <p:sp>
        <p:nvSpPr>
          <p:cNvPr id="52258" name="Text Box 34"/>
          <p:cNvSpPr txBox="1">
            <a:spLocks noChangeArrowheads="1"/>
          </p:cNvSpPr>
          <p:nvPr/>
        </p:nvSpPr>
        <p:spPr bwMode="auto">
          <a:xfrm>
            <a:off x="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a:solidFill>
                  <a:srgbClr val="FFFFFF"/>
                </a:solidFill>
                <a:effectLst>
                  <a:outerShdw blurRad="38100" dist="38100" dir="2700000" algn="tl">
                    <a:srgbClr val="000000"/>
                  </a:outerShdw>
                </a:effectLst>
                <a:cs typeface="+mn-cs"/>
              </a:rPr>
              <a:t>540</a:t>
            </a:r>
          </a:p>
        </p:txBody>
      </p:sp>
      <p:sp>
        <p:nvSpPr>
          <p:cNvPr id="52259" name="Text Box 35"/>
          <p:cNvSpPr txBox="1">
            <a:spLocks noChangeArrowheads="1"/>
          </p:cNvSpPr>
          <p:nvPr/>
        </p:nvSpPr>
        <p:spPr bwMode="auto">
          <a:xfrm>
            <a:off x="8763000" y="4067175"/>
            <a:ext cx="381000" cy="137318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a:solidFill>
                  <a:srgbClr val="FFFFFF"/>
                </a:solidFill>
                <a:effectLst>
                  <a:outerShdw blurRad="38100" dist="38100" dir="2700000" algn="tl">
                    <a:srgbClr val="000000"/>
                  </a:outerShdw>
                </a:effectLst>
                <a:cs typeface="+mn-cs"/>
              </a:rPr>
              <a:t>410</a:t>
            </a:r>
          </a:p>
        </p:txBody>
      </p:sp>
      <p:sp>
        <p:nvSpPr>
          <p:cNvPr id="52260" name="Text Box 36"/>
          <p:cNvSpPr txBox="1">
            <a:spLocks noChangeArrowheads="1"/>
          </p:cNvSpPr>
          <p:nvPr/>
        </p:nvSpPr>
        <p:spPr bwMode="auto">
          <a:xfrm>
            <a:off x="-152400" y="1263650"/>
            <a:ext cx="3352800" cy="11906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dirty="0" err="1" smtClean="0">
                <a:solidFill>
                  <a:srgbClr val="00FF00"/>
                </a:solidFill>
                <a:effectLst>
                  <a:outerShdw blurRad="38100" dist="38100" dir="2700000" algn="tl">
                    <a:srgbClr val="000000"/>
                  </a:outerShdw>
                </a:effectLst>
                <a:latin typeface="Times New Roman" pitchFamily="18" charset="0"/>
                <a:cs typeface="+mn-cs"/>
              </a:rPr>
              <a:t>Xô-rô-ba-bên</a:t>
            </a:r>
            <a:r>
              <a:rPr lang="en-US" sz="3600" dirty="0" smtClean="0">
                <a:solidFill>
                  <a:srgbClr val="00FF00"/>
                </a:solidFill>
                <a:effectLst>
                  <a:outerShdw blurRad="38100" dist="38100" dir="2700000" algn="tl">
                    <a:srgbClr val="000000"/>
                  </a:outerShdw>
                </a:effectLst>
                <a:latin typeface="Times New Roman" pitchFamily="18" charset="0"/>
                <a:cs typeface="+mn-cs"/>
              </a:rPr>
              <a:t> (</a:t>
            </a:r>
            <a:r>
              <a:rPr lang="en-US" sz="3600" dirty="0">
                <a:solidFill>
                  <a:srgbClr val="00FF00"/>
                </a:solidFill>
                <a:effectLst>
                  <a:outerShdw blurRad="38100" dist="38100" dir="2700000" algn="tl">
                    <a:srgbClr val="000000"/>
                  </a:outerShdw>
                </a:effectLst>
                <a:latin typeface="Times New Roman" pitchFamily="18" charset="0"/>
                <a:cs typeface="+mn-cs"/>
              </a:rPr>
              <a:t>537-516)</a:t>
            </a:r>
            <a:endParaRPr lang="en-US" sz="3200" dirty="0">
              <a:solidFill>
                <a:srgbClr val="00FF00"/>
              </a:solidFill>
              <a:effectLst>
                <a:outerShdw blurRad="38100" dist="38100" dir="2700000" algn="tl">
                  <a:srgbClr val="000000"/>
                </a:outerShdw>
              </a:effectLst>
              <a:latin typeface="Times New Roman" pitchFamily="18" charset="0"/>
              <a:cs typeface="+mn-cs"/>
            </a:endParaRPr>
          </a:p>
        </p:txBody>
      </p:sp>
      <p:sp>
        <p:nvSpPr>
          <p:cNvPr id="52261" name="Text Box 37"/>
          <p:cNvSpPr txBox="1">
            <a:spLocks noChangeArrowheads="1"/>
          </p:cNvSpPr>
          <p:nvPr/>
        </p:nvSpPr>
        <p:spPr bwMode="auto">
          <a:xfrm>
            <a:off x="3429000" y="1873250"/>
            <a:ext cx="2209800" cy="1190625"/>
          </a:xfrm>
          <a:prstGeom prst="rect">
            <a:avLst/>
          </a:prstGeom>
          <a:noFill/>
          <a:ln w="9525">
            <a:noFill/>
            <a:miter lim="800000"/>
            <a:headEnd/>
            <a:tailEnd/>
          </a:ln>
          <a:effectLst>
            <a:outerShdw dist="35921" dir="2700000" algn="ctr" rotWithShape="0">
              <a:schemeClr val="bg2"/>
            </a:outerShdw>
          </a:effectLst>
        </p:spPr>
        <p:txBody>
          <a:bodyPr>
            <a:spAutoFit/>
          </a:bodyPr>
          <a:lstStyle/>
          <a:p>
            <a:pPr algn="r">
              <a:spcBef>
                <a:spcPct val="50000"/>
              </a:spcBef>
              <a:defRPr/>
            </a:pPr>
            <a:r>
              <a:rPr lang="en-US" sz="3600">
                <a:solidFill>
                  <a:srgbClr val="FFCC00"/>
                </a:solidFill>
                <a:effectLst>
                  <a:outerShdw blurRad="38100" dist="38100" dir="2700000" algn="tl">
                    <a:srgbClr val="000000"/>
                  </a:outerShdw>
                </a:effectLst>
                <a:latin typeface="Times New Roman" pitchFamily="18" charset="0"/>
                <a:cs typeface="+mn-cs"/>
              </a:rPr>
              <a:t>E-xơ-ra (457-444)</a:t>
            </a:r>
            <a:endParaRPr lang="en-US" sz="3200">
              <a:solidFill>
                <a:srgbClr val="FFCC00"/>
              </a:solidFill>
              <a:effectLst>
                <a:outerShdw blurRad="38100" dist="38100" dir="2700000" algn="tl">
                  <a:srgbClr val="000000"/>
                </a:outerShdw>
              </a:effectLst>
              <a:latin typeface="Times New Roman" pitchFamily="18" charset="0"/>
              <a:cs typeface="+mn-cs"/>
            </a:endParaRPr>
          </a:p>
        </p:txBody>
      </p:sp>
      <p:sp>
        <p:nvSpPr>
          <p:cNvPr id="52262" name="AutoShape 38"/>
          <p:cNvSpPr>
            <a:spLocks noChangeArrowheads="1"/>
          </p:cNvSpPr>
          <p:nvPr/>
        </p:nvSpPr>
        <p:spPr bwMode="auto">
          <a:xfrm rot="5400000">
            <a:off x="-559594" y="2693194"/>
            <a:ext cx="1776413" cy="657225"/>
          </a:xfrm>
          <a:prstGeom prst="rightArrow">
            <a:avLst>
              <a:gd name="adj1" fmla="val 50000"/>
              <a:gd name="adj2" fmla="val 67572"/>
            </a:avLst>
          </a:prstGeom>
          <a:solidFill>
            <a:srgbClr val="00FF00"/>
          </a:solidFill>
          <a:ln w="9525">
            <a:solidFill>
              <a:schemeClr val="tx1"/>
            </a:solidFill>
            <a:miter lim="800000"/>
            <a:headEnd/>
            <a:tailEnd/>
          </a:ln>
          <a:effectLst>
            <a:outerShdw dist="35921" dir="2700000" algn="ctr" rotWithShape="0">
              <a:srgbClr val="FFFFFF"/>
            </a:outerShdw>
          </a:effectLst>
        </p:spPr>
        <p:txBody>
          <a:bodyPr wrap="none" anchor="ctr"/>
          <a:lstStyle/>
          <a:p>
            <a:pPr>
              <a:defRPr/>
            </a:pPr>
            <a:endParaRPr lang="en-US" b="0">
              <a:solidFill>
                <a:srgbClr val="EAE8E2"/>
              </a:solidFill>
              <a:latin typeface="Times New Roman" pitchFamily="18" charset="0"/>
              <a:cs typeface="+mn-cs"/>
            </a:endParaRPr>
          </a:p>
        </p:txBody>
      </p:sp>
      <p:sp>
        <p:nvSpPr>
          <p:cNvPr id="52263" name="Text Box 39"/>
          <p:cNvSpPr txBox="1">
            <a:spLocks noChangeArrowheads="1"/>
          </p:cNvSpPr>
          <p:nvPr/>
        </p:nvSpPr>
        <p:spPr bwMode="auto">
          <a:xfrm>
            <a:off x="0" y="76200"/>
            <a:ext cx="9448800" cy="707886"/>
          </a:xfrm>
          <a:prstGeom prst="rect">
            <a:avLst/>
          </a:prstGeom>
          <a:solidFill>
            <a:srgbClr val="000090"/>
          </a:solidFill>
          <a:ln w="9525">
            <a:noFill/>
            <a:miter lim="800000"/>
            <a:headEnd/>
            <a:tailEnd/>
          </a:ln>
          <a:effectLst>
            <a:outerShdw dist="35921" dir="2700000" algn="ctr" rotWithShape="0">
              <a:schemeClr val="bg2"/>
            </a:outerShdw>
          </a:effectLst>
        </p:spPr>
        <p:txBody>
          <a:bodyPr>
            <a:spAutoFit/>
          </a:bodyPr>
          <a:lstStyle>
            <a:defPPr>
              <a:defRPr lang="en-US"/>
            </a:defPPr>
            <a:lvl1pPr algn="ctr" eaLnBrk="1" hangingPunct="1">
              <a:spcBef>
                <a:spcPct val="50000"/>
              </a:spcBef>
              <a:defRPr sz="3200" b="1">
                <a:solidFill>
                  <a:srgbClr val="FFFFFF"/>
                </a:solidFill>
                <a:effectLst>
                  <a:outerShdw blurRad="38100" dist="38100" dir="2700000" algn="tl">
                    <a:srgbClr val="000000"/>
                  </a:outerShdw>
                </a:effectLs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4000" dirty="0" err="1">
                <a:latin typeface="Arial"/>
                <a:cs typeface="Arial"/>
              </a:rPr>
              <a:t>Niên</a:t>
            </a:r>
            <a:r>
              <a:rPr lang="en-US" sz="4000" dirty="0">
                <a:latin typeface="Arial"/>
                <a:cs typeface="Arial"/>
              </a:rPr>
              <a:t> </a:t>
            </a:r>
            <a:r>
              <a:rPr lang="en-US" sz="4000" dirty="0" err="1">
                <a:latin typeface="Arial"/>
                <a:cs typeface="Arial"/>
              </a:rPr>
              <a:t>đại</a:t>
            </a:r>
            <a:r>
              <a:rPr lang="en-US" sz="4000" dirty="0">
                <a:latin typeface="Arial"/>
                <a:cs typeface="Arial"/>
              </a:rPr>
              <a:t> </a:t>
            </a:r>
            <a:r>
              <a:rPr lang="en-US" sz="4000" dirty="0" err="1">
                <a:latin typeface="Arial"/>
                <a:cs typeface="Arial"/>
              </a:rPr>
              <a:t>của</a:t>
            </a:r>
            <a:r>
              <a:rPr lang="en-US" sz="4000" dirty="0">
                <a:latin typeface="Arial"/>
                <a:cs typeface="Arial"/>
              </a:rPr>
              <a:t> E-</a:t>
            </a:r>
            <a:r>
              <a:rPr lang="en-US" sz="4000" dirty="0" err="1">
                <a:latin typeface="Arial"/>
                <a:cs typeface="Arial"/>
              </a:rPr>
              <a:t>xơ</a:t>
            </a:r>
            <a:r>
              <a:rPr lang="en-US" sz="4000" dirty="0">
                <a:latin typeface="Arial"/>
                <a:cs typeface="Arial"/>
              </a:rPr>
              <a:t>-</a:t>
            </a:r>
            <a:r>
              <a:rPr lang="en-US" sz="4000" dirty="0" err="1">
                <a:latin typeface="Arial"/>
                <a:cs typeface="Arial"/>
              </a:rPr>
              <a:t>ra</a:t>
            </a:r>
            <a:r>
              <a:rPr lang="en-US" sz="4000" dirty="0">
                <a:latin typeface="Arial"/>
                <a:cs typeface="Arial"/>
              </a:rPr>
              <a:t> – </a:t>
            </a:r>
            <a:r>
              <a:rPr lang="en-US" sz="4000" dirty="0" err="1">
                <a:latin typeface="Arial"/>
                <a:cs typeface="Arial"/>
              </a:rPr>
              <a:t>Nê</a:t>
            </a:r>
            <a:r>
              <a:rPr lang="en-US" sz="4000" dirty="0">
                <a:latin typeface="Arial"/>
                <a:cs typeface="Arial"/>
              </a:rPr>
              <a:t>-</a:t>
            </a:r>
            <a:r>
              <a:rPr lang="en-US" sz="4000" dirty="0" err="1">
                <a:latin typeface="Arial"/>
                <a:cs typeface="Arial"/>
              </a:rPr>
              <a:t>hê</a:t>
            </a:r>
            <a:r>
              <a:rPr lang="en-US" sz="4000" dirty="0">
                <a:latin typeface="Arial"/>
                <a:cs typeface="Arial"/>
              </a:rPr>
              <a:t>-mi</a:t>
            </a:r>
          </a:p>
        </p:txBody>
      </p:sp>
      <p:sp>
        <p:nvSpPr>
          <p:cNvPr id="52264" name="Text Box 40"/>
          <p:cNvSpPr txBox="1">
            <a:spLocks noChangeArrowheads="1"/>
          </p:cNvSpPr>
          <p:nvPr/>
        </p:nvSpPr>
        <p:spPr bwMode="auto">
          <a:xfrm>
            <a:off x="5791200" y="990600"/>
            <a:ext cx="2914650" cy="11906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a:solidFill>
                  <a:srgbClr val="FFFF00"/>
                </a:solidFill>
                <a:effectLst>
                  <a:outerShdw blurRad="38100" dist="38100" dir="2700000" algn="tl">
                    <a:srgbClr val="000000"/>
                  </a:outerShdw>
                </a:effectLst>
                <a:latin typeface="Times New Roman" pitchFamily="18" charset="0"/>
                <a:cs typeface="+mn-cs"/>
              </a:rPr>
              <a:t>Nê-hê-mi (444-430)</a:t>
            </a:r>
            <a:endParaRPr lang="en-US" sz="3200">
              <a:solidFill>
                <a:srgbClr val="FFFF00"/>
              </a:solidFill>
              <a:effectLst>
                <a:outerShdw blurRad="38100" dist="38100" dir="2700000" algn="tl">
                  <a:srgbClr val="000000"/>
                </a:outerShdw>
              </a:effectLst>
              <a:latin typeface="Times New Roman" pitchFamily="18" charset="0"/>
              <a:cs typeface="+mn-cs"/>
            </a:endParaRPr>
          </a:p>
        </p:txBody>
      </p:sp>
      <p:sp>
        <p:nvSpPr>
          <p:cNvPr id="52265" name="Text Box 41"/>
          <p:cNvSpPr txBox="1">
            <a:spLocks noChangeArrowheads="1"/>
          </p:cNvSpPr>
          <p:nvPr/>
        </p:nvSpPr>
        <p:spPr bwMode="auto">
          <a:xfrm>
            <a:off x="6324600" y="5257800"/>
            <a:ext cx="9906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a:solidFill>
                  <a:srgbClr val="FFFFFF"/>
                </a:solidFill>
                <a:effectLst>
                  <a:outerShdw blurRad="38100" dist="38100" dir="2700000" algn="tl">
                    <a:srgbClr val="000000"/>
                  </a:outerShdw>
                </a:effectLst>
                <a:cs typeface="+mn-cs"/>
              </a:rPr>
              <a:t>444</a:t>
            </a:r>
          </a:p>
        </p:txBody>
      </p:sp>
      <p:sp>
        <p:nvSpPr>
          <p:cNvPr id="52266" name="Text Box 42"/>
          <p:cNvSpPr txBox="1">
            <a:spLocks noChangeArrowheads="1"/>
          </p:cNvSpPr>
          <p:nvPr/>
        </p:nvSpPr>
        <p:spPr bwMode="auto">
          <a:xfrm>
            <a:off x="7391400" y="5257800"/>
            <a:ext cx="9906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a:solidFill>
                  <a:srgbClr val="FFFFFF"/>
                </a:solidFill>
                <a:effectLst>
                  <a:outerShdw blurRad="38100" dist="38100" dir="2700000" algn="tl">
                    <a:srgbClr val="000000"/>
                  </a:outerShdw>
                </a:effectLst>
                <a:cs typeface="+mn-cs"/>
              </a:rPr>
              <a:t>430</a:t>
            </a:r>
          </a:p>
        </p:txBody>
      </p:sp>
      <p:sp>
        <p:nvSpPr>
          <p:cNvPr id="52267" name="Text Box 43"/>
          <p:cNvSpPr txBox="1">
            <a:spLocks noChangeArrowheads="1"/>
          </p:cNvSpPr>
          <p:nvPr/>
        </p:nvSpPr>
        <p:spPr bwMode="auto">
          <a:xfrm>
            <a:off x="5486400" y="5257800"/>
            <a:ext cx="9906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a:solidFill>
                  <a:srgbClr val="FFFFFF"/>
                </a:solidFill>
                <a:effectLst>
                  <a:outerShdw blurRad="38100" dist="38100" dir="2700000" algn="tl">
                    <a:srgbClr val="000000"/>
                  </a:outerShdw>
                </a:effectLst>
                <a:cs typeface="+mn-cs"/>
              </a:rPr>
              <a:t>457</a:t>
            </a:r>
          </a:p>
        </p:txBody>
      </p:sp>
      <p:sp>
        <p:nvSpPr>
          <p:cNvPr id="52268" name="Text Box 44"/>
          <p:cNvSpPr txBox="1">
            <a:spLocks noChangeArrowheads="1"/>
          </p:cNvSpPr>
          <p:nvPr/>
        </p:nvSpPr>
        <p:spPr bwMode="auto">
          <a:xfrm>
            <a:off x="0" y="5257800"/>
            <a:ext cx="990600" cy="6413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a:solidFill>
                  <a:srgbClr val="FFFFFF"/>
                </a:solidFill>
                <a:effectLst>
                  <a:outerShdw blurRad="38100" dist="38100" dir="2700000" algn="tl">
                    <a:srgbClr val="000000"/>
                  </a:outerShdw>
                </a:effectLst>
                <a:cs typeface="+mn-cs"/>
              </a:rPr>
              <a:t>537</a:t>
            </a:r>
          </a:p>
        </p:txBody>
      </p:sp>
      <p:sp>
        <p:nvSpPr>
          <p:cNvPr id="52269" name="AutoShape 45"/>
          <p:cNvSpPr>
            <a:spLocks noChangeArrowheads="1"/>
          </p:cNvSpPr>
          <p:nvPr/>
        </p:nvSpPr>
        <p:spPr bwMode="auto">
          <a:xfrm rot="5400000">
            <a:off x="5031581" y="2693194"/>
            <a:ext cx="1776413" cy="657225"/>
          </a:xfrm>
          <a:prstGeom prst="rightArrow">
            <a:avLst>
              <a:gd name="adj1" fmla="val 50000"/>
              <a:gd name="adj2" fmla="val 67572"/>
            </a:avLst>
          </a:prstGeom>
          <a:solidFill>
            <a:srgbClr val="FFCC00"/>
          </a:solidFill>
          <a:ln w="9525">
            <a:solidFill>
              <a:schemeClr val="tx1"/>
            </a:solidFill>
            <a:miter lim="800000"/>
            <a:headEnd/>
            <a:tailEnd/>
          </a:ln>
          <a:effectLst>
            <a:outerShdw dist="35921" dir="2700000" algn="ctr" rotWithShape="0">
              <a:srgbClr val="FFFFFF"/>
            </a:outerShdw>
          </a:effectLst>
        </p:spPr>
        <p:txBody>
          <a:bodyPr wrap="none" anchor="ctr"/>
          <a:lstStyle/>
          <a:p>
            <a:pPr>
              <a:defRPr/>
            </a:pPr>
            <a:endParaRPr lang="en-US" b="0">
              <a:solidFill>
                <a:srgbClr val="EAE8E2"/>
              </a:solidFill>
              <a:latin typeface="Times New Roman" pitchFamily="18" charset="0"/>
              <a:cs typeface="+mn-cs"/>
            </a:endParaRPr>
          </a:p>
        </p:txBody>
      </p:sp>
      <p:sp>
        <p:nvSpPr>
          <p:cNvPr id="52270" name="AutoShape 46"/>
          <p:cNvSpPr>
            <a:spLocks noChangeArrowheads="1"/>
          </p:cNvSpPr>
          <p:nvPr/>
        </p:nvSpPr>
        <p:spPr bwMode="auto">
          <a:xfrm rot="5400000">
            <a:off x="5793581" y="2693194"/>
            <a:ext cx="1776413" cy="657225"/>
          </a:xfrm>
          <a:prstGeom prst="rightArrow">
            <a:avLst>
              <a:gd name="adj1" fmla="val 50000"/>
              <a:gd name="adj2" fmla="val 67572"/>
            </a:avLst>
          </a:prstGeom>
          <a:solidFill>
            <a:srgbClr val="FFFF00"/>
          </a:solidFill>
          <a:ln w="9525">
            <a:solidFill>
              <a:schemeClr val="tx1"/>
            </a:solidFill>
            <a:miter lim="800000"/>
            <a:headEnd/>
            <a:tailEnd/>
          </a:ln>
          <a:effectLst>
            <a:outerShdw dist="35921" dir="2700000" algn="ctr" rotWithShape="0">
              <a:srgbClr val="FFFFFF"/>
            </a:outerShdw>
          </a:effectLst>
        </p:spPr>
        <p:txBody>
          <a:bodyPr wrap="none" anchor="ctr"/>
          <a:lstStyle/>
          <a:p>
            <a:pPr>
              <a:defRPr/>
            </a:pPr>
            <a:endParaRPr lang="en-US" b="0">
              <a:solidFill>
                <a:srgbClr val="EAE8E2"/>
              </a:solidFill>
              <a:latin typeface="Times New Roman" pitchFamily="18" charset="0"/>
              <a:cs typeface="+mn-cs"/>
            </a:endParaRPr>
          </a:p>
        </p:txBody>
      </p:sp>
      <p:sp>
        <p:nvSpPr>
          <p:cNvPr id="52271" name="AutoShape 47"/>
          <p:cNvSpPr>
            <a:spLocks noChangeArrowheads="1"/>
          </p:cNvSpPr>
          <p:nvPr/>
        </p:nvSpPr>
        <p:spPr bwMode="auto">
          <a:xfrm rot="5400000">
            <a:off x="6784181" y="2693194"/>
            <a:ext cx="1776413" cy="657225"/>
          </a:xfrm>
          <a:prstGeom prst="rightArrow">
            <a:avLst>
              <a:gd name="adj1" fmla="val 50000"/>
              <a:gd name="adj2" fmla="val 67572"/>
            </a:avLst>
          </a:prstGeom>
          <a:solidFill>
            <a:srgbClr val="FFFF00"/>
          </a:solidFill>
          <a:ln w="9525">
            <a:solidFill>
              <a:schemeClr val="tx1"/>
            </a:solidFill>
            <a:miter lim="800000"/>
            <a:headEnd/>
            <a:tailEnd/>
          </a:ln>
          <a:effectLst>
            <a:outerShdw dist="35921" dir="2700000" algn="ctr" rotWithShape="0">
              <a:srgbClr val="FFFFFF"/>
            </a:outerShdw>
          </a:effectLst>
        </p:spPr>
        <p:txBody>
          <a:bodyPr wrap="none" anchor="ctr"/>
          <a:lstStyle/>
          <a:p>
            <a:pPr>
              <a:defRPr/>
            </a:pPr>
            <a:endParaRPr lang="en-US" b="0">
              <a:solidFill>
                <a:srgbClr val="EAE8E2"/>
              </a:solidFill>
              <a:latin typeface="Times New Roman" pitchFamily="18" charset="0"/>
              <a:cs typeface="+mn-cs"/>
            </a:endParaRPr>
          </a:p>
        </p:txBody>
      </p:sp>
      <p:sp>
        <p:nvSpPr>
          <p:cNvPr id="52272" name="Text Box 48"/>
          <p:cNvSpPr txBox="1">
            <a:spLocks noChangeArrowheads="1"/>
          </p:cNvSpPr>
          <p:nvPr/>
        </p:nvSpPr>
        <p:spPr bwMode="auto">
          <a:xfrm>
            <a:off x="3581400" y="5667375"/>
            <a:ext cx="2209800" cy="1066800"/>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a:solidFill>
                  <a:srgbClr val="00FFFF"/>
                </a:solidFill>
                <a:effectLst>
                  <a:outerShdw blurRad="38100" dist="38100" dir="2700000" algn="tl">
                    <a:srgbClr val="000000"/>
                  </a:outerShdw>
                </a:effectLst>
                <a:cs typeface="+mn-cs"/>
              </a:rPr>
              <a:t>Ê-xơ-tê  479-473</a:t>
            </a:r>
          </a:p>
        </p:txBody>
      </p:sp>
      <p:sp>
        <p:nvSpPr>
          <p:cNvPr id="52273" name="AutoShape 49"/>
          <p:cNvSpPr>
            <a:spLocks noChangeArrowheads="1"/>
          </p:cNvSpPr>
          <p:nvPr/>
        </p:nvSpPr>
        <p:spPr bwMode="auto">
          <a:xfrm rot="16200000" flipV="1">
            <a:off x="3736182" y="4498181"/>
            <a:ext cx="1776412" cy="657225"/>
          </a:xfrm>
          <a:prstGeom prst="rightArrow">
            <a:avLst>
              <a:gd name="adj1" fmla="val 50000"/>
              <a:gd name="adj2" fmla="val 67572"/>
            </a:avLst>
          </a:prstGeom>
          <a:solidFill>
            <a:srgbClr val="00FFFF"/>
          </a:solidFill>
          <a:ln w="9525">
            <a:solidFill>
              <a:schemeClr val="tx1"/>
            </a:solidFill>
            <a:miter lim="800000"/>
            <a:headEnd/>
            <a:tailEnd/>
          </a:ln>
          <a:effectLst/>
        </p:spPr>
        <p:txBody>
          <a:bodyPr wrap="none" anchor="ctr"/>
          <a:lstStyle/>
          <a:p>
            <a:pPr>
              <a:defRPr/>
            </a:pPr>
            <a:endParaRPr lang="en-US" b="0">
              <a:solidFill>
                <a:srgbClr val="FFFFFF"/>
              </a:solidFill>
              <a:latin typeface="Times New Roman" pitchFamily="18" charset="0"/>
              <a:cs typeface="+mn-cs"/>
            </a:endParaRPr>
          </a:p>
        </p:txBody>
      </p:sp>
      <p:sp>
        <p:nvSpPr>
          <p:cNvPr id="52274" name="Text Box 50"/>
          <p:cNvSpPr txBox="1">
            <a:spLocks noChangeArrowheads="1"/>
          </p:cNvSpPr>
          <p:nvPr/>
        </p:nvSpPr>
        <p:spPr bwMode="auto">
          <a:xfrm>
            <a:off x="381000" y="5791200"/>
            <a:ext cx="2743200" cy="1077218"/>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dirty="0">
                <a:solidFill>
                  <a:srgbClr val="FFFFFF"/>
                </a:solidFill>
                <a:effectLst>
                  <a:outerShdw blurRad="38100" dist="38100" dir="2700000" algn="tl">
                    <a:srgbClr val="000000"/>
                  </a:outerShdw>
                </a:effectLst>
                <a:cs typeface="+mn-cs"/>
              </a:rPr>
              <a:t>A-</a:t>
            </a:r>
            <a:r>
              <a:rPr lang="en-US" sz="3200" dirty="0" err="1">
                <a:solidFill>
                  <a:srgbClr val="FFFFFF"/>
                </a:solidFill>
                <a:effectLst>
                  <a:outerShdw blurRad="38100" dist="38100" dir="2700000" algn="tl">
                    <a:srgbClr val="000000"/>
                  </a:outerShdw>
                </a:effectLst>
                <a:cs typeface="+mn-cs"/>
              </a:rPr>
              <a:t>ghê</a:t>
            </a:r>
            <a:r>
              <a:rPr lang="en-US" sz="3200" dirty="0">
                <a:solidFill>
                  <a:srgbClr val="FFFFFF"/>
                </a:solidFill>
                <a:effectLst>
                  <a:outerShdw blurRad="38100" dist="38100" dir="2700000" algn="tl">
                    <a:srgbClr val="000000"/>
                  </a:outerShdw>
                </a:effectLst>
                <a:cs typeface="+mn-cs"/>
              </a:rPr>
              <a:t> &amp;     </a:t>
            </a:r>
            <a:r>
              <a:rPr lang="en-US" sz="3200" dirty="0" err="1">
                <a:solidFill>
                  <a:srgbClr val="FFFFFF"/>
                </a:solidFill>
                <a:effectLst>
                  <a:outerShdw blurRad="38100" dist="38100" dir="2700000" algn="tl">
                    <a:srgbClr val="000000"/>
                  </a:outerShdw>
                </a:effectLst>
                <a:cs typeface="+mn-cs"/>
              </a:rPr>
              <a:t>Xa</a:t>
            </a:r>
            <a:r>
              <a:rPr lang="en-US" sz="3200" dirty="0">
                <a:solidFill>
                  <a:srgbClr val="FFFFFF"/>
                </a:solidFill>
                <a:effectLst>
                  <a:outerShdw blurRad="38100" dist="38100" dir="2700000" algn="tl">
                    <a:srgbClr val="000000"/>
                  </a:outerShdw>
                </a:effectLst>
                <a:cs typeface="+mn-cs"/>
              </a:rPr>
              <a:t>-cha-</a:t>
            </a:r>
            <a:r>
              <a:rPr lang="en-US" sz="3200" dirty="0" err="1">
                <a:solidFill>
                  <a:srgbClr val="FFFFFF"/>
                </a:solidFill>
                <a:effectLst>
                  <a:outerShdw blurRad="38100" dist="38100" dir="2700000" algn="tl">
                    <a:srgbClr val="000000"/>
                  </a:outerShdw>
                </a:effectLst>
                <a:cs typeface="+mn-cs"/>
              </a:rPr>
              <a:t>ri</a:t>
            </a:r>
            <a:r>
              <a:rPr lang="en-US" sz="3200" dirty="0">
                <a:solidFill>
                  <a:srgbClr val="FFFFFF"/>
                </a:solidFill>
                <a:effectLst>
                  <a:outerShdw blurRad="38100" dist="38100" dir="2700000" algn="tl">
                    <a:srgbClr val="000000"/>
                  </a:outerShdw>
                </a:effectLst>
                <a:cs typeface="+mn-cs"/>
              </a:rPr>
              <a:t> 520</a:t>
            </a:r>
          </a:p>
        </p:txBody>
      </p:sp>
      <p:sp>
        <p:nvSpPr>
          <p:cNvPr id="52275" name="AutoShape 51"/>
          <p:cNvSpPr>
            <a:spLocks noChangeArrowheads="1"/>
          </p:cNvSpPr>
          <p:nvPr/>
        </p:nvSpPr>
        <p:spPr bwMode="auto">
          <a:xfrm rot="16200000" flipV="1">
            <a:off x="637382" y="4498181"/>
            <a:ext cx="1776412" cy="657225"/>
          </a:xfrm>
          <a:prstGeom prst="rightArrow">
            <a:avLst>
              <a:gd name="adj1" fmla="val 50000"/>
              <a:gd name="adj2" fmla="val 67572"/>
            </a:avLst>
          </a:prstGeom>
          <a:solidFill>
            <a:srgbClr val="FF3300"/>
          </a:solidFill>
          <a:ln w="9525">
            <a:solidFill>
              <a:schemeClr val="tx1"/>
            </a:solidFill>
            <a:miter lim="800000"/>
            <a:headEnd/>
            <a:tailEnd/>
          </a:ln>
          <a:effectLst/>
        </p:spPr>
        <p:txBody>
          <a:bodyPr wrap="none" anchor="ctr"/>
          <a:lstStyle/>
          <a:p>
            <a:pPr>
              <a:defRPr/>
            </a:pPr>
            <a:endParaRPr lang="en-US" b="0">
              <a:solidFill>
                <a:srgbClr val="FFFFFF"/>
              </a:solidFill>
              <a:latin typeface="Times New Roman" pitchFamily="18" charset="0"/>
              <a:cs typeface="+mn-cs"/>
            </a:endParaRPr>
          </a:p>
        </p:txBody>
      </p:sp>
      <p:sp>
        <p:nvSpPr>
          <p:cNvPr id="52276" name="Text Box 52"/>
          <p:cNvSpPr txBox="1">
            <a:spLocks noChangeArrowheads="1"/>
          </p:cNvSpPr>
          <p:nvPr/>
        </p:nvSpPr>
        <p:spPr bwMode="auto">
          <a:xfrm>
            <a:off x="5867400" y="5691188"/>
            <a:ext cx="3505200" cy="579437"/>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a:solidFill>
                  <a:srgbClr val="FFFFFF"/>
                </a:solidFill>
                <a:effectLst>
                  <a:outerShdw blurRad="38100" dist="38100" dir="2700000" algn="tl">
                    <a:srgbClr val="000000"/>
                  </a:outerShdw>
                </a:effectLst>
                <a:cs typeface="+mn-cs"/>
              </a:rPr>
              <a:t>Ma-la-chi 432</a:t>
            </a:r>
          </a:p>
        </p:txBody>
      </p:sp>
      <p:sp>
        <p:nvSpPr>
          <p:cNvPr id="52277" name="AutoShape 53"/>
          <p:cNvSpPr>
            <a:spLocks noChangeArrowheads="1"/>
          </p:cNvSpPr>
          <p:nvPr/>
        </p:nvSpPr>
        <p:spPr bwMode="auto">
          <a:xfrm rot="16200000" flipV="1">
            <a:off x="6504781" y="4521994"/>
            <a:ext cx="1776413" cy="657225"/>
          </a:xfrm>
          <a:prstGeom prst="rightArrow">
            <a:avLst>
              <a:gd name="adj1" fmla="val 50000"/>
              <a:gd name="adj2" fmla="val 67572"/>
            </a:avLst>
          </a:prstGeom>
          <a:solidFill>
            <a:srgbClr val="FF3300"/>
          </a:solidFill>
          <a:ln w="9525">
            <a:solidFill>
              <a:schemeClr val="tx1"/>
            </a:solidFill>
            <a:miter lim="800000"/>
            <a:headEnd/>
            <a:tailEnd/>
          </a:ln>
          <a:effectLst/>
        </p:spPr>
        <p:txBody>
          <a:bodyPr wrap="none" anchor="ctr"/>
          <a:lstStyle/>
          <a:p>
            <a:pPr>
              <a:defRPr/>
            </a:pPr>
            <a:endParaRPr lang="en-US" b="0">
              <a:solidFill>
                <a:srgbClr val="FFFFFF"/>
              </a:solidFill>
              <a:latin typeface="Times New Roman" pitchFamily="18" charset="0"/>
              <a:cs typeface="+mn-cs"/>
            </a:endParaRPr>
          </a:p>
        </p:txBody>
      </p:sp>
    </p:spTree>
    <p:extLst>
      <p:ext uri="{BB962C8B-B14F-4D97-AF65-F5344CB8AC3E}">
        <p14:creationId xmlns:p14="http://schemas.microsoft.com/office/powerpoint/2010/main" val="3830406868"/>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52260"/>
                                        </p:tgtEl>
                                        <p:attrNameLst>
                                          <p:attrName>style.visibility</p:attrName>
                                        </p:attrNameLst>
                                      </p:cBhvr>
                                      <p:to>
                                        <p:strVal val="visible"/>
                                      </p:to>
                                    </p:set>
                                    <p:animEffect transition="in" filter="dissolve">
                                      <p:cBhvr>
                                        <p:cTn id="7" dur="500"/>
                                        <p:tgtEl>
                                          <p:spTgt spid="52260"/>
                                        </p:tgtEl>
                                      </p:cBhvr>
                                    </p:animEffect>
                                  </p:childTnLst>
                                </p:cTn>
                              </p:par>
                            </p:childTnLst>
                          </p:cTn>
                        </p:par>
                        <p:par>
                          <p:cTn id="8" fill="hold" nodeType="afterGroup">
                            <p:stCondLst>
                              <p:cond delay="4500"/>
                            </p:stCondLst>
                            <p:childTnLst>
                              <p:par>
                                <p:cTn id="9" presetID="22" presetClass="entr" presetSubtype="1" fill="hold" grpId="0" nodeType="afterEffect">
                                  <p:stCondLst>
                                    <p:cond delay="1000"/>
                                  </p:stCondLst>
                                  <p:childTnLst>
                                    <p:set>
                                      <p:cBhvr>
                                        <p:cTn id="10" dur="1" fill="hold">
                                          <p:stCondLst>
                                            <p:cond delay="0"/>
                                          </p:stCondLst>
                                        </p:cTn>
                                        <p:tgtEl>
                                          <p:spTgt spid="52262"/>
                                        </p:tgtEl>
                                        <p:attrNameLst>
                                          <p:attrName>style.visibility</p:attrName>
                                        </p:attrNameLst>
                                      </p:cBhvr>
                                      <p:to>
                                        <p:strVal val="visible"/>
                                      </p:to>
                                    </p:set>
                                    <p:animEffect transition="in" filter="wipe(up)">
                                      <p:cBhvr>
                                        <p:cTn id="11" dur="500"/>
                                        <p:tgtEl>
                                          <p:spTgt spid="52262"/>
                                        </p:tgtEl>
                                      </p:cBhvr>
                                    </p:animEffect>
                                  </p:childTnLst>
                                </p:cTn>
                              </p:par>
                            </p:childTnLst>
                          </p:cTn>
                        </p:par>
                        <p:par>
                          <p:cTn id="12" fill="hold" nodeType="afterGroup">
                            <p:stCondLst>
                              <p:cond delay="6000"/>
                            </p:stCondLst>
                            <p:childTnLst>
                              <p:par>
                                <p:cTn id="13" presetID="9" presetClass="entr" presetSubtype="0" fill="hold" grpId="0" nodeType="afterEffect">
                                  <p:stCondLst>
                                    <p:cond delay="4000"/>
                                  </p:stCondLst>
                                  <p:childTnLst>
                                    <p:set>
                                      <p:cBhvr>
                                        <p:cTn id="14" dur="1" fill="hold">
                                          <p:stCondLst>
                                            <p:cond delay="0"/>
                                          </p:stCondLst>
                                        </p:cTn>
                                        <p:tgtEl>
                                          <p:spTgt spid="52274"/>
                                        </p:tgtEl>
                                        <p:attrNameLst>
                                          <p:attrName>style.visibility</p:attrName>
                                        </p:attrNameLst>
                                      </p:cBhvr>
                                      <p:to>
                                        <p:strVal val="visible"/>
                                      </p:to>
                                    </p:set>
                                    <p:animEffect transition="in" filter="dissolve">
                                      <p:cBhvr>
                                        <p:cTn id="15" dur="500"/>
                                        <p:tgtEl>
                                          <p:spTgt spid="52274"/>
                                        </p:tgtEl>
                                      </p:cBhvr>
                                    </p:animEffect>
                                  </p:childTnLst>
                                </p:cTn>
                              </p:par>
                            </p:childTnLst>
                          </p:cTn>
                        </p:par>
                        <p:par>
                          <p:cTn id="16" fill="hold" nodeType="afterGroup">
                            <p:stCondLst>
                              <p:cond delay="10500"/>
                            </p:stCondLst>
                            <p:childTnLst>
                              <p:par>
                                <p:cTn id="17" presetID="22" presetClass="entr" presetSubtype="4" fill="hold" grpId="0" nodeType="afterEffect">
                                  <p:stCondLst>
                                    <p:cond delay="1000"/>
                                  </p:stCondLst>
                                  <p:childTnLst>
                                    <p:set>
                                      <p:cBhvr>
                                        <p:cTn id="18" dur="1" fill="hold">
                                          <p:stCondLst>
                                            <p:cond delay="0"/>
                                          </p:stCondLst>
                                        </p:cTn>
                                        <p:tgtEl>
                                          <p:spTgt spid="52275"/>
                                        </p:tgtEl>
                                        <p:attrNameLst>
                                          <p:attrName>style.visibility</p:attrName>
                                        </p:attrNameLst>
                                      </p:cBhvr>
                                      <p:to>
                                        <p:strVal val="visible"/>
                                      </p:to>
                                    </p:set>
                                    <p:animEffect transition="in" filter="wipe(down)">
                                      <p:cBhvr>
                                        <p:cTn id="19" dur="500"/>
                                        <p:tgtEl>
                                          <p:spTgt spid="52275"/>
                                        </p:tgtEl>
                                      </p:cBhvr>
                                    </p:animEffect>
                                  </p:childTnLst>
                                </p:cTn>
                              </p:par>
                            </p:childTnLst>
                          </p:cTn>
                        </p:par>
                        <p:par>
                          <p:cTn id="20" fill="hold" nodeType="afterGroup">
                            <p:stCondLst>
                              <p:cond delay="12000"/>
                            </p:stCondLst>
                            <p:childTnLst>
                              <p:par>
                                <p:cTn id="21" presetID="9" presetClass="entr" presetSubtype="0" fill="hold" grpId="0" nodeType="afterEffect">
                                  <p:stCondLst>
                                    <p:cond delay="4000"/>
                                  </p:stCondLst>
                                  <p:childTnLst>
                                    <p:set>
                                      <p:cBhvr>
                                        <p:cTn id="22" dur="1" fill="hold">
                                          <p:stCondLst>
                                            <p:cond delay="0"/>
                                          </p:stCondLst>
                                        </p:cTn>
                                        <p:tgtEl>
                                          <p:spTgt spid="52272"/>
                                        </p:tgtEl>
                                        <p:attrNameLst>
                                          <p:attrName>style.visibility</p:attrName>
                                        </p:attrNameLst>
                                      </p:cBhvr>
                                      <p:to>
                                        <p:strVal val="visible"/>
                                      </p:to>
                                    </p:set>
                                    <p:animEffect transition="in" filter="dissolve">
                                      <p:cBhvr>
                                        <p:cTn id="23" dur="500"/>
                                        <p:tgtEl>
                                          <p:spTgt spid="52272"/>
                                        </p:tgtEl>
                                      </p:cBhvr>
                                    </p:animEffect>
                                  </p:childTnLst>
                                </p:cTn>
                              </p:par>
                            </p:childTnLst>
                          </p:cTn>
                        </p:par>
                        <p:par>
                          <p:cTn id="24" fill="hold" nodeType="afterGroup">
                            <p:stCondLst>
                              <p:cond delay="16500"/>
                            </p:stCondLst>
                            <p:childTnLst>
                              <p:par>
                                <p:cTn id="25" presetID="22" presetClass="entr" presetSubtype="4" fill="hold" grpId="0" nodeType="afterEffect">
                                  <p:stCondLst>
                                    <p:cond delay="1000"/>
                                  </p:stCondLst>
                                  <p:childTnLst>
                                    <p:set>
                                      <p:cBhvr>
                                        <p:cTn id="26" dur="1" fill="hold">
                                          <p:stCondLst>
                                            <p:cond delay="0"/>
                                          </p:stCondLst>
                                        </p:cTn>
                                        <p:tgtEl>
                                          <p:spTgt spid="52273"/>
                                        </p:tgtEl>
                                        <p:attrNameLst>
                                          <p:attrName>style.visibility</p:attrName>
                                        </p:attrNameLst>
                                      </p:cBhvr>
                                      <p:to>
                                        <p:strVal val="visible"/>
                                      </p:to>
                                    </p:set>
                                    <p:animEffect transition="in" filter="wipe(down)">
                                      <p:cBhvr>
                                        <p:cTn id="27" dur="500"/>
                                        <p:tgtEl>
                                          <p:spTgt spid="52273"/>
                                        </p:tgtEl>
                                      </p:cBhvr>
                                    </p:animEffect>
                                  </p:childTnLst>
                                </p:cTn>
                              </p:par>
                            </p:childTnLst>
                          </p:cTn>
                        </p:par>
                        <p:par>
                          <p:cTn id="28" fill="hold" nodeType="afterGroup">
                            <p:stCondLst>
                              <p:cond delay="18000"/>
                            </p:stCondLst>
                            <p:childTnLst>
                              <p:par>
                                <p:cTn id="29" presetID="9" presetClass="entr" presetSubtype="0" fill="hold" grpId="0" nodeType="afterEffect">
                                  <p:stCondLst>
                                    <p:cond delay="4000"/>
                                  </p:stCondLst>
                                  <p:childTnLst>
                                    <p:set>
                                      <p:cBhvr>
                                        <p:cTn id="30" dur="1" fill="hold">
                                          <p:stCondLst>
                                            <p:cond delay="0"/>
                                          </p:stCondLst>
                                        </p:cTn>
                                        <p:tgtEl>
                                          <p:spTgt spid="52261"/>
                                        </p:tgtEl>
                                        <p:attrNameLst>
                                          <p:attrName>style.visibility</p:attrName>
                                        </p:attrNameLst>
                                      </p:cBhvr>
                                      <p:to>
                                        <p:strVal val="visible"/>
                                      </p:to>
                                    </p:set>
                                    <p:animEffect transition="in" filter="dissolve">
                                      <p:cBhvr>
                                        <p:cTn id="31" dur="500"/>
                                        <p:tgtEl>
                                          <p:spTgt spid="52261"/>
                                        </p:tgtEl>
                                      </p:cBhvr>
                                    </p:animEffect>
                                  </p:childTnLst>
                                </p:cTn>
                              </p:par>
                            </p:childTnLst>
                          </p:cTn>
                        </p:par>
                        <p:par>
                          <p:cTn id="32" fill="hold" nodeType="afterGroup">
                            <p:stCondLst>
                              <p:cond delay="22500"/>
                            </p:stCondLst>
                            <p:childTnLst>
                              <p:par>
                                <p:cTn id="33" presetID="22" presetClass="entr" presetSubtype="1" fill="hold" grpId="0" nodeType="afterEffect">
                                  <p:stCondLst>
                                    <p:cond delay="1000"/>
                                  </p:stCondLst>
                                  <p:childTnLst>
                                    <p:set>
                                      <p:cBhvr>
                                        <p:cTn id="34" dur="1" fill="hold">
                                          <p:stCondLst>
                                            <p:cond delay="0"/>
                                          </p:stCondLst>
                                        </p:cTn>
                                        <p:tgtEl>
                                          <p:spTgt spid="52269"/>
                                        </p:tgtEl>
                                        <p:attrNameLst>
                                          <p:attrName>style.visibility</p:attrName>
                                        </p:attrNameLst>
                                      </p:cBhvr>
                                      <p:to>
                                        <p:strVal val="visible"/>
                                      </p:to>
                                    </p:set>
                                    <p:animEffect transition="in" filter="wipe(up)">
                                      <p:cBhvr>
                                        <p:cTn id="35" dur="500"/>
                                        <p:tgtEl>
                                          <p:spTgt spid="52269"/>
                                        </p:tgtEl>
                                      </p:cBhvr>
                                    </p:animEffect>
                                  </p:childTnLst>
                                </p:cTn>
                              </p:par>
                            </p:childTnLst>
                          </p:cTn>
                        </p:par>
                        <p:par>
                          <p:cTn id="36" fill="hold" nodeType="afterGroup">
                            <p:stCondLst>
                              <p:cond delay="24000"/>
                            </p:stCondLst>
                            <p:childTnLst>
                              <p:par>
                                <p:cTn id="37" presetID="9" presetClass="entr" presetSubtype="0" fill="hold" grpId="0" nodeType="afterEffect">
                                  <p:stCondLst>
                                    <p:cond delay="4000"/>
                                  </p:stCondLst>
                                  <p:childTnLst>
                                    <p:set>
                                      <p:cBhvr>
                                        <p:cTn id="38" dur="1" fill="hold">
                                          <p:stCondLst>
                                            <p:cond delay="0"/>
                                          </p:stCondLst>
                                        </p:cTn>
                                        <p:tgtEl>
                                          <p:spTgt spid="52264"/>
                                        </p:tgtEl>
                                        <p:attrNameLst>
                                          <p:attrName>style.visibility</p:attrName>
                                        </p:attrNameLst>
                                      </p:cBhvr>
                                      <p:to>
                                        <p:strVal val="visible"/>
                                      </p:to>
                                    </p:set>
                                    <p:animEffect transition="in" filter="dissolve">
                                      <p:cBhvr>
                                        <p:cTn id="39" dur="500"/>
                                        <p:tgtEl>
                                          <p:spTgt spid="52264"/>
                                        </p:tgtEl>
                                      </p:cBhvr>
                                    </p:animEffect>
                                  </p:childTnLst>
                                </p:cTn>
                              </p:par>
                            </p:childTnLst>
                          </p:cTn>
                        </p:par>
                        <p:par>
                          <p:cTn id="40" fill="hold" nodeType="afterGroup">
                            <p:stCondLst>
                              <p:cond delay="28500"/>
                            </p:stCondLst>
                            <p:childTnLst>
                              <p:par>
                                <p:cTn id="41" presetID="22" presetClass="entr" presetSubtype="1" fill="hold" grpId="0" nodeType="afterEffect">
                                  <p:stCondLst>
                                    <p:cond delay="1000"/>
                                  </p:stCondLst>
                                  <p:childTnLst>
                                    <p:set>
                                      <p:cBhvr>
                                        <p:cTn id="42" dur="1" fill="hold">
                                          <p:stCondLst>
                                            <p:cond delay="0"/>
                                          </p:stCondLst>
                                        </p:cTn>
                                        <p:tgtEl>
                                          <p:spTgt spid="52270"/>
                                        </p:tgtEl>
                                        <p:attrNameLst>
                                          <p:attrName>style.visibility</p:attrName>
                                        </p:attrNameLst>
                                      </p:cBhvr>
                                      <p:to>
                                        <p:strVal val="visible"/>
                                      </p:to>
                                    </p:set>
                                    <p:animEffect transition="in" filter="wipe(up)">
                                      <p:cBhvr>
                                        <p:cTn id="43" dur="500"/>
                                        <p:tgtEl>
                                          <p:spTgt spid="52270"/>
                                        </p:tgtEl>
                                      </p:cBhvr>
                                    </p:animEffect>
                                  </p:childTnLst>
                                </p:cTn>
                              </p:par>
                            </p:childTnLst>
                          </p:cTn>
                        </p:par>
                        <p:par>
                          <p:cTn id="44" fill="hold" nodeType="afterGroup">
                            <p:stCondLst>
                              <p:cond delay="30000"/>
                            </p:stCondLst>
                            <p:childTnLst>
                              <p:par>
                                <p:cTn id="45" presetID="9" presetClass="entr" presetSubtype="0" fill="hold" grpId="0" nodeType="afterEffect">
                                  <p:stCondLst>
                                    <p:cond delay="4000"/>
                                  </p:stCondLst>
                                  <p:childTnLst>
                                    <p:set>
                                      <p:cBhvr>
                                        <p:cTn id="46" dur="1" fill="hold">
                                          <p:stCondLst>
                                            <p:cond delay="0"/>
                                          </p:stCondLst>
                                        </p:cTn>
                                        <p:tgtEl>
                                          <p:spTgt spid="52276"/>
                                        </p:tgtEl>
                                        <p:attrNameLst>
                                          <p:attrName>style.visibility</p:attrName>
                                        </p:attrNameLst>
                                      </p:cBhvr>
                                      <p:to>
                                        <p:strVal val="visible"/>
                                      </p:to>
                                    </p:set>
                                    <p:animEffect transition="in" filter="dissolve">
                                      <p:cBhvr>
                                        <p:cTn id="47" dur="500"/>
                                        <p:tgtEl>
                                          <p:spTgt spid="52276"/>
                                        </p:tgtEl>
                                      </p:cBhvr>
                                    </p:animEffect>
                                  </p:childTnLst>
                                </p:cTn>
                              </p:par>
                            </p:childTnLst>
                          </p:cTn>
                        </p:par>
                        <p:par>
                          <p:cTn id="48" fill="hold" nodeType="afterGroup">
                            <p:stCondLst>
                              <p:cond delay="34500"/>
                            </p:stCondLst>
                            <p:childTnLst>
                              <p:par>
                                <p:cTn id="49" presetID="22" presetClass="entr" presetSubtype="4" fill="hold" grpId="0" nodeType="afterEffect">
                                  <p:stCondLst>
                                    <p:cond delay="1000"/>
                                  </p:stCondLst>
                                  <p:childTnLst>
                                    <p:set>
                                      <p:cBhvr>
                                        <p:cTn id="50" dur="1" fill="hold">
                                          <p:stCondLst>
                                            <p:cond delay="0"/>
                                          </p:stCondLst>
                                        </p:cTn>
                                        <p:tgtEl>
                                          <p:spTgt spid="52277"/>
                                        </p:tgtEl>
                                        <p:attrNameLst>
                                          <p:attrName>style.visibility</p:attrName>
                                        </p:attrNameLst>
                                      </p:cBhvr>
                                      <p:to>
                                        <p:strVal val="visible"/>
                                      </p:to>
                                    </p:set>
                                    <p:animEffect transition="in" filter="wipe(down)">
                                      <p:cBhvr>
                                        <p:cTn id="51" dur="500"/>
                                        <p:tgtEl>
                                          <p:spTgt spid="52277"/>
                                        </p:tgtEl>
                                      </p:cBhvr>
                                    </p:animEffect>
                                  </p:childTnLst>
                                </p:cTn>
                              </p:par>
                            </p:childTnLst>
                          </p:cTn>
                        </p:par>
                        <p:par>
                          <p:cTn id="52" fill="hold" nodeType="afterGroup">
                            <p:stCondLst>
                              <p:cond delay="36000"/>
                            </p:stCondLst>
                            <p:childTnLst>
                              <p:par>
                                <p:cTn id="53" presetID="22" presetClass="entr" presetSubtype="1" fill="hold" grpId="0" nodeType="afterEffect">
                                  <p:stCondLst>
                                    <p:cond delay="3000"/>
                                  </p:stCondLst>
                                  <p:childTnLst>
                                    <p:set>
                                      <p:cBhvr>
                                        <p:cTn id="54" dur="1" fill="hold">
                                          <p:stCondLst>
                                            <p:cond delay="0"/>
                                          </p:stCondLst>
                                        </p:cTn>
                                        <p:tgtEl>
                                          <p:spTgt spid="52271"/>
                                        </p:tgtEl>
                                        <p:attrNameLst>
                                          <p:attrName>style.visibility</p:attrName>
                                        </p:attrNameLst>
                                      </p:cBhvr>
                                      <p:to>
                                        <p:strVal val="visible"/>
                                      </p:to>
                                    </p:set>
                                    <p:animEffect transition="in" filter="wipe(up)">
                                      <p:cBhvr>
                                        <p:cTn id="55" dur="500"/>
                                        <p:tgtEl>
                                          <p:spTgt spid="52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60" grpId="0" autoUpdateAnimBg="0"/>
      <p:bldP spid="52261" grpId="0" autoUpdateAnimBg="0"/>
      <p:bldP spid="52262" grpId="0" animBg="1"/>
      <p:bldP spid="52264" grpId="0" autoUpdateAnimBg="0"/>
      <p:bldP spid="52269" grpId="0" animBg="1"/>
      <p:bldP spid="52270" grpId="0" animBg="1"/>
      <p:bldP spid="52271" grpId="0" animBg="1"/>
      <p:bldP spid="52272" grpId="0" autoUpdateAnimBg="0"/>
      <p:bldP spid="52273" grpId="0" animBg="1"/>
      <p:bldP spid="52274" grpId="0" autoUpdateAnimBg="0"/>
      <p:bldP spid="52275" grpId="0" animBg="1"/>
      <p:bldP spid="52276" grpId="0" autoUpdateAnimBg="0"/>
      <p:bldP spid="52277" grpId="0" animBg="1"/>
    </p:bldLst>
  </p:timing>
</p:sld>
</file>

<file path=ppt/theme/theme1.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rgbClr val="000000"/>
            </a:solidFill>
            <a:effectLst/>
            <a:latin typeface="Arial Narrow" pitchFamily="-112" charset="0"/>
            <a:ea typeface="Times New Roman" pitchFamily="-112" charset="0"/>
            <a:cs typeface="Times New Roman" pitchFamily="-112"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rgbClr val="000000"/>
            </a:solidFill>
            <a:effectLst/>
            <a:latin typeface="Arial Narrow" pitchFamily="-112" charset="0"/>
            <a:ea typeface="Times New Roman" pitchFamily="-112" charset="0"/>
            <a:cs typeface="Times New Roman" pitchFamily="-112"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rgbClr val="000000"/>
            </a:solidFill>
            <a:effectLst/>
            <a:latin typeface="Arial Narrow" pitchFamily="-112" charset="0"/>
            <a:ea typeface="Times New Roman" pitchFamily="-112" charset="0"/>
            <a:cs typeface="Times New Roman" pitchFamily="-112"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rgbClr val="000000"/>
            </a:solidFill>
            <a:effectLst/>
            <a:latin typeface="Arial Narrow" pitchFamily="-112" charset="0"/>
            <a:ea typeface="Times New Roman" pitchFamily="-112" charset="0"/>
            <a:cs typeface="Times New Roman"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Office\Templates\Design Templates 97\MEADOW.POT</Template>
  <TotalTime>2629</TotalTime>
  <Words>3955</Words>
  <Application>Microsoft Macintosh PowerPoint</Application>
  <PresentationFormat>On-screen Show (4:3)</PresentationFormat>
  <Paragraphs>716</Paragraphs>
  <Slides>72</Slides>
  <Notes>66</Notes>
  <HiddenSlides>0</HiddenSlides>
  <MMClips>0</MMClips>
  <ScaleCrop>false</ScaleCrop>
  <HeadingPairs>
    <vt:vector size="4" baseType="variant">
      <vt:variant>
        <vt:lpstr>Theme</vt:lpstr>
      </vt:variant>
      <vt:variant>
        <vt:i4>5</vt:i4>
      </vt:variant>
      <vt:variant>
        <vt:lpstr>Slide Titles</vt:lpstr>
      </vt:variant>
      <vt:variant>
        <vt:i4>72</vt:i4>
      </vt:variant>
    </vt:vector>
  </HeadingPairs>
  <TitlesOfParts>
    <vt:vector size="77" baseType="lpstr">
      <vt:lpstr>MEADOW</vt:lpstr>
      <vt:lpstr>Default Design</vt:lpstr>
      <vt:lpstr>8_Default Design</vt:lpstr>
      <vt:lpstr>1_Construction</vt:lpstr>
      <vt:lpstr>2_Construction</vt:lpstr>
      <vt:lpstr>Ê-xơ-tê</vt:lpstr>
      <vt:lpstr>PowerPoint Presentation</vt:lpstr>
      <vt:lpstr>PowerPoint Presentation</vt:lpstr>
      <vt:lpstr>Sách Ê-xơ-tê ăn khớp với chỗ nào trong lịch sử?</vt:lpstr>
      <vt:lpstr>PowerPoint Presentation</vt:lpstr>
      <vt:lpstr>PowerPoint Presentation</vt:lpstr>
      <vt:lpstr>PowerPoint Presentation</vt:lpstr>
      <vt:lpstr>PowerPoint Presentation</vt:lpstr>
      <vt:lpstr>PowerPoint Presentation</vt:lpstr>
      <vt:lpstr>Ê-xơ-tê ở vị trí nào trong thời kỳ hậu lưu đày?</vt:lpstr>
      <vt:lpstr>Bản niên đại của thời kỳ hồi hương</vt:lpstr>
      <vt:lpstr>Toàn cảnh</vt:lpstr>
      <vt:lpstr>PowerPoint Presentation</vt:lpstr>
      <vt:lpstr>Đế quốc Ba-tư</vt:lpstr>
      <vt:lpstr>Ê-xơ-tê</vt:lpstr>
      <vt:lpstr>PowerPoint Presentation</vt:lpstr>
      <vt:lpstr>Câu căn bản</vt:lpstr>
      <vt:lpstr>“..vì cơ hội nhân lúc này đây”</vt:lpstr>
      <vt:lpstr>“..vì cơ hội nhân lúc này đây”</vt:lpstr>
      <vt:lpstr>Tựa sách</vt:lpstr>
      <vt:lpstr>Tác quyền</vt:lpstr>
      <vt:lpstr>Hoàn cảnh ra đời</vt:lpstr>
      <vt:lpstr>Cơ hội</vt:lpstr>
      <vt:lpstr>Đặc điểm</vt:lpstr>
      <vt:lpstr>Đặc điểm</vt:lpstr>
      <vt:lpstr>Đặc điểm</vt:lpstr>
      <vt:lpstr>Đặc điểm</vt:lpstr>
      <vt:lpstr>Các phương thức giải nghĩa</vt:lpstr>
      <vt:lpstr>Lập luận</vt:lpstr>
      <vt:lpstr>Câu tóm tắt</vt:lpstr>
      <vt:lpstr>Tổng hợp</vt:lpstr>
      <vt:lpstr>Dàn ý</vt:lpstr>
      <vt:lpstr>PowerPoint Presentation</vt:lpstr>
      <vt:lpstr>Bản đồ đế quốc Ba Tư   Barry J. Beitzel, Moody Atlas of Bible Lands, 150-51</vt:lpstr>
      <vt:lpstr>PowerPoint Presentation</vt:lpstr>
      <vt:lpstr>Ê-xơ-tê hành động có cao thượng không?</vt:lpstr>
      <vt:lpstr>PowerPoint Presentation</vt:lpstr>
      <vt:lpstr>PowerPoint Presentation</vt:lpstr>
      <vt:lpstr>PowerPoint Presentation</vt:lpstr>
      <vt:lpstr>PowerPoint Presentation</vt:lpstr>
      <vt:lpstr>PowerPoint Presentation</vt:lpstr>
      <vt:lpstr>PowerPoint Presentation</vt:lpstr>
      <vt:lpstr>“Ấy chính là Ha-man độc ác kia”</vt:lpstr>
      <vt:lpstr>PowerPoint Presentation</vt:lpstr>
      <vt:lpstr>PowerPoint Presentation</vt:lpstr>
      <vt:lpstr>PowerPoint Presentation</vt:lpstr>
      <vt:lpstr>PowerPoint Presentation</vt:lpstr>
      <vt:lpstr>Câu chuyện được làm sống lại trong những vỡ kịch hằng năm của người Do Thái …</vt:lpstr>
      <vt:lpstr>Lễ Phu-rim: Nhiều chiến thắng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Cô 10:11 (NIV) </vt:lpstr>
      <vt:lpstr>PowerPoint Presentation</vt:lpstr>
      <vt:lpstr>Niên đại của thời kỳ Ba Tư   John H. Walton, Chronological and Background Charts of the OT, 2d ed., 70 </vt:lpstr>
      <vt:lpstr>Niên đại của thời kỳ Ba Tư  John H. Walton, Chronological and Background Charts of the OT, 2d ed., 70</vt:lpstr>
      <vt:lpstr>Niên đại căn bản liên quan tới sách Ê-xơ-tê</vt:lpstr>
      <vt:lpstr>Niên đại căn bản liên quan tới sách Ê-xơ-tê</vt:lpstr>
      <vt:lpstr>Ê-xơ-tê</vt:lpstr>
      <vt:lpstr>Các bữa tiệc trong sách Ê-xơ-tê</vt:lpstr>
      <vt:lpstr>Các bữa tiệc trong sách Ê-xơ-tê</vt:lpstr>
      <vt:lpstr>Map of Esther’s Canonical Status   Carey A. Moore, Esther, Anchor Bible, xxvi-xxvii</vt:lpstr>
      <vt:lpstr>Ứng dụng</vt:lpstr>
      <vt:lpstr>Mộ của Ê-xơ-tê tại I-ran ngày nay</vt:lpstr>
      <vt:lpstr>PowerPoint Presentation</vt:lpstr>
      <vt:lpstr>Cựu Ước Lược Khảo—biblestudydownloads.com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109</cp:revision>
  <dcterms:created xsi:type="dcterms:W3CDTF">2009-05-28T11:53:26Z</dcterms:created>
  <dcterms:modified xsi:type="dcterms:W3CDTF">2015-09-12T06:06:59Z</dcterms:modified>
</cp:coreProperties>
</file>