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85" r:id="rId3"/>
    <p:sldMasterId id="2147483683" r:id="rId4"/>
    <p:sldMasterId id="2147483682" r:id="rId5"/>
    <p:sldMasterId id="2147483680" r:id="rId6"/>
    <p:sldMasterId id="2147483677" r:id="rId7"/>
    <p:sldMasterId id="2147483675" r:id="rId8"/>
    <p:sldMasterId id="2147483866" r:id="rId9"/>
    <p:sldMasterId id="2147483878" r:id="rId10"/>
  </p:sldMasterIdLst>
  <p:notesMasterIdLst>
    <p:notesMasterId r:id="rId81"/>
  </p:notesMasterIdLst>
  <p:sldIdLst>
    <p:sldId id="257" r:id="rId11"/>
    <p:sldId id="317" r:id="rId12"/>
    <p:sldId id="328" r:id="rId13"/>
    <p:sldId id="310" r:id="rId14"/>
    <p:sldId id="280" r:id="rId15"/>
    <p:sldId id="309" r:id="rId16"/>
    <p:sldId id="294" r:id="rId17"/>
    <p:sldId id="295" r:id="rId18"/>
    <p:sldId id="296" r:id="rId19"/>
    <p:sldId id="297" r:id="rId20"/>
    <p:sldId id="302" r:id="rId21"/>
    <p:sldId id="298" r:id="rId22"/>
    <p:sldId id="306" r:id="rId23"/>
    <p:sldId id="344" r:id="rId24"/>
    <p:sldId id="329" r:id="rId25"/>
    <p:sldId id="311" r:id="rId26"/>
    <p:sldId id="315" r:id="rId27"/>
    <p:sldId id="308" r:id="rId28"/>
    <p:sldId id="330" r:id="rId29"/>
    <p:sldId id="321" r:id="rId30"/>
    <p:sldId id="341" r:id="rId31"/>
    <p:sldId id="342" r:id="rId32"/>
    <p:sldId id="316" r:id="rId33"/>
    <p:sldId id="312" r:id="rId34"/>
    <p:sldId id="318" r:id="rId35"/>
    <p:sldId id="327" r:id="rId36"/>
    <p:sldId id="314" r:id="rId37"/>
    <p:sldId id="337" r:id="rId38"/>
    <p:sldId id="293" r:id="rId39"/>
    <p:sldId id="339" r:id="rId40"/>
    <p:sldId id="320" r:id="rId41"/>
    <p:sldId id="322" r:id="rId42"/>
    <p:sldId id="313" r:id="rId43"/>
    <p:sldId id="326" r:id="rId44"/>
    <p:sldId id="324" r:id="rId45"/>
    <p:sldId id="338" r:id="rId46"/>
    <p:sldId id="340" r:id="rId47"/>
    <p:sldId id="319" r:id="rId48"/>
    <p:sldId id="325" r:id="rId49"/>
    <p:sldId id="343" r:id="rId50"/>
    <p:sldId id="331" r:id="rId51"/>
    <p:sldId id="332" r:id="rId52"/>
    <p:sldId id="333" r:id="rId53"/>
    <p:sldId id="334" r:id="rId54"/>
    <p:sldId id="335" r:id="rId55"/>
    <p:sldId id="336" r:id="rId56"/>
    <p:sldId id="281" r:id="rId57"/>
    <p:sldId id="284" r:id="rId58"/>
    <p:sldId id="285" r:id="rId59"/>
    <p:sldId id="286" r:id="rId60"/>
    <p:sldId id="287" r:id="rId61"/>
    <p:sldId id="288" r:id="rId62"/>
    <p:sldId id="289" r:id="rId63"/>
    <p:sldId id="259" r:id="rId64"/>
    <p:sldId id="260" r:id="rId65"/>
    <p:sldId id="261" r:id="rId66"/>
    <p:sldId id="264" r:id="rId67"/>
    <p:sldId id="265" r:id="rId68"/>
    <p:sldId id="266" r:id="rId69"/>
    <p:sldId id="267" r:id="rId70"/>
    <p:sldId id="268" r:id="rId71"/>
    <p:sldId id="269" r:id="rId72"/>
    <p:sldId id="270" r:id="rId73"/>
    <p:sldId id="262" r:id="rId74"/>
    <p:sldId id="271" r:id="rId75"/>
    <p:sldId id="263" r:id="rId76"/>
    <p:sldId id="273" r:id="rId77"/>
    <p:sldId id="274" r:id="rId78"/>
    <p:sldId id="345" r:id="rId79"/>
    <p:sldId id="346" r:id="rId80"/>
  </p:sldIdLst>
  <p:sldSz cx="9144000" cy="6858000" type="screen4x3"/>
  <p:notesSz cx="6858000" cy="9144000"/>
  <p:defaultTextStyle>
    <a:defPPr>
      <a:defRPr lang="en-US"/>
    </a:defPPr>
    <a:lvl1pPr algn="ctr" rtl="0" eaLnBrk="0" fontAlgn="base" hangingPunct="0">
      <a:spcBef>
        <a:spcPct val="0"/>
      </a:spcBef>
      <a:spcAft>
        <a:spcPct val="0"/>
      </a:spcAft>
      <a:defRPr sz="2400" kern="1200" baseline="30000">
        <a:solidFill>
          <a:schemeClr val="tx1"/>
        </a:solidFill>
        <a:latin typeface="Times New Roman" charset="0"/>
        <a:ea typeface="ＭＳ Ｐゴシック" charset="0"/>
        <a:cs typeface="+mn-cs"/>
      </a:defRPr>
    </a:lvl1pPr>
    <a:lvl2pPr marL="457200" algn="ctr" rtl="0" eaLnBrk="0" fontAlgn="base" hangingPunct="0">
      <a:spcBef>
        <a:spcPct val="0"/>
      </a:spcBef>
      <a:spcAft>
        <a:spcPct val="0"/>
      </a:spcAft>
      <a:defRPr sz="2400" kern="1200" baseline="30000">
        <a:solidFill>
          <a:schemeClr val="tx1"/>
        </a:solidFill>
        <a:latin typeface="Times New Roman" charset="0"/>
        <a:ea typeface="ＭＳ Ｐゴシック" charset="0"/>
        <a:cs typeface="+mn-cs"/>
      </a:defRPr>
    </a:lvl2pPr>
    <a:lvl3pPr marL="914400" algn="ctr" rtl="0" eaLnBrk="0" fontAlgn="base" hangingPunct="0">
      <a:spcBef>
        <a:spcPct val="0"/>
      </a:spcBef>
      <a:spcAft>
        <a:spcPct val="0"/>
      </a:spcAft>
      <a:defRPr sz="2400" kern="1200" baseline="30000">
        <a:solidFill>
          <a:schemeClr val="tx1"/>
        </a:solidFill>
        <a:latin typeface="Times New Roman" charset="0"/>
        <a:ea typeface="ＭＳ Ｐゴシック" charset="0"/>
        <a:cs typeface="+mn-cs"/>
      </a:defRPr>
    </a:lvl3pPr>
    <a:lvl4pPr marL="1371600" algn="ctr" rtl="0" eaLnBrk="0" fontAlgn="base" hangingPunct="0">
      <a:spcBef>
        <a:spcPct val="0"/>
      </a:spcBef>
      <a:spcAft>
        <a:spcPct val="0"/>
      </a:spcAft>
      <a:defRPr sz="2400" kern="1200" baseline="30000">
        <a:solidFill>
          <a:schemeClr val="tx1"/>
        </a:solidFill>
        <a:latin typeface="Times New Roman" charset="0"/>
        <a:ea typeface="ＭＳ Ｐゴシック" charset="0"/>
        <a:cs typeface="+mn-cs"/>
      </a:defRPr>
    </a:lvl4pPr>
    <a:lvl5pPr marL="1828800" algn="ctr" rtl="0" eaLnBrk="0" fontAlgn="base" hangingPunct="0">
      <a:spcBef>
        <a:spcPct val="0"/>
      </a:spcBef>
      <a:spcAft>
        <a:spcPct val="0"/>
      </a:spcAft>
      <a:defRPr sz="2400" kern="1200" baseline="30000">
        <a:solidFill>
          <a:schemeClr val="tx1"/>
        </a:solidFill>
        <a:latin typeface="Times New Roman" charset="0"/>
        <a:ea typeface="ＭＳ Ｐゴシック" charset="0"/>
        <a:cs typeface="+mn-cs"/>
      </a:defRPr>
    </a:lvl5pPr>
    <a:lvl6pPr marL="2286000" algn="l" defTabSz="457200" rtl="0" eaLnBrk="1" latinLnBrk="0" hangingPunct="1">
      <a:defRPr sz="2400" kern="1200" baseline="30000">
        <a:solidFill>
          <a:schemeClr val="tx1"/>
        </a:solidFill>
        <a:latin typeface="Times New Roman" charset="0"/>
        <a:ea typeface="ＭＳ Ｐゴシック" charset="0"/>
        <a:cs typeface="+mn-cs"/>
      </a:defRPr>
    </a:lvl6pPr>
    <a:lvl7pPr marL="2743200" algn="l" defTabSz="457200" rtl="0" eaLnBrk="1" latinLnBrk="0" hangingPunct="1">
      <a:defRPr sz="2400" kern="1200" baseline="30000">
        <a:solidFill>
          <a:schemeClr val="tx1"/>
        </a:solidFill>
        <a:latin typeface="Times New Roman" charset="0"/>
        <a:ea typeface="ＭＳ Ｐゴシック" charset="0"/>
        <a:cs typeface="+mn-cs"/>
      </a:defRPr>
    </a:lvl7pPr>
    <a:lvl8pPr marL="3200400" algn="l" defTabSz="457200" rtl="0" eaLnBrk="1" latinLnBrk="0" hangingPunct="1">
      <a:defRPr sz="2400" kern="1200" baseline="30000">
        <a:solidFill>
          <a:schemeClr val="tx1"/>
        </a:solidFill>
        <a:latin typeface="Times New Roman" charset="0"/>
        <a:ea typeface="ＭＳ Ｐゴシック" charset="0"/>
        <a:cs typeface="+mn-cs"/>
      </a:defRPr>
    </a:lvl8pPr>
    <a:lvl9pPr marL="3657600" algn="l" defTabSz="457200" rtl="0" eaLnBrk="1" latinLnBrk="0" hangingPunct="1">
      <a:defRPr sz="2400" kern="1200" baseline="300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94707"/>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599" autoAdjust="0"/>
  </p:normalViewPr>
  <p:slideViewPr>
    <p:cSldViewPr>
      <p:cViewPr varScale="1">
        <p:scale>
          <a:sx n="88" d="100"/>
          <a:sy n="88" d="100"/>
        </p:scale>
        <p:origin x="-720" y="-11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slide" Target="slides/slide65.xml"/><Relationship Id="rId76" Type="http://schemas.openxmlformats.org/officeDocument/2006/relationships/slide" Target="slides/slide66.xml"/><Relationship Id="rId77" Type="http://schemas.openxmlformats.org/officeDocument/2006/relationships/slide" Target="slides/slide67.xml"/><Relationship Id="rId78" Type="http://schemas.openxmlformats.org/officeDocument/2006/relationships/slide" Target="slides/slide68.xml"/><Relationship Id="rId79" Type="http://schemas.openxmlformats.org/officeDocument/2006/relationships/slide" Target="slides/slide6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80" Type="http://schemas.openxmlformats.org/officeDocument/2006/relationships/slide" Target="slides/slide70.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l">
              <a:defRPr sz="1200" baseline="0" smtClean="0">
                <a:latin typeface="Times New Roman" pitchFamily="18" charset="0"/>
                <a:ea typeface="+mn-ea"/>
              </a:defRPr>
            </a:lvl1pPr>
          </a:lstStyle>
          <a:p>
            <a:pPr>
              <a:defRPr/>
            </a:pPr>
            <a:endParaRPr lang="en-US"/>
          </a:p>
        </p:txBody>
      </p:sp>
      <p:sp>
        <p:nvSpPr>
          <p:cNvPr id="95235"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baseline="0" smtClean="0">
                <a:latin typeface="Times New Roman" pitchFamily="18" charset="0"/>
                <a:ea typeface="+mn-ea"/>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7"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5238"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l">
              <a:defRPr sz="1200" baseline="0" smtClean="0">
                <a:latin typeface="Times New Roman" pitchFamily="18" charset="0"/>
                <a:ea typeface="+mn-ea"/>
              </a:defRPr>
            </a:lvl1pPr>
          </a:lstStyle>
          <a:p>
            <a:pPr>
              <a:defRPr/>
            </a:pPr>
            <a:endParaRPr lang="en-US"/>
          </a:p>
        </p:txBody>
      </p:sp>
      <p:sp>
        <p:nvSpPr>
          <p:cNvPr id="95239"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baseline="0"/>
            </a:lvl1pPr>
          </a:lstStyle>
          <a:p>
            <a:fld id="{2FB96C35-0A81-9049-BC4A-70D1918CD7D2}" type="slidenum">
              <a:rPr lang="en-US"/>
              <a:pPr/>
              <a:t>‹#›</a:t>
            </a:fld>
            <a:endParaRPr lang="en-US"/>
          </a:p>
        </p:txBody>
      </p:sp>
    </p:spTree>
    <p:extLst>
      <p:ext uri="{BB962C8B-B14F-4D97-AF65-F5344CB8AC3E}">
        <p14:creationId xmlns:p14="http://schemas.microsoft.com/office/powerpoint/2010/main" val="2416445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56AD897B-F09A-7845-A1B4-060E17367F28}" type="slidenum">
              <a:rPr lang="en-US" sz="1200" baseline="0"/>
              <a:pPr/>
              <a:t>1</a:t>
            </a:fld>
            <a:endParaRPr lang="en-US" sz="1200" baseline="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64515635-9A3B-9448-B428-144AAF41940D}" type="slidenum">
              <a:rPr lang="en-US" sz="1200" baseline="0"/>
              <a:pPr/>
              <a:t>10</a:t>
            </a:fld>
            <a:endParaRPr lang="en-US" sz="1200" baseline="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DD2861E9-EF18-D446-AEDB-83BAFDDA6A32}" type="slidenum">
              <a:rPr lang="en-US" sz="1200" baseline="0"/>
              <a:pPr/>
              <a:t>11</a:t>
            </a:fld>
            <a:endParaRPr lang="en-US" sz="1200" baseline="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E75692A1-349E-224A-80C1-EB865C223934}" type="slidenum">
              <a:rPr lang="en-US" sz="1200" baseline="0"/>
              <a:pPr/>
              <a:t>12</a:t>
            </a:fld>
            <a:endParaRPr lang="en-US" sz="1200" baseline="0"/>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2CE2CC8F-5718-3947-B210-2EAB3CF8ED69}" type="slidenum">
              <a:rPr lang="en-US" sz="1200" baseline="0"/>
              <a:pPr/>
              <a:t>13</a:t>
            </a:fld>
            <a:endParaRPr lang="en-US" sz="1200" baseline="0"/>
          </a:p>
        </p:txBody>
      </p:sp>
      <p:sp>
        <p:nvSpPr>
          <p:cNvPr id="95235"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42F0B7E3-B9CA-2D40-B5C2-C2EA85F0EF58}" type="slidenum">
              <a:rPr lang="en-US" sz="1200" baseline="0"/>
              <a:pPr/>
              <a:t>14</a:t>
            </a:fld>
            <a:endParaRPr lang="en-US" sz="1200" baseline="0"/>
          </a:p>
        </p:txBody>
      </p:sp>
      <p:sp>
        <p:nvSpPr>
          <p:cNvPr id="96259" name="Rectangle 2"/>
          <p:cNvSpPr>
            <a:spLocks noGrp="1" noRot="1" noChangeAspect="1" noChangeArrowheads="1" noTextEdit="1"/>
          </p:cNvSpPr>
          <p:nvPr>
            <p:ph type="sldImg"/>
          </p:nvPr>
        </p:nvSpPr>
        <p:spPr>
          <a:xfrm>
            <a:off x="1150938" y="692150"/>
            <a:ext cx="4556125" cy="3416300"/>
          </a:xfrm>
          <a:ln/>
        </p:spPr>
      </p:sp>
      <p:sp>
        <p:nvSpPr>
          <p:cNvPr id="962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F80BC53A-D902-4B43-8AAD-DBA54F582F3B}" type="slidenum">
              <a:rPr lang="en-US" sz="1200" baseline="0"/>
              <a:pPr/>
              <a:t>15</a:t>
            </a:fld>
            <a:endParaRPr lang="en-US" sz="1200" baseline="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1CD82200-78BB-DC43-B98A-03E21E6BB020}" type="slidenum">
              <a:rPr lang="en-US" sz="1200" baseline="0"/>
              <a:pPr/>
              <a:t>16</a:t>
            </a:fld>
            <a:endParaRPr lang="en-US" sz="1200" baseline="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6BBFBA4C-8EF3-754F-A366-0CCC6EC54B90}" type="slidenum">
              <a:rPr lang="en-US" sz="1200" baseline="0"/>
              <a:pPr/>
              <a:t>17</a:t>
            </a:fld>
            <a:endParaRPr lang="en-US" sz="1200" baseline="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1800"/>
              </a:spcBef>
            </a:pPr>
            <a:r>
              <a:rPr lang="en-US">
                <a:latin typeface="Times New Roman" charset="0"/>
              </a:rPr>
              <a:t>These are the memoirs of Nehemiah son of Hacaliah.</a:t>
            </a:r>
          </a:p>
          <a:p>
            <a:pPr eaLnBrk="1" hangingPunct="1"/>
            <a:r>
              <a:rPr lang="en-US">
                <a:latin typeface="Times New Roman" charset="0"/>
              </a:rPr>
              <a:t>In late autumn, in the month of Kislev, in the twentieth year of King Artaxerxes</a:t>
            </a:r>
            <a:r>
              <a:rPr lang="ja-JP" altLang="en-US">
                <a:latin typeface="Times New Roman" charset="0"/>
              </a:rPr>
              <a:t>’</a:t>
            </a:r>
            <a:r>
              <a:rPr lang="en-US">
                <a:latin typeface="Times New Roman" charset="0"/>
              </a:rPr>
              <a:t> reign,</a:t>
            </a:r>
            <a:r>
              <a:rPr lang="en-US" baseline="30000">
                <a:solidFill>
                  <a:srgbClr val="008000"/>
                </a:solidFill>
                <a:latin typeface="Times New Roman" charset="0"/>
              </a:rPr>
              <a:t>*</a:t>
            </a:r>
            <a:r>
              <a:rPr lang="en-US">
                <a:latin typeface="Times New Roman" charset="0"/>
              </a:rPr>
              <a:t> I was at the fortress of Susa. </a:t>
            </a:r>
            <a:r>
              <a:rPr lang="en-US" baseline="30000">
                <a:latin typeface="Times New Roman" charset="0"/>
              </a:rPr>
              <a:t>2</a:t>
            </a:r>
            <a:r>
              <a:rPr lang="en-US" baseline="30000">
                <a:latin typeface="Lucida Grande" charset="0"/>
              </a:rPr>
              <a:t>�</a:t>
            </a:r>
            <a:r>
              <a:rPr lang="en-US" baseline="30000">
                <a:latin typeface="Times New Roman" charset="0"/>
              </a:rPr>
              <a:t> </a:t>
            </a:r>
            <a:r>
              <a:rPr lang="en-US">
                <a:latin typeface="Times New Roman" charset="0"/>
              </a:rPr>
              <a:t>Hanani, one of my brothers, came to visit me with some other men who had just arrived from Judah. I asked them about the Jews who had returned there from captivity and about how things were going in Jerusalem.</a:t>
            </a:r>
          </a:p>
          <a:p>
            <a:pPr eaLnBrk="1" hangingPunct="1"/>
            <a:r>
              <a:rPr lang="en-US" baseline="30000">
                <a:latin typeface="Times New Roman" charset="0"/>
              </a:rPr>
              <a:t>3</a:t>
            </a:r>
            <a:r>
              <a:rPr lang="en-US" baseline="30000">
                <a:latin typeface="Lucida Grande" charset="0"/>
              </a:rPr>
              <a:t>�</a:t>
            </a:r>
            <a:r>
              <a:rPr lang="en-US" baseline="30000">
                <a:latin typeface="Times New Roman" charset="0"/>
              </a:rPr>
              <a:t> </a:t>
            </a:r>
            <a:r>
              <a:rPr lang="en-US">
                <a:latin typeface="Times New Roman" charset="0"/>
              </a:rPr>
              <a:t>They said to me, </a:t>
            </a:r>
            <a:r>
              <a:rPr lang="ja-JP" altLang="en-US">
                <a:latin typeface="Times New Roman" charset="0"/>
              </a:rPr>
              <a:t>“</a:t>
            </a:r>
            <a:r>
              <a:rPr lang="en-US">
                <a:latin typeface="Times New Roman" charset="0"/>
              </a:rPr>
              <a:t>Things are not going well for those who returned to the province of Judah. They are in great trouble and disgrace. The wall of Jerusalem has been torn down, and the gates have been destroyed by fire.</a:t>
            </a:r>
            <a:r>
              <a:rPr lang="ja-JP" altLang="en-US">
                <a:latin typeface="Times New Roman" charset="0"/>
              </a:rPr>
              <a:t>”</a:t>
            </a:r>
            <a:endParaRPr lang="en-US">
              <a:latin typeface="Times New Roman" charset="0"/>
            </a:endParaRPr>
          </a:p>
          <a:p>
            <a:pPr eaLnBrk="1" hangingPunct="1"/>
            <a:endParaRPr lang="en-US">
              <a:latin typeface="Times New Roman" charset="0"/>
            </a:endParaRPr>
          </a:p>
          <a:p>
            <a:pPr lvl="1" eaLnBrk="1" hangingPunct="1"/>
            <a:r>
              <a:rPr lang="en-US">
                <a:latin typeface="Times New Roman" charset="0"/>
              </a:rPr>
              <a:t>Tyndale House Publishers., Holy Bible : New Living Translation., 2nd ed. (Wheaton, Ill.: Tyndale House Publishers, 2004), Ne 1:1.</a:t>
            </a:r>
          </a:p>
          <a:p>
            <a:pPr eaLnBrk="1" hangingPunct="1"/>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00B81D07-4231-D643-8C4D-CF4D4585DCFC}" type="slidenum">
              <a:rPr lang="en-US" sz="1200" baseline="0"/>
              <a:pPr/>
              <a:t>18</a:t>
            </a:fld>
            <a:endParaRPr lang="en-US" sz="1200" baseline="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59D0C3EF-18E5-A24A-921D-A8A8FC286CD3}" type="slidenum">
              <a:rPr lang="en-US" sz="1200" baseline="0"/>
              <a:pPr/>
              <a:t>19</a:t>
            </a:fld>
            <a:endParaRPr lang="en-US" sz="1200" baseline="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03A435E1-45F1-A84A-84F0-9DE8D50179B0}" type="slidenum">
              <a:rPr lang="en-US" sz="1200" baseline="0"/>
              <a:pPr/>
              <a:t>2</a:t>
            </a:fld>
            <a:endParaRPr lang="en-US" sz="1200" baseline="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2451DBAF-42FC-B04C-B362-684E4FA36634}" type="slidenum">
              <a:rPr lang="en-US" sz="1200" baseline="0"/>
              <a:pPr/>
              <a:t>20</a:t>
            </a:fld>
            <a:endParaRPr lang="en-US" sz="1200" baseline="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7F549B8D-D4CD-4945-87E8-06655DDF76E9}" type="slidenum">
              <a:rPr lang="en-US" sz="1200" baseline="0"/>
              <a:pPr/>
              <a:t>21</a:t>
            </a:fld>
            <a:endParaRPr lang="en-US" sz="1200" baseline="0"/>
          </a:p>
        </p:txBody>
      </p:sp>
      <p:sp>
        <p:nvSpPr>
          <p:cNvPr id="1034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r"/>
            <a:fld id="{80801364-27F4-A44D-8F41-129A45376FE6}" type="slidenum">
              <a:rPr lang="en-US" sz="1200" baseline="0">
                <a:latin typeface="Tahoma" charset="0"/>
              </a:rPr>
              <a:pPr algn="r"/>
              <a:t>21</a:t>
            </a:fld>
            <a:endParaRPr lang="en-US" sz="1200" baseline="0">
              <a:latin typeface="Tahoma" charset="0"/>
            </a:endParaRPr>
          </a:p>
        </p:txBody>
      </p:sp>
      <p:sp>
        <p:nvSpPr>
          <p:cNvPr id="103428" name="Rectangle 2"/>
          <p:cNvSpPr>
            <a:spLocks noGrp="1" noRot="1" noChangeAspect="1" noChangeArrowheads="1" noTextEdit="1"/>
          </p:cNvSpPr>
          <p:nvPr>
            <p:ph type="sldImg"/>
          </p:nvPr>
        </p:nvSpPr>
        <p:spPr>
          <a:solidFill>
            <a:srgbClr val="FFFFFF"/>
          </a:solidFill>
          <a:ln/>
        </p:spPr>
      </p:sp>
      <p:sp>
        <p:nvSpPr>
          <p:cNvPr id="10342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E07BDBD7-1079-DE48-BF51-6DAFE7CEA977}" type="slidenum">
              <a:rPr lang="en-US" sz="1200" baseline="0"/>
              <a:pPr/>
              <a:t>22</a:t>
            </a:fld>
            <a:endParaRPr lang="en-US" sz="1200" baseline="0"/>
          </a:p>
        </p:txBody>
      </p:sp>
      <p:sp>
        <p:nvSpPr>
          <p:cNvPr id="1044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baseline="30000">
                <a:solidFill>
                  <a:schemeClr val="tx1"/>
                </a:solidFill>
                <a:latin typeface="Times New Roman" charset="0"/>
                <a:ea typeface="ＭＳ Ｐゴシック" charset="0"/>
              </a:defRPr>
            </a:lvl1pPr>
            <a:lvl2pPr marL="742950" indent="-285750" defTabSz="457200">
              <a:defRPr sz="2400" baseline="30000">
                <a:solidFill>
                  <a:schemeClr val="tx1"/>
                </a:solidFill>
                <a:latin typeface="Times New Roman" charset="0"/>
                <a:ea typeface="ＭＳ Ｐゴシック" charset="0"/>
              </a:defRPr>
            </a:lvl2pPr>
            <a:lvl3pPr marL="1143000" indent="-228600" defTabSz="457200">
              <a:defRPr sz="2400" baseline="30000">
                <a:solidFill>
                  <a:schemeClr val="tx1"/>
                </a:solidFill>
                <a:latin typeface="Times New Roman" charset="0"/>
                <a:ea typeface="ＭＳ Ｐゴシック" charset="0"/>
              </a:defRPr>
            </a:lvl3pPr>
            <a:lvl4pPr marL="1600200" indent="-228600" defTabSz="457200">
              <a:defRPr sz="2400" baseline="30000">
                <a:solidFill>
                  <a:schemeClr val="tx1"/>
                </a:solidFill>
                <a:latin typeface="Times New Roman" charset="0"/>
                <a:ea typeface="ＭＳ Ｐゴシック" charset="0"/>
              </a:defRPr>
            </a:lvl4pPr>
            <a:lvl5pPr marL="2057400" indent="-228600" defTabSz="4572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r" eaLnBrk="1" hangingPunct="1"/>
            <a:fld id="{E45F64BE-F81B-C745-B7BE-C5C1714F9BAB}" type="slidenum">
              <a:rPr lang="en-US" sz="1200" baseline="0">
                <a:latin typeface="Calibri" charset="0"/>
                <a:cs typeface="ＭＳ Ｐゴシック" charset="0"/>
              </a:rPr>
              <a:pPr algn="r" eaLnBrk="1" hangingPunct="1"/>
              <a:t>22</a:t>
            </a:fld>
            <a:endParaRPr lang="en-US" sz="1200" baseline="0">
              <a:latin typeface="Calibri" charset="0"/>
              <a:cs typeface="ＭＳ Ｐゴシック" charset="0"/>
            </a:endParaRPr>
          </a:p>
        </p:txBody>
      </p:sp>
      <p:sp>
        <p:nvSpPr>
          <p:cNvPr id="104452" name="Rectangle 2"/>
          <p:cNvSpPr>
            <a:spLocks noGrp="1" noRot="1" noChangeAspect="1" noChangeArrowheads="1" noTextEdit="1"/>
          </p:cNvSpPr>
          <p:nvPr>
            <p:ph type="sldImg"/>
          </p:nvPr>
        </p:nvSpPr>
        <p:spPr>
          <a:solidFill>
            <a:srgbClr val="FFFFFF"/>
          </a:solidFill>
          <a:ln/>
        </p:spPr>
      </p:sp>
      <p:sp>
        <p:nvSpPr>
          <p:cNvPr id="104453"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marL="228600" indent="-228600" defTabSz="457200" eaLnBrk="1" hangingPunct="1">
              <a:lnSpc>
                <a:spcPct val="80000"/>
              </a:lnSpc>
              <a:spcBef>
                <a:spcPct val="0"/>
              </a:spcBef>
            </a:pPr>
            <a:r>
              <a:rPr lang="en-US" b="1">
                <a:latin typeface="Times New Roman" charset="0"/>
              </a:rPr>
              <a:t>Bethlehem in the Old Testament</a:t>
            </a:r>
          </a:p>
          <a:p>
            <a:pPr marL="228600" indent="-228600" defTabSz="457200" eaLnBrk="1" hangingPunct="1">
              <a:lnSpc>
                <a:spcPct val="80000"/>
              </a:lnSpc>
              <a:spcBef>
                <a:spcPct val="0"/>
              </a:spcBef>
              <a:buFontTx/>
              <a:buAutoNum type="arabicPeriod"/>
            </a:pPr>
            <a:r>
              <a:rPr lang="en-US">
                <a:latin typeface="Times New Roman" charset="0"/>
              </a:rPr>
              <a:t>Bethlehem was the home of Micah</a:t>
            </a:r>
            <a:r>
              <a:rPr lang="ja-JP" altLang="en-US">
                <a:latin typeface="Times New Roman" charset="0"/>
              </a:rPr>
              <a:t>’</a:t>
            </a:r>
            <a:r>
              <a:rPr lang="en-US">
                <a:latin typeface="Times New Roman" charset="0"/>
              </a:rPr>
              <a:t>s Levite priest (Jud 17:1-13).</a:t>
            </a:r>
          </a:p>
          <a:p>
            <a:pPr marL="228600" indent="-228600" defTabSz="457200" eaLnBrk="1" hangingPunct="1">
              <a:lnSpc>
                <a:spcPct val="80000"/>
              </a:lnSpc>
              <a:spcBef>
                <a:spcPct val="0"/>
              </a:spcBef>
              <a:buFontTx/>
              <a:buAutoNum type="arabicPeriod"/>
            </a:pPr>
            <a:r>
              <a:rPr lang="en-US">
                <a:latin typeface="Times New Roman" charset="0"/>
              </a:rPr>
              <a:t>Ruth harvested in the fields of Boaz in Bethlehem. </a:t>
            </a:r>
          </a:p>
          <a:p>
            <a:pPr marL="228600" indent="-228600" defTabSz="457200" eaLnBrk="1" hangingPunct="1">
              <a:lnSpc>
                <a:spcPct val="80000"/>
              </a:lnSpc>
              <a:spcBef>
                <a:spcPct val="0"/>
              </a:spcBef>
              <a:buFontTx/>
              <a:buAutoNum type="arabicPeriod"/>
            </a:pPr>
            <a:r>
              <a:rPr lang="en-US">
                <a:latin typeface="Times New Roman" charset="0"/>
              </a:rPr>
              <a:t>Three generations after Ruth, David was born in Bethlehem (Ruth was David</a:t>
            </a:r>
            <a:r>
              <a:rPr lang="ja-JP" altLang="en-US">
                <a:latin typeface="Times New Roman" charset="0"/>
              </a:rPr>
              <a:t>’</a:t>
            </a:r>
            <a:r>
              <a:rPr lang="en-US">
                <a:latin typeface="Times New Roman" charset="0"/>
              </a:rPr>
              <a:t>s great-grandmother).</a:t>
            </a:r>
          </a:p>
          <a:p>
            <a:pPr marL="228600" indent="-228600" defTabSz="457200" eaLnBrk="1" hangingPunct="1">
              <a:lnSpc>
                <a:spcPct val="80000"/>
              </a:lnSpc>
              <a:spcBef>
                <a:spcPct val="0"/>
              </a:spcBef>
              <a:buFontTx/>
              <a:buAutoNum type="arabicPeriod"/>
            </a:pPr>
            <a:r>
              <a:rPr lang="en-US">
                <a:latin typeface="Times New Roman" charset="0"/>
              </a:rPr>
              <a:t>David was anointed king in Bethlehem (1 Sam 16:1-13), but he chose not to make this city his capital.</a:t>
            </a:r>
          </a:p>
          <a:p>
            <a:pPr marL="228600" indent="-228600" defTabSz="457200" eaLnBrk="1" hangingPunct="1">
              <a:lnSpc>
                <a:spcPct val="80000"/>
              </a:lnSpc>
              <a:spcBef>
                <a:spcPct val="0"/>
              </a:spcBef>
              <a:buFontTx/>
              <a:buAutoNum type="arabicPeriod"/>
            </a:pPr>
            <a:r>
              <a:rPr lang="en-US">
                <a:latin typeface="Times New Roman" charset="0"/>
              </a:rPr>
              <a:t>Bethlehem was the home of Joab, Abishai, and Asahel.  Asahel was buried here (2 Sam 2:32).</a:t>
            </a:r>
          </a:p>
          <a:p>
            <a:pPr marL="228600" indent="-228600" defTabSz="457200" eaLnBrk="1" hangingPunct="1">
              <a:lnSpc>
                <a:spcPct val="80000"/>
              </a:lnSpc>
              <a:spcBef>
                <a:spcPct val="0"/>
              </a:spcBef>
              <a:buFontTx/>
              <a:buAutoNum type="arabicPeriod"/>
            </a:pPr>
            <a:r>
              <a:rPr lang="en-US">
                <a:latin typeface="Times New Roman" charset="0"/>
              </a:rPr>
              <a:t>Bethlehem was also the home of Elhanan, one of David</a:t>
            </a:r>
            <a:r>
              <a:rPr lang="ja-JP" altLang="en-US">
                <a:latin typeface="Times New Roman" charset="0"/>
              </a:rPr>
              <a:t>’</a:t>
            </a:r>
            <a:r>
              <a:rPr lang="en-US">
                <a:latin typeface="Times New Roman" charset="0"/>
              </a:rPr>
              <a:t>s mighty men (2 Sam 23:24; 1 Chr 11:26).</a:t>
            </a:r>
          </a:p>
          <a:p>
            <a:pPr marL="228600" indent="-228600" defTabSz="457200" eaLnBrk="1" hangingPunct="1">
              <a:lnSpc>
                <a:spcPct val="80000"/>
              </a:lnSpc>
              <a:spcBef>
                <a:spcPct val="0"/>
              </a:spcBef>
              <a:buFontTx/>
              <a:buAutoNum type="arabicPeriod"/>
            </a:pPr>
            <a:r>
              <a:rPr lang="en-US">
                <a:latin typeface="Times New Roman" charset="0"/>
              </a:rPr>
              <a:t>Rehoboam fortified Bethlehem (2 Chr 11:6).</a:t>
            </a:r>
          </a:p>
          <a:p>
            <a:pPr marL="228600" indent="-228600" defTabSz="457200" eaLnBrk="1" hangingPunct="1">
              <a:lnSpc>
                <a:spcPct val="80000"/>
              </a:lnSpc>
              <a:spcBef>
                <a:spcPct val="0"/>
              </a:spcBef>
              <a:buFontTx/>
              <a:buAutoNum type="arabicPeriod"/>
            </a:pPr>
            <a:r>
              <a:rPr lang="en-US">
                <a:latin typeface="Times New Roman" charset="0"/>
              </a:rPr>
              <a:t>Many Jews fled to Bethlehem after Gedaliah was killed (Jer 41:17).</a:t>
            </a:r>
          </a:p>
          <a:p>
            <a:pPr marL="228600" indent="-228600" defTabSz="457200" eaLnBrk="1" hangingPunct="1">
              <a:lnSpc>
                <a:spcPct val="80000"/>
              </a:lnSpc>
              <a:spcBef>
                <a:spcPct val="0"/>
              </a:spcBef>
              <a:buFontTx/>
              <a:buAutoNum type="arabicPeriod"/>
            </a:pPr>
            <a:r>
              <a:rPr lang="en-US">
                <a:latin typeface="Times New Roman" charset="0"/>
              </a:rPr>
              <a:t>The city was rebuilt after the return from Babylonian exile (Ezra 2:21; Neh 7:25).</a:t>
            </a:r>
          </a:p>
          <a:p>
            <a:pPr marL="228600" indent="-228600" defTabSz="457200" eaLnBrk="1" hangingPunct="1">
              <a:lnSpc>
                <a:spcPct val="80000"/>
              </a:lnSpc>
              <a:spcBef>
                <a:spcPct val="0"/>
              </a:spcBef>
              <a:buFontTx/>
              <a:buAutoNum type="arabicPeriod"/>
            </a:pPr>
            <a:r>
              <a:rPr lang="en-US">
                <a:latin typeface="Times New Roman" charset="0"/>
              </a:rPr>
              <a:t>Bethlehem was named as the place of the Messiah</a:t>
            </a:r>
            <a:r>
              <a:rPr lang="ja-JP" altLang="en-US">
                <a:latin typeface="Times New Roman" charset="0"/>
              </a:rPr>
              <a:t>’</a:t>
            </a:r>
            <a:r>
              <a:rPr lang="en-US">
                <a:latin typeface="Times New Roman" charset="0"/>
              </a:rPr>
              <a:t>s birth (Micah 5:2; John 7:42).</a:t>
            </a:r>
            <a:endParaRPr lang="en-US" b="1">
              <a:latin typeface="Times New Roman" charset="0"/>
            </a:endParaRPr>
          </a:p>
          <a:p>
            <a:pPr marL="228600" indent="-228600" defTabSz="457200" eaLnBrk="1" hangingPunct="1">
              <a:spcBef>
                <a:spcPct val="0"/>
              </a:spcBef>
            </a:pPr>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B532BD32-3FE0-604C-B8B4-791686900975}" type="slidenum">
              <a:rPr lang="en-US" sz="1200" baseline="0"/>
              <a:pPr/>
              <a:t>23</a:t>
            </a:fld>
            <a:endParaRPr lang="en-US" sz="1200" baseline="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9B9DEC09-BE2F-4748-817F-D9AE994E3C36}" type="slidenum">
              <a:rPr lang="en-US" sz="1200" baseline="0"/>
              <a:pPr/>
              <a:t>24</a:t>
            </a:fld>
            <a:endParaRPr lang="en-US" sz="1200" baseline="0"/>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AE740E8A-7747-0442-B8DB-C1B9F50A8C96}" type="slidenum">
              <a:rPr lang="en-US" sz="1200" baseline="0"/>
              <a:pPr/>
              <a:t>25</a:t>
            </a:fld>
            <a:endParaRPr lang="en-US" sz="1200" baseline="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469DB448-82FA-3E46-97F8-E1BFC4CAF8EA}" type="slidenum">
              <a:rPr lang="en-US" sz="1200" baseline="0"/>
              <a:pPr/>
              <a:t>26</a:t>
            </a:fld>
            <a:endParaRPr lang="en-US" sz="1200" baseline="0"/>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471182CD-F075-064B-8FBB-051CC1A531EA}" type="slidenum">
              <a:rPr lang="en-US" sz="1200" baseline="0"/>
              <a:pPr/>
              <a:t>27</a:t>
            </a:fld>
            <a:endParaRPr lang="en-US" sz="1200" baseline="0"/>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503BA528-E678-C04B-96C3-D41D002CE3BF}" type="slidenum">
              <a:rPr lang="en-US" sz="1200" baseline="0"/>
              <a:pPr/>
              <a:t>28</a:t>
            </a:fld>
            <a:endParaRPr lang="en-US" sz="1200" baseline="0"/>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aseline="30000">
                <a:latin typeface="Times New Roman" charset="0"/>
              </a:rPr>
              <a:t>4</a:t>
            </a:r>
            <a:r>
              <a:rPr lang="en-US" baseline="30000">
                <a:latin typeface="Lucida Grande" charset="0"/>
              </a:rPr>
              <a:t>�</a:t>
            </a:r>
            <a:r>
              <a:rPr lang="en-US" baseline="30000">
                <a:latin typeface="Times New Roman" charset="0"/>
              </a:rPr>
              <a:t> </a:t>
            </a:r>
            <a:r>
              <a:rPr lang="en-US">
                <a:latin typeface="Times New Roman" charset="0"/>
              </a:rPr>
              <a:t>When I heard this, I sat down and wept. In fact, for days I mourned, fasted, and prayed to the God of heaven. </a:t>
            </a:r>
            <a:r>
              <a:rPr lang="en-US" baseline="30000">
                <a:latin typeface="Times New Roman" charset="0"/>
              </a:rPr>
              <a:t>5</a:t>
            </a:r>
            <a:r>
              <a:rPr lang="en-US" baseline="30000">
                <a:latin typeface="Lucida Grande" charset="0"/>
              </a:rPr>
              <a:t>�</a:t>
            </a:r>
            <a:r>
              <a:rPr lang="en-US" baseline="30000">
                <a:latin typeface="Times New Roman" charset="0"/>
              </a:rPr>
              <a:t> </a:t>
            </a:r>
            <a:r>
              <a:rPr lang="en-US">
                <a:latin typeface="Times New Roman" charset="0"/>
              </a:rPr>
              <a:t>Then I said,</a:t>
            </a:r>
          </a:p>
          <a:p>
            <a:pPr lvl="2" eaLnBrk="1" hangingPunct="1">
              <a:spcBef>
                <a:spcPts val="900"/>
              </a:spcBef>
            </a:pPr>
            <a:r>
              <a:rPr lang="ja-JP" altLang="en-US">
                <a:latin typeface="Times New Roman" charset="0"/>
              </a:rPr>
              <a:t>“</a:t>
            </a:r>
            <a:r>
              <a:rPr lang="en-US">
                <a:latin typeface="Times New Roman" charset="0"/>
              </a:rPr>
              <a:t>O Lord, God of heaven, the great and awesome God who keeps his covenant of unfailing love with those who love him and obey his commands, </a:t>
            </a:r>
            <a:r>
              <a:rPr lang="en-US" baseline="30000">
                <a:latin typeface="Times New Roman" charset="0"/>
              </a:rPr>
              <a:t>6</a:t>
            </a:r>
            <a:r>
              <a:rPr lang="en-US" baseline="30000">
                <a:latin typeface="Lucida Grande" charset="0"/>
              </a:rPr>
              <a:t>�</a:t>
            </a:r>
            <a:r>
              <a:rPr lang="en-US" baseline="30000">
                <a:latin typeface="Times New Roman" charset="0"/>
              </a:rPr>
              <a:t> </a:t>
            </a:r>
            <a:r>
              <a:rPr lang="en-US">
                <a:latin typeface="Times New Roman" charset="0"/>
              </a:rPr>
              <a:t>listen to my prayer! Look down and see me praying night and day for your people Israel. I confess that we have sinned against you. Yes, even my own family and I have sinned! </a:t>
            </a:r>
            <a:r>
              <a:rPr lang="en-US" baseline="30000">
                <a:latin typeface="Times New Roman" charset="0"/>
              </a:rPr>
              <a:t>7</a:t>
            </a:r>
            <a:r>
              <a:rPr lang="en-US" baseline="30000">
                <a:latin typeface="Lucida Grande" charset="0"/>
              </a:rPr>
              <a:t>�</a:t>
            </a:r>
            <a:r>
              <a:rPr lang="en-US" baseline="30000">
                <a:latin typeface="Times New Roman" charset="0"/>
              </a:rPr>
              <a:t> </a:t>
            </a:r>
            <a:r>
              <a:rPr lang="en-US">
                <a:latin typeface="Times New Roman" charset="0"/>
              </a:rPr>
              <a:t>We have sinned terribly by not obeying the commands, decrees, and regulations that you gave us through your servant Moses.</a:t>
            </a:r>
          </a:p>
          <a:p>
            <a:pPr lvl="2" eaLnBrk="1" hangingPunct="1"/>
            <a:r>
              <a:rPr lang="en-US" baseline="30000">
                <a:latin typeface="Times New Roman" charset="0"/>
              </a:rPr>
              <a:t>8</a:t>
            </a:r>
            <a:r>
              <a:rPr lang="en-US" baseline="30000">
                <a:latin typeface="Lucida Grande" charset="0"/>
              </a:rPr>
              <a:t>�</a:t>
            </a:r>
            <a:r>
              <a:rPr lang="en-US" baseline="30000">
                <a:latin typeface="Times New Roman" charset="0"/>
              </a:rPr>
              <a:t> </a:t>
            </a:r>
            <a:r>
              <a:rPr lang="ja-JP" altLang="en-US">
                <a:latin typeface="Times New Roman" charset="0"/>
              </a:rPr>
              <a:t>“</a:t>
            </a:r>
            <a:r>
              <a:rPr lang="en-US">
                <a:latin typeface="Times New Roman" charset="0"/>
              </a:rPr>
              <a:t>Please remember what you told your servant Moses: </a:t>
            </a:r>
            <a:r>
              <a:rPr lang="ja-JP" altLang="en-US">
                <a:latin typeface="Times New Roman" charset="0"/>
              </a:rPr>
              <a:t>‘</a:t>
            </a:r>
            <a:r>
              <a:rPr lang="en-US">
                <a:latin typeface="Times New Roman" charset="0"/>
              </a:rPr>
              <a:t>If you are unfaithful to me, I will scatter you among the nations. </a:t>
            </a:r>
            <a:r>
              <a:rPr lang="en-US" baseline="30000">
                <a:latin typeface="Times New Roman" charset="0"/>
              </a:rPr>
              <a:t>9</a:t>
            </a:r>
            <a:r>
              <a:rPr lang="en-US" baseline="30000">
                <a:latin typeface="Lucida Grande" charset="0"/>
              </a:rPr>
              <a:t>�</a:t>
            </a:r>
            <a:r>
              <a:rPr lang="en-US" baseline="30000">
                <a:latin typeface="Times New Roman" charset="0"/>
              </a:rPr>
              <a:t> </a:t>
            </a:r>
            <a:r>
              <a:rPr lang="en-US">
                <a:latin typeface="Times New Roman" charset="0"/>
              </a:rPr>
              <a:t>But if you return to me and obey my commands and live by them, then even if you are exiled to the ends of the earth, I will bring you back to the place I have chosen for my name to be honored.</a:t>
            </a:r>
            <a:r>
              <a:rPr lang="ja-JP" altLang="en-US">
                <a:latin typeface="Times New Roman" charset="0"/>
              </a:rPr>
              <a:t>’</a:t>
            </a:r>
            <a:endParaRPr lang="en-US">
              <a:latin typeface="Times New Roman" charset="0"/>
            </a:endParaRPr>
          </a:p>
          <a:p>
            <a:pPr eaLnBrk="1" hangingPunct="1"/>
            <a:r>
              <a:rPr lang="en-US" baseline="30000">
                <a:latin typeface="Times New Roman" charset="0"/>
              </a:rPr>
              <a:t>10</a:t>
            </a:r>
            <a:r>
              <a:rPr lang="en-US" baseline="30000">
                <a:latin typeface="Lucida Grande" charset="0"/>
              </a:rPr>
              <a:t>�</a:t>
            </a:r>
            <a:r>
              <a:rPr lang="en-US" baseline="30000">
                <a:latin typeface="Times New Roman" charset="0"/>
              </a:rPr>
              <a:t> </a:t>
            </a:r>
            <a:r>
              <a:rPr lang="ja-JP" altLang="en-US">
                <a:latin typeface="Times New Roman" charset="0"/>
              </a:rPr>
              <a:t>“</a:t>
            </a:r>
            <a:r>
              <a:rPr lang="en-US">
                <a:latin typeface="Times New Roman" charset="0"/>
              </a:rPr>
              <a:t>The people you rescued by your great power and strong hand are your servants. </a:t>
            </a:r>
            <a:r>
              <a:rPr lang="en-US" baseline="30000">
                <a:latin typeface="Times New Roman" charset="0"/>
              </a:rPr>
              <a:t>11</a:t>
            </a:r>
            <a:r>
              <a:rPr lang="en-US" baseline="30000">
                <a:latin typeface="Lucida Grande" charset="0"/>
              </a:rPr>
              <a:t>�</a:t>
            </a:r>
            <a:r>
              <a:rPr lang="en-US" baseline="30000">
                <a:latin typeface="Times New Roman" charset="0"/>
              </a:rPr>
              <a:t> </a:t>
            </a:r>
            <a:r>
              <a:rPr lang="en-US">
                <a:latin typeface="Times New Roman" charset="0"/>
              </a:rPr>
              <a:t>O Lord, please hear my prayer! Listen to the prayers of those of us who delight in honoring you. Please grant me success today by making the king favorable to me.</a:t>
            </a:r>
            <a:r>
              <a:rPr lang="en-US" baseline="30000">
                <a:solidFill>
                  <a:srgbClr val="008000"/>
                </a:solidFill>
                <a:latin typeface="Times New Roman" charset="0"/>
              </a:rPr>
              <a:t>*</a:t>
            </a:r>
            <a:r>
              <a:rPr lang="en-US">
                <a:latin typeface="Times New Roman" charset="0"/>
              </a:rPr>
              <a:t> Put it into his heart to be kind to me.</a:t>
            </a:r>
            <a:r>
              <a:rPr lang="ja-JP" altLang="en-US">
                <a:latin typeface="Times New Roman" charset="0"/>
              </a:rPr>
              <a:t>”</a:t>
            </a:r>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46A02D55-AB39-FE44-9CA2-9E50ED9BE7A6}" type="slidenum">
              <a:rPr lang="en-US" sz="1200" baseline="0"/>
              <a:pPr/>
              <a:t>29</a:t>
            </a:fld>
            <a:endParaRPr lang="en-US" sz="1200" baseline="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47798327-A494-794D-8BAC-20AD0E715233}" type="slidenum">
              <a:rPr lang="en-US" sz="1200" baseline="0"/>
              <a:pPr/>
              <a:t>3</a:t>
            </a:fld>
            <a:endParaRPr lang="en-US" sz="1200" baseline="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5ABC59F5-4516-C54B-B764-06BD772CF42B}" type="slidenum">
              <a:rPr lang="en-US" sz="1200" baseline="0"/>
              <a:pPr/>
              <a:t>30</a:t>
            </a:fld>
            <a:endParaRPr lang="en-US" sz="1200" baseline="0"/>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501ED9E9-1F36-634D-8879-ADC401A998CA}" type="slidenum">
              <a:rPr lang="en-US" sz="1200" baseline="0"/>
              <a:pPr/>
              <a:t>31</a:t>
            </a:fld>
            <a:endParaRPr lang="en-US" sz="1200" baseline="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DE657525-0217-1246-A679-056F8E9CB6A9}" type="slidenum">
              <a:rPr lang="en-US" sz="1200" baseline="0"/>
              <a:pPr/>
              <a:t>32</a:t>
            </a:fld>
            <a:endParaRPr lang="en-US" sz="1200" baseline="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lvl="1" algn="just" eaLnBrk="1" hangingPunct="1">
              <a:spcBef>
                <a:spcPts val="1200"/>
              </a:spcBef>
              <a:spcAft>
                <a:spcPts val="300"/>
              </a:spcAft>
            </a:pPr>
            <a:r>
              <a:rPr noProof="1">
                <a:latin typeface="Times" charset="0"/>
              </a:rPr>
              <a:t>A.	</a:t>
            </a:r>
            <a:r>
              <a:rPr lang="en-US">
                <a:latin typeface="Times" charset="0"/>
              </a:rPr>
              <a:t>God also grants us the </a:t>
            </a:r>
            <a:r>
              <a:rPr lang="en-US" i="1">
                <a:latin typeface="Times" charset="0"/>
              </a:rPr>
              <a:t>vision</a:t>
            </a:r>
            <a:r>
              <a:rPr lang="en-US">
                <a:latin typeface="Times" charset="0"/>
              </a:rPr>
              <a:t> to serve Him. What</a:t>
            </a:r>
            <a:r>
              <a:rPr lang="ja-JP" altLang="en-US">
                <a:latin typeface="Times" charset="0"/>
              </a:rPr>
              <a:t>’</a:t>
            </a:r>
            <a:r>
              <a:rPr lang="en-US">
                <a:latin typeface="Times" charset="0"/>
              </a:rPr>
              <a:t>s on your heart today?</a:t>
            </a:r>
          </a:p>
          <a:p>
            <a:pPr lvl="2" algn="just" eaLnBrk="1" hangingPunct="1">
              <a:spcBef>
                <a:spcPts val="1200"/>
              </a:spcBef>
              <a:spcAft>
                <a:spcPts val="300"/>
              </a:spcAft>
            </a:pPr>
            <a:r>
              <a:rPr noProof="1">
                <a:latin typeface="Times" charset="0"/>
              </a:rPr>
              <a:t>1.	</a:t>
            </a:r>
            <a:r>
              <a:rPr lang="en-US">
                <a:latin typeface="Times New Roman" charset="0"/>
              </a:rPr>
              <a:t>This often happens in an otherwise mundane day.  Warren Wiersbe notes, </a:t>
            </a:r>
            <a:r>
              <a:rPr lang="ja-JP" altLang="en-US">
                <a:latin typeface="Times New Roman" charset="0"/>
              </a:rPr>
              <a:t>“</a:t>
            </a:r>
            <a:r>
              <a:rPr lang="en-US">
                <a:latin typeface="Times New Roman" charset="0"/>
              </a:rPr>
              <a:t>Like large doors, great life-changing events can swing on very small hinges. It was just another day when Moses went out to care for his sheep, but on that day he heard the Lord</a:t>
            </a:r>
            <a:r>
              <a:rPr lang="ja-JP" altLang="en-US">
                <a:latin typeface="Times New Roman" charset="0"/>
              </a:rPr>
              <a:t>’</a:t>
            </a:r>
            <a:r>
              <a:rPr lang="en-US">
                <a:latin typeface="Times New Roman" charset="0"/>
              </a:rPr>
              <a:t>s call and became a prophet (Ex. </a:t>
            </a:r>
            <a:r>
              <a:rPr lang="en-US">
                <a:solidFill>
                  <a:srgbClr val="000080"/>
                </a:solidFill>
                <a:latin typeface="Times New Roman" charset="0"/>
              </a:rPr>
              <a:t>3</a:t>
            </a:r>
            <a:r>
              <a:rPr lang="en-US">
                <a:latin typeface="Times New Roman" charset="0"/>
              </a:rPr>
              <a:t>). It was an ordinary day when David was called home from shepherding his flock; but on that day, he was anointed king (</a:t>
            </a:r>
            <a:r>
              <a:rPr lang="en-US">
                <a:solidFill>
                  <a:srgbClr val="000080"/>
                </a:solidFill>
                <a:latin typeface="Times New Roman" charset="0"/>
              </a:rPr>
              <a:t>1 Sam. 16</a:t>
            </a:r>
            <a:r>
              <a:rPr lang="en-US">
                <a:latin typeface="Times New Roman" charset="0"/>
              </a:rPr>
              <a:t>). It was an ordinary day when Peter, Andrew, James, and John were mending their nets after a night of failure; but that was the day Jesus called them to become fishers of men (</a:t>
            </a:r>
            <a:r>
              <a:rPr lang="en-US">
                <a:solidFill>
                  <a:srgbClr val="000080"/>
                </a:solidFill>
                <a:latin typeface="Times New Roman" charset="0"/>
              </a:rPr>
              <a:t>Luke 5:1–11</a:t>
            </a:r>
            <a:r>
              <a:rPr lang="en-US">
                <a:latin typeface="Times New Roman" charset="0"/>
              </a:rPr>
              <a:t>). You never know what God has in store, even in a commonplace conversation with a friend or relative; so keep your heart open to God</a:t>
            </a:r>
            <a:r>
              <a:rPr lang="ja-JP" altLang="en-US">
                <a:latin typeface="Times New Roman" charset="0"/>
              </a:rPr>
              <a:t>’</a:t>
            </a:r>
            <a:r>
              <a:rPr lang="en-US">
                <a:latin typeface="Times New Roman" charset="0"/>
              </a:rPr>
              <a:t>s providential leading. I attended a birthday party one evening when I was nineteen years old, and a statement made to me there by a friend helped direct my life into the plans God had for me; and I will be forever grateful.</a:t>
            </a:r>
            <a:r>
              <a:rPr lang="ja-JP" altLang="en-US">
                <a:latin typeface="Times New Roman" charset="0"/>
              </a:rPr>
              <a:t>”</a:t>
            </a:r>
            <a:endParaRPr lang="en-US">
              <a:latin typeface="Times" charset="0"/>
            </a:endParaRPr>
          </a:p>
          <a:p>
            <a:pPr lvl="3" algn="just" eaLnBrk="1" hangingPunct="1">
              <a:spcBef>
                <a:spcPts val="1200"/>
              </a:spcBef>
              <a:spcAft>
                <a:spcPts val="300"/>
              </a:spcAft>
            </a:pPr>
            <a:endParaRPr lang="en-US">
              <a:latin typeface="Times New Roman" charset="0"/>
            </a:endParaRPr>
          </a:p>
          <a:p>
            <a:pPr lvl="3" algn="just" eaLnBrk="1" hangingPunct="1">
              <a:spcBef>
                <a:spcPts val="1200"/>
              </a:spcBef>
              <a:spcAft>
                <a:spcPts val="300"/>
              </a:spcAft>
            </a:pPr>
            <a:r>
              <a:rPr lang="en-US">
                <a:latin typeface="Times New Roman" charset="0"/>
              </a:rPr>
              <a:t>Warren W. Wiersbe, Be Determined (Wheaton, Ill.: Victor Books, 1996, c1992), Neh. 1:1.</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F6D9475A-B1DF-1740-9C4A-7EB1B78BCABF}" type="slidenum">
              <a:rPr lang="en-US" sz="1200" baseline="0"/>
              <a:pPr/>
              <a:t>33</a:t>
            </a:fld>
            <a:endParaRPr lang="en-US" sz="1200" baseline="0"/>
          </a:p>
        </p:txBody>
      </p:sp>
      <p:sp>
        <p:nvSpPr>
          <p:cNvPr id="115715" name="Rectangle 2"/>
          <p:cNvSpPr>
            <a:spLocks noGrp="1" noRot="1" noChangeAspect="1" noChangeArrowheads="1" noTextEdit="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0269D403-6564-8549-B022-B1F153D7622E}" type="slidenum">
              <a:rPr lang="en-US" sz="1200" baseline="0"/>
              <a:pPr/>
              <a:t>34</a:t>
            </a:fld>
            <a:endParaRPr lang="en-US" sz="1200" baseline="0"/>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ts val="900"/>
              </a:spcBef>
            </a:pPr>
            <a:r>
              <a:rPr lang="en-US">
                <a:latin typeface="Times New Roman" charset="0"/>
              </a:rPr>
              <a:t>In those days I was the king</a:t>
            </a:r>
            <a:r>
              <a:rPr lang="ja-JP" altLang="en-US">
                <a:latin typeface="Times New Roman" charset="0"/>
              </a:rPr>
              <a:t>’</a:t>
            </a:r>
            <a:r>
              <a:rPr lang="en-US">
                <a:latin typeface="Times New Roman" charset="0"/>
              </a:rPr>
              <a:t>s cup-bearer (11b).</a:t>
            </a:r>
          </a:p>
          <a:p>
            <a:pPr eaLnBrk="1" hangingPunct="1">
              <a:spcBef>
                <a:spcPts val="900"/>
              </a:spcBef>
            </a:pPr>
            <a:endParaRPr lang="en-US">
              <a:latin typeface="Times New Roman" charset="0"/>
            </a:endParaRPr>
          </a:p>
          <a:p>
            <a:pPr lvl="2" eaLnBrk="1" hangingPunct="1">
              <a:spcBef>
                <a:spcPts val="1200"/>
              </a:spcBef>
              <a:spcAft>
                <a:spcPts val="300"/>
              </a:spcAft>
            </a:pPr>
            <a:r>
              <a:rPr noProof="1">
                <a:latin typeface="Times" charset="0"/>
              </a:rPr>
              <a:t>1.	</a:t>
            </a:r>
            <a:r>
              <a:rPr lang="en-US">
                <a:latin typeface="Times" charset="0"/>
              </a:rPr>
              <a:t>Wiersbe also notes, </a:t>
            </a:r>
            <a:r>
              <a:rPr lang="ja-JP" altLang="en-US">
                <a:latin typeface="Times" charset="0"/>
              </a:rPr>
              <a:t>“</a:t>
            </a:r>
            <a:r>
              <a:rPr lang="en-US">
                <a:latin typeface="Times" charset="0"/>
              </a:rPr>
              <a:t>A cupbearer was much more than our modern </a:t>
            </a:r>
            <a:r>
              <a:rPr lang="ja-JP" altLang="en-US">
                <a:latin typeface="Times" charset="0"/>
              </a:rPr>
              <a:t>‘</a:t>
            </a:r>
            <a:r>
              <a:rPr lang="en-US">
                <a:latin typeface="Times" charset="0"/>
              </a:rPr>
              <a:t>butler</a:t>
            </a:r>
            <a:r>
              <a:rPr lang="ja-JP" altLang="en-US">
                <a:latin typeface="Times" charset="0"/>
              </a:rPr>
              <a:t>’</a:t>
            </a:r>
            <a:r>
              <a:rPr lang="en-US">
                <a:latin typeface="Times" charset="0"/>
              </a:rPr>
              <a:t> (see Gen. </a:t>
            </a:r>
            <a:r>
              <a:rPr lang="en-US">
                <a:solidFill>
                  <a:srgbClr val="000080"/>
                </a:solidFill>
                <a:latin typeface="Times" charset="0"/>
              </a:rPr>
              <a:t>40</a:t>
            </a:r>
            <a:r>
              <a:rPr lang="en-US">
                <a:latin typeface="Times" charset="0"/>
              </a:rPr>
              <a:t>). It was a position of great responsibility and privilege. At each meal, he tested the king</a:t>
            </a:r>
            <a:r>
              <a:rPr lang="ja-JP" altLang="en-US">
                <a:latin typeface="Times" charset="0"/>
              </a:rPr>
              <a:t>’</a:t>
            </a:r>
            <a:r>
              <a:rPr lang="en-US">
                <a:latin typeface="Times" charset="0"/>
              </a:rPr>
              <a:t>s wine to make sure it wasn</a:t>
            </a:r>
            <a:r>
              <a:rPr lang="ja-JP" altLang="en-US">
                <a:latin typeface="Times" charset="0"/>
              </a:rPr>
              <a:t>’</a:t>
            </a:r>
            <a:r>
              <a:rPr lang="en-US">
                <a:latin typeface="Times" charset="0"/>
              </a:rPr>
              <a:t>t poisoned. A man who stood that close to the king in public had to be handsome, cultured, knowledgeable in court procedures, and able to converse with the king and advise him if asked (see </a:t>
            </a:r>
            <a:r>
              <a:rPr lang="en-US">
                <a:solidFill>
                  <a:srgbClr val="000080"/>
                </a:solidFill>
                <a:latin typeface="Times" charset="0"/>
              </a:rPr>
              <a:t>41:1–13</a:t>
            </a:r>
            <a:r>
              <a:rPr lang="en-US">
                <a:latin typeface="Times" charset="0"/>
              </a:rPr>
              <a:t>). Because he had access to the king, the cupbearer was a man of great influence, which he could use for good or for evil.</a:t>
            </a:r>
            <a:r>
              <a:rPr lang="ja-JP" altLang="en-US">
                <a:latin typeface="Times" charset="0"/>
              </a:rPr>
              <a:t>”</a:t>
            </a:r>
            <a:endParaRPr lang="en-US">
              <a:latin typeface="Times" charset="0"/>
            </a:endParaRPr>
          </a:p>
          <a:p>
            <a:pPr lvl="2" eaLnBrk="1" hangingPunct="1">
              <a:spcBef>
                <a:spcPts val="1200"/>
              </a:spcBef>
              <a:spcAft>
                <a:spcPts val="300"/>
              </a:spcAft>
            </a:pPr>
            <a:r>
              <a:rPr lang="en-US">
                <a:latin typeface="Times" charset="0"/>
              </a:rPr>
              <a:t>2.	</a:t>
            </a:r>
            <a:r>
              <a:rPr lang="ja-JP" altLang="en-US">
                <a:latin typeface="Times" charset="0"/>
              </a:rPr>
              <a:t>“</a:t>
            </a:r>
            <a:r>
              <a:rPr lang="en-US">
                <a:latin typeface="Times" charset="0"/>
              </a:rPr>
              <a:t>That Nehemiah, a Jew, held such an important position in the palace speaks well of his character and ability (</a:t>
            </a:r>
            <a:r>
              <a:rPr lang="en-US">
                <a:solidFill>
                  <a:srgbClr val="000080"/>
                </a:solidFill>
                <a:latin typeface="Times" charset="0"/>
              </a:rPr>
              <a:t>Dan. 1:1–4</a:t>
            </a:r>
            <a:r>
              <a:rPr lang="en-US">
                <a:latin typeface="Times" charset="0"/>
              </a:rPr>
              <a:t>). For nearly a century, the Jewish remnant had been back in their own land, and Nehemiah could have joined them; but he chose to remain in the palace. It turned out that God had a work for him to do there that he could not have accomplished elsewhere. God put Nehemiah in Susa just as He had put Esther there a generation before, and just as He had put Joseph in Egypt and Daniel in Babylon. When God wants to accomplish a work, He always prepares His workers and puts them in the right places at the right time.</a:t>
            </a:r>
            <a:r>
              <a:rPr lang="ja-JP" altLang="en-US">
                <a:latin typeface="Times" charset="0"/>
              </a:rPr>
              <a:t>”</a:t>
            </a:r>
            <a:endParaRPr lang="en-US">
              <a:latin typeface="Times" charset="0"/>
            </a:endParaRPr>
          </a:p>
          <a:p>
            <a:pPr lvl="3" eaLnBrk="1" hangingPunct="1">
              <a:spcBef>
                <a:spcPts val="1200"/>
              </a:spcBef>
              <a:spcAft>
                <a:spcPts val="300"/>
              </a:spcAft>
            </a:pPr>
            <a:r>
              <a:rPr lang="en-US">
                <a:latin typeface="Times New Roman" charset="0"/>
              </a:rPr>
              <a:t>Ibid.</a:t>
            </a:r>
          </a:p>
          <a:p>
            <a:pPr eaLnBrk="1" hangingPunct="1">
              <a:spcBef>
                <a:spcPts val="900"/>
              </a:spcBef>
            </a:pPr>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E915816E-C706-BD4A-B45C-53D02F295B71}" type="slidenum">
              <a:rPr lang="en-US" sz="1200" baseline="0"/>
              <a:pPr/>
              <a:t>35</a:t>
            </a:fld>
            <a:endParaRPr lang="en-US" sz="1200" baseline="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17CD4865-7F43-F648-8E83-F9D5C1B61E20}" type="slidenum">
              <a:rPr lang="en-US" sz="1200" baseline="0"/>
              <a:pPr/>
              <a:t>36</a:t>
            </a:fld>
            <a:endParaRPr lang="en-US" sz="1200" baseline="0"/>
          </a:p>
        </p:txBody>
      </p:sp>
      <p:sp>
        <p:nvSpPr>
          <p:cNvPr id="1187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r"/>
            <a:fld id="{E415029B-B1F4-C146-A716-81B6DB169FF3}" type="slidenum">
              <a:rPr lang="en-US" sz="1200" baseline="0">
                <a:latin typeface="Arial" charset="0"/>
                <a:cs typeface="ＭＳ Ｐゴシック" charset="0"/>
              </a:rPr>
              <a:pPr algn="r"/>
              <a:t>36</a:t>
            </a:fld>
            <a:endParaRPr lang="en-US" sz="1200" baseline="0">
              <a:latin typeface="Arial" charset="0"/>
              <a:cs typeface="ＭＳ Ｐゴシック" charset="0"/>
            </a:endParaRPr>
          </a:p>
        </p:txBody>
      </p:sp>
      <p:sp>
        <p:nvSpPr>
          <p:cNvPr id="118788" name="Rectangle 2"/>
          <p:cNvSpPr>
            <a:spLocks noGrp="1" noRot="1" noChangeAspect="1" noChangeArrowheads="1" noTextEdit="1"/>
          </p:cNvSpPr>
          <p:nvPr>
            <p:ph type="sldImg"/>
          </p:nvPr>
        </p:nvSpPr>
        <p:spPr>
          <a:solidFill>
            <a:srgbClr val="FFFFFF"/>
          </a:solidFill>
          <a:ln/>
        </p:spPr>
      </p:sp>
      <p:sp>
        <p:nvSpPr>
          <p:cNvPr id="11878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B3A51E8A-D8AE-7149-A749-C55F1A7B3C8D}" type="slidenum">
              <a:rPr lang="en-US" sz="1200" baseline="0"/>
              <a:pPr/>
              <a:t>37</a:t>
            </a:fld>
            <a:endParaRPr lang="en-US" sz="1200" baseline="0"/>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FC34696D-1E6A-914D-9C7C-1074CB696F5E}" type="slidenum">
              <a:rPr lang="en-US" sz="1200" baseline="0"/>
              <a:pPr/>
              <a:t>38</a:t>
            </a:fld>
            <a:endParaRPr lang="en-US" sz="1200" baseline="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003CF0EA-3103-0C46-865D-37CF442AE357}" type="slidenum">
              <a:rPr lang="en-US" sz="1200" baseline="0"/>
              <a:pPr/>
              <a:t>39</a:t>
            </a:fld>
            <a:endParaRPr lang="en-US" sz="1200" baseline="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9A57DDE7-86E7-D840-9B00-3EA970BEAA8C}" type="slidenum">
              <a:rPr lang="en-US" sz="1200" baseline="0"/>
              <a:pPr/>
              <a:t>4</a:t>
            </a:fld>
            <a:endParaRPr lang="en-US" sz="1200" baseline="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333FC3F7-DEB4-174A-8984-AC2375D4C9F4}" type="slidenum">
              <a:rPr lang="en-US" sz="1200" baseline="0"/>
              <a:pPr/>
              <a:t>40</a:t>
            </a:fld>
            <a:endParaRPr lang="en-US" sz="1200" baseline="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8216EE94-A6BD-784D-835C-53E3E0C94727}" type="slidenum">
              <a:rPr lang="en-US" sz="1200" baseline="0"/>
              <a:pPr/>
              <a:t>41</a:t>
            </a:fld>
            <a:endParaRPr lang="en-US" sz="1200" baseline="0"/>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rPr>
              <a:t>Settlements of the Persian Province of Judah According to Ezra and Nehemiah (Logos Libronix Bible Maps, Mac edition, 2008)</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BFE282C4-F843-E64B-9EBF-06F01C90EEA8}" type="slidenum">
              <a:rPr lang="en-US" sz="1200" baseline="0"/>
              <a:pPr/>
              <a:t>42</a:t>
            </a:fld>
            <a:endParaRPr lang="en-US" sz="1200" baseline="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B5F1D63D-4B3F-C24E-B45E-998CF2EF652C}" type="slidenum">
              <a:rPr lang="en-US" sz="1200" baseline="0"/>
              <a:pPr/>
              <a:t>43</a:t>
            </a:fld>
            <a:endParaRPr lang="en-US" sz="1200" baseline="0"/>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02D70BCC-B673-D344-9280-20A9F458A631}" type="slidenum">
              <a:rPr lang="en-US" sz="1200" baseline="0"/>
              <a:pPr/>
              <a:t>44</a:t>
            </a:fld>
            <a:endParaRPr lang="en-US" sz="1200" baseline="0"/>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BD6B2385-966C-5842-B526-B07E129F4311}" type="slidenum">
              <a:rPr lang="en-US" sz="1200" baseline="0"/>
              <a:pPr/>
              <a:t>45</a:t>
            </a:fld>
            <a:endParaRPr lang="en-US" sz="1200" baseline="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3DD6CAAF-1AF0-7B44-9F7D-E3F4F048A7BB}" type="slidenum">
              <a:rPr lang="en-US" sz="1200" baseline="0"/>
              <a:pPr/>
              <a:t>46</a:t>
            </a:fld>
            <a:endParaRPr lang="en-US" sz="1200" baseline="0"/>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0758DDC5-258A-CB40-A5E1-E8A03FBAB129}" type="slidenum">
              <a:rPr lang="en-US" sz="1200" baseline="0"/>
              <a:pPr/>
              <a:t>47</a:t>
            </a:fld>
            <a:endParaRPr lang="en-US" sz="1200" baseline="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8D0A3F33-042B-9A4B-A69C-E80D8463DF9F}" type="slidenum">
              <a:rPr lang="en-US" sz="1200" baseline="0"/>
              <a:pPr/>
              <a:t>48</a:t>
            </a:fld>
            <a:endParaRPr lang="en-US" sz="1200" baseline="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F059A9A9-B2D0-EB44-A50D-DFF88D9651B1}" type="slidenum">
              <a:rPr lang="en-US" sz="1200" baseline="0"/>
              <a:pPr/>
              <a:t>49</a:t>
            </a:fld>
            <a:endParaRPr lang="en-US" sz="1200" baseline="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6ADDA6FF-4F23-D44A-9BFC-B129EC3772D0}" type="slidenum">
              <a:rPr lang="en-US" sz="1200" baseline="0"/>
              <a:pPr/>
              <a:t>5</a:t>
            </a:fld>
            <a:endParaRPr lang="en-US" sz="1200" baseline="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37782CFF-11A3-2147-86A6-7BCACF83A71D}" type="slidenum">
              <a:rPr lang="en-US" sz="1200" baseline="0"/>
              <a:pPr/>
              <a:t>50</a:t>
            </a:fld>
            <a:endParaRPr lang="en-US" sz="1200" baseline="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44278888-5F18-B349-B85C-280F6A276502}" type="slidenum">
              <a:rPr lang="en-US" sz="1200" baseline="0"/>
              <a:pPr/>
              <a:t>51</a:t>
            </a:fld>
            <a:endParaRPr lang="en-US" sz="1200" baseline="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5223AFCE-4E82-674A-BD8E-03B614B68FA2}" type="slidenum">
              <a:rPr lang="en-US" sz="1200" baseline="0"/>
              <a:pPr/>
              <a:t>52</a:t>
            </a:fld>
            <a:endParaRPr lang="en-US" sz="1200" baseline="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861046BD-0DCC-6842-B656-338922416A04}" type="slidenum">
              <a:rPr lang="en-US" sz="1200" baseline="0"/>
              <a:pPr/>
              <a:t>53</a:t>
            </a:fld>
            <a:endParaRPr lang="en-US" sz="1200" baseline="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11010D70-7E10-4840-85B5-E03862F091C2}" type="slidenum">
              <a:rPr lang="en-US" sz="1200" baseline="0"/>
              <a:pPr/>
              <a:t>54</a:t>
            </a:fld>
            <a:endParaRPr lang="en-US" sz="1200" baseline="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70D62400-63B9-A84B-BA38-AD00B055A9C3}" type="slidenum">
              <a:rPr lang="en-US" sz="1200" baseline="0"/>
              <a:pPr/>
              <a:t>55</a:t>
            </a:fld>
            <a:endParaRPr lang="en-US" sz="1200" baseline="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34461AA4-13E0-0748-8A12-D2B6AB8C4778}" type="slidenum">
              <a:rPr lang="en-US" sz="1200" baseline="0"/>
              <a:pPr/>
              <a:t>56</a:t>
            </a:fld>
            <a:endParaRPr lang="en-US" sz="1200" baseline="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50530523-A2BD-BB42-8822-5A2A7DEB32DE}" type="slidenum">
              <a:rPr lang="en-US" sz="1200" baseline="0"/>
              <a:pPr/>
              <a:t>57</a:t>
            </a:fld>
            <a:endParaRPr lang="en-US" sz="1200" baseline="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18F1B4F0-73BB-BF48-905F-B900D8929D0E}" type="slidenum">
              <a:rPr lang="en-US" sz="1200" baseline="0"/>
              <a:pPr/>
              <a:t>58</a:t>
            </a:fld>
            <a:endParaRPr lang="en-US" sz="1200" baseline="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75F6AE6C-F435-7546-8774-526D2905331D}" type="slidenum">
              <a:rPr lang="en-US" sz="1200" baseline="0"/>
              <a:pPr/>
              <a:t>59</a:t>
            </a:fld>
            <a:endParaRPr lang="en-US" sz="1200" baseline="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33FA0BE6-6AF9-9D45-920D-42A55F5557FE}" type="slidenum">
              <a:rPr lang="en-US" sz="1200" baseline="0"/>
              <a:pPr/>
              <a:t>6</a:t>
            </a:fld>
            <a:endParaRPr lang="en-US" sz="1200" baseline="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C29BF493-F875-704C-9AAC-5946CFDC69A4}" type="slidenum">
              <a:rPr lang="en-US" sz="1200" baseline="0"/>
              <a:pPr/>
              <a:t>60</a:t>
            </a:fld>
            <a:endParaRPr lang="en-US" sz="1200" baseline="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5CF3A457-202D-094E-9F49-E18834BEB3AC}" type="slidenum">
              <a:rPr lang="en-US" sz="1200" baseline="0"/>
              <a:pPr/>
              <a:t>61</a:t>
            </a:fld>
            <a:endParaRPr lang="en-US" sz="1200" baseline="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0A22503A-D5F4-EB46-A676-FDFFAB6C15B5}" type="slidenum">
              <a:rPr lang="en-US" sz="1200" baseline="0"/>
              <a:pPr/>
              <a:t>62</a:t>
            </a:fld>
            <a:endParaRPr lang="en-US" sz="1200" baseline="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0A9C3B29-C16C-F14F-BFFA-7C1544C90F08}" type="slidenum">
              <a:rPr lang="en-US" sz="1200" baseline="0"/>
              <a:pPr/>
              <a:t>63</a:t>
            </a:fld>
            <a:endParaRPr lang="en-US" sz="1200" baseline="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33FAC0C8-F04E-CA48-BE61-63F4C84B204B}" type="slidenum">
              <a:rPr lang="en-US" sz="1200" baseline="0"/>
              <a:pPr/>
              <a:t>64</a:t>
            </a:fld>
            <a:endParaRPr lang="en-US" sz="1200" baseline="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A673EBA0-4F47-3647-B8E3-5DB035A91976}" type="slidenum">
              <a:rPr lang="en-US" sz="1200" baseline="0"/>
              <a:pPr/>
              <a:t>65</a:t>
            </a:fld>
            <a:endParaRPr lang="en-US" sz="1200" baseline="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F83EE4CD-626F-5B41-B73B-C55696EAADFC}" type="slidenum">
              <a:rPr lang="en-US" sz="1200" baseline="0"/>
              <a:pPr/>
              <a:t>66</a:t>
            </a:fld>
            <a:endParaRPr lang="en-US" sz="1200" baseline="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73429268-1AAC-BF4F-B786-17A14606D33F}" type="slidenum">
              <a:rPr lang="en-US" sz="1200" baseline="0"/>
              <a:pPr/>
              <a:t>67</a:t>
            </a:fld>
            <a:endParaRPr lang="en-US" sz="1200" baseline="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7721B0AD-AB4B-8E40-9925-D69BDACBB9A0}" type="slidenum">
              <a:rPr lang="en-US" sz="1200" baseline="0"/>
              <a:pPr/>
              <a:t>68</a:t>
            </a:fld>
            <a:endParaRPr lang="en-US" sz="1200" baseline="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70</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A2CDE84C-19AC-0D4D-8C37-D905DA73965F}" type="slidenum">
              <a:rPr lang="en-US" sz="1200" baseline="0"/>
              <a:pPr/>
              <a:t>7</a:t>
            </a:fld>
            <a:endParaRPr lang="en-US" sz="1200" baseline="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AE1CAF7D-AB1B-044B-9EE8-42CF5F25DC33}" type="slidenum">
              <a:rPr lang="en-US" sz="1200" baseline="0"/>
              <a:pPr/>
              <a:t>8</a:t>
            </a:fld>
            <a:endParaRPr lang="en-US" sz="1200" baseline="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fld id="{1896A066-88B6-C04B-863B-D4F934CD0B78}" type="slidenum">
              <a:rPr lang="en-US" sz="1200" baseline="0"/>
              <a:pPr/>
              <a:t>9</a:t>
            </a:fld>
            <a:endParaRPr lang="en-US" sz="1200" baseline="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a:latin typeface="Times New Roman" pitchFamily="18" charset="0"/>
              <a:ea typeface="+mn-ea"/>
            </a:endParaRPr>
          </a:p>
        </p:txBody>
      </p:sp>
      <p:sp>
        <p:nvSpPr>
          <p:cNvPr id="34819"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4820"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smtClean="0">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a:defRPr smtClean="0">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fld id="{E2A219A3-227A-2B42-BD7D-E2CDDACB24DD}" type="slidenum">
              <a:rPr lang="en-US"/>
              <a:pPr/>
              <a:t>‹#›</a:t>
            </a:fld>
            <a:endParaRPr lang="en-US"/>
          </a:p>
        </p:txBody>
      </p:sp>
    </p:spTree>
    <p:extLst>
      <p:ext uri="{BB962C8B-B14F-4D97-AF65-F5344CB8AC3E}">
        <p14:creationId xmlns:p14="http://schemas.microsoft.com/office/powerpoint/2010/main" val="55687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B886D3-7B88-1444-9958-8C26C0E43432}" type="slidenum">
              <a:rPr lang="en-US"/>
              <a:pPr/>
              <a:t>‹#›</a:t>
            </a:fld>
            <a:endParaRPr lang="en-US"/>
          </a:p>
        </p:txBody>
      </p:sp>
    </p:spTree>
    <p:extLst>
      <p:ext uri="{BB962C8B-B14F-4D97-AF65-F5344CB8AC3E}">
        <p14:creationId xmlns:p14="http://schemas.microsoft.com/office/powerpoint/2010/main" val="10107554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4736781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338028"/>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184488029"/>
      </p:ext>
    </p:extLst>
  </p:cSld>
  <p:clrMapOvr>
    <a:masterClrMapping/>
  </p:clrMapOvr>
  <p:transition xmlns:p14="http://schemas.microsoft.com/office/powerpoint/2010/main" spd="med">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2737887910"/>
      </p:ext>
    </p:extLst>
  </p:cSld>
  <p:clrMapOvr>
    <a:masterClrMapping/>
  </p:clrMapOvr>
  <p:transition xmlns:p14="http://schemas.microsoft.com/office/powerpoint/2010/main" spd="med">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689918462"/>
      </p:ext>
    </p:extLst>
  </p:cSld>
  <p:clrMapOvr>
    <a:masterClrMapping/>
  </p:clrMapOvr>
  <p:transition xmlns:p14="http://schemas.microsoft.com/office/powerpoint/2010/mai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2060792358"/>
      </p:ext>
    </p:extLst>
  </p:cSld>
  <p:clrMapOvr>
    <a:masterClrMapping/>
  </p:clrMapOvr>
  <p:transition xmlns:p14="http://schemas.microsoft.com/office/powerpoint/2010/mai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3769570163"/>
      </p:ext>
    </p:extLst>
  </p:cSld>
  <p:clrMapOvr>
    <a:masterClrMapping/>
  </p:clrMapOvr>
  <p:transition xmlns:p14="http://schemas.microsoft.com/office/powerpoint/2010/mai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60824751"/>
      </p:ext>
    </p:extLst>
  </p:cSld>
  <p:clrMapOvr>
    <a:masterClrMapping/>
  </p:clrMapOvr>
  <p:transition xmlns:p14="http://schemas.microsoft.com/office/powerpoint/2010/mai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1626486919"/>
      </p:ext>
    </p:extLst>
  </p:cSld>
  <p:clrMapOvr>
    <a:masterClrMapping/>
  </p:clrMapOvr>
  <p:transition xmlns:p14="http://schemas.microsoft.com/office/powerpoint/2010/mai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3998374463"/>
      </p:ext>
    </p:extLst>
  </p:cSld>
  <p:clrMapOvr>
    <a:masterClrMapping/>
  </p:clrMapOvr>
  <p:transition xmlns:p14="http://schemas.microsoft.com/office/powerpoint/2010/mai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09FAC6-4ADE-2C45-B11C-5962D79BBF30}" type="slidenum">
              <a:rPr lang="en-US"/>
              <a:pPr/>
              <a:t>‹#›</a:t>
            </a:fld>
            <a:endParaRPr lang="en-US"/>
          </a:p>
        </p:txBody>
      </p:sp>
    </p:spTree>
    <p:extLst>
      <p:ext uri="{BB962C8B-B14F-4D97-AF65-F5344CB8AC3E}">
        <p14:creationId xmlns:p14="http://schemas.microsoft.com/office/powerpoint/2010/main" val="15576614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127794922"/>
      </p:ext>
    </p:extLst>
  </p:cSld>
  <p:clrMapOvr>
    <a:masterClrMapping/>
  </p:clrMapOvr>
  <p:transition xmlns:p14="http://schemas.microsoft.com/office/powerpoint/2010/mai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636540493"/>
      </p:ext>
    </p:extLst>
  </p:cSld>
  <p:clrMapOvr>
    <a:masterClrMapping/>
  </p:clrMapOvr>
  <p:transition xmlns:p14="http://schemas.microsoft.com/office/powerpoint/2010/main" spd="med">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648736387"/>
      </p:ext>
    </p:extLst>
  </p:cSld>
  <p:clrMapOvr>
    <a:masterClrMapping/>
  </p:clrMapOvr>
  <p:transition xmlns:p14="http://schemas.microsoft.com/office/powerpoint/2010/mai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D5D1F9-7492-BB46-BCF8-0568FEDCEDEF}" type="slidenum">
              <a:rPr lang="en-US"/>
              <a:pPr/>
              <a:t>‹#›</a:t>
            </a:fld>
            <a:endParaRPr lang="en-US"/>
          </a:p>
        </p:txBody>
      </p:sp>
    </p:spTree>
    <p:extLst>
      <p:ext uri="{BB962C8B-B14F-4D97-AF65-F5344CB8AC3E}">
        <p14:creationId xmlns:p14="http://schemas.microsoft.com/office/powerpoint/2010/main" val="2835652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ACA192-4D4A-2F49-8971-F56AD9E48DCF}" type="slidenum">
              <a:rPr lang="en-US"/>
              <a:pPr/>
              <a:t>‹#›</a:t>
            </a:fld>
            <a:endParaRPr lang="en-US"/>
          </a:p>
        </p:txBody>
      </p:sp>
    </p:spTree>
    <p:extLst>
      <p:ext uri="{BB962C8B-B14F-4D97-AF65-F5344CB8AC3E}">
        <p14:creationId xmlns:p14="http://schemas.microsoft.com/office/powerpoint/2010/main" val="389042027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4C1ED06-31AF-634C-86B4-105169297592}" type="slidenum">
              <a:rPr lang="en-US"/>
              <a:pPr/>
              <a:t>‹#›</a:t>
            </a:fld>
            <a:endParaRPr lang="en-US"/>
          </a:p>
        </p:txBody>
      </p:sp>
    </p:spTree>
    <p:extLst>
      <p:ext uri="{BB962C8B-B14F-4D97-AF65-F5344CB8AC3E}">
        <p14:creationId xmlns:p14="http://schemas.microsoft.com/office/powerpoint/2010/main" val="372484618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5BC896-7B64-E945-A2AD-FAFF7A97724A}" type="slidenum">
              <a:rPr lang="en-US"/>
              <a:pPr/>
              <a:t>‹#›</a:t>
            </a:fld>
            <a:endParaRPr lang="en-US"/>
          </a:p>
        </p:txBody>
      </p:sp>
    </p:spTree>
    <p:extLst>
      <p:ext uri="{BB962C8B-B14F-4D97-AF65-F5344CB8AC3E}">
        <p14:creationId xmlns:p14="http://schemas.microsoft.com/office/powerpoint/2010/main" val="3607734865"/>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900"/>
            <a:ext cx="3810000" cy="5118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02CCCAC-6D03-5541-B09D-93853FA61D39}" type="slidenum">
              <a:rPr lang="en-US"/>
              <a:pPr/>
              <a:t>‹#›</a:t>
            </a:fld>
            <a:endParaRPr lang="en-US"/>
          </a:p>
        </p:txBody>
      </p:sp>
    </p:spTree>
    <p:extLst>
      <p:ext uri="{BB962C8B-B14F-4D97-AF65-F5344CB8AC3E}">
        <p14:creationId xmlns:p14="http://schemas.microsoft.com/office/powerpoint/2010/main" val="2853120962"/>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89BA8D8-FB5A-5541-8337-624B377EA09A}" type="slidenum">
              <a:rPr lang="en-US"/>
              <a:pPr/>
              <a:t>‹#›</a:t>
            </a:fld>
            <a:endParaRPr lang="en-US"/>
          </a:p>
        </p:txBody>
      </p:sp>
    </p:spTree>
    <p:extLst>
      <p:ext uri="{BB962C8B-B14F-4D97-AF65-F5344CB8AC3E}">
        <p14:creationId xmlns:p14="http://schemas.microsoft.com/office/powerpoint/2010/main" val="3220660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2CA3666-3EA4-024A-89C4-5228CDAC4762}" type="slidenum">
              <a:rPr lang="en-US"/>
              <a:pPr/>
              <a:t>‹#›</a:t>
            </a:fld>
            <a:endParaRPr lang="en-US"/>
          </a:p>
        </p:txBody>
      </p:sp>
    </p:spTree>
    <p:extLst>
      <p:ext uri="{BB962C8B-B14F-4D97-AF65-F5344CB8AC3E}">
        <p14:creationId xmlns:p14="http://schemas.microsoft.com/office/powerpoint/2010/main" val="255548501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A732825-ADFE-2E44-AD54-45BDC3AF73FF}" type="slidenum">
              <a:rPr lang="en-US"/>
              <a:pPr/>
              <a:t>‹#›</a:t>
            </a:fld>
            <a:endParaRPr lang="en-US"/>
          </a:p>
        </p:txBody>
      </p:sp>
    </p:spTree>
    <p:extLst>
      <p:ext uri="{BB962C8B-B14F-4D97-AF65-F5344CB8AC3E}">
        <p14:creationId xmlns:p14="http://schemas.microsoft.com/office/powerpoint/2010/main" val="355065879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EF8448-0B34-6D4C-9D73-F48F63473BAE}" type="slidenum">
              <a:rPr lang="en-US"/>
              <a:pPr/>
              <a:t>‹#›</a:t>
            </a:fld>
            <a:endParaRPr lang="en-US"/>
          </a:p>
        </p:txBody>
      </p:sp>
    </p:spTree>
    <p:extLst>
      <p:ext uri="{BB962C8B-B14F-4D97-AF65-F5344CB8AC3E}">
        <p14:creationId xmlns:p14="http://schemas.microsoft.com/office/powerpoint/2010/main" val="529453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D200A03-2991-2840-BFA0-84DE55CB1958}" type="slidenum">
              <a:rPr lang="en-US"/>
              <a:pPr/>
              <a:t>‹#›</a:t>
            </a:fld>
            <a:endParaRPr lang="en-US"/>
          </a:p>
        </p:txBody>
      </p:sp>
    </p:spTree>
    <p:extLst>
      <p:ext uri="{BB962C8B-B14F-4D97-AF65-F5344CB8AC3E}">
        <p14:creationId xmlns:p14="http://schemas.microsoft.com/office/powerpoint/2010/main" val="289602573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DC8142-8207-2441-B264-06AB00E7284B}" type="slidenum">
              <a:rPr lang="en-US"/>
              <a:pPr/>
              <a:t>‹#›</a:t>
            </a:fld>
            <a:endParaRPr lang="en-US"/>
          </a:p>
        </p:txBody>
      </p:sp>
    </p:spTree>
    <p:extLst>
      <p:ext uri="{BB962C8B-B14F-4D97-AF65-F5344CB8AC3E}">
        <p14:creationId xmlns:p14="http://schemas.microsoft.com/office/powerpoint/2010/main" val="65276903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78C0E3-183E-8D4B-B798-C96335558051}" type="slidenum">
              <a:rPr lang="en-US"/>
              <a:pPr/>
              <a:t>‹#›</a:t>
            </a:fld>
            <a:endParaRPr lang="en-US"/>
          </a:p>
        </p:txBody>
      </p:sp>
    </p:spTree>
    <p:extLst>
      <p:ext uri="{BB962C8B-B14F-4D97-AF65-F5344CB8AC3E}">
        <p14:creationId xmlns:p14="http://schemas.microsoft.com/office/powerpoint/2010/main" val="380638842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5888"/>
            <a:ext cx="1943100"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15888"/>
            <a:ext cx="5676900"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94B8797-4A09-7940-9EFC-490451F84F94}" type="slidenum">
              <a:rPr lang="en-US"/>
              <a:pPr/>
              <a:t>‹#›</a:t>
            </a:fld>
            <a:endParaRPr lang="en-US"/>
          </a:p>
        </p:txBody>
      </p:sp>
    </p:spTree>
    <p:extLst>
      <p:ext uri="{BB962C8B-B14F-4D97-AF65-F5344CB8AC3E}">
        <p14:creationId xmlns:p14="http://schemas.microsoft.com/office/powerpoint/2010/main" val="30803853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B2BB58-871B-994A-AB94-E1A6E045FEE3}" type="slidenum">
              <a:rPr lang="en-US"/>
              <a:pPr/>
              <a:t>‹#›</a:t>
            </a:fld>
            <a:endParaRPr lang="en-US"/>
          </a:p>
        </p:txBody>
      </p:sp>
    </p:spTree>
    <p:extLst>
      <p:ext uri="{BB962C8B-B14F-4D97-AF65-F5344CB8AC3E}">
        <p14:creationId xmlns:p14="http://schemas.microsoft.com/office/powerpoint/2010/main" val="2938760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493A066-B98D-1342-BA2F-EBB6008C2FDF}" type="slidenum">
              <a:rPr lang="en-US"/>
              <a:pPr/>
              <a:t>‹#›</a:t>
            </a:fld>
            <a:endParaRPr lang="en-US"/>
          </a:p>
        </p:txBody>
      </p:sp>
    </p:spTree>
    <p:extLst>
      <p:ext uri="{BB962C8B-B14F-4D97-AF65-F5344CB8AC3E}">
        <p14:creationId xmlns:p14="http://schemas.microsoft.com/office/powerpoint/2010/main" val="4293919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C9944B-757F-8347-B70A-73E1C8E2D319}" type="slidenum">
              <a:rPr lang="en-US"/>
              <a:pPr/>
              <a:t>‹#›</a:t>
            </a:fld>
            <a:endParaRPr lang="en-US"/>
          </a:p>
        </p:txBody>
      </p:sp>
    </p:spTree>
    <p:extLst>
      <p:ext uri="{BB962C8B-B14F-4D97-AF65-F5344CB8AC3E}">
        <p14:creationId xmlns:p14="http://schemas.microsoft.com/office/powerpoint/2010/main" val="3671618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FFAC8B-2F92-7348-A609-A28F85CA8C49}" type="slidenum">
              <a:rPr lang="en-US"/>
              <a:pPr/>
              <a:t>‹#›</a:t>
            </a:fld>
            <a:endParaRPr lang="en-US"/>
          </a:p>
        </p:txBody>
      </p:sp>
    </p:spTree>
    <p:extLst>
      <p:ext uri="{BB962C8B-B14F-4D97-AF65-F5344CB8AC3E}">
        <p14:creationId xmlns:p14="http://schemas.microsoft.com/office/powerpoint/2010/main" val="2086403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1CACDA8-8C02-3A42-8C34-92239060FE5E}" type="slidenum">
              <a:rPr lang="en-US"/>
              <a:pPr/>
              <a:t>‹#›</a:t>
            </a:fld>
            <a:endParaRPr lang="en-US"/>
          </a:p>
        </p:txBody>
      </p:sp>
    </p:spTree>
    <p:extLst>
      <p:ext uri="{BB962C8B-B14F-4D97-AF65-F5344CB8AC3E}">
        <p14:creationId xmlns:p14="http://schemas.microsoft.com/office/powerpoint/2010/main" val="3602952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90DBB0-0B36-0B45-B38E-85AC3CE636FF}" type="slidenum">
              <a:rPr lang="en-US"/>
              <a:pPr/>
              <a:t>‹#›</a:t>
            </a:fld>
            <a:endParaRPr lang="en-US"/>
          </a:p>
        </p:txBody>
      </p:sp>
    </p:spTree>
    <p:extLst>
      <p:ext uri="{BB962C8B-B14F-4D97-AF65-F5344CB8AC3E}">
        <p14:creationId xmlns:p14="http://schemas.microsoft.com/office/powerpoint/2010/main" val="334205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B5CE4F-4FFA-9549-8580-B8B61ADAADB5}" type="slidenum">
              <a:rPr lang="en-US"/>
              <a:pPr/>
              <a:t>‹#›</a:t>
            </a:fld>
            <a:endParaRPr lang="en-US"/>
          </a:p>
        </p:txBody>
      </p:sp>
    </p:spTree>
    <p:extLst>
      <p:ext uri="{BB962C8B-B14F-4D97-AF65-F5344CB8AC3E}">
        <p14:creationId xmlns:p14="http://schemas.microsoft.com/office/powerpoint/2010/main" val="1880477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1350290-CE87-D940-BB68-BE90F83A4715}" type="slidenum">
              <a:rPr lang="en-US"/>
              <a:pPr/>
              <a:t>‹#›</a:t>
            </a:fld>
            <a:endParaRPr lang="en-US"/>
          </a:p>
        </p:txBody>
      </p:sp>
    </p:spTree>
    <p:extLst>
      <p:ext uri="{BB962C8B-B14F-4D97-AF65-F5344CB8AC3E}">
        <p14:creationId xmlns:p14="http://schemas.microsoft.com/office/powerpoint/2010/main" val="2621894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60F964-281F-F34E-8942-E82349EDFEF0}" type="slidenum">
              <a:rPr lang="en-US"/>
              <a:pPr/>
              <a:t>‹#›</a:t>
            </a:fld>
            <a:endParaRPr lang="en-US"/>
          </a:p>
        </p:txBody>
      </p:sp>
    </p:spTree>
    <p:extLst>
      <p:ext uri="{BB962C8B-B14F-4D97-AF65-F5344CB8AC3E}">
        <p14:creationId xmlns:p14="http://schemas.microsoft.com/office/powerpoint/2010/main" val="3816630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BAB4E5-5059-E141-B80D-1B74A3ADF146}" type="slidenum">
              <a:rPr lang="en-US"/>
              <a:pPr/>
              <a:t>‹#›</a:t>
            </a:fld>
            <a:endParaRPr lang="en-US"/>
          </a:p>
        </p:txBody>
      </p:sp>
    </p:spTree>
    <p:extLst>
      <p:ext uri="{BB962C8B-B14F-4D97-AF65-F5344CB8AC3E}">
        <p14:creationId xmlns:p14="http://schemas.microsoft.com/office/powerpoint/2010/main" val="3012142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3AF8D2-D6BE-3147-A6AF-F64441D5D722}" type="slidenum">
              <a:rPr lang="en-US"/>
              <a:pPr/>
              <a:t>‹#›</a:t>
            </a:fld>
            <a:endParaRPr lang="en-US"/>
          </a:p>
        </p:txBody>
      </p:sp>
    </p:spTree>
    <p:extLst>
      <p:ext uri="{BB962C8B-B14F-4D97-AF65-F5344CB8AC3E}">
        <p14:creationId xmlns:p14="http://schemas.microsoft.com/office/powerpoint/2010/main" val="2606191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A3683E-6B00-5043-A896-3A2F2CEAFED5}" type="slidenum">
              <a:rPr lang="en-US"/>
              <a:pPr/>
              <a:t>‹#›</a:t>
            </a:fld>
            <a:endParaRPr lang="en-US"/>
          </a:p>
        </p:txBody>
      </p:sp>
    </p:spTree>
    <p:extLst>
      <p:ext uri="{BB962C8B-B14F-4D97-AF65-F5344CB8AC3E}">
        <p14:creationId xmlns:p14="http://schemas.microsoft.com/office/powerpoint/2010/main" val="3420789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07875"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B464A8-DE69-D941-81FC-59901C2A3EA7}" type="slidenum">
              <a:rPr lang="en-US"/>
              <a:pPr/>
              <a:t>‹#›</a:t>
            </a:fld>
            <a:endParaRPr lang="en-US"/>
          </a:p>
        </p:txBody>
      </p:sp>
    </p:spTree>
    <p:extLst>
      <p:ext uri="{BB962C8B-B14F-4D97-AF65-F5344CB8AC3E}">
        <p14:creationId xmlns:p14="http://schemas.microsoft.com/office/powerpoint/2010/main" val="4187116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6D9E3A-E4E6-A942-86A5-D32019156B30}" type="slidenum">
              <a:rPr lang="en-US"/>
              <a:pPr/>
              <a:t>‹#›</a:t>
            </a:fld>
            <a:endParaRPr lang="en-US"/>
          </a:p>
        </p:txBody>
      </p:sp>
    </p:spTree>
    <p:extLst>
      <p:ext uri="{BB962C8B-B14F-4D97-AF65-F5344CB8AC3E}">
        <p14:creationId xmlns:p14="http://schemas.microsoft.com/office/powerpoint/2010/main" val="28777901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127E054-A56C-0648-9798-2B76B94BEE9B}" type="slidenum">
              <a:rPr lang="en-US"/>
              <a:pPr/>
              <a:t>‹#›</a:t>
            </a:fld>
            <a:endParaRPr lang="en-US"/>
          </a:p>
        </p:txBody>
      </p:sp>
    </p:spTree>
    <p:extLst>
      <p:ext uri="{BB962C8B-B14F-4D97-AF65-F5344CB8AC3E}">
        <p14:creationId xmlns:p14="http://schemas.microsoft.com/office/powerpoint/2010/main" val="3186403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6B28D6-40F0-2347-883F-CC33025D915B}" type="slidenum">
              <a:rPr lang="en-US"/>
              <a:pPr/>
              <a:t>‹#›</a:t>
            </a:fld>
            <a:endParaRPr lang="en-US"/>
          </a:p>
        </p:txBody>
      </p:sp>
    </p:spTree>
    <p:extLst>
      <p:ext uri="{BB962C8B-B14F-4D97-AF65-F5344CB8AC3E}">
        <p14:creationId xmlns:p14="http://schemas.microsoft.com/office/powerpoint/2010/main" val="391622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17E9D4D-681E-1B42-8794-E00627696B45}" type="slidenum">
              <a:rPr lang="en-US"/>
              <a:pPr/>
              <a:t>‹#›</a:t>
            </a:fld>
            <a:endParaRPr lang="en-US"/>
          </a:p>
        </p:txBody>
      </p:sp>
    </p:spTree>
    <p:extLst>
      <p:ext uri="{BB962C8B-B14F-4D97-AF65-F5344CB8AC3E}">
        <p14:creationId xmlns:p14="http://schemas.microsoft.com/office/powerpoint/2010/main" val="257057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931ABE-6152-9543-9D1E-0F99E07D3D34}" type="slidenum">
              <a:rPr lang="en-US"/>
              <a:pPr/>
              <a:t>‹#›</a:t>
            </a:fld>
            <a:endParaRPr lang="en-US"/>
          </a:p>
        </p:txBody>
      </p:sp>
    </p:spTree>
    <p:extLst>
      <p:ext uri="{BB962C8B-B14F-4D97-AF65-F5344CB8AC3E}">
        <p14:creationId xmlns:p14="http://schemas.microsoft.com/office/powerpoint/2010/main" val="982471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1558093-4A63-9543-931D-A92F6457DCE4}" type="slidenum">
              <a:rPr lang="en-US"/>
              <a:pPr/>
              <a:t>‹#›</a:t>
            </a:fld>
            <a:endParaRPr lang="en-US"/>
          </a:p>
        </p:txBody>
      </p:sp>
    </p:spTree>
    <p:extLst>
      <p:ext uri="{BB962C8B-B14F-4D97-AF65-F5344CB8AC3E}">
        <p14:creationId xmlns:p14="http://schemas.microsoft.com/office/powerpoint/2010/main" val="4155653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A8BADA6-ADE8-2946-92FA-244463959D6D}" type="slidenum">
              <a:rPr lang="en-US"/>
              <a:pPr/>
              <a:t>‹#›</a:t>
            </a:fld>
            <a:endParaRPr lang="en-US"/>
          </a:p>
        </p:txBody>
      </p:sp>
    </p:spTree>
    <p:extLst>
      <p:ext uri="{BB962C8B-B14F-4D97-AF65-F5344CB8AC3E}">
        <p14:creationId xmlns:p14="http://schemas.microsoft.com/office/powerpoint/2010/main" val="3998327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75456A9-6230-BB47-B70C-B92E444A5487}" type="slidenum">
              <a:rPr lang="en-US"/>
              <a:pPr/>
              <a:t>‹#›</a:t>
            </a:fld>
            <a:endParaRPr lang="en-US"/>
          </a:p>
        </p:txBody>
      </p:sp>
    </p:spTree>
    <p:extLst>
      <p:ext uri="{BB962C8B-B14F-4D97-AF65-F5344CB8AC3E}">
        <p14:creationId xmlns:p14="http://schemas.microsoft.com/office/powerpoint/2010/main" val="1031669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6707EA8-550B-F740-88F5-82DA1C5F04BC}" type="slidenum">
              <a:rPr lang="en-US"/>
              <a:pPr/>
              <a:t>‹#›</a:t>
            </a:fld>
            <a:endParaRPr lang="en-US"/>
          </a:p>
        </p:txBody>
      </p:sp>
    </p:spTree>
    <p:extLst>
      <p:ext uri="{BB962C8B-B14F-4D97-AF65-F5344CB8AC3E}">
        <p14:creationId xmlns:p14="http://schemas.microsoft.com/office/powerpoint/2010/main" val="4006410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A1460C-0FFE-FA4B-9E93-EAC32B67B183}" type="slidenum">
              <a:rPr lang="en-US"/>
              <a:pPr/>
              <a:t>‹#›</a:t>
            </a:fld>
            <a:endParaRPr lang="en-US"/>
          </a:p>
        </p:txBody>
      </p:sp>
    </p:spTree>
    <p:extLst>
      <p:ext uri="{BB962C8B-B14F-4D97-AF65-F5344CB8AC3E}">
        <p14:creationId xmlns:p14="http://schemas.microsoft.com/office/powerpoint/2010/main" val="15824609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0138EE-BAD5-7443-8BD5-39DF5D5296DF}" type="slidenum">
              <a:rPr lang="en-US"/>
              <a:pPr/>
              <a:t>‹#›</a:t>
            </a:fld>
            <a:endParaRPr lang="en-US"/>
          </a:p>
        </p:txBody>
      </p:sp>
    </p:spTree>
    <p:extLst>
      <p:ext uri="{BB962C8B-B14F-4D97-AF65-F5344CB8AC3E}">
        <p14:creationId xmlns:p14="http://schemas.microsoft.com/office/powerpoint/2010/main" val="634299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0220792"/>
      </p:ext>
    </p:extLst>
  </p:cSld>
  <p:clrMapOvr>
    <a:masterClrMapping/>
  </p:clrMapOvr>
  <p:transition xmlns:p14="http://schemas.microsoft.com/office/powerpoint/2010/mai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4780476"/>
      </p:ext>
    </p:extLst>
  </p:cSld>
  <p:clrMapOvr>
    <a:masterClrMapping/>
  </p:clrMapOvr>
  <p:transition xmlns:p14="http://schemas.microsoft.com/office/powerpoint/2010/mai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5174585"/>
      </p:ext>
    </p:extLst>
  </p:cSld>
  <p:clrMapOvr>
    <a:masterClrMapping/>
  </p:clrMapOvr>
  <p:transition xmlns:p14="http://schemas.microsoft.com/office/powerpoint/2010/mai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144367"/>
      </p:ext>
    </p:extLst>
  </p:cSld>
  <p:clrMapOvr>
    <a:masterClrMapping/>
  </p:clrMapOvr>
  <p:transition xmlns:p14="http://schemas.microsoft.com/office/powerpoint/2010/mai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E1D7A29-BAC5-D546-95B9-56309DA79E54}" type="slidenum">
              <a:rPr lang="en-US"/>
              <a:pPr/>
              <a:t>‹#›</a:t>
            </a:fld>
            <a:endParaRPr lang="en-US"/>
          </a:p>
        </p:txBody>
      </p:sp>
    </p:spTree>
    <p:extLst>
      <p:ext uri="{BB962C8B-B14F-4D97-AF65-F5344CB8AC3E}">
        <p14:creationId xmlns:p14="http://schemas.microsoft.com/office/powerpoint/2010/main" val="3935782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536380"/>
      </p:ext>
    </p:extLst>
  </p:cSld>
  <p:clrMapOvr>
    <a:masterClrMapping/>
  </p:clrMapOvr>
  <p:transition xmlns:p14="http://schemas.microsoft.com/office/powerpoint/2010/mai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59773539"/>
      </p:ext>
    </p:extLst>
  </p:cSld>
  <p:clrMapOvr>
    <a:masterClrMapping/>
  </p:clrMapOvr>
  <p:transition xmlns:p14="http://schemas.microsoft.com/office/powerpoint/2010/mai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539243"/>
      </p:ext>
    </p:extLst>
  </p:cSld>
  <p:clrMapOvr>
    <a:masterClrMapping/>
  </p:clrMapOvr>
  <p:transition xmlns:p14="http://schemas.microsoft.com/office/powerpoint/2010/mai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87353231"/>
      </p:ext>
    </p:extLst>
  </p:cSld>
  <p:clrMapOvr>
    <a:masterClrMapping/>
  </p:clrMapOvr>
  <p:transition xmlns:p14="http://schemas.microsoft.com/office/powerpoint/2010/mai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4318700"/>
      </p:ext>
    </p:extLst>
  </p:cSld>
  <p:clrMapOvr>
    <a:masterClrMapping/>
  </p:clrMapOvr>
  <p:transition xmlns:p14="http://schemas.microsoft.com/office/powerpoint/2010/mai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7980219"/>
      </p:ext>
    </p:extLst>
  </p:cSld>
  <p:clrMapOvr>
    <a:masterClrMapping/>
  </p:clrMapOvr>
  <p:transition xmlns:p14="http://schemas.microsoft.com/office/powerpoint/2010/main">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165756"/>
      </p:ext>
    </p:extLst>
  </p:cSld>
  <p:clrMapOvr>
    <a:masterClrMapping/>
  </p:clrMapOvr>
  <p:transition xmlns:p14="http://schemas.microsoft.com/office/powerpoint/2010/main">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pic>
          <p:nvPicPr>
            <p:cNvPr id="7" name="Picture 5"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66"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194567" name="Rectangle 7"/>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a:defRPr/>
            </a:lvl1pPr>
          </a:lstStyle>
          <a:p>
            <a:fld id="{5A6389DE-45AB-4A43-99F0-11276DF01697}" type="slidenum">
              <a:rPr lang="en-US"/>
              <a:pPr/>
              <a:t>‹#›</a:t>
            </a:fld>
            <a:endParaRPr lang="en-US"/>
          </a:p>
        </p:txBody>
      </p:sp>
    </p:spTree>
    <p:extLst>
      <p:ext uri="{BB962C8B-B14F-4D97-AF65-F5344CB8AC3E}">
        <p14:creationId xmlns:p14="http://schemas.microsoft.com/office/powerpoint/2010/main" val="8708068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1E2E56B8-0FA0-AE41-BC47-B7B77294B39A}" type="slidenum">
              <a:rPr lang="en-US"/>
              <a:pPr/>
              <a:t>‹#›</a:t>
            </a:fld>
            <a:endParaRPr lang="en-US"/>
          </a:p>
        </p:txBody>
      </p:sp>
    </p:spTree>
    <p:extLst>
      <p:ext uri="{BB962C8B-B14F-4D97-AF65-F5344CB8AC3E}">
        <p14:creationId xmlns:p14="http://schemas.microsoft.com/office/powerpoint/2010/main" val="4720228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ED0E2316-CFB1-8B4B-839D-DEF6DB732FF3}" type="slidenum">
              <a:rPr lang="en-US"/>
              <a:pPr/>
              <a:t>‹#›</a:t>
            </a:fld>
            <a:endParaRPr lang="en-US"/>
          </a:p>
        </p:txBody>
      </p:sp>
    </p:spTree>
    <p:extLst>
      <p:ext uri="{BB962C8B-B14F-4D97-AF65-F5344CB8AC3E}">
        <p14:creationId xmlns:p14="http://schemas.microsoft.com/office/powerpoint/2010/main" val="18734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5EBEB07-A3F3-C14B-B694-C31DB3F27A5F}" type="slidenum">
              <a:rPr lang="en-US"/>
              <a:pPr/>
              <a:t>‹#›</a:t>
            </a:fld>
            <a:endParaRPr lang="en-US"/>
          </a:p>
        </p:txBody>
      </p:sp>
    </p:spTree>
    <p:extLst>
      <p:ext uri="{BB962C8B-B14F-4D97-AF65-F5344CB8AC3E}">
        <p14:creationId xmlns:p14="http://schemas.microsoft.com/office/powerpoint/2010/main" val="1246562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C00B981C-F8FC-C948-B418-6CAD23EDC4DC}" type="slidenum">
              <a:rPr lang="en-US"/>
              <a:pPr/>
              <a:t>‹#›</a:t>
            </a:fld>
            <a:endParaRPr lang="en-US"/>
          </a:p>
        </p:txBody>
      </p:sp>
    </p:spTree>
    <p:extLst>
      <p:ext uri="{BB962C8B-B14F-4D97-AF65-F5344CB8AC3E}">
        <p14:creationId xmlns:p14="http://schemas.microsoft.com/office/powerpoint/2010/main" val="4055274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265A3F7F-1CDD-0747-A361-00D75D703C50}" type="slidenum">
              <a:rPr lang="en-US"/>
              <a:pPr/>
              <a:t>‹#›</a:t>
            </a:fld>
            <a:endParaRPr lang="en-US"/>
          </a:p>
        </p:txBody>
      </p:sp>
    </p:spTree>
    <p:extLst>
      <p:ext uri="{BB962C8B-B14F-4D97-AF65-F5344CB8AC3E}">
        <p14:creationId xmlns:p14="http://schemas.microsoft.com/office/powerpoint/2010/main" val="1087850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EE65F66D-086A-A34C-AF26-66C7D0D7EE85}" type="slidenum">
              <a:rPr lang="en-US"/>
              <a:pPr/>
              <a:t>‹#›</a:t>
            </a:fld>
            <a:endParaRPr lang="en-US"/>
          </a:p>
        </p:txBody>
      </p:sp>
    </p:spTree>
    <p:extLst>
      <p:ext uri="{BB962C8B-B14F-4D97-AF65-F5344CB8AC3E}">
        <p14:creationId xmlns:p14="http://schemas.microsoft.com/office/powerpoint/2010/main" val="3334207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858606BF-6E13-AF41-9C14-F577C9F4B0EF}" type="slidenum">
              <a:rPr lang="en-US"/>
              <a:pPr/>
              <a:t>‹#›</a:t>
            </a:fld>
            <a:endParaRPr lang="en-US"/>
          </a:p>
        </p:txBody>
      </p:sp>
    </p:spTree>
    <p:extLst>
      <p:ext uri="{BB962C8B-B14F-4D97-AF65-F5344CB8AC3E}">
        <p14:creationId xmlns:p14="http://schemas.microsoft.com/office/powerpoint/2010/main" val="20436049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DF1262DC-DEDE-B74E-A23F-31A47AF0BC13}" type="slidenum">
              <a:rPr lang="en-US"/>
              <a:pPr/>
              <a:t>‹#›</a:t>
            </a:fld>
            <a:endParaRPr lang="en-US"/>
          </a:p>
        </p:txBody>
      </p:sp>
    </p:spTree>
    <p:extLst>
      <p:ext uri="{BB962C8B-B14F-4D97-AF65-F5344CB8AC3E}">
        <p14:creationId xmlns:p14="http://schemas.microsoft.com/office/powerpoint/2010/main" val="31219253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4C825130-2525-B240-84F2-DC0E4DA80FD4}" type="slidenum">
              <a:rPr lang="en-US"/>
              <a:pPr/>
              <a:t>‹#›</a:t>
            </a:fld>
            <a:endParaRPr lang="en-US"/>
          </a:p>
        </p:txBody>
      </p:sp>
    </p:spTree>
    <p:extLst>
      <p:ext uri="{BB962C8B-B14F-4D97-AF65-F5344CB8AC3E}">
        <p14:creationId xmlns:p14="http://schemas.microsoft.com/office/powerpoint/2010/main" val="1577783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066C3D6C-52F1-FD44-AE7F-8DE3F0DD579E}" type="slidenum">
              <a:rPr lang="en-US"/>
              <a:pPr/>
              <a:t>‹#›</a:t>
            </a:fld>
            <a:endParaRPr lang="en-US"/>
          </a:p>
        </p:txBody>
      </p:sp>
    </p:spTree>
    <p:extLst>
      <p:ext uri="{BB962C8B-B14F-4D97-AF65-F5344CB8AC3E}">
        <p14:creationId xmlns:p14="http://schemas.microsoft.com/office/powerpoint/2010/main" val="38125921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09D98F60-E9DB-2649-9B44-6E2EAA645044}" type="slidenum">
              <a:rPr lang="en-US"/>
              <a:pPr/>
              <a:t>‹#›</a:t>
            </a:fld>
            <a:endParaRPr lang="en-US"/>
          </a:p>
        </p:txBody>
      </p:sp>
    </p:spTree>
    <p:extLst>
      <p:ext uri="{BB962C8B-B14F-4D97-AF65-F5344CB8AC3E}">
        <p14:creationId xmlns:p14="http://schemas.microsoft.com/office/powerpoint/2010/main" val="20039847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ED0140DA-BB45-094D-B8EA-2D2E422B301B}" type="slidenum">
              <a:rPr lang="en-US"/>
              <a:pPr/>
              <a:t>‹#›</a:t>
            </a:fld>
            <a:endParaRPr lang="en-US"/>
          </a:p>
        </p:txBody>
      </p:sp>
    </p:spTree>
    <p:extLst>
      <p:ext uri="{BB962C8B-B14F-4D97-AF65-F5344CB8AC3E}">
        <p14:creationId xmlns:p14="http://schemas.microsoft.com/office/powerpoint/2010/main" val="3222935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BBFFFEF3-BB27-1D41-809D-83423138C49A}" type="slidenum">
              <a:rPr lang="en-US"/>
              <a:pPr/>
              <a:t>‹#›</a:t>
            </a:fld>
            <a:endParaRPr lang="en-US"/>
          </a:p>
        </p:txBody>
      </p:sp>
    </p:spTree>
    <p:extLst>
      <p:ext uri="{BB962C8B-B14F-4D97-AF65-F5344CB8AC3E}">
        <p14:creationId xmlns:p14="http://schemas.microsoft.com/office/powerpoint/2010/main" val="307217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0328E8E-4700-4642-A019-C057A84F055F}" type="slidenum">
              <a:rPr lang="en-US"/>
              <a:pPr/>
              <a:t>‹#›</a:t>
            </a:fld>
            <a:endParaRPr lang="en-US"/>
          </a:p>
        </p:txBody>
      </p:sp>
    </p:spTree>
    <p:extLst>
      <p:ext uri="{BB962C8B-B14F-4D97-AF65-F5344CB8AC3E}">
        <p14:creationId xmlns:p14="http://schemas.microsoft.com/office/powerpoint/2010/main" val="24039019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D52C4941-AE6F-0D42-8B08-769D383BFA11}" type="slidenum">
              <a:rPr lang="en-US"/>
              <a:pPr/>
              <a:t>‹#›</a:t>
            </a:fld>
            <a:endParaRPr lang="en-US"/>
          </a:p>
        </p:txBody>
      </p:sp>
    </p:spTree>
    <p:extLst>
      <p:ext uri="{BB962C8B-B14F-4D97-AF65-F5344CB8AC3E}">
        <p14:creationId xmlns:p14="http://schemas.microsoft.com/office/powerpoint/2010/main" val="38900695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C3B03048-7CC7-4F4F-8952-157DBE75F2F7}" type="slidenum">
              <a:rPr lang="en-US"/>
              <a:pPr/>
              <a:t>‹#›</a:t>
            </a:fld>
            <a:endParaRPr lang="en-US"/>
          </a:p>
        </p:txBody>
      </p:sp>
    </p:spTree>
    <p:extLst>
      <p:ext uri="{BB962C8B-B14F-4D97-AF65-F5344CB8AC3E}">
        <p14:creationId xmlns:p14="http://schemas.microsoft.com/office/powerpoint/2010/main" val="14761834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fld id="{D2BA085D-58AC-E242-BB3F-B5FEC2D22109}" type="slidenum">
              <a:rPr lang="en-US"/>
              <a:pPr/>
              <a:t>‹#›</a:t>
            </a:fld>
            <a:endParaRPr lang="en-US"/>
          </a:p>
        </p:txBody>
      </p:sp>
    </p:spTree>
    <p:extLst>
      <p:ext uri="{BB962C8B-B14F-4D97-AF65-F5344CB8AC3E}">
        <p14:creationId xmlns:p14="http://schemas.microsoft.com/office/powerpoint/2010/main" val="3716616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fld id="{248C142E-3F04-424E-871A-B1A7B21CC5AE}" type="slidenum">
              <a:rPr lang="en-US"/>
              <a:pPr/>
              <a:t>‹#›</a:t>
            </a:fld>
            <a:endParaRPr lang="en-US"/>
          </a:p>
        </p:txBody>
      </p:sp>
    </p:spTree>
    <p:extLst>
      <p:ext uri="{BB962C8B-B14F-4D97-AF65-F5344CB8AC3E}">
        <p14:creationId xmlns:p14="http://schemas.microsoft.com/office/powerpoint/2010/main" val="25927862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fld id="{7DE107DF-AF76-E24E-9C9C-ABC2A7B439CF}" type="slidenum">
              <a:rPr lang="en-US"/>
              <a:pPr/>
              <a:t>‹#›</a:t>
            </a:fld>
            <a:endParaRPr lang="en-US"/>
          </a:p>
        </p:txBody>
      </p:sp>
    </p:spTree>
    <p:extLst>
      <p:ext uri="{BB962C8B-B14F-4D97-AF65-F5344CB8AC3E}">
        <p14:creationId xmlns:p14="http://schemas.microsoft.com/office/powerpoint/2010/main" val="2930543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7C2D1FF3-A44F-8B46-A3E6-1A5861C0656E}" type="slidenum">
              <a:rPr lang="en-US"/>
              <a:pPr/>
              <a:t>‹#›</a:t>
            </a:fld>
            <a:endParaRPr lang="en-US"/>
          </a:p>
        </p:txBody>
      </p:sp>
    </p:spTree>
    <p:extLst>
      <p:ext uri="{BB962C8B-B14F-4D97-AF65-F5344CB8AC3E}">
        <p14:creationId xmlns:p14="http://schemas.microsoft.com/office/powerpoint/2010/main" val="922943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fld id="{23E45143-F96B-4445-BAE1-EA7E5E7CB98C}" type="slidenum">
              <a:rPr lang="en-US"/>
              <a:pPr/>
              <a:t>‹#›</a:t>
            </a:fld>
            <a:endParaRPr lang="en-US"/>
          </a:p>
        </p:txBody>
      </p:sp>
    </p:spTree>
    <p:extLst>
      <p:ext uri="{BB962C8B-B14F-4D97-AF65-F5344CB8AC3E}">
        <p14:creationId xmlns:p14="http://schemas.microsoft.com/office/powerpoint/2010/main" val="3400894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B8AA9E41-6D15-2140-AD0C-A24777474817}" type="slidenum">
              <a:rPr lang="en-US"/>
              <a:pPr/>
              <a:t>‹#›</a:t>
            </a:fld>
            <a:endParaRPr lang="en-US"/>
          </a:p>
        </p:txBody>
      </p:sp>
    </p:spTree>
    <p:extLst>
      <p:ext uri="{BB962C8B-B14F-4D97-AF65-F5344CB8AC3E}">
        <p14:creationId xmlns:p14="http://schemas.microsoft.com/office/powerpoint/2010/main" val="727142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fld id="{E0C4845F-68AB-F745-BF3F-69371644E5CF}" type="slidenum">
              <a:rPr lang="en-US"/>
              <a:pPr/>
              <a:t>‹#›</a:t>
            </a:fld>
            <a:endParaRPr lang="en-US"/>
          </a:p>
        </p:txBody>
      </p:sp>
    </p:spTree>
    <p:extLst>
      <p:ext uri="{BB962C8B-B14F-4D97-AF65-F5344CB8AC3E}">
        <p14:creationId xmlns:p14="http://schemas.microsoft.com/office/powerpoint/2010/main" val="21232424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fld id="{295084BD-3717-A441-984D-CFADBF5A648B}" type="slidenum">
              <a:rPr lang="en-US"/>
              <a:pPr/>
              <a:t>‹#›</a:t>
            </a:fld>
            <a:endParaRPr lang="en-US"/>
          </a:p>
        </p:txBody>
      </p:sp>
    </p:spTree>
    <p:extLst>
      <p:ext uri="{BB962C8B-B14F-4D97-AF65-F5344CB8AC3E}">
        <p14:creationId xmlns:p14="http://schemas.microsoft.com/office/powerpoint/2010/main" val="8100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31D285-1C4E-CF4E-943B-7F50B83DC39E}" type="slidenum">
              <a:rPr lang="en-US"/>
              <a:pPr/>
              <a:t>‹#›</a:t>
            </a:fld>
            <a:endParaRPr lang="en-US"/>
          </a:p>
        </p:txBody>
      </p:sp>
    </p:spTree>
    <p:extLst>
      <p:ext uri="{BB962C8B-B14F-4D97-AF65-F5344CB8AC3E}">
        <p14:creationId xmlns:p14="http://schemas.microsoft.com/office/powerpoint/2010/main" val="38138321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7" name="Rectangle 5"/>
            <p:cNvSpPr>
              <a:spLocks noChangeArrowheads="1"/>
            </p:cNvSpPr>
            <p:nvPr/>
          </p:nvSpPr>
          <p:spPr bwMode="auto">
            <a:xfrm>
              <a:off x="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8" name="Rectangle 6"/>
            <p:cNvSpPr>
              <a:spLocks noChangeArrowheads="1"/>
            </p:cNvSpPr>
            <p:nvPr/>
          </p:nvSpPr>
          <p:spPr bwMode="auto">
            <a:xfrm>
              <a:off x="1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9" name="Rectangle 7"/>
            <p:cNvSpPr>
              <a:spLocks noChangeArrowheads="1"/>
            </p:cNvSpPr>
            <p:nvPr/>
          </p:nvSpPr>
          <p:spPr bwMode="auto">
            <a:xfrm>
              <a:off x="2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0" name="Rectangle 8"/>
            <p:cNvSpPr>
              <a:spLocks noChangeArrowheads="1"/>
            </p:cNvSpPr>
            <p:nvPr/>
          </p:nvSpPr>
          <p:spPr bwMode="auto">
            <a:xfrm>
              <a:off x="3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1" name="Rectangle 9"/>
            <p:cNvSpPr>
              <a:spLocks noChangeArrowheads="1"/>
            </p:cNvSpPr>
            <p:nvPr/>
          </p:nvSpPr>
          <p:spPr bwMode="auto">
            <a:xfrm>
              <a:off x="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 name="Rectangle 10"/>
            <p:cNvSpPr>
              <a:spLocks noChangeArrowheads="1"/>
            </p:cNvSpPr>
            <p:nvPr/>
          </p:nvSpPr>
          <p:spPr bwMode="auto">
            <a:xfrm>
              <a:off x="4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3" name="Rectangle 11"/>
            <p:cNvSpPr>
              <a:spLocks noChangeArrowheads="1"/>
            </p:cNvSpPr>
            <p:nvPr/>
          </p:nvSpPr>
          <p:spPr bwMode="auto">
            <a:xfrm>
              <a:off x="5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4" name="Rectangle 12"/>
            <p:cNvSpPr>
              <a:spLocks noChangeArrowheads="1"/>
            </p:cNvSpPr>
            <p:nvPr/>
          </p:nvSpPr>
          <p:spPr bwMode="auto">
            <a:xfrm>
              <a:off x="6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5" name="Rectangle 13"/>
            <p:cNvSpPr>
              <a:spLocks noChangeArrowheads="1"/>
            </p:cNvSpPr>
            <p:nvPr/>
          </p:nvSpPr>
          <p:spPr bwMode="auto">
            <a:xfrm>
              <a:off x="7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6" name="Rectangle 14"/>
            <p:cNvSpPr>
              <a:spLocks noChangeArrowheads="1"/>
            </p:cNvSpPr>
            <p:nvPr/>
          </p:nvSpPr>
          <p:spPr bwMode="auto">
            <a:xfrm>
              <a:off x="8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7" name="Rectangle 15"/>
            <p:cNvSpPr>
              <a:spLocks noChangeArrowheads="1"/>
            </p:cNvSpPr>
            <p:nvPr/>
          </p:nvSpPr>
          <p:spPr bwMode="auto">
            <a:xfrm>
              <a:off x="96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8" name="Rectangle 16"/>
            <p:cNvSpPr>
              <a:spLocks noChangeArrowheads="1"/>
            </p:cNvSpPr>
            <p:nvPr/>
          </p:nvSpPr>
          <p:spPr bwMode="auto">
            <a:xfrm>
              <a:off x="105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9" name="Rectangle 17"/>
            <p:cNvSpPr>
              <a:spLocks noChangeArrowheads="1"/>
            </p:cNvSpPr>
            <p:nvPr/>
          </p:nvSpPr>
          <p:spPr bwMode="auto">
            <a:xfrm>
              <a:off x="115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0" name="Rectangle 18"/>
            <p:cNvSpPr>
              <a:spLocks noChangeArrowheads="1"/>
            </p:cNvSpPr>
            <p:nvPr/>
          </p:nvSpPr>
          <p:spPr bwMode="auto">
            <a:xfrm>
              <a:off x="124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1" name="Rectangle 19"/>
            <p:cNvSpPr>
              <a:spLocks noChangeArrowheads="1"/>
            </p:cNvSpPr>
            <p:nvPr/>
          </p:nvSpPr>
          <p:spPr bwMode="auto">
            <a:xfrm>
              <a:off x="134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2" name="Rectangle 20"/>
            <p:cNvSpPr>
              <a:spLocks noChangeArrowheads="1"/>
            </p:cNvSpPr>
            <p:nvPr/>
          </p:nvSpPr>
          <p:spPr bwMode="auto">
            <a:xfrm>
              <a:off x="144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3" name="Rectangle 21"/>
            <p:cNvSpPr>
              <a:spLocks noChangeArrowheads="1"/>
            </p:cNvSpPr>
            <p:nvPr/>
          </p:nvSpPr>
          <p:spPr bwMode="auto">
            <a:xfrm>
              <a:off x="153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4" name="Rectangle 22"/>
            <p:cNvSpPr>
              <a:spLocks noChangeArrowheads="1"/>
            </p:cNvSpPr>
            <p:nvPr/>
          </p:nvSpPr>
          <p:spPr bwMode="auto">
            <a:xfrm>
              <a:off x="1632" y="1968"/>
              <a:ext cx="96"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5" name="Rectangle 23"/>
            <p:cNvSpPr>
              <a:spLocks noChangeArrowheads="1"/>
            </p:cNvSpPr>
            <p:nvPr/>
          </p:nvSpPr>
          <p:spPr bwMode="auto">
            <a:xfrm>
              <a:off x="172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6" name="Rectangle 24"/>
            <p:cNvSpPr>
              <a:spLocks noChangeArrowheads="1"/>
            </p:cNvSpPr>
            <p:nvPr/>
          </p:nvSpPr>
          <p:spPr bwMode="auto">
            <a:xfrm>
              <a:off x="182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7" name="Rectangle 25"/>
            <p:cNvSpPr>
              <a:spLocks noChangeArrowheads="1"/>
            </p:cNvSpPr>
            <p:nvPr/>
          </p:nvSpPr>
          <p:spPr bwMode="auto">
            <a:xfrm>
              <a:off x="192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8" name="Rectangle 26"/>
            <p:cNvSpPr>
              <a:spLocks noChangeArrowheads="1"/>
            </p:cNvSpPr>
            <p:nvPr/>
          </p:nvSpPr>
          <p:spPr bwMode="auto">
            <a:xfrm>
              <a:off x="201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29" name="Rectangle 27"/>
            <p:cNvSpPr>
              <a:spLocks noChangeArrowheads="1"/>
            </p:cNvSpPr>
            <p:nvPr/>
          </p:nvSpPr>
          <p:spPr bwMode="auto">
            <a:xfrm>
              <a:off x="211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0" name="Rectangle 28"/>
            <p:cNvSpPr>
              <a:spLocks noChangeArrowheads="1"/>
            </p:cNvSpPr>
            <p:nvPr/>
          </p:nvSpPr>
          <p:spPr bwMode="auto">
            <a:xfrm>
              <a:off x="220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1" name="Rectangle 29"/>
            <p:cNvSpPr>
              <a:spLocks noChangeArrowheads="1"/>
            </p:cNvSpPr>
            <p:nvPr/>
          </p:nvSpPr>
          <p:spPr bwMode="auto">
            <a:xfrm>
              <a:off x="230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2" name="Rectangle 30"/>
            <p:cNvSpPr>
              <a:spLocks noChangeArrowheads="1"/>
            </p:cNvSpPr>
            <p:nvPr/>
          </p:nvSpPr>
          <p:spPr bwMode="auto">
            <a:xfrm>
              <a:off x="240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3" name="Rectangle 31"/>
            <p:cNvSpPr>
              <a:spLocks noChangeArrowheads="1"/>
            </p:cNvSpPr>
            <p:nvPr/>
          </p:nvSpPr>
          <p:spPr bwMode="auto">
            <a:xfrm>
              <a:off x="24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4" name="Rectangle 32"/>
            <p:cNvSpPr>
              <a:spLocks noChangeArrowheads="1"/>
            </p:cNvSpPr>
            <p:nvPr/>
          </p:nvSpPr>
          <p:spPr bwMode="auto">
            <a:xfrm>
              <a:off x="25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5" name="Rectangle 33"/>
            <p:cNvSpPr>
              <a:spLocks noChangeArrowheads="1"/>
            </p:cNvSpPr>
            <p:nvPr/>
          </p:nvSpPr>
          <p:spPr bwMode="auto">
            <a:xfrm>
              <a:off x="26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6" name="Rectangle 34"/>
            <p:cNvSpPr>
              <a:spLocks noChangeArrowheads="1"/>
            </p:cNvSpPr>
            <p:nvPr/>
          </p:nvSpPr>
          <p:spPr bwMode="auto">
            <a:xfrm>
              <a:off x="27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7" name="Rectangle 35"/>
            <p:cNvSpPr>
              <a:spLocks noChangeArrowheads="1"/>
            </p:cNvSpPr>
            <p:nvPr/>
          </p:nvSpPr>
          <p:spPr bwMode="auto">
            <a:xfrm>
              <a:off x="28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8" name="Rectangle 36"/>
            <p:cNvSpPr>
              <a:spLocks noChangeArrowheads="1"/>
            </p:cNvSpPr>
            <p:nvPr/>
          </p:nvSpPr>
          <p:spPr bwMode="auto">
            <a:xfrm>
              <a:off x="29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39" name="Rectangle 37"/>
            <p:cNvSpPr>
              <a:spLocks noChangeArrowheads="1"/>
            </p:cNvSpPr>
            <p:nvPr/>
          </p:nvSpPr>
          <p:spPr bwMode="auto">
            <a:xfrm>
              <a:off x="30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0" name="Rectangle 38"/>
            <p:cNvSpPr>
              <a:spLocks noChangeArrowheads="1"/>
            </p:cNvSpPr>
            <p:nvPr/>
          </p:nvSpPr>
          <p:spPr bwMode="auto">
            <a:xfrm>
              <a:off x="31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1" name="Rectangle 39"/>
            <p:cNvSpPr>
              <a:spLocks noChangeArrowheads="1"/>
            </p:cNvSpPr>
            <p:nvPr/>
          </p:nvSpPr>
          <p:spPr bwMode="auto">
            <a:xfrm>
              <a:off x="32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2" name="Rectangle 40"/>
            <p:cNvSpPr>
              <a:spLocks noChangeArrowheads="1"/>
            </p:cNvSpPr>
            <p:nvPr/>
          </p:nvSpPr>
          <p:spPr bwMode="auto">
            <a:xfrm>
              <a:off x="336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3" name="Rectangle 41"/>
            <p:cNvSpPr>
              <a:spLocks noChangeArrowheads="1"/>
            </p:cNvSpPr>
            <p:nvPr/>
          </p:nvSpPr>
          <p:spPr bwMode="auto">
            <a:xfrm>
              <a:off x="345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4" name="Rectangle 42"/>
            <p:cNvSpPr>
              <a:spLocks noChangeArrowheads="1"/>
            </p:cNvSpPr>
            <p:nvPr/>
          </p:nvSpPr>
          <p:spPr bwMode="auto">
            <a:xfrm>
              <a:off x="355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5" name="Rectangle 43"/>
            <p:cNvSpPr>
              <a:spLocks noChangeArrowheads="1"/>
            </p:cNvSpPr>
            <p:nvPr/>
          </p:nvSpPr>
          <p:spPr bwMode="auto">
            <a:xfrm>
              <a:off x="364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6" name="Rectangle 44"/>
            <p:cNvSpPr>
              <a:spLocks noChangeArrowheads="1"/>
            </p:cNvSpPr>
            <p:nvPr/>
          </p:nvSpPr>
          <p:spPr bwMode="auto">
            <a:xfrm>
              <a:off x="374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7" name="Rectangle 45"/>
            <p:cNvSpPr>
              <a:spLocks noChangeArrowheads="1"/>
            </p:cNvSpPr>
            <p:nvPr/>
          </p:nvSpPr>
          <p:spPr bwMode="auto">
            <a:xfrm>
              <a:off x="3792" y="1968"/>
              <a:ext cx="96"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8" name="Rectangle 46"/>
            <p:cNvSpPr>
              <a:spLocks noChangeArrowheads="1"/>
            </p:cNvSpPr>
            <p:nvPr/>
          </p:nvSpPr>
          <p:spPr bwMode="auto">
            <a:xfrm>
              <a:off x="393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49" name="Rectangle 47"/>
            <p:cNvSpPr>
              <a:spLocks noChangeArrowheads="1"/>
            </p:cNvSpPr>
            <p:nvPr/>
          </p:nvSpPr>
          <p:spPr bwMode="auto">
            <a:xfrm>
              <a:off x="403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0" name="Rectangle 48"/>
            <p:cNvSpPr>
              <a:spLocks noChangeArrowheads="1"/>
            </p:cNvSpPr>
            <p:nvPr/>
          </p:nvSpPr>
          <p:spPr bwMode="auto">
            <a:xfrm>
              <a:off x="412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1" name="Rectangle 49"/>
            <p:cNvSpPr>
              <a:spLocks noChangeArrowheads="1"/>
            </p:cNvSpPr>
            <p:nvPr/>
          </p:nvSpPr>
          <p:spPr bwMode="auto">
            <a:xfrm>
              <a:off x="422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2" name="Rectangle 50"/>
            <p:cNvSpPr>
              <a:spLocks noChangeArrowheads="1"/>
            </p:cNvSpPr>
            <p:nvPr/>
          </p:nvSpPr>
          <p:spPr bwMode="auto">
            <a:xfrm>
              <a:off x="432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3" name="Rectangle 51"/>
            <p:cNvSpPr>
              <a:spLocks noChangeArrowheads="1"/>
            </p:cNvSpPr>
            <p:nvPr/>
          </p:nvSpPr>
          <p:spPr bwMode="auto">
            <a:xfrm>
              <a:off x="441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4" name="Rectangle 52"/>
            <p:cNvSpPr>
              <a:spLocks noChangeArrowheads="1"/>
            </p:cNvSpPr>
            <p:nvPr/>
          </p:nvSpPr>
          <p:spPr bwMode="auto">
            <a:xfrm>
              <a:off x="451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5" name="Rectangle 53"/>
            <p:cNvSpPr>
              <a:spLocks noChangeArrowheads="1"/>
            </p:cNvSpPr>
            <p:nvPr/>
          </p:nvSpPr>
          <p:spPr bwMode="auto">
            <a:xfrm>
              <a:off x="460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6" name="Rectangle 54"/>
            <p:cNvSpPr>
              <a:spLocks noChangeArrowheads="1"/>
            </p:cNvSpPr>
            <p:nvPr/>
          </p:nvSpPr>
          <p:spPr bwMode="auto">
            <a:xfrm>
              <a:off x="470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7" name="Rectangle 55"/>
            <p:cNvSpPr>
              <a:spLocks noChangeArrowheads="1"/>
            </p:cNvSpPr>
            <p:nvPr/>
          </p:nvSpPr>
          <p:spPr bwMode="auto">
            <a:xfrm>
              <a:off x="480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8" name="Rectangle 56"/>
            <p:cNvSpPr>
              <a:spLocks noChangeArrowheads="1"/>
            </p:cNvSpPr>
            <p:nvPr/>
          </p:nvSpPr>
          <p:spPr bwMode="auto">
            <a:xfrm>
              <a:off x="48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59" name="Rectangle 57"/>
            <p:cNvSpPr>
              <a:spLocks noChangeArrowheads="1"/>
            </p:cNvSpPr>
            <p:nvPr/>
          </p:nvSpPr>
          <p:spPr bwMode="auto">
            <a:xfrm>
              <a:off x="49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0" name="Rectangle 58"/>
            <p:cNvSpPr>
              <a:spLocks noChangeArrowheads="1"/>
            </p:cNvSpPr>
            <p:nvPr/>
          </p:nvSpPr>
          <p:spPr bwMode="auto">
            <a:xfrm>
              <a:off x="50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1" name="Rectangle 59"/>
            <p:cNvSpPr>
              <a:spLocks noChangeArrowheads="1"/>
            </p:cNvSpPr>
            <p:nvPr/>
          </p:nvSpPr>
          <p:spPr bwMode="auto">
            <a:xfrm>
              <a:off x="51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2" name="Rectangle 60"/>
            <p:cNvSpPr>
              <a:spLocks noChangeArrowheads="1"/>
            </p:cNvSpPr>
            <p:nvPr/>
          </p:nvSpPr>
          <p:spPr bwMode="auto">
            <a:xfrm>
              <a:off x="52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3" name="Rectangle 61"/>
            <p:cNvSpPr>
              <a:spLocks noChangeArrowheads="1"/>
            </p:cNvSpPr>
            <p:nvPr/>
          </p:nvSpPr>
          <p:spPr bwMode="auto">
            <a:xfrm>
              <a:off x="53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4" name="Rectangle 62"/>
            <p:cNvSpPr>
              <a:spLocks noChangeArrowheads="1"/>
            </p:cNvSpPr>
            <p:nvPr/>
          </p:nvSpPr>
          <p:spPr bwMode="auto">
            <a:xfrm>
              <a:off x="54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5" name="Rectangle 63"/>
            <p:cNvSpPr>
              <a:spLocks noChangeArrowheads="1"/>
            </p:cNvSpPr>
            <p:nvPr/>
          </p:nvSpPr>
          <p:spPr bwMode="auto">
            <a:xfrm>
              <a:off x="55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6" name="Rectangle 64"/>
            <p:cNvSpPr>
              <a:spLocks noChangeArrowheads="1"/>
            </p:cNvSpPr>
            <p:nvPr/>
          </p:nvSpPr>
          <p:spPr bwMode="auto">
            <a:xfrm>
              <a:off x="56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67" name="Rectangle 65"/>
            <p:cNvSpPr>
              <a:spLocks noChangeArrowheads="1"/>
            </p:cNvSpPr>
            <p:nvPr/>
          </p:nvSpPr>
          <p:spPr bwMode="auto">
            <a:xfrm>
              <a:off x="0" y="2736"/>
              <a:ext cx="5760" cy="48"/>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grpSp>
      <p:sp>
        <p:nvSpPr>
          <p:cNvPr id="68" name="Freeform 70"/>
          <p:cNvSpPr>
            <a:spLocks/>
          </p:cNvSpPr>
          <p:nvPr/>
        </p:nvSpPr>
        <p:spPr bwMode="auto">
          <a:xfrm rot="16200000">
            <a:off x="3871118" y="1005682"/>
            <a:ext cx="150813" cy="4845050"/>
          </a:xfrm>
          <a:custGeom>
            <a:avLst/>
            <a:gdLst/>
            <a:ahLst/>
            <a:cxnLst>
              <a:cxn ang="0">
                <a:pos x="12" y="2948"/>
              </a:cxn>
              <a:cxn ang="0">
                <a:pos x="26" y="2736"/>
              </a:cxn>
              <a:cxn ang="0">
                <a:pos x="44" y="2426"/>
              </a:cxn>
              <a:cxn ang="0">
                <a:pos x="28" y="2676"/>
              </a:cxn>
              <a:cxn ang="0">
                <a:pos x="48" y="2456"/>
              </a:cxn>
              <a:cxn ang="0">
                <a:pos x="54" y="2184"/>
              </a:cxn>
              <a:cxn ang="0">
                <a:pos x="55" y="1854"/>
              </a:cxn>
              <a:cxn ang="0">
                <a:pos x="59" y="1786"/>
              </a:cxn>
              <a:cxn ang="0">
                <a:pos x="55" y="2068"/>
              </a:cxn>
              <a:cxn ang="0">
                <a:pos x="56" y="2374"/>
              </a:cxn>
              <a:cxn ang="0">
                <a:pos x="58" y="1974"/>
              </a:cxn>
              <a:cxn ang="0">
                <a:pos x="60" y="2242"/>
              </a:cxn>
              <a:cxn ang="0">
                <a:pos x="54" y="2426"/>
              </a:cxn>
              <a:cxn ang="0">
                <a:pos x="62" y="2348"/>
              </a:cxn>
              <a:cxn ang="0">
                <a:pos x="68" y="1900"/>
              </a:cxn>
              <a:cxn ang="0">
                <a:pos x="68" y="1732"/>
              </a:cxn>
              <a:cxn ang="0">
                <a:pos x="72" y="1672"/>
              </a:cxn>
              <a:cxn ang="0">
                <a:pos x="80" y="1570"/>
              </a:cxn>
              <a:cxn ang="0">
                <a:pos x="88" y="1492"/>
              </a:cxn>
              <a:cxn ang="0">
                <a:pos x="91" y="1442"/>
              </a:cxn>
              <a:cxn ang="0">
                <a:pos x="93" y="1390"/>
              </a:cxn>
              <a:cxn ang="0">
                <a:pos x="86" y="1320"/>
              </a:cxn>
              <a:cxn ang="0">
                <a:pos x="75" y="1198"/>
              </a:cxn>
              <a:cxn ang="0">
                <a:pos x="66" y="1032"/>
              </a:cxn>
              <a:cxn ang="0">
                <a:pos x="63" y="830"/>
              </a:cxn>
              <a:cxn ang="0">
                <a:pos x="60" y="662"/>
              </a:cxn>
              <a:cxn ang="0">
                <a:pos x="51" y="444"/>
              </a:cxn>
              <a:cxn ang="0">
                <a:pos x="54" y="304"/>
              </a:cxn>
              <a:cxn ang="0">
                <a:pos x="54" y="262"/>
              </a:cxn>
              <a:cxn ang="0">
                <a:pos x="58" y="236"/>
              </a:cxn>
              <a:cxn ang="0">
                <a:pos x="63" y="190"/>
              </a:cxn>
              <a:cxn ang="0">
                <a:pos x="64" y="68"/>
              </a:cxn>
              <a:cxn ang="0">
                <a:pos x="60" y="36"/>
              </a:cxn>
              <a:cxn ang="0">
                <a:pos x="52" y="26"/>
              </a:cxn>
              <a:cxn ang="0">
                <a:pos x="39" y="0"/>
              </a:cxn>
              <a:cxn ang="0">
                <a:pos x="26" y="68"/>
              </a:cxn>
              <a:cxn ang="0">
                <a:pos x="22" y="56"/>
              </a:cxn>
              <a:cxn ang="0">
                <a:pos x="16" y="80"/>
              </a:cxn>
              <a:cxn ang="0">
                <a:pos x="5" y="134"/>
              </a:cxn>
              <a:cxn ang="0">
                <a:pos x="0" y="274"/>
              </a:cxn>
              <a:cxn ang="0">
                <a:pos x="7" y="374"/>
              </a:cxn>
              <a:cxn ang="0">
                <a:pos x="14" y="404"/>
              </a:cxn>
              <a:cxn ang="0">
                <a:pos x="20" y="544"/>
              </a:cxn>
              <a:cxn ang="0">
                <a:pos x="26" y="584"/>
              </a:cxn>
              <a:cxn ang="0">
                <a:pos x="38" y="740"/>
              </a:cxn>
              <a:cxn ang="0">
                <a:pos x="41" y="952"/>
              </a:cxn>
              <a:cxn ang="0">
                <a:pos x="50" y="1282"/>
              </a:cxn>
              <a:cxn ang="0">
                <a:pos x="55" y="1500"/>
              </a:cxn>
              <a:cxn ang="0">
                <a:pos x="38" y="1786"/>
              </a:cxn>
              <a:cxn ang="0">
                <a:pos x="40" y="2148"/>
              </a:cxn>
              <a:cxn ang="0">
                <a:pos x="37" y="2438"/>
              </a:cxn>
              <a:cxn ang="0">
                <a:pos x="22" y="2692"/>
              </a:cxn>
              <a:cxn ang="0">
                <a:pos x="5" y="2936"/>
              </a:cxn>
              <a:cxn ang="0">
                <a:pos x="2" y="3032"/>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w="9525">
            <a:noFill/>
            <a:round/>
            <a:headEnd/>
            <a:tailEnd/>
          </a:ln>
        </p:spPr>
        <p:txBody>
          <a:bodyPr/>
          <a:lstStyle/>
          <a:p>
            <a:pPr>
              <a:defRPr/>
            </a:pPr>
            <a:endParaRPr lang="en-US">
              <a:latin typeface="Times New Roman" pitchFamily="18" charset="0"/>
              <a:ea typeface="+mn-ea"/>
            </a:endParaRPr>
          </a:p>
        </p:txBody>
      </p:sp>
      <p:sp>
        <p:nvSpPr>
          <p:cNvPr id="13011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30117"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2"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smtClean="0">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smtClean="0">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fld id="{84FE86E3-B280-464A-B298-90303031BBE5}" type="slidenum">
              <a:rPr lang="en-US" altLang="ja-JP"/>
              <a:pPr/>
              <a:t>‹#›</a:t>
            </a:fld>
            <a:endParaRPr lang="en-US" altLang="ja-JP"/>
          </a:p>
        </p:txBody>
      </p:sp>
    </p:spTree>
    <p:extLst>
      <p:ext uri="{BB962C8B-B14F-4D97-AF65-F5344CB8AC3E}">
        <p14:creationId xmlns:p14="http://schemas.microsoft.com/office/powerpoint/2010/main" val="13021616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fld id="{06D131DE-E6F2-294B-909C-BC67B27BC47D}" type="slidenum">
              <a:rPr lang="en-US" altLang="ja-JP"/>
              <a:pPr/>
              <a:t>‹#›</a:t>
            </a:fld>
            <a:endParaRPr lang="en-US" altLang="ja-JP"/>
          </a:p>
        </p:txBody>
      </p:sp>
    </p:spTree>
    <p:extLst>
      <p:ext uri="{BB962C8B-B14F-4D97-AF65-F5344CB8AC3E}">
        <p14:creationId xmlns:p14="http://schemas.microsoft.com/office/powerpoint/2010/main" val="39904780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fld id="{A3642530-CC17-8349-A324-625A11E640C6}" type="slidenum">
              <a:rPr lang="en-US" altLang="ja-JP"/>
              <a:pPr/>
              <a:t>‹#›</a:t>
            </a:fld>
            <a:endParaRPr lang="en-US" altLang="ja-JP"/>
          </a:p>
        </p:txBody>
      </p:sp>
    </p:spTree>
    <p:extLst>
      <p:ext uri="{BB962C8B-B14F-4D97-AF65-F5344CB8AC3E}">
        <p14:creationId xmlns:p14="http://schemas.microsoft.com/office/powerpoint/2010/main" val="20302898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fld id="{BA3D61E8-A489-BC4F-8175-CA1119321C62}" type="slidenum">
              <a:rPr lang="en-US" altLang="ja-JP"/>
              <a:pPr/>
              <a:t>‹#›</a:t>
            </a:fld>
            <a:endParaRPr lang="en-US" altLang="ja-JP"/>
          </a:p>
        </p:txBody>
      </p:sp>
    </p:spTree>
    <p:extLst>
      <p:ext uri="{BB962C8B-B14F-4D97-AF65-F5344CB8AC3E}">
        <p14:creationId xmlns:p14="http://schemas.microsoft.com/office/powerpoint/2010/main" val="21348448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fld id="{00DD3D19-252A-124C-85C6-A9BD99644B66}" type="slidenum">
              <a:rPr lang="en-US" altLang="ja-JP"/>
              <a:pPr/>
              <a:t>‹#›</a:t>
            </a:fld>
            <a:endParaRPr lang="en-US" altLang="ja-JP"/>
          </a:p>
        </p:txBody>
      </p:sp>
    </p:spTree>
    <p:extLst>
      <p:ext uri="{BB962C8B-B14F-4D97-AF65-F5344CB8AC3E}">
        <p14:creationId xmlns:p14="http://schemas.microsoft.com/office/powerpoint/2010/main" val="10987798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fld id="{E83FDC7D-7F60-6D4E-9066-BCED02F7D0EA}" type="slidenum">
              <a:rPr lang="en-US" altLang="ja-JP"/>
              <a:pPr/>
              <a:t>‹#›</a:t>
            </a:fld>
            <a:endParaRPr lang="en-US" altLang="ja-JP"/>
          </a:p>
        </p:txBody>
      </p:sp>
    </p:spTree>
    <p:extLst>
      <p:ext uri="{BB962C8B-B14F-4D97-AF65-F5344CB8AC3E}">
        <p14:creationId xmlns:p14="http://schemas.microsoft.com/office/powerpoint/2010/main" val="34740860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fld id="{23D8E87C-3B1C-2B47-AB83-27CF333E4C5C}" type="slidenum">
              <a:rPr lang="en-US" altLang="ja-JP"/>
              <a:pPr/>
              <a:t>‹#›</a:t>
            </a:fld>
            <a:endParaRPr lang="en-US" altLang="ja-JP"/>
          </a:p>
        </p:txBody>
      </p:sp>
    </p:spTree>
    <p:extLst>
      <p:ext uri="{BB962C8B-B14F-4D97-AF65-F5344CB8AC3E}">
        <p14:creationId xmlns:p14="http://schemas.microsoft.com/office/powerpoint/2010/main" val="11996597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fld id="{15D668CE-909C-E94C-9426-85B1C8A6A291}" type="slidenum">
              <a:rPr lang="en-US" altLang="ja-JP"/>
              <a:pPr/>
              <a:t>‹#›</a:t>
            </a:fld>
            <a:endParaRPr lang="en-US" altLang="ja-JP"/>
          </a:p>
        </p:txBody>
      </p:sp>
    </p:spTree>
    <p:extLst>
      <p:ext uri="{BB962C8B-B14F-4D97-AF65-F5344CB8AC3E}">
        <p14:creationId xmlns:p14="http://schemas.microsoft.com/office/powerpoint/2010/main" val="35430686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fld id="{14AEEBDD-B270-5F4A-AD8A-813EC2F416DD}" type="slidenum">
              <a:rPr lang="en-US" altLang="ja-JP"/>
              <a:pPr/>
              <a:t>‹#›</a:t>
            </a:fld>
            <a:endParaRPr lang="en-US" altLang="ja-JP"/>
          </a:p>
        </p:txBody>
      </p:sp>
    </p:spTree>
    <p:extLst>
      <p:ext uri="{BB962C8B-B14F-4D97-AF65-F5344CB8AC3E}">
        <p14:creationId xmlns:p14="http://schemas.microsoft.com/office/powerpoint/2010/main" val="12521091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fld id="{2BFC36B9-A47C-C54A-ADF9-037DBA4DD4BE}" type="slidenum">
              <a:rPr lang="en-US" altLang="ja-JP"/>
              <a:pPr/>
              <a:t>‹#›</a:t>
            </a:fld>
            <a:endParaRPr lang="en-US" altLang="ja-JP"/>
          </a:p>
        </p:txBody>
      </p:sp>
    </p:spTree>
    <p:extLst>
      <p:ext uri="{BB962C8B-B14F-4D97-AF65-F5344CB8AC3E}">
        <p14:creationId xmlns:p14="http://schemas.microsoft.com/office/powerpoint/2010/main" val="382773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C21D83-A01B-C34E-8B93-66B795BE04FD}" type="slidenum">
              <a:rPr lang="en-US"/>
              <a:pPr/>
              <a:t>‹#›</a:t>
            </a:fld>
            <a:endParaRPr lang="en-US"/>
          </a:p>
        </p:txBody>
      </p:sp>
    </p:spTree>
    <p:extLst>
      <p:ext uri="{BB962C8B-B14F-4D97-AF65-F5344CB8AC3E}">
        <p14:creationId xmlns:p14="http://schemas.microsoft.com/office/powerpoint/2010/main" val="3748325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fld id="{FD2F8BB0-D188-9C43-BA7F-49D089FC79E5}" type="slidenum">
              <a:rPr lang="en-US" altLang="ja-JP"/>
              <a:pPr/>
              <a:t>‹#›</a:t>
            </a:fld>
            <a:endParaRPr lang="en-US" altLang="ja-JP"/>
          </a:p>
        </p:txBody>
      </p:sp>
    </p:spTree>
    <p:extLst>
      <p:ext uri="{BB962C8B-B14F-4D97-AF65-F5344CB8AC3E}">
        <p14:creationId xmlns:p14="http://schemas.microsoft.com/office/powerpoint/2010/main" val="30612781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0772139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826043412"/>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71420510"/>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59420793"/>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92961788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65036710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13748725"/>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24272610"/>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6926771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10.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3" Type="http://schemas.openxmlformats.org/officeDocument/2006/relationships/image" Target="../media/image5.emf"/><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9.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baseline="0" smtClean="0">
                <a:solidFill>
                  <a:schemeClr val="bg2"/>
                </a:solidFill>
                <a:latin typeface="Times New Roman" pitchFamily="18" charset="0"/>
                <a:ea typeface="+mn-ea"/>
              </a:defRPr>
            </a:lvl1pPr>
          </a:lstStyle>
          <a:p>
            <a:pPr>
              <a:defRPr/>
            </a:pPr>
            <a:endParaRPr lang="en-US"/>
          </a:p>
        </p:txBody>
      </p:sp>
      <p:sp>
        <p:nvSpPr>
          <p:cNvPr id="337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aseline="0" smtClean="0">
                <a:solidFill>
                  <a:schemeClr val="bg2"/>
                </a:solidFill>
                <a:latin typeface="Times New Roman" pitchFamily="18" charset="0"/>
                <a:ea typeface="+mn-ea"/>
              </a:defRPr>
            </a:lvl1pPr>
          </a:lstStyle>
          <a:p>
            <a:pPr>
              <a:defRPr/>
            </a:pPr>
            <a:endParaRPr lang="en-US"/>
          </a:p>
        </p:txBody>
      </p:sp>
      <p:sp>
        <p:nvSpPr>
          <p:cNvPr id="337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aseline="0">
                <a:solidFill>
                  <a:schemeClr val="bg2"/>
                </a:solidFill>
              </a:defRPr>
            </a:lvl1pPr>
          </a:lstStyle>
          <a:p>
            <a:fld id="{622A937B-9C5B-EA4F-87A2-AB400ECFD40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rtl="0" eaLnBrk="0" fontAlgn="base" hangingPunct="0">
        <a:spcBef>
          <a:spcPct val="0"/>
        </a:spcBef>
        <a:spcAft>
          <a:spcPct val="0"/>
        </a:spcAft>
        <a:defRPr kumimoji="1" sz="4400">
          <a:solidFill>
            <a:schemeClr val="tx2"/>
          </a:solidFill>
          <a:latin typeface="+mj-lt"/>
          <a:ea typeface="ＭＳ Ｐゴシック" charset="0"/>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ＭＳ Ｐゴシック" charset="0"/>
        </a:defRPr>
      </a:lvl2pPr>
      <a:lvl3pPr algn="l" rtl="0" eaLnBrk="0" fontAlgn="base" hangingPunct="0">
        <a:spcBef>
          <a:spcPct val="0"/>
        </a:spcBef>
        <a:spcAft>
          <a:spcPct val="0"/>
        </a:spcAft>
        <a:defRPr kumimoji="1" sz="4400">
          <a:solidFill>
            <a:schemeClr val="tx2"/>
          </a:solidFill>
          <a:latin typeface="Times New Roman" pitchFamily="18" charset="0"/>
          <a:ea typeface="ＭＳ Ｐゴシック" charset="0"/>
        </a:defRPr>
      </a:lvl3pPr>
      <a:lvl4pPr algn="l" rtl="0" eaLnBrk="0" fontAlgn="base" hangingPunct="0">
        <a:spcBef>
          <a:spcPct val="0"/>
        </a:spcBef>
        <a:spcAft>
          <a:spcPct val="0"/>
        </a:spcAft>
        <a:defRPr kumimoji="1" sz="4400">
          <a:solidFill>
            <a:schemeClr val="tx2"/>
          </a:solidFill>
          <a:latin typeface="Times New Roman" pitchFamily="18" charset="0"/>
          <a:ea typeface="ＭＳ Ｐゴシック" charset="0"/>
        </a:defRPr>
      </a:lvl4pPr>
      <a:lvl5pPr algn="l" rtl="0" eaLnBrk="0" fontAlgn="base" hangingPunct="0">
        <a:spcBef>
          <a:spcPct val="0"/>
        </a:spcBef>
        <a:spcAft>
          <a:spcPct val="0"/>
        </a:spcAft>
        <a:defRPr kumimoji="1" sz="4400">
          <a:solidFill>
            <a:schemeClr val="tx2"/>
          </a:solidFill>
          <a:latin typeface="Times New Roman" pitchFamily="18" charset="0"/>
          <a:ea typeface="ＭＳ Ｐゴシック" charset="0"/>
        </a:defRPr>
      </a:lvl5pPr>
      <a:lvl6pPr marL="457200" algn="l" rtl="0" eaLnBrk="0" fontAlgn="base" hangingPunct="0">
        <a:spcBef>
          <a:spcPct val="0"/>
        </a:spcBef>
        <a:spcAft>
          <a:spcPct val="0"/>
        </a:spcAft>
        <a:defRPr kumimoji="1" sz="4400">
          <a:solidFill>
            <a:schemeClr val="tx2"/>
          </a:solidFill>
          <a:latin typeface="Times New Roman" pitchFamily="18" charset="0"/>
        </a:defRPr>
      </a:lvl6pPr>
      <a:lvl7pPr marL="914400" algn="l" rtl="0" eaLnBrk="0" fontAlgn="base" hangingPunct="0">
        <a:spcBef>
          <a:spcPct val="0"/>
        </a:spcBef>
        <a:spcAft>
          <a:spcPct val="0"/>
        </a:spcAft>
        <a:defRPr kumimoji="1" sz="4400">
          <a:solidFill>
            <a:schemeClr val="tx2"/>
          </a:solidFill>
          <a:latin typeface="Times New Roman" pitchFamily="18" charset="0"/>
        </a:defRPr>
      </a:lvl7pPr>
      <a:lvl8pPr marL="1371600" algn="l" rtl="0" eaLnBrk="0" fontAlgn="base" hangingPunct="0">
        <a:spcBef>
          <a:spcPct val="0"/>
        </a:spcBef>
        <a:spcAft>
          <a:spcPct val="0"/>
        </a:spcAft>
        <a:defRPr kumimoji="1" sz="4400">
          <a:solidFill>
            <a:schemeClr val="tx2"/>
          </a:solidFill>
          <a:latin typeface="Times New Roman" pitchFamily="18" charset="0"/>
        </a:defRPr>
      </a:lvl8pPr>
      <a:lvl9pPr marL="1828800" algn="l"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lgn="l">
              <a:defRPr/>
            </a:pPr>
            <a:endParaRPr lang="en-US" baseline="0"/>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baseline="0"/>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baseline="0">
                <a:cs typeface="ＭＳ Ｐゴシック" charset="0"/>
              </a:rPr>
              <a:pPr>
                <a:defRPr/>
              </a:pPr>
              <a:t>‹#›</a:t>
            </a:fld>
            <a:endParaRPr lang="en-US" baseline="0">
              <a:cs typeface="ＭＳ Ｐゴシック" charset="0"/>
            </a:endParaRPr>
          </a:p>
        </p:txBody>
      </p:sp>
    </p:spTree>
    <p:extLst>
      <p:ext uri="{BB962C8B-B14F-4D97-AF65-F5344CB8AC3E}">
        <p14:creationId xmlns:p14="http://schemas.microsoft.com/office/powerpoint/2010/main" val="204862720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15888"/>
            <a:ext cx="77724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977900"/>
            <a:ext cx="77724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baseline="0" smtClean="0">
                <a:latin typeface="+mn-lt"/>
                <a:ea typeface="+mn-ea"/>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baseline="0" smtClean="0">
                <a:latin typeface="+mn-lt"/>
                <a:ea typeface="+mn-ea"/>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baseline="0">
                <a:latin typeface="Arial" charset="0"/>
                <a:cs typeface="ＭＳ Ｐゴシック" charset="0"/>
              </a:defRPr>
            </a:lvl1pPr>
          </a:lstStyle>
          <a:p>
            <a:fld id="{44DB063A-9FF3-5C4D-8584-9F578E8A568D}" type="slidenum">
              <a:rPr lang="en-US"/>
              <a:pPr/>
              <a:t>‹#›</a:t>
            </a:fld>
            <a:endParaRPr lang="en-US"/>
          </a:p>
        </p:txBody>
      </p:sp>
      <p:sp>
        <p:nvSpPr>
          <p:cNvPr id="2055"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defTabSz="457200" eaLnBrk="1" hangingPunct="1">
              <a:defRPr/>
            </a:pPr>
            <a:endParaRPr lang="en-US" sz="1800" baseline="0">
              <a:latin typeface="Arial"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xmlns:p14="http://schemas.microsoft.com/office/powerpoint/2010/main"/>
  <p:txStyles>
    <p:titleStyle>
      <a:lvl1pPr algn="ctr" rtl="0" eaLnBrk="0" fontAlgn="base" hangingPunct="0">
        <a:spcBef>
          <a:spcPct val="0"/>
        </a:spcBef>
        <a:spcAft>
          <a:spcPct val="0"/>
        </a:spcAft>
        <a:defRPr sz="4000">
          <a:solidFill>
            <a:schemeClr val="tx1"/>
          </a:solidFill>
          <a:latin typeface="+mj-lt"/>
          <a:ea typeface="+mj-ea"/>
          <a:cs typeface="ＭＳ Ｐゴシック" charset="0"/>
        </a:defRPr>
      </a:lvl1pPr>
      <a:lvl2pPr algn="ctr" rtl="0" eaLnBrk="0" fontAlgn="base" hangingPunct="0">
        <a:spcBef>
          <a:spcPct val="0"/>
        </a:spcBef>
        <a:spcAft>
          <a:spcPct val="0"/>
        </a:spcAft>
        <a:defRPr sz="4000">
          <a:solidFill>
            <a:schemeClr val="tx1"/>
          </a:solidFill>
          <a:latin typeface="Arial" pitchFamily="34" charset="0"/>
          <a:ea typeface="ＭＳ Ｐゴシック" pitchFamily="34" charset="-128"/>
          <a:cs typeface="ＭＳ Ｐゴシック" charset="0"/>
        </a:defRPr>
      </a:lvl2pPr>
      <a:lvl3pPr algn="ctr" rtl="0" eaLnBrk="0" fontAlgn="base" hangingPunct="0">
        <a:spcBef>
          <a:spcPct val="0"/>
        </a:spcBef>
        <a:spcAft>
          <a:spcPct val="0"/>
        </a:spcAft>
        <a:defRPr sz="4000">
          <a:solidFill>
            <a:schemeClr val="tx1"/>
          </a:solidFill>
          <a:latin typeface="Arial" pitchFamily="34" charset="0"/>
          <a:ea typeface="ＭＳ Ｐゴシック" pitchFamily="34" charset="-128"/>
          <a:cs typeface="ＭＳ Ｐゴシック" charset="0"/>
        </a:defRPr>
      </a:lvl3pPr>
      <a:lvl4pPr algn="ctr" rtl="0" eaLnBrk="0" fontAlgn="base" hangingPunct="0">
        <a:spcBef>
          <a:spcPct val="0"/>
        </a:spcBef>
        <a:spcAft>
          <a:spcPct val="0"/>
        </a:spcAft>
        <a:defRPr sz="4000">
          <a:solidFill>
            <a:schemeClr val="tx1"/>
          </a:solidFill>
          <a:latin typeface="Arial" pitchFamily="34" charset="0"/>
          <a:ea typeface="ＭＳ Ｐゴシック" pitchFamily="34" charset="-128"/>
          <a:cs typeface="ＭＳ Ｐゴシック" charset="0"/>
        </a:defRPr>
      </a:lvl4pPr>
      <a:lvl5pPr algn="ctr" rtl="0" eaLnBrk="0" fontAlgn="base" hangingPunct="0">
        <a:spcBef>
          <a:spcPct val="0"/>
        </a:spcBef>
        <a:spcAft>
          <a:spcPct val="0"/>
        </a:spcAft>
        <a:defRPr sz="4000">
          <a:solidFill>
            <a:schemeClr val="tx1"/>
          </a:solidFill>
          <a:latin typeface="Arial" pitchFamily="34" charset="0"/>
          <a:ea typeface="ＭＳ Ｐゴシック" pitchFamily="34" charset="-128"/>
          <a:cs typeface="ＭＳ Ｐゴシック" charset="0"/>
        </a:defRPr>
      </a:lvl5pPr>
      <a:lvl6pPr marL="457200" algn="ctr" rtl="0" eaLnBrk="0" fontAlgn="base" hangingPunct="0">
        <a:spcBef>
          <a:spcPct val="0"/>
        </a:spcBef>
        <a:spcAft>
          <a:spcPct val="0"/>
        </a:spcAft>
        <a:defRPr sz="4000">
          <a:solidFill>
            <a:schemeClr val="tx1"/>
          </a:solidFill>
          <a:latin typeface="Arial" pitchFamily="34" charset="0"/>
          <a:ea typeface="ＭＳ Ｐゴシック" pitchFamily="34" charset="-128"/>
        </a:defRPr>
      </a:lvl6pPr>
      <a:lvl7pPr marL="914400" algn="ctr" rtl="0" eaLnBrk="0" fontAlgn="base" hangingPunct="0">
        <a:spcBef>
          <a:spcPct val="0"/>
        </a:spcBef>
        <a:spcAft>
          <a:spcPct val="0"/>
        </a:spcAft>
        <a:defRPr sz="4000">
          <a:solidFill>
            <a:schemeClr val="tx1"/>
          </a:solidFill>
          <a:latin typeface="Arial" pitchFamily="34" charset="0"/>
          <a:ea typeface="ＭＳ Ｐゴシック" pitchFamily="34" charset="-128"/>
        </a:defRPr>
      </a:lvl7pPr>
      <a:lvl8pPr marL="1371600" algn="ctr" rtl="0" eaLnBrk="0" fontAlgn="base" hangingPunct="0">
        <a:spcBef>
          <a:spcPct val="0"/>
        </a:spcBef>
        <a:spcAft>
          <a:spcPct val="0"/>
        </a:spcAft>
        <a:defRPr sz="4000">
          <a:solidFill>
            <a:schemeClr val="tx1"/>
          </a:solidFill>
          <a:latin typeface="Arial" pitchFamily="34" charset="0"/>
          <a:ea typeface="ＭＳ Ｐゴシック" pitchFamily="34" charset="-128"/>
        </a:defRPr>
      </a:lvl8pPr>
      <a:lvl9pPr marL="1828800" algn="ctr" rtl="0" eaLnBrk="0" fontAlgn="base" hangingPunct="0">
        <a:spcBef>
          <a:spcPct val="0"/>
        </a:spcBef>
        <a:spcAft>
          <a:spcPct val="0"/>
        </a:spcAft>
        <a:defRPr sz="4000">
          <a:solidFill>
            <a:schemeClr val="tx1"/>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baseline="0" smtClean="0">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smtClean="0">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aseline="0">
                <a:latin typeface="Arial" charset="0"/>
                <a:cs typeface="ＭＳ Ｐゴシック" charset="0"/>
              </a:defRPr>
            </a:lvl1pPr>
          </a:lstStyle>
          <a:p>
            <a:fld id="{926ECDA7-1A76-834C-942A-6EB5BC1A4A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pitchFamily="34" charset="-128"/>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ea typeface="ＭＳ Ｐゴシック" pitchFamily="34" charset="-128"/>
        </a:defRPr>
      </a:lvl6pPr>
      <a:lvl7pPr marL="914400" algn="ctr" rtl="0" eaLnBrk="0" fontAlgn="base" hangingPunct="0">
        <a:spcBef>
          <a:spcPct val="0"/>
        </a:spcBef>
        <a:spcAft>
          <a:spcPct val="0"/>
        </a:spcAft>
        <a:defRPr sz="4400">
          <a:solidFill>
            <a:schemeClr val="tx2"/>
          </a:solidFill>
          <a:latin typeface="Arial" pitchFamily="34" charset="0"/>
          <a:ea typeface="ＭＳ Ｐゴシック" pitchFamily="34" charset="-128"/>
        </a:defRPr>
      </a:lvl7pPr>
      <a:lvl8pPr marL="1371600" algn="ctr" rtl="0" eaLnBrk="0" fontAlgn="base" hangingPunct="0">
        <a:spcBef>
          <a:spcPct val="0"/>
        </a:spcBef>
        <a:spcAft>
          <a:spcPct val="0"/>
        </a:spcAft>
        <a:defRPr sz="4400">
          <a:solidFill>
            <a:schemeClr val="tx2"/>
          </a:solidFill>
          <a:latin typeface="Arial" pitchFamily="34" charset="0"/>
          <a:ea typeface="ＭＳ Ｐゴシック" pitchFamily="34" charset="-128"/>
        </a:defRPr>
      </a:lvl8pPr>
      <a:lvl9pPr marL="1828800" algn="ctr" rtl="0" eaLnBrk="0" fontAlgn="base" hangingPunct="0">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8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8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l">
              <a:defRPr sz="1400" baseline="0" smtClean="0">
                <a:latin typeface="+mn-lt"/>
                <a:ea typeface="+mn-ea"/>
              </a:defRPr>
            </a:lvl1pPr>
          </a:lstStyle>
          <a:p>
            <a:pPr>
              <a:defRPr/>
            </a:pPr>
            <a:endParaRPr lang="en-US"/>
          </a:p>
        </p:txBody>
      </p:sp>
      <p:sp>
        <p:nvSpPr>
          <p:cNvPr id="206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baseline="0" smtClean="0">
                <a:latin typeface="+mn-lt"/>
                <a:ea typeface="+mn-ea"/>
              </a:defRPr>
            </a:lvl1pPr>
          </a:lstStyle>
          <a:p>
            <a:pPr>
              <a:defRPr/>
            </a:pPr>
            <a:endParaRPr lang="en-US"/>
          </a:p>
        </p:txBody>
      </p:sp>
      <p:sp>
        <p:nvSpPr>
          <p:cNvPr id="2068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baseline="0">
                <a:latin typeface="Trebuchet MS" charset="0"/>
                <a:ea typeface="Osaka" charset="0"/>
                <a:cs typeface="Osaka" charset="0"/>
              </a:defRPr>
            </a:lvl1pPr>
          </a:lstStyle>
          <a:p>
            <a:fld id="{10BFA373-D22F-CF4A-B2F0-4F23756CC5A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Osaka" charset="0"/>
        </a:defRPr>
      </a:lvl1pPr>
      <a:lvl2pPr algn="ctr" rtl="0" eaLnBrk="0" fontAlgn="base" hangingPunct="0">
        <a:spcBef>
          <a:spcPct val="0"/>
        </a:spcBef>
        <a:spcAft>
          <a:spcPct val="0"/>
        </a:spcAft>
        <a:defRPr sz="4400" b="1">
          <a:solidFill>
            <a:schemeClr val="tx2"/>
          </a:solidFill>
          <a:latin typeface="Trebuchet MS" pitchFamily="34" charset="0"/>
          <a:ea typeface="Osaka" pitchFamily="-128" charset="-128"/>
          <a:cs typeface="Osaka" charset="0"/>
        </a:defRPr>
      </a:lvl2pPr>
      <a:lvl3pPr algn="ctr" rtl="0" eaLnBrk="0" fontAlgn="base" hangingPunct="0">
        <a:spcBef>
          <a:spcPct val="0"/>
        </a:spcBef>
        <a:spcAft>
          <a:spcPct val="0"/>
        </a:spcAft>
        <a:defRPr sz="4400" b="1">
          <a:solidFill>
            <a:schemeClr val="tx2"/>
          </a:solidFill>
          <a:latin typeface="Trebuchet MS" pitchFamily="34" charset="0"/>
          <a:ea typeface="Osaka" pitchFamily="-128" charset="-128"/>
          <a:cs typeface="Osaka" charset="0"/>
        </a:defRPr>
      </a:lvl3pPr>
      <a:lvl4pPr algn="ctr" rtl="0" eaLnBrk="0" fontAlgn="base" hangingPunct="0">
        <a:spcBef>
          <a:spcPct val="0"/>
        </a:spcBef>
        <a:spcAft>
          <a:spcPct val="0"/>
        </a:spcAft>
        <a:defRPr sz="4400" b="1">
          <a:solidFill>
            <a:schemeClr val="tx2"/>
          </a:solidFill>
          <a:latin typeface="Trebuchet MS" pitchFamily="34" charset="0"/>
          <a:ea typeface="Osaka" pitchFamily="-128" charset="-128"/>
          <a:cs typeface="Osaka" charset="0"/>
        </a:defRPr>
      </a:lvl4pPr>
      <a:lvl5pPr algn="ctr" rtl="0" eaLnBrk="0" fontAlgn="base" hangingPunct="0">
        <a:spcBef>
          <a:spcPct val="0"/>
        </a:spcBef>
        <a:spcAft>
          <a:spcPct val="0"/>
        </a:spcAft>
        <a:defRPr sz="4400" b="1">
          <a:solidFill>
            <a:schemeClr val="tx2"/>
          </a:solidFill>
          <a:latin typeface="Trebuchet MS" pitchFamily="34" charset="0"/>
          <a:ea typeface="Osaka" pitchFamily="-128" charset="-128"/>
          <a:cs typeface="Osaka" charset="0"/>
        </a:defRPr>
      </a:lvl5pPr>
      <a:lvl6pPr marL="457200" algn="ctr" rtl="0" fontAlgn="base">
        <a:spcBef>
          <a:spcPct val="0"/>
        </a:spcBef>
        <a:spcAft>
          <a:spcPct val="0"/>
        </a:spcAft>
        <a:defRPr sz="4400" b="1">
          <a:solidFill>
            <a:schemeClr val="tx2"/>
          </a:solidFill>
          <a:latin typeface="Trebuchet MS" pitchFamily="34" charset="0"/>
          <a:ea typeface="Osaka" pitchFamily="-128" charset="-128"/>
        </a:defRPr>
      </a:lvl6pPr>
      <a:lvl7pPr marL="914400" algn="ctr" rtl="0" fontAlgn="base">
        <a:spcBef>
          <a:spcPct val="0"/>
        </a:spcBef>
        <a:spcAft>
          <a:spcPct val="0"/>
        </a:spcAft>
        <a:defRPr sz="4400" b="1">
          <a:solidFill>
            <a:schemeClr val="tx2"/>
          </a:solidFill>
          <a:latin typeface="Trebuchet MS" pitchFamily="34" charset="0"/>
          <a:ea typeface="Osaka" pitchFamily="-128" charset="-128"/>
        </a:defRPr>
      </a:lvl7pPr>
      <a:lvl8pPr marL="1371600" algn="ctr" rtl="0" fontAlgn="base">
        <a:spcBef>
          <a:spcPct val="0"/>
        </a:spcBef>
        <a:spcAft>
          <a:spcPct val="0"/>
        </a:spcAft>
        <a:defRPr sz="4400" b="1">
          <a:solidFill>
            <a:schemeClr val="tx2"/>
          </a:solidFill>
          <a:latin typeface="Trebuchet MS" pitchFamily="34" charset="0"/>
          <a:ea typeface="Osaka" pitchFamily="-128" charset="-128"/>
        </a:defRPr>
      </a:lvl8pPr>
      <a:lvl9pPr marL="1828800" algn="ctr" rtl="0" fontAlgn="base">
        <a:spcBef>
          <a:spcPct val="0"/>
        </a:spcBef>
        <a:spcAft>
          <a:spcPct val="0"/>
        </a:spcAft>
        <a:defRPr sz="4400" b="1">
          <a:solidFill>
            <a:schemeClr val="tx2"/>
          </a:solidFill>
          <a:latin typeface="Trebuchet MS" pitchFamily="34" charset="0"/>
          <a:ea typeface="Osaka" pitchFamily="-12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Osaka" charset="0"/>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Osaka" charset="0"/>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Osaka" charset="0"/>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Osaka" charset="0"/>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Osaka" charset="0"/>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32888" cy="6845300"/>
            <a:chOff x="0" y="0"/>
            <a:chExt cx="5753" cy="4312"/>
          </a:xfrm>
        </p:grpSpPr>
        <p:sp>
          <p:nvSpPr>
            <p:cNvPr id="201731"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Times New Roman" pitchFamily="18" charset="0"/>
                <a:ea typeface="+mn-ea"/>
              </a:endParaRPr>
            </a:p>
          </p:txBody>
        </p:sp>
        <p:grpSp>
          <p:nvGrpSpPr>
            <p:cNvPr id="5126" name="Group 4"/>
            <p:cNvGrpSpPr>
              <a:grpSpLocks/>
            </p:cNvGrpSpPr>
            <p:nvPr/>
          </p:nvGrpSpPr>
          <p:grpSpPr bwMode="auto">
            <a:xfrm>
              <a:off x="246" y="204"/>
              <a:ext cx="5271" cy="3889"/>
              <a:chOff x="246" y="204"/>
              <a:chExt cx="5271" cy="3889"/>
            </a:xfrm>
          </p:grpSpPr>
          <p:sp>
            <p:nvSpPr>
              <p:cNvPr id="20173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dist="197566"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201734"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35"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36"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37"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38"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39"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0"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1"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2"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3"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4"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5"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6"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7"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8"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49"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50"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51"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52"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53"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54"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sp>
            <p:nvSpPr>
              <p:cNvPr id="201755"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Times New Roman" pitchFamily="18" charset="0"/>
                  <a:ea typeface="+mn-ea"/>
                </a:endParaRPr>
              </a:p>
            </p:txBody>
          </p:sp>
        </p:grpSp>
        <p:grpSp>
          <p:nvGrpSpPr>
            <p:cNvPr id="5127" name="Group 28"/>
            <p:cNvGrpSpPr>
              <a:grpSpLocks/>
            </p:cNvGrpSpPr>
            <p:nvPr/>
          </p:nvGrpSpPr>
          <p:grpSpPr bwMode="auto">
            <a:xfrm>
              <a:off x="0" y="0"/>
              <a:ext cx="1246" cy="1232"/>
              <a:chOff x="0" y="0"/>
              <a:chExt cx="1246" cy="1232"/>
            </a:xfrm>
          </p:grpSpPr>
          <p:sp>
            <p:nvSpPr>
              <p:cNvPr id="201757"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Times New Roman" pitchFamily="18" charset="0"/>
                  <a:ea typeface="+mn-ea"/>
                </a:endParaRPr>
              </a:p>
            </p:txBody>
          </p:sp>
          <p:sp>
            <p:nvSpPr>
              <p:cNvPr id="201758"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Times New Roman" pitchFamily="18" charset="0"/>
                  <a:ea typeface="+mn-ea"/>
                </a:endParaRPr>
              </a:p>
            </p:txBody>
          </p:sp>
          <p:sp>
            <p:nvSpPr>
              <p:cNvPr id="201759"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Times New Roman" pitchFamily="18" charset="0"/>
                  <a:ea typeface="+mn-ea"/>
                </a:endParaRPr>
              </a:p>
            </p:txBody>
          </p:sp>
        </p:grpSp>
      </p:grpSp>
      <p:sp>
        <p:nvSpPr>
          <p:cNvPr id="201760" name="Text Box 32"/>
          <p:cNvSpPr txBox="1">
            <a:spLocks noChangeArrowheads="1"/>
          </p:cNvSpPr>
          <p:nvPr userDrawn="1"/>
        </p:nvSpPr>
        <p:spPr bwMode="auto">
          <a:xfrm>
            <a:off x="436563" y="6569075"/>
            <a:ext cx="973137" cy="244475"/>
          </a:xfrm>
          <a:prstGeom prst="rect">
            <a:avLst/>
          </a:prstGeom>
          <a:noFill/>
          <a:ln w="12700">
            <a:noFill/>
            <a:miter lim="800000"/>
            <a:headEnd/>
            <a:tailEnd/>
          </a:ln>
          <a:effectLst/>
        </p:spPr>
        <p:txBody>
          <a:bodyPr wrap="none" anchor="ct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900" b="1" baseline="0">
                <a:solidFill>
                  <a:srgbClr val="FFFFFF"/>
                </a:solidFill>
                <a:latin typeface="Arial" charset="0"/>
              </a:rPr>
              <a:t>© </a:t>
            </a:r>
            <a:r>
              <a:rPr lang="en-US" sz="1000" b="1" baseline="0">
                <a:solidFill>
                  <a:srgbClr val="FFFFFF"/>
                </a:solidFill>
                <a:latin typeface="Arial" charset="0"/>
              </a:rPr>
              <a:t>2004</a:t>
            </a:r>
            <a:r>
              <a:rPr lang="en-US" sz="900" b="1" baseline="0">
                <a:solidFill>
                  <a:srgbClr val="FFFFFF"/>
                </a:solidFill>
                <a:latin typeface="Arial" charset="0"/>
              </a:rPr>
              <a:t> TBBMI</a:t>
            </a:r>
          </a:p>
        </p:txBody>
      </p:sp>
      <p:sp>
        <p:nvSpPr>
          <p:cNvPr id="201761" name="Rectangle 33"/>
          <p:cNvSpPr>
            <a:spLocks noChangeArrowheads="1"/>
          </p:cNvSpPr>
          <p:nvPr userDrawn="1"/>
        </p:nvSpPr>
        <p:spPr bwMode="auto">
          <a:xfrm>
            <a:off x="7540625" y="6532563"/>
            <a:ext cx="736600" cy="268287"/>
          </a:xfrm>
          <a:prstGeom prst="rect">
            <a:avLst/>
          </a:prstGeom>
          <a:noFill/>
          <a:ln w="12700">
            <a:noFill/>
            <a:miter lim="800000"/>
            <a:headEnd/>
            <a:tailEnd/>
          </a:ln>
          <a:effectLst/>
        </p:spPr>
        <p:txBody>
          <a:bodyPr wrap="none" anchor="ctr">
            <a:spAutoFit/>
          </a:bodyPr>
          <a:lstStyle/>
          <a:p>
            <a:r>
              <a:rPr lang="en-US" sz="1000" b="1" baseline="0">
                <a:effectLst>
                  <a:outerShdw blurRad="38100" dist="38100" dir="2700000" algn="tl">
                    <a:srgbClr val="000000"/>
                  </a:outerShdw>
                </a:effectLst>
                <a:latin typeface="Comic Sans MS" charset="0"/>
              </a:rPr>
              <a:t>8.0.03d.</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xmlns:p14="http://schemas.microsoft.com/office/powerpoint/2010/mai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sp>
          <p:nvSpPr>
            <p:cNvPr id="193539"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93540"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pic>
          <p:nvPicPr>
            <p:cNvPr id="6154" name="Picture 5" descr="URBBANND"/>
            <p:cNvPicPr>
              <a:picLocks noChangeAspect="1" noChangeArrowheads="1"/>
            </p:cNvPicPr>
            <p:nvPr/>
          </p:nvPicPr>
          <p:blipFill>
            <a:blip r:embed="rId13">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3542" name="Rectangle 6"/>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8"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3544"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aseline="0" smtClean="0">
                <a:latin typeface="+mn-lt"/>
                <a:ea typeface="+mn-ea"/>
              </a:defRPr>
            </a:lvl1pPr>
          </a:lstStyle>
          <a:p>
            <a:pPr>
              <a:defRPr/>
            </a:pPr>
            <a:endParaRPr lang="en-US"/>
          </a:p>
        </p:txBody>
      </p:sp>
      <p:sp>
        <p:nvSpPr>
          <p:cNvPr id="193545"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aseline="0" smtClean="0">
                <a:latin typeface="+mn-lt"/>
                <a:ea typeface="+mn-ea"/>
              </a:defRPr>
            </a:lvl1pPr>
          </a:lstStyle>
          <a:p>
            <a:pPr>
              <a:defRPr/>
            </a:pPr>
            <a:endParaRPr lang="en-US"/>
          </a:p>
        </p:txBody>
      </p:sp>
      <p:sp>
        <p:nvSpPr>
          <p:cNvPr id="193546"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aseline="0">
                <a:latin typeface="Arial Narrow" charset="0"/>
              </a:defRPr>
            </a:lvl1pPr>
          </a:lstStyle>
          <a:p>
            <a:fld id="{86D258B5-C453-824B-93CE-2BAF6573249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64"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Impact" pitchFamily="34" charset="0"/>
          <a:ea typeface="ＭＳ Ｐゴシック" charset="0"/>
        </a:defRPr>
      </a:lvl2pPr>
      <a:lvl3pPr algn="l" rtl="0" eaLnBrk="0" fontAlgn="base" hangingPunct="0">
        <a:spcBef>
          <a:spcPct val="0"/>
        </a:spcBef>
        <a:spcAft>
          <a:spcPct val="0"/>
        </a:spcAft>
        <a:defRPr sz="4400">
          <a:solidFill>
            <a:schemeClr val="tx2"/>
          </a:solidFill>
          <a:latin typeface="Impact" pitchFamily="34" charset="0"/>
          <a:ea typeface="ＭＳ Ｐゴシック" charset="0"/>
        </a:defRPr>
      </a:lvl3pPr>
      <a:lvl4pPr algn="l" rtl="0" eaLnBrk="0" fontAlgn="base" hangingPunct="0">
        <a:spcBef>
          <a:spcPct val="0"/>
        </a:spcBef>
        <a:spcAft>
          <a:spcPct val="0"/>
        </a:spcAft>
        <a:defRPr sz="4400">
          <a:solidFill>
            <a:schemeClr val="tx2"/>
          </a:solidFill>
          <a:latin typeface="Impact" pitchFamily="34" charset="0"/>
          <a:ea typeface="ＭＳ Ｐゴシック" charset="0"/>
        </a:defRPr>
      </a:lvl4pPr>
      <a:lvl5pPr algn="l" rtl="0" eaLnBrk="0" fontAlgn="base" hangingPunct="0">
        <a:spcBef>
          <a:spcPct val="0"/>
        </a:spcBef>
        <a:spcAft>
          <a:spcPct val="0"/>
        </a:spcAft>
        <a:defRPr sz="4400">
          <a:solidFill>
            <a:schemeClr val="tx2"/>
          </a:solidFill>
          <a:latin typeface="Impact" pitchFamily="34" charset="0"/>
          <a:ea typeface="ＭＳ Ｐゴシック"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ＭＳ Ｐゴシック" charset="0"/>
        </a:defRPr>
      </a:lvl5pPr>
      <a:lvl6pPr marL="2514600" indent="-228600" algn="l" rtl="0" fontAlgn="base">
        <a:spcBef>
          <a:spcPct val="20000"/>
        </a:spcBef>
        <a:spcAft>
          <a:spcPct val="0"/>
        </a:spcAft>
        <a:buSzPct val="115000"/>
        <a:buBlip>
          <a:blip r:embed="rId14"/>
        </a:buBlip>
        <a:defRPr sz="2000">
          <a:solidFill>
            <a:schemeClr val="tx1"/>
          </a:solidFill>
          <a:latin typeface="+mn-lt"/>
        </a:defRPr>
      </a:lvl6pPr>
      <a:lvl7pPr marL="2971800" indent="-228600" algn="l" rtl="0" fontAlgn="base">
        <a:spcBef>
          <a:spcPct val="20000"/>
        </a:spcBef>
        <a:spcAft>
          <a:spcPct val="0"/>
        </a:spcAft>
        <a:buSzPct val="115000"/>
        <a:buBlip>
          <a:blip r:embed="rId14"/>
        </a:buBlip>
        <a:defRPr sz="2000">
          <a:solidFill>
            <a:schemeClr val="tx1"/>
          </a:solidFill>
          <a:latin typeface="+mn-lt"/>
        </a:defRPr>
      </a:lvl7pPr>
      <a:lvl8pPr marL="3429000" indent="-228600" algn="l" rtl="0" fontAlgn="base">
        <a:spcBef>
          <a:spcPct val="20000"/>
        </a:spcBef>
        <a:spcAft>
          <a:spcPct val="0"/>
        </a:spcAft>
        <a:buSzPct val="115000"/>
        <a:buBlip>
          <a:blip r:embed="rId14"/>
        </a:buBlip>
        <a:defRPr sz="2000">
          <a:solidFill>
            <a:schemeClr val="tx1"/>
          </a:solidFill>
          <a:latin typeface="+mn-lt"/>
        </a:defRPr>
      </a:lvl8pPr>
      <a:lvl9pPr marL="3886200" indent="-228600" algn="l" rtl="0" fontAlgn="base">
        <a:spcBef>
          <a:spcPct val="20000"/>
        </a:spcBef>
        <a:spcAft>
          <a:spcPct val="0"/>
        </a:spcAft>
        <a:buSzPct val="115000"/>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5892"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aseline="0" smtClean="0">
                <a:latin typeface="+mn-lt"/>
                <a:ea typeface="+mn-ea"/>
                <a:cs typeface="+mn-cs"/>
              </a:defRPr>
            </a:lvl1pPr>
          </a:lstStyle>
          <a:p>
            <a:pPr>
              <a:defRPr/>
            </a:pPr>
            <a:endParaRPr lang="en-US"/>
          </a:p>
        </p:txBody>
      </p:sp>
      <p:sp>
        <p:nvSpPr>
          <p:cNvPr id="165893"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smtClean="0">
                <a:latin typeface="+mn-lt"/>
                <a:ea typeface="+mn-ea"/>
                <a:cs typeface="+mn-cs"/>
              </a:defRPr>
            </a:lvl1pPr>
          </a:lstStyle>
          <a:p>
            <a:pPr>
              <a:defRPr/>
            </a:pPr>
            <a:endParaRPr lang="en-US"/>
          </a:p>
        </p:txBody>
      </p:sp>
      <p:sp>
        <p:nvSpPr>
          <p:cNvPr id="165894"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atin typeface="Arial" charset="0"/>
                <a:cs typeface="Arial" charset="0"/>
              </a:defRPr>
            </a:lvl1pPr>
          </a:lstStyle>
          <a:p>
            <a:fld id="{1303A9DE-F909-DF45-97CF-68D2176ABDF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2286000"/>
            <a:ext cx="9144000" cy="3581400"/>
            <a:chOff x="0" y="1968"/>
            <a:chExt cx="5760" cy="2256"/>
          </a:xfrm>
        </p:grpSpPr>
        <p:sp>
          <p:nvSpPr>
            <p:cNvPr id="129027"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28"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29" name="Rectangle 5"/>
            <p:cNvSpPr>
              <a:spLocks noChangeArrowheads="1"/>
            </p:cNvSpPr>
            <p:nvPr/>
          </p:nvSpPr>
          <p:spPr bwMode="auto">
            <a:xfrm>
              <a:off x="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0" name="Rectangle 6"/>
            <p:cNvSpPr>
              <a:spLocks noChangeArrowheads="1"/>
            </p:cNvSpPr>
            <p:nvPr/>
          </p:nvSpPr>
          <p:spPr bwMode="auto">
            <a:xfrm>
              <a:off x="1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1" name="Rectangle 7"/>
            <p:cNvSpPr>
              <a:spLocks noChangeArrowheads="1"/>
            </p:cNvSpPr>
            <p:nvPr/>
          </p:nvSpPr>
          <p:spPr bwMode="auto">
            <a:xfrm>
              <a:off x="2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2" name="Rectangle 8"/>
            <p:cNvSpPr>
              <a:spLocks noChangeArrowheads="1"/>
            </p:cNvSpPr>
            <p:nvPr/>
          </p:nvSpPr>
          <p:spPr bwMode="auto">
            <a:xfrm>
              <a:off x="3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3" name="Rectangle 9"/>
            <p:cNvSpPr>
              <a:spLocks noChangeArrowheads="1"/>
            </p:cNvSpPr>
            <p:nvPr/>
          </p:nvSpPr>
          <p:spPr bwMode="auto">
            <a:xfrm>
              <a:off x="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4" name="Rectangle 10"/>
            <p:cNvSpPr>
              <a:spLocks noChangeArrowheads="1"/>
            </p:cNvSpPr>
            <p:nvPr/>
          </p:nvSpPr>
          <p:spPr bwMode="auto">
            <a:xfrm>
              <a:off x="4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5" name="Rectangle 11"/>
            <p:cNvSpPr>
              <a:spLocks noChangeArrowheads="1"/>
            </p:cNvSpPr>
            <p:nvPr/>
          </p:nvSpPr>
          <p:spPr bwMode="auto">
            <a:xfrm>
              <a:off x="5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6" name="Rectangle 12"/>
            <p:cNvSpPr>
              <a:spLocks noChangeArrowheads="1"/>
            </p:cNvSpPr>
            <p:nvPr/>
          </p:nvSpPr>
          <p:spPr bwMode="auto">
            <a:xfrm>
              <a:off x="6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7" name="Rectangle 13"/>
            <p:cNvSpPr>
              <a:spLocks noChangeArrowheads="1"/>
            </p:cNvSpPr>
            <p:nvPr/>
          </p:nvSpPr>
          <p:spPr bwMode="auto">
            <a:xfrm>
              <a:off x="7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8" name="Rectangle 14"/>
            <p:cNvSpPr>
              <a:spLocks noChangeArrowheads="1"/>
            </p:cNvSpPr>
            <p:nvPr/>
          </p:nvSpPr>
          <p:spPr bwMode="auto">
            <a:xfrm>
              <a:off x="8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39" name="Rectangle 15"/>
            <p:cNvSpPr>
              <a:spLocks noChangeArrowheads="1"/>
            </p:cNvSpPr>
            <p:nvPr/>
          </p:nvSpPr>
          <p:spPr bwMode="auto">
            <a:xfrm>
              <a:off x="96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0" name="Rectangle 16"/>
            <p:cNvSpPr>
              <a:spLocks noChangeArrowheads="1"/>
            </p:cNvSpPr>
            <p:nvPr/>
          </p:nvSpPr>
          <p:spPr bwMode="auto">
            <a:xfrm>
              <a:off x="105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1" name="Rectangle 17"/>
            <p:cNvSpPr>
              <a:spLocks noChangeArrowheads="1"/>
            </p:cNvSpPr>
            <p:nvPr/>
          </p:nvSpPr>
          <p:spPr bwMode="auto">
            <a:xfrm>
              <a:off x="115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2" name="Rectangle 18"/>
            <p:cNvSpPr>
              <a:spLocks noChangeArrowheads="1"/>
            </p:cNvSpPr>
            <p:nvPr/>
          </p:nvSpPr>
          <p:spPr bwMode="auto">
            <a:xfrm>
              <a:off x="124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3" name="Rectangle 19"/>
            <p:cNvSpPr>
              <a:spLocks noChangeArrowheads="1"/>
            </p:cNvSpPr>
            <p:nvPr/>
          </p:nvSpPr>
          <p:spPr bwMode="auto">
            <a:xfrm>
              <a:off x="134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4" name="Rectangle 20"/>
            <p:cNvSpPr>
              <a:spLocks noChangeArrowheads="1"/>
            </p:cNvSpPr>
            <p:nvPr/>
          </p:nvSpPr>
          <p:spPr bwMode="auto">
            <a:xfrm>
              <a:off x="144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5" name="Rectangle 21"/>
            <p:cNvSpPr>
              <a:spLocks noChangeArrowheads="1"/>
            </p:cNvSpPr>
            <p:nvPr/>
          </p:nvSpPr>
          <p:spPr bwMode="auto">
            <a:xfrm>
              <a:off x="153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6" name="Rectangle 22"/>
            <p:cNvSpPr>
              <a:spLocks noChangeArrowheads="1"/>
            </p:cNvSpPr>
            <p:nvPr/>
          </p:nvSpPr>
          <p:spPr bwMode="auto">
            <a:xfrm>
              <a:off x="1632" y="1968"/>
              <a:ext cx="96"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7" name="Rectangle 23"/>
            <p:cNvSpPr>
              <a:spLocks noChangeArrowheads="1"/>
            </p:cNvSpPr>
            <p:nvPr/>
          </p:nvSpPr>
          <p:spPr bwMode="auto">
            <a:xfrm>
              <a:off x="172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8" name="Rectangle 24"/>
            <p:cNvSpPr>
              <a:spLocks noChangeArrowheads="1"/>
            </p:cNvSpPr>
            <p:nvPr/>
          </p:nvSpPr>
          <p:spPr bwMode="auto">
            <a:xfrm>
              <a:off x="182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49" name="Rectangle 25"/>
            <p:cNvSpPr>
              <a:spLocks noChangeArrowheads="1"/>
            </p:cNvSpPr>
            <p:nvPr/>
          </p:nvSpPr>
          <p:spPr bwMode="auto">
            <a:xfrm>
              <a:off x="192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0" name="Rectangle 26"/>
            <p:cNvSpPr>
              <a:spLocks noChangeArrowheads="1"/>
            </p:cNvSpPr>
            <p:nvPr/>
          </p:nvSpPr>
          <p:spPr bwMode="auto">
            <a:xfrm>
              <a:off x="201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1" name="Rectangle 27"/>
            <p:cNvSpPr>
              <a:spLocks noChangeArrowheads="1"/>
            </p:cNvSpPr>
            <p:nvPr/>
          </p:nvSpPr>
          <p:spPr bwMode="auto">
            <a:xfrm>
              <a:off x="211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2" name="Rectangle 28"/>
            <p:cNvSpPr>
              <a:spLocks noChangeArrowheads="1"/>
            </p:cNvSpPr>
            <p:nvPr/>
          </p:nvSpPr>
          <p:spPr bwMode="auto">
            <a:xfrm>
              <a:off x="220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3" name="Rectangle 29"/>
            <p:cNvSpPr>
              <a:spLocks noChangeArrowheads="1"/>
            </p:cNvSpPr>
            <p:nvPr/>
          </p:nvSpPr>
          <p:spPr bwMode="auto">
            <a:xfrm>
              <a:off x="230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4" name="Rectangle 30"/>
            <p:cNvSpPr>
              <a:spLocks noChangeArrowheads="1"/>
            </p:cNvSpPr>
            <p:nvPr/>
          </p:nvSpPr>
          <p:spPr bwMode="auto">
            <a:xfrm>
              <a:off x="240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5" name="Rectangle 31"/>
            <p:cNvSpPr>
              <a:spLocks noChangeArrowheads="1"/>
            </p:cNvSpPr>
            <p:nvPr/>
          </p:nvSpPr>
          <p:spPr bwMode="auto">
            <a:xfrm>
              <a:off x="24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6" name="Rectangle 32"/>
            <p:cNvSpPr>
              <a:spLocks noChangeArrowheads="1"/>
            </p:cNvSpPr>
            <p:nvPr/>
          </p:nvSpPr>
          <p:spPr bwMode="auto">
            <a:xfrm>
              <a:off x="25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7" name="Rectangle 33"/>
            <p:cNvSpPr>
              <a:spLocks noChangeArrowheads="1"/>
            </p:cNvSpPr>
            <p:nvPr/>
          </p:nvSpPr>
          <p:spPr bwMode="auto">
            <a:xfrm>
              <a:off x="26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8" name="Rectangle 34"/>
            <p:cNvSpPr>
              <a:spLocks noChangeArrowheads="1"/>
            </p:cNvSpPr>
            <p:nvPr/>
          </p:nvSpPr>
          <p:spPr bwMode="auto">
            <a:xfrm>
              <a:off x="27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59" name="Rectangle 35"/>
            <p:cNvSpPr>
              <a:spLocks noChangeArrowheads="1"/>
            </p:cNvSpPr>
            <p:nvPr/>
          </p:nvSpPr>
          <p:spPr bwMode="auto">
            <a:xfrm>
              <a:off x="28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0" name="Rectangle 36"/>
            <p:cNvSpPr>
              <a:spLocks noChangeArrowheads="1"/>
            </p:cNvSpPr>
            <p:nvPr/>
          </p:nvSpPr>
          <p:spPr bwMode="auto">
            <a:xfrm>
              <a:off x="29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1" name="Rectangle 37"/>
            <p:cNvSpPr>
              <a:spLocks noChangeArrowheads="1"/>
            </p:cNvSpPr>
            <p:nvPr/>
          </p:nvSpPr>
          <p:spPr bwMode="auto">
            <a:xfrm>
              <a:off x="30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2" name="Rectangle 38"/>
            <p:cNvSpPr>
              <a:spLocks noChangeArrowheads="1"/>
            </p:cNvSpPr>
            <p:nvPr/>
          </p:nvSpPr>
          <p:spPr bwMode="auto">
            <a:xfrm>
              <a:off x="31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3" name="Rectangle 39"/>
            <p:cNvSpPr>
              <a:spLocks noChangeArrowheads="1"/>
            </p:cNvSpPr>
            <p:nvPr/>
          </p:nvSpPr>
          <p:spPr bwMode="auto">
            <a:xfrm>
              <a:off x="32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4" name="Rectangle 40"/>
            <p:cNvSpPr>
              <a:spLocks noChangeArrowheads="1"/>
            </p:cNvSpPr>
            <p:nvPr/>
          </p:nvSpPr>
          <p:spPr bwMode="auto">
            <a:xfrm>
              <a:off x="336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5" name="Rectangle 41"/>
            <p:cNvSpPr>
              <a:spLocks noChangeArrowheads="1"/>
            </p:cNvSpPr>
            <p:nvPr/>
          </p:nvSpPr>
          <p:spPr bwMode="auto">
            <a:xfrm>
              <a:off x="345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6" name="Rectangle 42"/>
            <p:cNvSpPr>
              <a:spLocks noChangeArrowheads="1"/>
            </p:cNvSpPr>
            <p:nvPr/>
          </p:nvSpPr>
          <p:spPr bwMode="auto">
            <a:xfrm>
              <a:off x="355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7" name="Rectangle 43"/>
            <p:cNvSpPr>
              <a:spLocks noChangeArrowheads="1"/>
            </p:cNvSpPr>
            <p:nvPr/>
          </p:nvSpPr>
          <p:spPr bwMode="auto">
            <a:xfrm>
              <a:off x="364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8" name="Rectangle 44"/>
            <p:cNvSpPr>
              <a:spLocks noChangeArrowheads="1"/>
            </p:cNvSpPr>
            <p:nvPr/>
          </p:nvSpPr>
          <p:spPr bwMode="auto">
            <a:xfrm>
              <a:off x="374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69" name="Rectangle 45"/>
            <p:cNvSpPr>
              <a:spLocks noChangeArrowheads="1"/>
            </p:cNvSpPr>
            <p:nvPr/>
          </p:nvSpPr>
          <p:spPr bwMode="auto">
            <a:xfrm>
              <a:off x="3792" y="1968"/>
              <a:ext cx="96"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0" name="Rectangle 46"/>
            <p:cNvSpPr>
              <a:spLocks noChangeArrowheads="1"/>
            </p:cNvSpPr>
            <p:nvPr/>
          </p:nvSpPr>
          <p:spPr bwMode="auto">
            <a:xfrm>
              <a:off x="393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1" name="Rectangle 47"/>
            <p:cNvSpPr>
              <a:spLocks noChangeArrowheads="1"/>
            </p:cNvSpPr>
            <p:nvPr/>
          </p:nvSpPr>
          <p:spPr bwMode="auto">
            <a:xfrm>
              <a:off x="403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2" name="Rectangle 48"/>
            <p:cNvSpPr>
              <a:spLocks noChangeArrowheads="1"/>
            </p:cNvSpPr>
            <p:nvPr/>
          </p:nvSpPr>
          <p:spPr bwMode="auto">
            <a:xfrm>
              <a:off x="412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3" name="Rectangle 49"/>
            <p:cNvSpPr>
              <a:spLocks noChangeArrowheads="1"/>
            </p:cNvSpPr>
            <p:nvPr/>
          </p:nvSpPr>
          <p:spPr bwMode="auto">
            <a:xfrm>
              <a:off x="422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4" name="Rectangle 50"/>
            <p:cNvSpPr>
              <a:spLocks noChangeArrowheads="1"/>
            </p:cNvSpPr>
            <p:nvPr/>
          </p:nvSpPr>
          <p:spPr bwMode="auto">
            <a:xfrm>
              <a:off x="432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5" name="Rectangle 51"/>
            <p:cNvSpPr>
              <a:spLocks noChangeArrowheads="1"/>
            </p:cNvSpPr>
            <p:nvPr/>
          </p:nvSpPr>
          <p:spPr bwMode="auto">
            <a:xfrm>
              <a:off x="441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6" name="Rectangle 52"/>
            <p:cNvSpPr>
              <a:spLocks noChangeArrowheads="1"/>
            </p:cNvSpPr>
            <p:nvPr/>
          </p:nvSpPr>
          <p:spPr bwMode="auto">
            <a:xfrm>
              <a:off x="451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7" name="Rectangle 53"/>
            <p:cNvSpPr>
              <a:spLocks noChangeArrowheads="1"/>
            </p:cNvSpPr>
            <p:nvPr/>
          </p:nvSpPr>
          <p:spPr bwMode="auto">
            <a:xfrm>
              <a:off x="460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8" name="Rectangle 54"/>
            <p:cNvSpPr>
              <a:spLocks noChangeArrowheads="1"/>
            </p:cNvSpPr>
            <p:nvPr/>
          </p:nvSpPr>
          <p:spPr bwMode="auto">
            <a:xfrm>
              <a:off x="470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79" name="Rectangle 55"/>
            <p:cNvSpPr>
              <a:spLocks noChangeArrowheads="1"/>
            </p:cNvSpPr>
            <p:nvPr/>
          </p:nvSpPr>
          <p:spPr bwMode="auto">
            <a:xfrm>
              <a:off x="480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0" name="Rectangle 56"/>
            <p:cNvSpPr>
              <a:spLocks noChangeArrowheads="1"/>
            </p:cNvSpPr>
            <p:nvPr/>
          </p:nvSpPr>
          <p:spPr bwMode="auto">
            <a:xfrm>
              <a:off x="489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1" name="Rectangle 57"/>
            <p:cNvSpPr>
              <a:spLocks noChangeArrowheads="1"/>
            </p:cNvSpPr>
            <p:nvPr/>
          </p:nvSpPr>
          <p:spPr bwMode="auto">
            <a:xfrm>
              <a:off x="499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2" name="Rectangle 58"/>
            <p:cNvSpPr>
              <a:spLocks noChangeArrowheads="1"/>
            </p:cNvSpPr>
            <p:nvPr/>
          </p:nvSpPr>
          <p:spPr bwMode="auto">
            <a:xfrm>
              <a:off x="508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3" name="Rectangle 59"/>
            <p:cNvSpPr>
              <a:spLocks noChangeArrowheads="1"/>
            </p:cNvSpPr>
            <p:nvPr/>
          </p:nvSpPr>
          <p:spPr bwMode="auto">
            <a:xfrm>
              <a:off x="518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4" name="Rectangle 60"/>
            <p:cNvSpPr>
              <a:spLocks noChangeArrowheads="1"/>
            </p:cNvSpPr>
            <p:nvPr/>
          </p:nvSpPr>
          <p:spPr bwMode="auto">
            <a:xfrm>
              <a:off x="5280"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5" name="Rectangle 61"/>
            <p:cNvSpPr>
              <a:spLocks noChangeArrowheads="1"/>
            </p:cNvSpPr>
            <p:nvPr/>
          </p:nvSpPr>
          <p:spPr bwMode="auto">
            <a:xfrm>
              <a:off x="5376"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6" name="Rectangle 62"/>
            <p:cNvSpPr>
              <a:spLocks noChangeArrowheads="1"/>
            </p:cNvSpPr>
            <p:nvPr/>
          </p:nvSpPr>
          <p:spPr bwMode="auto">
            <a:xfrm>
              <a:off x="5472"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7" name="Rectangle 63"/>
            <p:cNvSpPr>
              <a:spLocks noChangeArrowheads="1"/>
            </p:cNvSpPr>
            <p:nvPr/>
          </p:nvSpPr>
          <p:spPr bwMode="auto">
            <a:xfrm>
              <a:off x="5568"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8" name="Rectangle 64"/>
            <p:cNvSpPr>
              <a:spLocks noChangeArrowheads="1"/>
            </p:cNvSpPr>
            <p:nvPr/>
          </p:nvSpPr>
          <p:spPr bwMode="auto">
            <a:xfrm>
              <a:off x="5664" y="1968"/>
              <a:ext cx="48" cy="2256"/>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sp>
          <p:nvSpPr>
            <p:cNvPr id="129089" name="Rectangle 65"/>
            <p:cNvSpPr>
              <a:spLocks noChangeArrowheads="1"/>
            </p:cNvSpPr>
            <p:nvPr/>
          </p:nvSpPr>
          <p:spPr bwMode="auto">
            <a:xfrm>
              <a:off x="0" y="2736"/>
              <a:ext cx="5760" cy="48"/>
            </a:xfrm>
            <a:prstGeom prst="rect">
              <a:avLst/>
            </a:prstGeom>
            <a:solidFill>
              <a:schemeClr val="bg1"/>
            </a:solidFill>
            <a:ln w="9525">
              <a:noFill/>
              <a:miter lim="800000"/>
              <a:headEnd/>
              <a:tailEnd/>
            </a:ln>
            <a:effectLst/>
          </p:spPr>
          <p:txBody>
            <a:bodyPr wrap="none" anchor="ctr"/>
            <a:lstStyle/>
            <a:p>
              <a:pPr>
                <a:defRPr/>
              </a:pPr>
              <a:endParaRPr lang="en-US">
                <a:latin typeface="Times New Roman" pitchFamily="18" charset="0"/>
                <a:ea typeface="+mn-ea"/>
              </a:endParaRPr>
            </a:p>
          </p:txBody>
        </p:sp>
      </p:grpSp>
      <p:sp>
        <p:nvSpPr>
          <p:cNvPr id="8195"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8196"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2909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kumimoji="1" sz="1400" baseline="0" smtClean="0">
                <a:latin typeface="+mn-lt"/>
                <a:ea typeface="+mn-ea"/>
              </a:defRPr>
            </a:lvl1pPr>
          </a:lstStyle>
          <a:p>
            <a:pPr>
              <a:defRPr/>
            </a:pPr>
            <a:endParaRPr lang="en-US" altLang="ja-JP"/>
          </a:p>
        </p:txBody>
      </p:sp>
      <p:sp>
        <p:nvSpPr>
          <p:cNvPr id="12909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aseline="0" smtClean="0">
                <a:latin typeface="+mn-lt"/>
                <a:ea typeface="+mn-ea"/>
              </a:defRPr>
            </a:lvl1pPr>
          </a:lstStyle>
          <a:p>
            <a:pPr>
              <a:defRPr/>
            </a:pPr>
            <a:endParaRPr lang="en-US" altLang="ja-JP"/>
          </a:p>
        </p:txBody>
      </p:sp>
      <p:sp>
        <p:nvSpPr>
          <p:cNvPr id="12909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aseline="0">
                <a:latin typeface="Helvetica" charset="0"/>
                <a:ea typeface="Osaka" charset="0"/>
                <a:cs typeface="Osaka" charset="0"/>
              </a:defRPr>
            </a:lvl1pPr>
          </a:lstStyle>
          <a:p>
            <a:fld id="{A22C0DF8-6D72-A34A-A903-6844156A640D}" type="slidenum">
              <a:rPr lang="en-US" altLang="ja-JP"/>
              <a:pPr/>
              <a:t>‹#›</a:t>
            </a:fld>
            <a:endParaRPr lang="en-US" altLang="ja-JP"/>
          </a:p>
        </p:txBody>
      </p:sp>
      <p:pic>
        <p:nvPicPr>
          <p:cNvPr id="8200" name="Picture 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65"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rtl="0" eaLnBrk="0" fontAlgn="base" hangingPunct="0">
        <a:spcBef>
          <a:spcPct val="0"/>
        </a:spcBef>
        <a:spcAft>
          <a:spcPct val="0"/>
        </a:spcAft>
        <a:defRPr kumimoji="1" sz="4000">
          <a:solidFill>
            <a:schemeClr val="tx2"/>
          </a:solidFill>
          <a:latin typeface="+mj-lt"/>
          <a:ea typeface="+mj-ea"/>
          <a:cs typeface="Osaka" charset="0"/>
        </a:defRPr>
      </a:lvl1pPr>
      <a:lvl2pPr algn="l" rtl="0" eaLnBrk="0" fontAlgn="base" hangingPunct="0">
        <a:spcBef>
          <a:spcPct val="0"/>
        </a:spcBef>
        <a:spcAft>
          <a:spcPct val="0"/>
        </a:spcAft>
        <a:defRPr kumimoji="1" sz="4000">
          <a:solidFill>
            <a:schemeClr val="tx2"/>
          </a:solidFill>
          <a:latin typeface="Helvetica" pitchFamily="-128" charset="0"/>
          <a:ea typeface="Osaka" pitchFamily="-128" charset="-128"/>
          <a:cs typeface="Osaka" charset="0"/>
        </a:defRPr>
      </a:lvl2pPr>
      <a:lvl3pPr algn="l" rtl="0" eaLnBrk="0" fontAlgn="base" hangingPunct="0">
        <a:spcBef>
          <a:spcPct val="0"/>
        </a:spcBef>
        <a:spcAft>
          <a:spcPct val="0"/>
        </a:spcAft>
        <a:defRPr kumimoji="1" sz="4000">
          <a:solidFill>
            <a:schemeClr val="tx2"/>
          </a:solidFill>
          <a:latin typeface="Helvetica" pitchFamily="-128" charset="0"/>
          <a:ea typeface="Osaka" pitchFamily="-128" charset="-128"/>
          <a:cs typeface="Osaka" charset="0"/>
        </a:defRPr>
      </a:lvl3pPr>
      <a:lvl4pPr algn="l" rtl="0" eaLnBrk="0" fontAlgn="base" hangingPunct="0">
        <a:spcBef>
          <a:spcPct val="0"/>
        </a:spcBef>
        <a:spcAft>
          <a:spcPct val="0"/>
        </a:spcAft>
        <a:defRPr kumimoji="1" sz="4000">
          <a:solidFill>
            <a:schemeClr val="tx2"/>
          </a:solidFill>
          <a:latin typeface="Helvetica" pitchFamily="-128" charset="0"/>
          <a:ea typeface="Osaka" pitchFamily="-128" charset="-128"/>
          <a:cs typeface="Osaka" charset="0"/>
        </a:defRPr>
      </a:lvl4pPr>
      <a:lvl5pPr algn="l" rtl="0" eaLnBrk="0" fontAlgn="base" hangingPunct="0">
        <a:spcBef>
          <a:spcPct val="0"/>
        </a:spcBef>
        <a:spcAft>
          <a:spcPct val="0"/>
        </a:spcAft>
        <a:defRPr kumimoji="1" sz="4000">
          <a:solidFill>
            <a:schemeClr val="tx2"/>
          </a:solidFill>
          <a:latin typeface="Helvetica" pitchFamily="-128" charset="0"/>
          <a:ea typeface="Osaka" pitchFamily="-128" charset="-128"/>
          <a:cs typeface="Osaka" charset="0"/>
        </a:defRPr>
      </a:lvl5pPr>
      <a:lvl6pPr marL="457200" algn="l" rtl="0" fontAlgn="base">
        <a:spcBef>
          <a:spcPct val="0"/>
        </a:spcBef>
        <a:spcAft>
          <a:spcPct val="0"/>
        </a:spcAft>
        <a:defRPr kumimoji="1" sz="4000">
          <a:solidFill>
            <a:schemeClr val="tx2"/>
          </a:solidFill>
          <a:latin typeface="Helvetica" pitchFamily="-128" charset="0"/>
          <a:ea typeface="Osaka" pitchFamily="-128" charset="-128"/>
        </a:defRPr>
      </a:lvl6pPr>
      <a:lvl7pPr marL="914400" algn="l" rtl="0" fontAlgn="base">
        <a:spcBef>
          <a:spcPct val="0"/>
        </a:spcBef>
        <a:spcAft>
          <a:spcPct val="0"/>
        </a:spcAft>
        <a:defRPr kumimoji="1" sz="4000">
          <a:solidFill>
            <a:schemeClr val="tx2"/>
          </a:solidFill>
          <a:latin typeface="Helvetica" pitchFamily="-128" charset="0"/>
          <a:ea typeface="Osaka" pitchFamily="-128" charset="-128"/>
        </a:defRPr>
      </a:lvl7pPr>
      <a:lvl8pPr marL="1371600" algn="l" rtl="0" fontAlgn="base">
        <a:spcBef>
          <a:spcPct val="0"/>
        </a:spcBef>
        <a:spcAft>
          <a:spcPct val="0"/>
        </a:spcAft>
        <a:defRPr kumimoji="1" sz="4000">
          <a:solidFill>
            <a:schemeClr val="tx2"/>
          </a:solidFill>
          <a:latin typeface="Helvetica" pitchFamily="-128" charset="0"/>
          <a:ea typeface="Osaka" pitchFamily="-128" charset="-128"/>
        </a:defRPr>
      </a:lvl8pPr>
      <a:lvl9pPr marL="1828800" algn="l" rtl="0" fontAlgn="base">
        <a:spcBef>
          <a:spcPct val="0"/>
        </a:spcBef>
        <a:spcAft>
          <a:spcPct val="0"/>
        </a:spcAft>
        <a:defRPr kumimoji="1" sz="4000">
          <a:solidFill>
            <a:schemeClr val="tx2"/>
          </a:solidFill>
          <a:latin typeface="Helvetica" pitchFamily="-128" charset="0"/>
          <a:ea typeface="Osaka" pitchFamily="-12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Osaka" charset="0"/>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Osaka" charset="0"/>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Osaka" charset="0"/>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Osaka" charset="0"/>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Osaka" charset="0"/>
        </a:defRPr>
      </a:lvl5pPr>
      <a:lvl6pPr marL="2805113" indent="-295275" algn="l" rtl="0" fontAlgn="base">
        <a:spcBef>
          <a:spcPct val="20000"/>
        </a:spcBef>
        <a:spcAft>
          <a:spcPct val="0"/>
        </a:spcAft>
        <a:buFont typeface="Wingdings" pitchFamily="2" charset="2"/>
        <a:buChar char="ü"/>
        <a:defRPr kumimoji="1" sz="2000">
          <a:solidFill>
            <a:schemeClr val="tx1"/>
          </a:solidFill>
          <a:latin typeface="+mn-lt"/>
          <a:ea typeface="+mn-ea"/>
        </a:defRPr>
      </a:lvl6pPr>
      <a:lvl7pPr marL="3262313" indent="-295275" algn="l" rtl="0" fontAlgn="base">
        <a:spcBef>
          <a:spcPct val="20000"/>
        </a:spcBef>
        <a:spcAft>
          <a:spcPct val="0"/>
        </a:spcAft>
        <a:buFont typeface="Wingdings" pitchFamily="2" charset="2"/>
        <a:buChar char="ü"/>
        <a:defRPr kumimoji="1" sz="2000">
          <a:solidFill>
            <a:schemeClr val="tx1"/>
          </a:solidFill>
          <a:latin typeface="+mn-lt"/>
          <a:ea typeface="+mn-ea"/>
        </a:defRPr>
      </a:lvl7pPr>
      <a:lvl8pPr marL="3719513" indent="-295275" algn="l" rtl="0" fontAlgn="base">
        <a:spcBef>
          <a:spcPct val="20000"/>
        </a:spcBef>
        <a:spcAft>
          <a:spcPct val="0"/>
        </a:spcAft>
        <a:buFont typeface="Wingdings" pitchFamily="2" charset="2"/>
        <a:buChar char="ü"/>
        <a:defRPr kumimoji="1" sz="2000">
          <a:solidFill>
            <a:schemeClr val="tx1"/>
          </a:solidFill>
          <a:latin typeface="+mn-lt"/>
          <a:ea typeface="+mn-ea"/>
        </a:defRPr>
      </a:lvl8pPr>
      <a:lvl9pPr marL="4176713" indent="-295275" algn="l" rtl="0" fontAlgn="base">
        <a:spcBef>
          <a:spcPct val="20000"/>
        </a:spcBef>
        <a:spcAft>
          <a:spcPct val="0"/>
        </a:spcAft>
        <a:buFont typeface="Wingdings" pitchFamily="2" charset="2"/>
        <a:buChar char="ü"/>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baseline="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baseline="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baseline="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baseline="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baseline="0">
                <a:solidFill>
                  <a:srgbClr val="FFFFFF"/>
                </a:solidFill>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baseline="0">
                <a:solidFill>
                  <a:srgbClr val="FFFFFF"/>
                </a:solidFill>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eaLnBrk="1" hangingPunct="1"/>
              <a:endParaRPr lang="en-US" baseline="0">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baseline="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baseline="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baseline="0"/>
              <a:pPr eaLnBrk="1" hangingPunct="1">
                <a:defRPr/>
              </a:pPr>
              <a:t>‹#›</a:t>
            </a:fld>
            <a:endParaRPr lang="en-US" baseline="0"/>
          </a:p>
        </p:txBody>
      </p:sp>
    </p:spTree>
    <p:extLst>
      <p:ext uri="{BB962C8B-B14F-4D97-AF65-F5344CB8AC3E}">
        <p14:creationId xmlns:p14="http://schemas.microsoft.com/office/powerpoint/2010/main" val="3056877594"/>
      </p:ext>
    </p:extLst>
  </p:cSld>
  <p:clrMap bg1="dk2" tx1="lt1" bg2="dk1"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6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3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6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images.google.com.sg/imgres?imgurl=www.angelfire.com/il2/HebrewIsraelites/AncientEgyptianFamily.JPG&amp;imgrefurl=http://www.angelfire.com/il2/HebrewIsraelites/colorofHebrews2.html&amp;h=657&amp;w=590&amp;prev=/images?q=ancient+israel&amp;start=20&amp;svnum=10&amp;hl=en&amp;lr=&amp;ie=UTF-8&amp;oe=UTF-8&amp;sa=N" TargetMode="External"/><Relationship Id="rId5" Type="http://schemas.openxmlformats.org/officeDocument/2006/relationships/image" Target="../media/image25.jpeg"/><Relationship Id="rId1" Type="http://schemas.openxmlformats.org/officeDocument/2006/relationships/slideLayout" Target="../slideLayouts/slideLayout5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6.jpeg"/><Relationship Id="rId1" Type="http://schemas.openxmlformats.org/officeDocument/2006/relationships/tags" Target="../tags/tag1.xml"/><Relationship Id="rId2"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6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4.xml"/><Relationship Id="rId3"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5.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7.xml"/><Relationship Id="rId3"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6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6.xml"/><Relationship Id="rId3"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7.xml"/><Relationship Id="rId3"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6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44.png"/><Relationship Id="rId1" Type="http://schemas.openxmlformats.org/officeDocument/2006/relationships/slideLayout" Target="../slideLayouts/slideLayout6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1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48.xml"/><Relationship Id="rId3"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1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1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4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60.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5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69.xml"/><Relationship Id="rId3" Type="http://schemas.openxmlformats.org/officeDocument/2006/relationships/image" Target="../media/image5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81000" y="381000"/>
            <a:ext cx="3886200" cy="1143000"/>
          </a:xfrm>
          <a:solidFill>
            <a:srgbClr val="000000"/>
          </a:solidFill>
        </p:spPr>
        <p:txBody>
          <a:bodyPr anchor="ctr" anchorCtr="1"/>
          <a:lstStyle/>
          <a:p>
            <a:pPr algn="ctr"/>
            <a:r>
              <a:rPr lang="en-US" b="1">
                <a:solidFill>
                  <a:srgbClr val="FFFFFF"/>
                </a:solidFill>
                <a:latin typeface="Arial Black" charset="0"/>
              </a:rPr>
              <a:t>NÊ-HÊ-MI</a:t>
            </a:r>
          </a:p>
        </p:txBody>
      </p:sp>
      <p:pic>
        <p:nvPicPr>
          <p:cNvPr id="122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4656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2292" name="Rectangle 12"/>
          <p:cNvSpPr>
            <a:spLocks noChangeArrowheads="1"/>
          </p:cNvSpPr>
          <p:nvPr/>
        </p:nvSpPr>
        <p:spPr bwMode="auto">
          <a:xfrm>
            <a:off x="304800" y="3124200"/>
            <a:ext cx="4038600" cy="2514600"/>
          </a:xfrm>
          <a:prstGeom prst="rect">
            <a:avLst/>
          </a:prstGeom>
          <a:solidFill>
            <a:srgbClr val="FFFFFF"/>
          </a:solidFill>
          <a:ln w="9525">
            <a:solidFill>
              <a:schemeClr val="tx1"/>
            </a:solidFill>
            <a:miter lim="800000"/>
            <a:headEnd/>
            <a:tailEnd/>
          </a:ln>
        </p:spPr>
        <p:txBody>
          <a:bodyPr anchor="ctr" anchorCtr="1"/>
          <a:lstStyle/>
          <a:p>
            <a:pPr>
              <a:spcBef>
                <a:spcPct val="20000"/>
              </a:spcBef>
              <a:buClr>
                <a:schemeClr val="bg2"/>
              </a:buClr>
              <a:buFont typeface="Monotype Sorts" charset="0"/>
              <a:buNone/>
            </a:pPr>
            <a:r>
              <a:rPr kumimoji="1" lang="en-US" sz="4400" b="1" baseline="0" dirty="0" err="1">
                <a:solidFill>
                  <a:srgbClr val="000000"/>
                </a:solidFill>
                <a:ea typeface="SimSun" charset="0"/>
                <a:cs typeface="Times New Roman" charset="0"/>
              </a:rPr>
              <a:t>Khôi</a:t>
            </a:r>
            <a:r>
              <a:rPr kumimoji="1" lang="en-US" sz="4400" b="1" baseline="0" dirty="0">
                <a:solidFill>
                  <a:srgbClr val="000000"/>
                </a:solidFill>
                <a:ea typeface="SimSun" charset="0"/>
                <a:cs typeface="Times New Roman" charset="0"/>
              </a:rPr>
              <a:t> </a:t>
            </a:r>
            <a:r>
              <a:rPr kumimoji="1" lang="en-US" sz="4400" b="1" baseline="0" dirty="0" err="1">
                <a:solidFill>
                  <a:srgbClr val="000000"/>
                </a:solidFill>
                <a:ea typeface="SimSun" charset="0"/>
                <a:cs typeface="Times New Roman" charset="0"/>
              </a:rPr>
              <a:t>phục</a:t>
            </a:r>
            <a:r>
              <a:rPr kumimoji="1" lang="en-US" sz="4400" b="1" baseline="0" dirty="0">
                <a:solidFill>
                  <a:srgbClr val="000000"/>
                </a:solidFill>
                <a:ea typeface="SimSun" charset="0"/>
                <a:cs typeface="Times New Roman" charset="0"/>
              </a:rPr>
              <a:t> </a:t>
            </a:r>
            <a:r>
              <a:rPr kumimoji="1" lang="en-US" sz="4400" b="1" baseline="0" dirty="0" err="1">
                <a:solidFill>
                  <a:srgbClr val="000000"/>
                </a:solidFill>
                <a:ea typeface="SimSun" charset="0"/>
                <a:cs typeface="Times New Roman" charset="0"/>
              </a:rPr>
              <a:t>tường</a:t>
            </a:r>
            <a:r>
              <a:rPr kumimoji="1" lang="en-US" sz="4400" b="1" baseline="0" dirty="0">
                <a:solidFill>
                  <a:srgbClr val="000000"/>
                </a:solidFill>
                <a:ea typeface="SimSun" charset="0"/>
                <a:cs typeface="Times New Roman" charset="0"/>
              </a:rPr>
              <a:t> </a:t>
            </a:r>
            <a:r>
              <a:rPr kumimoji="1" lang="en-US" sz="4400" b="1" baseline="0" dirty="0" err="1">
                <a:solidFill>
                  <a:srgbClr val="000000"/>
                </a:solidFill>
                <a:ea typeface="SimSun" charset="0"/>
                <a:cs typeface="Times New Roman" charset="0"/>
              </a:rPr>
              <a:t>thành</a:t>
            </a:r>
            <a:r>
              <a:rPr kumimoji="1" lang="en-US" sz="4400" b="1" baseline="0" dirty="0">
                <a:solidFill>
                  <a:srgbClr val="000000"/>
                </a:solidFill>
                <a:ea typeface="SimSun" charset="0"/>
                <a:cs typeface="Times New Roman" charset="0"/>
              </a:rPr>
              <a:t> </a:t>
            </a:r>
            <a:r>
              <a:rPr kumimoji="1" lang="en-US" sz="4400" b="1" baseline="0" dirty="0" err="1">
                <a:solidFill>
                  <a:srgbClr val="000000"/>
                </a:solidFill>
                <a:ea typeface="SimSun" charset="0"/>
                <a:cs typeface="Times New Roman" charset="0"/>
              </a:rPr>
              <a:t>và</a:t>
            </a:r>
            <a:r>
              <a:rPr kumimoji="1" lang="en-US" sz="4400" b="1" baseline="0" dirty="0">
                <a:solidFill>
                  <a:srgbClr val="000000"/>
                </a:solidFill>
                <a:ea typeface="SimSun" charset="0"/>
                <a:cs typeface="Times New Roman" charset="0"/>
              </a:rPr>
              <a:t> con </a:t>
            </a:r>
            <a:r>
              <a:rPr kumimoji="1" lang="en-US" sz="4400" b="1" baseline="0" dirty="0" err="1">
                <a:solidFill>
                  <a:srgbClr val="000000"/>
                </a:solidFill>
                <a:ea typeface="SimSun" charset="0"/>
                <a:cs typeface="Times New Roman" charset="0"/>
              </a:rPr>
              <a:t>người</a:t>
            </a:r>
            <a:endParaRPr kumimoji="1" lang="en-US" sz="4400" b="1" baseline="0" dirty="0">
              <a:solidFill>
                <a:srgbClr val="000000"/>
              </a:solidFill>
              <a:ea typeface="SimSun" charset="0"/>
              <a:cs typeface="Times New Roman" charset="0"/>
            </a:endParaRPr>
          </a:p>
        </p:txBody>
      </p:sp>
      <p:sp>
        <p:nvSpPr>
          <p:cNvPr id="5" name="Rectangle 4"/>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7772400" cy="685800"/>
          </a:xfrm>
          <a:solidFill>
            <a:schemeClr val="accent1"/>
          </a:solidFill>
          <a:ln>
            <a:solidFill>
              <a:srgbClr val="000000"/>
            </a:solidFill>
            <a:miter lim="800000"/>
            <a:headEnd/>
            <a:tailEnd/>
          </a:ln>
        </p:spPr>
        <p:txBody>
          <a:bodyPr/>
          <a:lstStyle/>
          <a:p>
            <a:pPr algn="ctr"/>
            <a:r>
              <a:rPr lang="en-US" altLang="zh-CN" sz="3200" b="1">
                <a:solidFill>
                  <a:schemeClr val="tx1"/>
                </a:solidFill>
                <a:latin typeface="Times New Roman" charset="0"/>
                <a:ea typeface="SimSun" charset="0"/>
                <a:cs typeface="Times New Roman" charset="0"/>
              </a:rPr>
              <a:t>Chức vị lãnh đạo của Nê-hê-mi</a:t>
            </a:r>
            <a:endParaRPr lang="en-US" sz="3200" b="1">
              <a:solidFill>
                <a:schemeClr val="tx1"/>
              </a:solidFill>
              <a:latin typeface="Times New Roman" charset="0"/>
              <a:ea typeface="SimSun" charset="0"/>
              <a:cs typeface="Times New Roman" charset="0"/>
            </a:endParaRPr>
          </a:p>
        </p:txBody>
      </p:sp>
      <p:sp>
        <p:nvSpPr>
          <p:cNvPr id="21507" name="Rectangle 3"/>
          <p:cNvSpPr>
            <a:spLocks noGrp="1" noChangeArrowheads="1"/>
          </p:cNvSpPr>
          <p:nvPr>
            <p:ph type="body" sz="half" idx="1"/>
          </p:nvPr>
        </p:nvSpPr>
        <p:spPr>
          <a:xfrm>
            <a:off x="152400" y="990600"/>
            <a:ext cx="8915400" cy="1219200"/>
          </a:xfrm>
          <a:solidFill>
            <a:srgbClr val="000000"/>
          </a:solidFill>
        </p:spPr>
        <p:txBody>
          <a:bodyPr/>
          <a:lstStyle/>
          <a:p>
            <a:pPr algn="ctr">
              <a:buFont typeface="Monotype Sorts" charset="0"/>
              <a:buNone/>
            </a:pPr>
            <a:r>
              <a:rPr kumimoji="0" lang="en-US" altLang="zh-CN" sz="1800" b="1">
                <a:solidFill>
                  <a:srgbClr val="FFFFFF"/>
                </a:solidFill>
                <a:latin typeface="Times New Roman" charset="0"/>
                <a:ea typeface="SimSun" charset="0"/>
                <a:cs typeface="Times New Roman" charset="0"/>
              </a:rPr>
              <a:t>Trong khi chức vụ lãnh đạo không phải là mục đích chính của sách, tuy vậy, con người Nê-hê-mi minh họa cho nhiều nguyên tắc của người lãnh đạo giỏi.  Một số được liệt kê sau đây:</a:t>
            </a:r>
            <a:endParaRPr kumimoji="0" lang="en-US" sz="1800" b="1">
              <a:solidFill>
                <a:srgbClr val="FFFFFF"/>
              </a:solidFill>
              <a:latin typeface="Times New Roman" charset="0"/>
              <a:ea typeface="SimSun" charset="0"/>
              <a:cs typeface="Times New Roman" charset="0"/>
            </a:endParaRPr>
          </a:p>
        </p:txBody>
      </p:sp>
      <p:sp>
        <p:nvSpPr>
          <p:cNvPr id="21508" name="Rectangle 4"/>
          <p:cNvSpPr>
            <a:spLocks noGrp="1" noChangeArrowheads="1"/>
          </p:cNvSpPr>
          <p:nvPr>
            <p:ph type="body" sz="half" idx="2"/>
          </p:nvPr>
        </p:nvSpPr>
        <p:spPr>
          <a:xfrm>
            <a:off x="304800" y="2286000"/>
            <a:ext cx="8610600" cy="4419600"/>
          </a:xfrm>
          <a:ln>
            <a:solidFill>
              <a:srgbClr val="000000"/>
            </a:solidFill>
            <a:miter lim="800000"/>
            <a:headEnd/>
            <a:tailEnd/>
          </a:ln>
        </p:spPr>
        <p:txBody>
          <a:bodyPr/>
          <a:lstStyle/>
          <a:p>
            <a:pPr marL="457200" indent="-457200">
              <a:lnSpc>
                <a:spcPct val="90000"/>
              </a:lnSpc>
              <a:buFont typeface="Monotype Sorts" charset="0"/>
              <a:buNone/>
            </a:pPr>
            <a:r>
              <a:rPr lang="en-US" altLang="zh-CN" sz="2000" b="1">
                <a:latin typeface="Times New Roman" charset="0"/>
                <a:ea typeface="SimSun" charset="0"/>
                <a:cs typeface="Times New Roman" charset="0"/>
              </a:rPr>
              <a:t>11.	Ông dành thời gian (3 ngày) để nghỉ ngơi, cầu nguyện, &amp; lập kế hoạch.</a:t>
            </a:r>
          </a:p>
          <a:p>
            <a:pPr marL="457200" indent="-457200">
              <a:lnSpc>
                <a:spcPct val="90000"/>
              </a:lnSpc>
              <a:buFont typeface="Monotype Sorts" charset="0"/>
              <a:buNone/>
            </a:pPr>
            <a:r>
              <a:rPr lang="en-US" altLang="zh-CN" sz="2000" b="1">
                <a:latin typeface="Times New Roman" charset="0"/>
                <a:ea typeface="SimSun" charset="0"/>
                <a:cs typeface="Times New Roman" charset="0"/>
              </a:rPr>
              <a:t>12.	Ông trực tiếp nghiên cứu tình hình.</a:t>
            </a:r>
          </a:p>
          <a:p>
            <a:pPr marL="457200" indent="-457200">
              <a:lnSpc>
                <a:spcPct val="90000"/>
              </a:lnSpc>
              <a:buFont typeface="Monotype Sorts" charset="0"/>
              <a:buNone/>
            </a:pPr>
            <a:r>
              <a:rPr lang="en-US" altLang="zh-CN" sz="2000" b="1">
                <a:latin typeface="Times New Roman" charset="0"/>
                <a:ea typeface="SimSun" charset="0"/>
                <a:cs typeface="Times New Roman" charset="0"/>
              </a:rPr>
              <a:t>13.	Ông thông báo cho người khác chỉ sau khi ông biết rõ kích cỡ của vấn đề.</a:t>
            </a:r>
          </a:p>
          <a:p>
            <a:pPr marL="457200" indent="-457200">
              <a:lnSpc>
                <a:spcPct val="90000"/>
              </a:lnSpc>
              <a:buFont typeface="Monotype Sorts" charset="0"/>
              <a:buNone/>
            </a:pPr>
            <a:r>
              <a:rPr lang="en-US" altLang="zh-CN" sz="2000" b="1">
                <a:latin typeface="Times New Roman" charset="0"/>
                <a:ea typeface="SimSun" charset="0"/>
                <a:cs typeface="Times New Roman" charset="0"/>
              </a:rPr>
              <a:t>14.	Ông xem mình là một với dân chúng.</a:t>
            </a:r>
          </a:p>
          <a:p>
            <a:pPr marL="457200" indent="-457200">
              <a:lnSpc>
                <a:spcPct val="90000"/>
              </a:lnSpc>
              <a:buFont typeface="Monotype Sorts" charset="0"/>
              <a:buNone/>
            </a:pPr>
            <a:r>
              <a:rPr lang="en-US" altLang="zh-CN" sz="2000" b="1">
                <a:latin typeface="Times New Roman" charset="0"/>
                <a:ea typeface="SimSun" charset="0"/>
                <a:cs typeface="Times New Roman" charset="0"/>
              </a:rPr>
              <a:t>15.	Ông đặt trước họ một mục tiêu hợp lý &amp; có thể đạt đến.</a:t>
            </a:r>
          </a:p>
          <a:p>
            <a:pPr marL="457200" indent="-457200">
              <a:lnSpc>
                <a:spcPct val="90000"/>
              </a:lnSpc>
              <a:buFont typeface="Monotype Sorts" charset="0"/>
              <a:buNone/>
            </a:pPr>
            <a:r>
              <a:rPr lang="en-US" altLang="zh-CN" sz="2000" b="1">
                <a:latin typeface="Times New Roman" charset="0"/>
                <a:ea typeface="SimSun" charset="0"/>
                <a:cs typeface="Times New Roman" charset="0"/>
              </a:rPr>
              <a:t>16.	Ông chắc chắn với họ rằng Đức Chúa Trời tham dự trong đề án.</a:t>
            </a:r>
          </a:p>
          <a:p>
            <a:pPr marL="457200" indent="-457200">
              <a:lnSpc>
                <a:spcPct val="90000"/>
              </a:lnSpc>
              <a:buFont typeface="Monotype Sorts" charset="0"/>
              <a:buNone/>
            </a:pPr>
            <a:r>
              <a:rPr lang="en-US" altLang="zh-CN" sz="2000" b="1">
                <a:latin typeface="Times New Roman" charset="0"/>
                <a:ea typeface="SimSun" charset="0"/>
                <a:cs typeface="Times New Roman" charset="0"/>
              </a:rPr>
              <a:t>17.	Ông bày tỏ lòng tự tin khi đối diện với trở ngại.</a:t>
            </a:r>
          </a:p>
          <a:p>
            <a:pPr marL="457200" indent="-457200">
              <a:lnSpc>
                <a:spcPct val="90000"/>
              </a:lnSpc>
              <a:buFont typeface="Monotype Sorts" charset="0"/>
              <a:buNone/>
            </a:pPr>
            <a:r>
              <a:rPr lang="en-US" altLang="zh-CN" sz="2000" b="1">
                <a:latin typeface="Times New Roman" charset="0"/>
                <a:ea typeface="SimSun" charset="0"/>
                <a:cs typeface="Times New Roman" charset="0"/>
              </a:rPr>
              <a:t>18.	Ông bày tỏ lòng tin quyết nơi Đức Chúa Trời khi đối diện với trở ngại.</a:t>
            </a:r>
          </a:p>
          <a:p>
            <a:pPr marL="457200" indent="-457200">
              <a:lnSpc>
                <a:spcPct val="90000"/>
              </a:lnSpc>
              <a:buFont typeface="Monotype Sorts" charset="0"/>
              <a:buNone/>
            </a:pPr>
            <a:r>
              <a:rPr lang="en-US" altLang="zh-CN" sz="2000" b="1">
                <a:latin typeface="Times New Roman" charset="0"/>
                <a:ea typeface="SimSun" charset="0"/>
                <a:cs typeface="Times New Roman" charset="0"/>
              </a:rPr>
              <a:t>19.	Ông không tranh cãi với những người chống đối.</a:t>
            </a:r>
          </a:p>
          <a:p>
            <a:pPr marL="457200" indent="-457200">
              <a:lnSpc>
                <a:spcPct val="90000"/>
              </a:lnSpc>
              <a:buFont typeface="Monotype Sorts" charset="0"/>
              <a:buNone/>
            </a:pPr>
            <a:r>
              <a:rPr lang="en-US" altLang="zh-CN" sz="2000" b="1">
                <a:latin typeface="Times New Roman" charset="0"/>
                <a:ea typeface="SimSun" charset="0"/>
                <a:cs typeface="Times New Roman" charset="0"/>
              </a:rPr>
              <a:t>20.	Ông không bị nhụt chí vì sự chống đối.</a:t>
            </a:r>
          </a:p>
          <a:p>
            <a:pPr marL="457200" indent="-457200">
              <a:lnSpc>
                <a:spcPct val="90000"/>
              </a:lnSpc>
              <a:buFont typeface="Monotype Sorts" charset="0"/>
              <a:buNone/>
            </a:pPr>
            <a:r>
              <a:rPr lang="en-US" altLang="zh-CN" sz="2000" b="1">
                <a:latin typeface="Times New Roman" charset="0"/>
                <a:ea typeface="SimSun" charset="0"/>
                <a:cs typeface="Times New Roman" charset="0"/>
              </a:rPr>
              <a:t>21.	Ông cam đảm sự dụng thẩm quyền của mình.</a:t>
            </a:r>
          </a:p>
        </p:txBody>
      </p:sp>
      <p:sp>
        <p:nvSpPr>
          <p:cNvPr id="21509" name="Text Box 5"/>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306</a:t>
            </a:r>
          </a:p>
        </p:txBody>
      </p:sp>
      <p:sp>
        <p:nvSpPr>
          <p:cNvPr id="21510" name="Rectangle 6"/>
          <p:cNvSpPr>
            <a:spLocks noChangeArrowheads="1"/>
          </p:cNvSpPr>
          <p:nvPr/>
        </p:nvSpPr>
        <p:spPr bwMode="auto">
          <a:xfrm>
            <a:off x="1757363" y="609600"/>
            <a:ext cx="5162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kumimoji="1" lang="en-US" altLang="zh-CN" sz="2000" b="1" baseline="0">
                <a:latin typeface="Arial Narrow" charset="0"/>
                <a:ea typeface="SimSun" charset="0"/>
                <a:cs typeface="Times New Roman" charset="0"/>
              </a:rPr>
              <a:t>Donald K. Campbell, </a:t>
            </a:r>
            <a:r>
              <a:rPr kumimoji="1" lang="en-US" altLang="zh-CN" sz="2000" b="1" i="1" baseline="0">
                <a:latin typeface="Arial Narrow" charset="0"/>
                <a:ea typeface="SimSun" charset="0"/>
                <a:cs typeface="Times New Roman" charset="0"/>
              </a:rPr>
              <a:t>Nehemiah: Man in Charge</a:t>
            </a:r>
            <a:r>
              <a:rPr kumimoji="1" lang="en-US" altLang="zh-CN" sz="2000" b="1" baseline="0">
                <a:latin typeface="Arial Narrow" charset="0"/>
                <a:ea typeface="SimSun" charset="0"/>
                <a:cs typeface="Times New Roman" charset="0"/>
              </a:rPr>
              <a:t>, 23</a:t>
            </a:r>
            <a:endParaRPr kumimoji="1" lang="en-US" sz="2000" b="1" baseline="0">
              <a:latin typeface="Arial Narrow"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2" name="Group 1035"/>
          <p:cNvGrpSpPr>
            <a:grpSpLocks/>
          </p:cNvGrpSpPr>
          <p:nvPr/>
        </p:nvGrpSpPr>
        <p:grpSpPr bwMode="auto">
          <a:xfrm>
            <a:off x="381000" y="4191000"/>
            <a:ext cx="2590800" cy="2560638"/>
            <a:chOff x="240" y="2640"/>
            <a:chExt cx="1632" cy="1613"/>
          </a:xfrm>
        </p:grpSpPr>
        <p:sp>
          <p:nvSpPr>
            <p:cNvPr id="177155" name="Text Box 1027"/>
            <p:cNvSpPr txBox="1">
              <a:spLocks noChangeArrowheads="1"/>
            </p:cNvSpPr>
            <p:nvPr/>
          </p:nvSpPr>
          <p:spPr bwMode="auto">
            <a:xfrm>
              <a:off x="384" y="3888"/>
              <a:ext cx="1440" cy="36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3200" b="1" baseline="0">
                  <a:solidFill>
                    <a:srgbClr val="FFFFFF"/>
                  </a:solidFill>
                  <a:latin typeface="Times New Roman" pitchFamily="18" charset="0"/>
                  <a:ea typeface="+mn-ea"/>
                </a:rPr>
                <a:t>Nê-hê-mi?</a:t>
              </a:r>
            </a:p>
          </p:txBody>
        </p:sp>
        <p:pic>
          <p:nvPicPr>
            <p:cNvPr id="22536" name="Picture 1030" descr="Nehem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 y="2640"/>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2" name="Picture 1034" descr="go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1550" y="0"/>
            <a:ext cx="5632450" cy="788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0" name="Text Box 1032"/>
          <p:cNvSpPr txBox="1">
            <a:spLocks noChangeArrowheads="1"/>
          </p:cNvSpPr>
          <p:nvPr/>
        </p:nvSpPr>
        <p:spPr bwMode="auto">
          <a:xfrm>
            <a:off x="3581400" y="2895600"/>
            <a:ext cx="5257800" cy="2147888"/>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5400" b="1" baseline="0">
                <a:solidFill>
                  <a:srgbClr val="FFFFFF"/>
                </a:solidFill>
              </a:rPr>
              <a:t>Hay </a:t>
            </a:r>
          </a:p>
          <a:p>
            <a:pPr eaLnBrk="1" hangingPunct="1">
              <a:spcBef>
                <a:spcPct val="50000"/>
              </a:spcBef>
            </a:pPr>
            <a:r>
              <a:rPr lang="en-US" sz="5400" b="1" baseline="0">
                <a:solidFill>
                  <a:srgbClr val="FFFFFF"/>
                </a:solidFill>
              </a:rPr>
              <a:t>Đức Chúa Trời?</a:t>
            </a:r>
          </a:p>
        </p:txBody>
      </p:sp>
      <p:sp>
        <p:nvSpPr>
          <p:cNvPr id="177159" name="Rectangle 1031"/>
          <p:cNvSpPr>
            <a:spLocks noGrp="1" noChangeArrowheads="1"/>
          </p:cNvSpPr>
          <p:nvPr>
            <p:ph type="title" idx="4294967295"/>
          </p:nvPr>
        </p:nvSpPr>
        <p:spPr>
          <a:xfrm>
            <a:off x="304800" y="228600"/>
            <a:ext cx="7239000" cy="762000"/>
          </a:xfrm>
          <a:effectLst>
            <a:outerShdw blurRad="63500" dist="35921" dir="2700000" algn="ctr" rotWithShape="0">
              <a:srgbClr val="808080"/>
            </a:outerShdw>
          </a:effectLst>
        </p:spPr>
        <p:txBody>
          <a:bodyPr/>
          <a:lstStyle/>
          <a:p>
            <a:pPr algn="r"/>
            <a:r>
              <a:rPr lang="en-US">
                <a:solidFill>
                  <a:srgbClr val="FFFFFF"/>
                </a:solidFill>
                <a:latin typeface="Times New Roman" charset="0"/>
              </a:rPr>
              <a:t>Anh hùng </a:t>
            </a:r>
            <a:r>
              <a:rPr lang="en-US" i="1">
                <a:solidFill>
                  <a:srgbClr val="FFFFFF"/>
                </a:solidFill>
                <a:latin typeface="Times New Roman" charset="0"/>
              </a:rPr>
              <a:t>thật</a:t>
            </a:r>
            <a:r>
              <a:rPr lang="en-US">
                <a:solidFill>
                  <a:srgbClr val="FFFFFF"/>
                </a:solidFill>
                <a:latin typeface="Times New Roman" charset="0"/>
              </a:rPr>
              <a:t> của sách</a:t>
            </a:r>
            <a:endParaRPr lang="en-US">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idx="4294967295"/>
          </p:nvPr>
        </p:nvSpPr>
        <p:spPr/>
        <p:txBody>
          <a:bodyPr/>
          <a:lstStyle/>
          <a:p>
            <a:pPr eaLnBrk="1" hangingPunct="1"/>
            <a:r>
              <a:rPr lang="en-US">
                <a:latin typeface="Arial" charset="0"/>
                <a:cs typeface="Arial" charset="0"/>
              </a:rPr>
              <a:t>Sin</a:t>
            </a:r>
          </a:p>
        </p:txBody>
      </p:sp>
      <p:pic>
        <p:nvPicPr>
          <p:cNvPr id="166915" name="Picture 1027" descr="map babylon1"/>
          <p:cNvPicPr>
            <a:picLocks noGrp="1" noChangeAspect="1" noChangeArrowheads="1"/>
          </p:cNvPicPr>
          <p:nvPr>
            <p:ph/>
          </p:nvPr>
        </p:nvPicPr>
        <p:blipFill>
          <a:blip r:embed="rId3">
            <a:lum bright="-42000" contrast="-32000"/>
            <a:extLst>
              <a:ext uri="{28A0092B-C50C-407E-A947-70E740481C1C}">
                <a14:useLocalDpi xmlns:a14="http://schemas.microsoft.com/office/drawing/2010/main" val="0"/>
              </a:ext>
            </a:extLst>
          </a:blip>
          <a:srcRect/>
          <a:stretch>
            <a:fillRect/>
          </a:stretch>
        </p:blipFill>
        <p:spPr>
          <a:xfrm>
            <a:off x="0" y="608013"/>
            <a:ext cx="9144000" cy="5640387"/>
          </a:xfrm>
        </p:spPr>
      </p:pic>
      <p:sp>
        <p:nvSpPr>
          <p:cNvPr id="166916" name="Text Box 1028"/>
          <p:cNvSpPr txBox="1">
            <a:spLocks noChangeArrowheads="1"/>
          </p:cNvSpPr>
          <p:nvPr/>
        </p:nvSpPr>
        <p:spPr bwMode="auto">
          <a:xfrm>
            <a:off x="0" y="301625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r>
              <a:rPr lang="en-US" sz="6000" baseline="0">
                <a:solidFill>
                  <a:srgbClr val="C0C0C0"/>
                </a:solidFill>
                <a:latin typeface="QUAKE" charset="0"/>
                <a:cs typeface="Arial" charset="0"/>
              </a:rPr>
              <a:t>ĐA-NI-ÊN</a:t>
            </a:r>
          </a:p>
        </p:txBody>
      </p:sp>
      <p:sp>
        <p:nvSpPr>
          <p:cNvPr id="166917" name="Text Box 1029"/>
          <p:cNvSpPr txBox="1">
            <a:spLocks noChangeArrowheads="1"/>
          </p:cNvSpPr>
          <p:nvPr/>
        </p:nvSpPr>
        <p:spPr bwMode="auto">
          <a:xfrm>
            <a:off x="0" y="3032125"/>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r>
              <a:rPr lang="en-US" sz="6000" baseline="0">
                <a:solidFill>
                  <a:srgbClr val="C0C0C0"/>
                </a:solidFill>
                <a:latin typeface="QUAKE" charset="0"/>
                <a:cs typeface="Arial" charset="0"/>
              </a:rPr>
              <a:t>Ê-XÊ-CHI-ÊN</a:t>
            </a:r>
          </a:p>
        </p:txBody>
      </p:sp>
      <p:sp>
        <p:nvSpPr>
          <p:cNvPr id="166918" name="Text Box 1030"/>
          <p:cNvSpPr txBox="1">
            <a:spLocks noChangeArrowheads="1"/>
          </p:cNvSpPr>
          <p:nvPr/>
        </p:nvSpPr>
        <p:spPr bwMode="auto">
          <a:xfrm>
            <a:off x="1865313" y="5194300"/>
            <a:ext cx="1990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r>
              <a:rPr lang="en-US" sz="4000" baseline="0">
                <a:solidFill>
                  <a:srgbClr val="FFFF66"/>
                </a:solidFill>
                <a:latin typeface="Tahoma" charset="0"/>
                <a:cs typeface="Tahoma" charset="0"/>
              </a:rPr>
              <a:t>TỘI LỖI</a:t>
            </a:r>
          </a:p>
        </p:txBody>
      </p:sp>
      <p:sp>
        <p:nvSpPr>
          <p:cNvPr id="166919" name="Text Box 1031"/>
          <p:cNvSpPr txBox="1">
            <a:spLocks noChangeArrowheads="1"/>
          </p:cNvSpPr>
          <p:nvPr/>
        </p:nvSpPr>
        <p:spPr bwMode="auto">
          <a:xfrm>
            <a:off x="3559175" y="5899150"/>
            <a:ext cx="2543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r>
              <a:rPr lang="en-US" sz="4000" baseline="0">
                <a:solidFill>
                  <a:srgbClr val="FFFF66"/>
                </a:solidFill>
                <a:latin typeface="Tahoma" charset="0"/>
                <a:cs typeface="Tahoma" charset="0"/>
              </a:rPr>
              <a:t>BẤT TUÂN</a:t>
            </a:r>
          </a:p>
        </p:txBody>
      </p:sp>
      <p:sp>
        <p:nvSpPr>
          <p:cNvPr id="166920" name="Text Box 1032"/>
          <p:cNvSpPr txBox="1">
            <a:spLocks noChangeArrowheads="1"/>
          </p:cNvSpPr>
          <p:nvPr/>
        </p:nvSpPr>
        <p:spPr bwMode="auto">
          <a:xfrm>
            <a:off x="4811713" y="4337050"/>
            <a:ext cx="2806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r>
              <a:rPr lang="en-US" sz="4000" baseline="0">
                <a:solidFill>
                  <a:srgbClr val="FFFF66"/>
                </a:solidFill>
                <a:latin typeface="Tahoma" charset="0"/>
                <a:cs typeface="Tahoma" charset="0"/>
              </a:rPr>
              <a:t>HÌNH PHẠT</a:t>
            </a:r>
          </a:p>
        </p:txBody>
      </p:sp>
      <p:sp>
        <p:nvSpPr>
          <p:cNvPr id="166921" name="Text Box 1033"/>
          <p:cNvSpPr txBox="1">
            <a:spLocks noChangeArrowheads="1"/>
          </p:cNvSpPr>
          <p:nvPr/>
        </p:nvSpPr>
        <p:spPr bwMode="auto">
          <a:xfrm>
            <a:off x="1376363" y="1936750"/>
            <a:ext cx="2328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r>
              <a:rPr lang="en-US" sz="4000" baseline="0">
                <a:solidFill>
                  <a:srgbClr val="FFFF66"/>
                </a:solidFill>
                <a:latin typeface="Tahoma" charset="0"/>
                <a:cs typeface="Tahoma" charset="0"/>
              </a:rPr>
              <a:t>PHẪN NỘ</a:t>
            </a:r>
          </a:p>
        </p:txBody>
      </p:sp>
      <p:sp>
        <p:nvSpPr>
          <p:cNvPr id="166922" name="Text Box 1034"/>
          <p:cNvSpPr txBox="1">
            <a:spLocks noChangeArrowheads="1"/>
          </p:cNvSpPr>
          <p:nvPr/>
        </p:nvSpPr>
        <p:spPr bwMode="auto">
          <a:xfrm>
            <a:off x="206375" y="965200"/>
            <a:ext cx="4502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r>
              <a:rPr lang="en-US" sz="4000" baseline="0">
                <a:solidFill>
                  <a:srgbClr val="FFFF66"/>
                </a:solidFill>
                <a:latin typeface="Tahoma" charset="0"/>
                <a:cs typeface="Tahoma" charset="0"/>
              </a:rPr>
              <a:t>THỜ HÌNH TƯỢNG</a:t>
            </a:r>
          </a:p>
        </p:txBody>
      </p:sp>
      <p:sp>
        <p:nvSpPr>
          <p:cNvPr id="166923" name="Text Box 1035"/>
          <p:cNvSpPr txBox="1">
            <a:spLocks noChangeArrowheads="1"/>
          </p:cNvSpPr>
          <p:nvPr/>
        </p:nvSpPr>
        <p:spPr bwMode="auto">
          <a:xfrm>
            <a:off x="5827713" y="241300"/>
            <a:ext cx="2720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r>
              <a:rPr lang="en-US" sz="4000" baseline="0">
                <a:solidFill>
                  <a:srgbClr val="FFFF66"/>
                </a:solidFill>
                <a:latin typeface="Visitation" charset="0"/>
                <a:cs typeface="Arial" charset="0"/>
              </a:rPr>
              <a:t>PHÁN XÉT</a:t>
            </a:r>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66918">
                                            <p:txEl>
                                              <p:pRg st="0" end="0"/>
                                            </p:txEl>
                                          </p:spTgt>
                                        </p:tgtEl>
                                        <p:attrNameLst>
                                          <p:attrName>style.visibility</p:attrName>
                                        </p:attrNameLst>
                                      </p:cBhvr>
                                      <p:to>
                                        <p:strVal val="visible"/>
                                      </p:to>
                                    </p:set>
                                    <p:anim calcmode="lin" valueType="num">
                                      <p:cBhvr>
                                        <p:cTn id="7" dur="500" fill="hold"/>
                                        <p:tgtEl>
                                          <p:spTgt spid="1669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691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69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69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6918">
                                            <p:txEl>
                                              <p:pRg st="0" end="0"/>
                                            </p:txEl>
                                          </p:spTgt>
                                        </p:tgtEl>
                                      </p:cBhvr>
                                    </p:animEffect>
                                  </p:childTnLst>
                                </p:cTn>
                              </p:par>
                            </p:childTnLst>
                          </p:cTn>
                        </p:par>
                        <p:par>
                          <p:cTn id="12" fill="hold" nodeType="afterGroup">
                            <p:stCondLst>
                              <p:cond delay="750"/>
                            </p:stCondLst>
                            <p:childTnLst>
                              <p:par>
                                <p:cTn id="13" presetID="50" presetClass="exit" presetSubtype="0" accel="100000" fill="hold" nodeType="afterEffect">
                                  <p:stCondLst>
                                    <p:cond delay="0"/>
                                  </p:stCondLst>
                                  <p:iterate type="lt">
                                    <p:tmPct val="0"/>
                                  </p:iterate>
                                  <p:childTnLst>
                                    <p:anim calcmode="lin" valueType="num">
                                      <p:cBhvr>
                                        <p:cTn id="14" dur="1000"/>
                                        <p:tgtEl>
                                          <p:spTgt spid="166918">
                                            <p:txEl>
                                              <p:pRg st="0" end="0"/>
                                            </p:txEl>
                                          </p:spTgt>
                                        </p:tgtEl>
                                        <p:attrNameLst>
                                          <p:attrName>ppt_w</p:attrName>
                                        </p:attrNameLst>
                                      </p:cBhvr>
                                      <p:tavLst>
                                        <p:tav tm="0">
                                          <p:val>
                                            <p:strVal val="ppt_w"/>
                                          </p:val>
                                        </p:tav>
                                        <p:tav tm="100000">
                                          <p:val>
                                            <p:strVal val="ppt_w+.3"/>
                                          </p:val>
                                        </p:tav>
                                      </p:tavLst>
                                    </p:anim>
                                    <p:anim calcmode="lin" valueType="num">
                                      <p:cBhvr>
                                        <p:cTn id="15" dur="1000"/>
                                        <p:tgtEl>
                                          <p:spTgt spid="166918">
                                            <p:txEl>
                                              <p:pRg st="0" end="0"/>
                                            </p:txEl>
                                          </p:spTgt>
                                        </p:tgtEl>
                                        <p:attrNameLst>
                                          <p:attrName>ppt_h</p:attrName>
                                        </p:attrNameLst>
                                      </p:cBhvr>
                                      <p:tavLst>
                                        <p:tav tm="0">
                                          <p:val>
                                            <p:strVal val="ppt_h"/>
                                          </p:val>
                                        </p:tav>
                                        <p:tav tm="100000">
                                          <p:val>
                                            <p:strVal val="ppt_h"/>
                                          </p:val>
                                        </p:tav>
                                      </p:tavLst>
                                    </p:anim>
                                    <p:animEffect transition="out" filter="fade">
                                      <p:cBhvr>
                                        <p:cTn id="16" dur="1000"/>
                                        <p:tgtEl>
                                          <p:spTgt spid="166918">
                                            <p:txEl>
                                              <p:pRg st="0" end="0"/>
                                            </p:txEl>
                                          </p:spTgt>
                                        </p:tgtEl>
                                      </p:cBhvr>
                                    </p:animEffect>
                                    <p:set>
                                      <p:cBhvr>
                                        <p:cTn id="17" dur="1" fill="hold">
                                          <p:stCondLst>
                                            <p:cond delay="999"/>
                                          </p:stCondLst>
                                        </p:cTn>
                                        <p:tgtEl>
                                          <p:spTgt spid="166918">
                                            <p:txEl>
                                              <p:pRg st="0" end="0"/>
                                            </p:txEl>
                                          </p:spTgt>
                                        </p:tgtEl>
                                        <p:attrNameLst>
                                          <p:attrName>style.visibility</p:attrName>
                                        </p:attrNameLst>
                                      </p:cBhvr>
                                      <p:to>
                                        <p:strVal val="hidden"/>
                                      </p:to>
                                    </p:se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166921">
                                            <p:txEl>
                                              <p:pRg st="0" end="0"/>
                                            </p:txEl>
                                          </p:spTgt>
                                        </p:tgtEl>
                                        <p:attrNameLst>
                                          <p:attrName>style.visibility</p:attrName>
                                        </p:attrNameLst>
                                      </p:cBhvr>
                                      <p:to>
                                        <p:strVal val="visible"/>
                                      </p:to>
                                    </p:set>
                                    <p:anim calcmode="lin" valueType="num">
                                      <p:cBhvr>
                                        <p:cTn id="20" dur="500" fill="hold"/>
                                        <p:tgtEl>
                                          <p:spTgt spid="1669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66921">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669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669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66921">
                                            <p:txEl>
                                              <p:pRg st="0" end="0"/>
                                            </p:txEl>
                                          </p:spTgt>
                                        </p:tgtEl>
                                      </p:cBhvr>
                                    </p:animEffect>
                                  </p:childTnLst>
                                </p:cTn>
                              </p:par>
                            </p:childTnLst>
                          </p:cTn>
                        </p:par>
                        <p:par>
                          <p:cTn id="25" fill="hold" nodeType="afterGroup">
                            <p:stCondLst>
                              <p:cond delay="1750"/>
                            </p:stCondLst>
                            <p:childTnLst>
                              <p:par>
                                <p:cTn id="26" presetID="50" presetClass="exit" presetSubtype="0" accel="100000" fill="hold" nodeType="afterEffect">
                                  <p:stCondLst>
                                    <p:cond delay="0"/>
                                  </p:stCondLst>
                                  <p:iterate type="lt">
                                    <p:tmPct val="0"/>
                                  </p:iterate>
                                  <p:childTnLst>
                                    <p:anim calcmode="lin" valueType="num">
                                      <p:cBhvr>
                                        <p:cTn id="27" dur="1000"/>
                                        <p:tgtEl>
                                          <p:spTgt spid="166921">
                                            <p:txEl>
                                              <p:pRg st="0" end="0"/>
                                            </p:txEl>
                                          </p:spTgt>
                                        </p:tgtEl>
                                        <p:attrNameLst>
                                          <p:attrName>ppt_w</p:attrName>
                                        </p:attrNameLst>
                                      </p:cBhvr>
                                      <p:tavLst>
                                        <p:tav tm="0">
                                          <p:val>
                                            <p:strVal val="ppt_w"/>
                                          </p:val>
                                        </p:tav>
                                        <p:tav tm="100000">
                                          <p:val>
                                            <p:strVal val="ppt_w+.3"/>
                                          </p:val>
                                        </p:tav>
                                      </p:tavLst>
                                    </p:anim>
                                    <p:anim calcmode="lin" valueType="num">
                                      <p:cBhvr>
                                        <p:cTn id="28" dur="1000"/>
                                        <p:tgtEl>
                                          <p:spTgt spid="166921">
                                            <p:txEl>
                                              <p:pRg st="0" end="0"/>
                                            </p:txEl>
                                          </p:spTgt>
                                        </p:tgtEl>
                                        <p:attrNameLst>
                                          <p:attrName>ppt_h</p:attrName>
                                        </p:attrNameLst>
                                      </p:cBhvr>
                                      <p:tavLst>
                                        <p:tav tm="0">
                                          <p:val>
                                            <p:strVal val="ppt_h"/>
                                          </p:val>
                                        </p:tav>
                                        <p:tav tm="100000">
                                          <p:val>
                                            <p:strVal val="ppt_h"/>
                                          </p:val>
                                        </p:tav>
                                      </p:tavLst>
                                    </p:anim>
                                    <p:animEffect transition="out" filter="fade">
                                      <p:cBhvr>
                                        <p:cTn id="29" dur="1000"/>
                                        <p:tgtEl>
                                          <p:spTgt spid="166921">
                                            <p:txEl>
                                              <p:pRg st="0" end="0"/>
                                            </p:txEl>
                                          </p:spTgt>
                                        </p:tgtEl>
                                      </p:cBhvr>
                                    </p:animEffect>
                                    <p:set>
                                      <p:cBhvr>
                                        <p:cTn id="30" dur="1" fill="hold">
                                          <p:stCondLst>
                                            <p:cond delay="999"/>
                                          </p:stCondLst>
                                        </p:cTn>
                                        <p:tgtEl>
                                          <p:spTgt spid="166921">
                                            <p:txEl>
                                              <p:pRg st="0" end="0"/>
                                            </p:txEl>
                                          </p:spTgt>
                                        </p:tgtEl>
                                        <p:attrNameLst>
                                          <p:attrName>style.visibility</p:attrName>
                                        </p:attrNameLst>
                                      </p:cBhvr>
                                      <p:to>
                                        <p:strVal val="hidden"/>
                                      </p:to>
                                    </p:set>
                                  </p:childTnLst>
                                </p:cTn>
                              </p:par>
                            </p:childTnLst>
                          </p:cTn>
                        </p:par>
                        <p:par>
                          <p:cTn id="31" fill="hold" nodeType="afterGroup">
                            <p:stCondLst>
                              <p:cond delay="2750"/>
                            </p:stCondLst>
                            <p:childTnLst>
                              <p:par>
                                <p:cTn id="32" presetID="41" presetClass="entr" presetSubtype="0" fill="hold" nodeType="afterEffect">
                                  <p:stCondLst>
                                    <p:cond delay="0"/>
                                  </p:stCondLst>
                                  <p:iterate type="lt">
                                    <p:tmPct val="10000"/>
                                  </p:iterate>
                                  <p:childTnLst>
                                    <p:set>
                                      <p:cBhvr>
                                        <p:cTn id="33" dur="1" fill="hold">
                                          <p:stCondLst>
                                            <p:cond delay="0"/>
                                          </p:stCondLst>
                                        </p:cTn>
                                        <p:tgtEl>
                                          <p:spTgt spid="166919">
                                            <p:txEl>
                                              <p:pRg st="0" end="0"/>
                                            </p:txEl>
                                          </p:spTgt>
                                        </p:tgtEl>
                                        <p:attrNameLst>
                                          <p:attrName>style.visibility</p:attrName>
                                        </p:attrNameLst>
                                      </p:cBhvr>
                                      <p:to>
                                        <p:strVal val="visible"/>
                                      </p:to>
                                    </p:set>
                                    <p:anim calcmode="lin" valueType="num">
                                      <p:cBhvr>
                                        <p:cTn id="34" dur="500" fill="hold"/>
                                        <p:tgtEl>
                                          <p:spTgt spid="1669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66919">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669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669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66919">
                                            <p:txEl>
                                              <p:pRg st="0" end="0"/>
                                            </p:txEl>
                                          </p:spTgt>
                                        </p:tgtEl>
                                      </p:cBhvr>
                                    </p:animEffect>
                                  </p:childTnLst>
                                </p:cTn>
                              </p:par>
                            </p:childTnLst>
                          </p:cTn>
                        </p:par>
                        <p:par>
                          <p:cTn id="39" fill="hold" nodeType="afterGroup">
                            <p:stCondLst>
                              <p:cond delay="3550"/>
                            </p:stCondLst>
                            <p:childTnLst>
                              <p:par>
                                <p:cTn id="40" presetID="50" presetClass="exit" presetSubtype="0" accel="100000" fill="hold" nodeType="afterEffect">
                                  <p:stCondLst>
                                    <p:cond delay="0"/>
                                  </p:stCondLst>
                                  <p:iterate type="lt">
                                    <p:tmPct val="0"/>
                                  </p:iterate>
                                  <p:childTnLst>
                                    <p:anim calcmode="lin" valueType="num">
                                      <p:cBhvr>
                                        <p:cTn id="41" dur="1000"/>
                                        <p:tgtEl>
                                          <p:spTgt spid="166919">
                                            <p:txEl>
                                              <p:pRg st="0" end="0"/>
                                            </p:txEl>
                                          </p:spTgt>
                                        </p:tgtEl>
                                        <p:attrNameLst>
                                          <p:attrName>ppt_w</p:attrName>
                                        </p:attrNameLst>
                                      </p:cBhvr>
                                      <p:tavLst>
                                        <p:tav tm="0">
                                          <p:val>
                                            <p:strVal val="ppt_w"/>
                                          </p:val>
                                        </p:tav>
                                        <p:tav tm="100000">
                                          <p:val>
                                            <p:strVal val="ppt_w+.3"/>
                                          </p:val>
                                        </p:tav>
                                      </p:tavLst>
                                    </p:anim>
                                    <p:anim calcmode="lin" valueType="num">
                                      <p:cBhvr>
                                        <p:cTn id="42" dur="1000"/>
                                        <p:tgtEl>
                                          <p:spTgt spid="166919">
                                            <p:txEl>
                                              <p:pRg st="0" end="0"/>
                                            </p:txEl>
                                          </p:spTgt>
                                        </p:tgtEl>
                                        <p:attrNameLst>
                                          <p:attrName>ppt_h</p:attrName>
                                        </p:attrNameLst>
                                      </p:cBhvr>
                                      <p:tavLst>
                                        <p:tav tm="0">
                                          <p:val>
                                            <p:strVal val="ppt_h"/>
                                          </p:val>
                                        </p:tav>
                                        <p:tav tm="100000">
                                          <p:val>
                                            <p:strVal val="ppt_h"/>
                                          </p:val>
                                        </p:tav>
                                      </p:tavLst>
                                    </p:anim>
                                    <p:animEffect transition="out" filter="fade">
                                      <p:cBhvr>
                                        <p:cTn id="43" dur="1000"/>
                                        <p:tgtEl>
                                          <p:spTgt spid="166919">
                                            <p:txEl>
                                              <p:pRg st="0" end="0"/>
                                            </p:txEl>
                                          </p:spTgt>
                                        </p:tgtEl>
                                      </p:cBhvr>
                                    </p:animEffect>
                                    <p:set>
                                      <p:cBhvr>
                                        <p:cTn id="44" dur="1" fill="hold">
                                          <p:stCondLst>
                                            <p:cond delay="999"/>
                                          </p:stCondLst>
                                        </p:cTn>
                                        <p:tgtEl>
                                          <p:spTgt spid="166919">
                                            <p:txEl>
                                              <p:pRg st="0" end="0"/>
                                            </p:txEl>
                                          </p:spTgt>
                                        </p:tgtEl>
                                        <p:attrNameLst>
                                          <p:attrName>style.visibility</p:attrName>
                                        </p:attrNameLst>
                                      </p:cBhvr>
                                      <p:to>
                                        <p:strVal val="hidden"/>
                                      </p:to>
                                    </p:set>
                                  </p:childTnLst>
                                </p:cTn>
                              </p:par>
                            </p:childTnLst>
                          </p:cTn>
                        </p:par>
                        <p:par>
                          <p:cTn id="45" fill="hold" nodeType="afterGroup">
                            <p:stCondLst>
                              <p:cond delay="455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166923">
                                            <p:txEl>
                                              <p:pRg st="0" end="0"/>
                                            </p:txEl>
                                          </p:spTgt>
                                        </p:tgtEl>
                                        <p:attrNameLst>
                                          <p:attrName>style.visibility</p:attrName>
                                        </p:attrNameLst>
                                      </p:cBhvr>
                                      <p:to>
                                        <p:strVal val="visible"/>
                                      </p:to>
                                    </p:set>
                                    <p:anim calcmode="lin" valueType="num">
                                      <p:cBhvr>
                                        <p:cTn id="48" dur="500" fill="hold"/>
                                        <p:tgtEl>
                                          <p:spTgt spid="16692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66923">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16692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6692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66923">
                                            <p:txEl>
                                              <p:pRg st="0" end="0"/>
                                            </p:txEl>
                                          </p:spTgt>
                                        </p:tgtEl>
                                      </p:cBhvr>
                                    </p:animEffect>
                                  </p:childTnLst>
                                </p:cTn>
                              </p:par>
                            </p:childTnLst>
                          </p:cTn>
                        </p:par>
                        <p:par>
                          <p:cTn id="53" fill="hold" nodeType="afterGroup">
                            <p:stCondLst>
                              <p:cond delay="5350"/>
                            </p:stCondLst>
                            <p:childTnLst>
                              <p:par>
                                <p:cTn id="54" presetID="50" presetClass="exit" presetSubtype="0" accel="100000" fill="hold" nodeType="afterEffect">
                                  <p:stCondLst>
                                    <p:cond delay="0"/>
                                  </p:stCondLst>
                                  <p:iterate type="lt">
                                    <p:tmPct val="0"/>
                                  </p:iterate>
                                  <p:childTnLst>
                                    <p:anim calcmode="lin" valueType="num">
                                      <p:cBhvr>
                                        <p:cTn id="55" dur="1000"/>
                                        <p:tgtEl>
                                          <p:spTgt spid="166923">
                                            <p:txEl>
                                              <p:pRg st="0" end="0"/>
                                            </p:txEl>
                                          </p:spTgt>
                                        </p:tgtEl>
                                        <p:attrNameLst>
                                          <p:attrName>ppt_w</p:attrName>
                                        </p:attrNameLst>
                                      </p:cBhvr>
                                      <p:tavLst>
                                        <p:tav tm="0">
                                          <p:val>
                                            <p:strVal val="ppt_w"/>
                                          </p:val>
                                        </p:tav>
                                        <p:tav tm="100000">
                                          <p:val>
                                            <p:strVal val="ppt_w+.3"/>
                                          </p:val>
                                        </p:tav>
                                      </p:tavLst>
                                    </p:anim>
                                    <p:anim calcmode="lin" valueType="num">
                                      <p:cBhvr>
                                        <p:cTn id="56" dur="1000"/>
                                        <p:tgtEl>
                                          <p:spTgt spid="166923">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166923">
                                            <p:txEl>
                                              <p:pRg st="0" end="0"/>
                                            </p:txEl>
                                          </p:spTgt>
                                        </p:tgtEl>
                                      </p:cBhvr>
                                    </p:animEffect>
                                    <p:set>
                                      <p:cBhvr>
                                        <p:cTn id="58" dur="1" fill="hold">
                                          <p:stCondLst>
                                            <p:cond delay="999"/>
                                          </p:stCondLst>
                                        </p:cTn>
                                        <p:tgtEl>
                                          <p:spTgt spid="166923">
                                            <p:txEl>
                                              <p:pRg st="0" end="0"/>
                                            </p:txEl>
                                          </p:spTgt>
                                        </p:tgtEl>
                                        <p:attrNameLst>
                                          <p:attrName>style.visibility</p:attrName>
                                        </p:attrNameLst>
                                      </p:cBhvr>
                                      <p:to>
                                        <p:strVal val="hidden"/>
                                      </p:to>
                                    </p:set>
                                  </p:childTnLst>
                                </p:cTn>
                              </p:par>
                            </p:childTnLst>
                          </p:cTn>
                        </p:par>
                        <p:par>
                          <p:cTn id="59" fill="hold" nodeType="afterGroup">
                            <p:stCondLst>
                              <p:cond delay="635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166922">
                                            <p:txEl>
                                              <p:pRg st="0" end="0"/>
                                            </p:txEl>
                                          </p:spTgt>
                                        </p:tgtEl>
                                        <p:attrNameLst>
                                          <p:attrName>style.visibility</p:attrName>
                                        </p:attrNameLst>
                                      </p:cBhvr>
                                      <p:to>
                                        <p:strVal val="visible"/>
                                      </p:to>
                                    </p:set>
                                    <p:anim calcmode="lin" valueType="num">
                                      <p:cBhvr>
                                        <p:cTn id="62" dur="500" fill="hold"/>
                                        <p:tgtEl>
                                          <p:spTgt spid="1669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66922">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1669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669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66922">
                                            <p:txEl>
                                              <p:pRg st="0" end="0"/>
                                            </p:txEl>
                                          </p:spTgt>
                                        </p:tgtEl>
                                      </p:cBhvr>
                                    </p:animEffect>
                                  </p:childTnLst>
                                </p:cTn>
                              </p:par>
                            </p:childTnLst>
                          </p:cTn>
                        </p:par>
                        <p:par>
                          <p:cTn id="67" fill="hold" nodeType="afterGroup">
                            <p:stCondLst>
                              <p:cond delay="7400"/>
                            </p:stCondLst>
                            <p:childTnLst>
                              <p:par>
                                <p:cTn id="68" presetID="50" presetClass="exit" presetSubtype="0" accel="100000" fill="hold" nodeType="afterEffect">
                                  <p:stCondLst>
                                    <p:cond delay="0"/>
                                  </p:stCondLst>
                                  <p:iterate type="lt">
                                    <p:tmPct val="0"/>
                                  </p:iterate>
                                  <p:childTnLst>
                                    <p:anim calcmode="lin" valueType="num">
                                      <p:cBhvr>
                                        <p:cTn id="69" dur="1000"/>
                                        <p:tgtEl>
                                          <p:spTgt spid="166922">
                                            <p:txEl>
                                              <p:pRg st="0" end="0"/>
                                            </p:txEl>
                                          </p:spTgt>
                                        </p:tgtEl>
                                        <p:attrNameLst>
                                          <p:attrName>ppt_w</p:attrName>
                                        </p:attrNameLst>
                                      </p:cBhvr>
                                      <p:tavLst>
                                        <p:tav tm="0">
                                          <p:val>
                                            <p:strVal val="ppt_w"/>
                                          </p:val>
                                        </p:tav>
                                        <p:tav tm="100000">
                                          <p:val>
                                            <p:strVal val="ppt_w+.3"/>
                                          </p:val>
                                        </p:tav>
                                      </p:tavLst>
                                    </p:anim>
                                    <p:anim calcmode="lin" valueType="num">
                                      <p:cBhvr>
                                        <p:cTn id="70" dur="1000"/>
                                        <p:tgtEl>
                                          <p:spTgt spid="166922">
                                            <p:txEl>
                                              <p:pRg st="0" end="0"/>
                                            </p:txEl>
                                          </p:spTgt>
                                        </p:tgtEl>
                                        <p:attrNameLst>
                                          <p:attrName>ppt_h</p:attrName>
                                        </p:attrNameLst>
                                      </p:cBhvr>
                                      <p:tavLst>
                                        <p:tav tm="0">
                                          <p:val>
                                            <p:strVal val="ppt_h"/>
                                          </p:val>
                                        </p:tav>
                                        <p:tav tm="100000">
                                          <p:val>
                                            <p:strVal val="ppt_h"/>
                                          </p:val>
                                        </p:tav>
                                      </p:tavLst>
                                    </p:anim>
                                    <p:animEffect transition="out" filter="fade">
                                      <p:cBhvr>
                                        <p:cTn id="71" dur="1000"/>
                                        <p:tgtEl>
                                          <p:spTgt spid="166922">
                                            <p:txEl>
                                              <p:pRg st="0" end="0"/>
                                            </p:txEl>
                                          </p:spTgt>
                                        </p:tgtEl>
                                      </p:cBhvr>
                                    </p:animEffect>
                                    <p:set>
                                      <p:cBhvr>
                                        <p:cTn id="72" dur="1" fill="hold">
                                          <p:stCondLst>
                                            <p:cond delay="999"/>
                                          </p:stCondLst>
                                        </p:cTn>
                                        <p:tgtEl>
                                          <p:spTgt spid="166922">
                                            <p:txEl>
                                              <p:pRg st="0" end="0"/>
                                            </p:txEl>
                                          </p:spTgt>
                                        </p:tgtEl>
                                        <p:attrNameLst>
                                          <p:attrName>style.visibility</p:attrName>
                                        </p:attrNameLst>
                                      </p:cBhvr>
                                      <p:to>
                                        <p:strVal val="hidden"/>
                                      </p:to>
                                    </p:set>
                                  </p:childTnLst>
                                </p:cTn>
                              </p:par>
                            </p:childTnLst>
                          </p:cTn>
                        </p:par>
                        <p:par>
                          <p:cTn id="73" fill="hold" nodeType="afterGroup">
                            <p:stCondLst>
                              <p:cond delay="8400"/>
                            </p:stCondLst>
                            <p:childTnLst>
                              <p:par>
                                <p:cTn id="74" presetID="41" presetClass="entr" presetSubtype="0" fill="hold" nodeType="afterEffect">
                                  <p:stCondLst>
                                    <p:cond delay="0"/>
                                  </p:stCondLst>
                                  <p:iterate type="lt">
                                    <p:tmPct val="10000"/>
                                  </p:iterate>
                                  <p:childTnLst>
                                    <p:set>
                                      <p:cBhvr>
                                        <p:cTn id="75" dur="1" fill="hold">
                                          <p:stCondLst>
                                            <p:cond delay="0"/>
                                          </p:stCondLst>
                                        </p:cTn>
                                        <p:tgtEl>
                                          <p:spTgt spid="166920">
                                            <p:txEl>
                                              <p:pRg st="0" end="0"/>
                                            </p:txEl>
                                          </p:spTgt>
                                        </p:tgtEl>
                                        <p:attrNameLst>
                                          <p:attrName>style.visibility</p:attrName>
                                        </p:attrNameLst>
                                      </p:cBhvr>
                                      <p:to>
                                        <p:strVal val="visible"/>
                                      </p:to>
                                    </p:set>
                                    <p:anim calcmode="lin" valueType="num">
                                      <p:cBhvr>
                                        <p:cTn id="76" dur="500" fill="hold"/>
                                        <p:tgtEl>
                                          <p:spTgt spid="1669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66920">
                                            <p:txEl>
                                              <p:pRg st="0" end="0"/>
                                            </p:txEl>
                                          </p:spTgt>
                                        </p:tgtEl>
                                        <p:attrNameLst>
                                          <p:attrName>ppt_y</p:attrName>
                                        </p:attrNameLst>
                                      </p:cBhvr>
                                      <p:tavLst>
                                        <p:tav tm="0">
                                          <p:val>
                                            <p:strVal val="#ppt_y"/>
                                          </p:val>
                                        </p:tav>
                                        <p:tav tm="100000">
                                          <p:val>
                                            <p:strVal val="#ppt_y"/>
                                          </p:val>
                                        </p:tav>
                                      </p:tavLst>
                                    </p:anim>
                                    <p:anim calcmode="lin" valueType="num">
                                      <p:cBhvr>
                                        <p:cTn id="78" dur="500" fill="hold"/>
                                        <p:tgtEl>
                                          <p:spTgt spid="1669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669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66920">
                                            <p:txEl>
                                              <p:pRg st="0" end="0"/>
                                            </p:txEl>
                                          </p:spTgt>
                                        </p:tgtEl>
                                      </p:cBhvr>
                                    </p:animEffect>
                                  </p:childTnLst>
                                </p:cTn>
                              </p:par>
                            </p:childTnLst>
                          </p:cTn>
                        </p:par>
                        <p:par>
                          <p:cTn id="81" fill="hold" nodeType="afterGroup">
                            <p:stCondLst>
                              <p:cond delay="9250"/>
                            </p:stCondLst>
                            <p:childTnLst>
                              <p:par>
                                <p:cTn id="82" presetID="50" presetClass="exit" presetSubtype="0" accel="100000" fill="hold" nodeType="afterEffect">
                                  <p:stCondLst>
                                    <p:cond delay="0"/>
                                  </p:stCondLst>
                                  <p:iterate type="lt">
                                    <p:tmPct val="0"/>
                                  </p:iterate>
                                  <p:childTnLst>
                                    <p:anim calcmode="lin" valueType="num">
                                      <p:cBhvr>
                                        <p:cTn id="83" dur="1000"/>
                                        <p:tgtEl>
                                          <p:spTgt spid="166920">
                                            <p:txEl>
                                              <p:pRg st="0" end="0"/>
                                            </p:txEl>
                                          </p:spTgt>
                                        </p:tgtEl>
                                        <p:attrNameLst>
                                          <p:attrName>ppt_w</p:attrName>
                                        </p:attrNameLst>
                                      </p:cBhvr>
                                      <p:tavLst>
                                        <p:tav tm="0">
                                          <p:val>
                                            <p:strVal val="ppt_w"/>
                                          </p:val>
                                        </p:tav>
                                        <p:tav tm="100000">
                                          <p:val>
                                            <p:strVal val="ppt_w+.3"/>
                                          </p:val>
                                        </p:tav>
                                      </p:tavLst>
                                    </p:anim>
                                    <p:anim calcmode="lin" valueType="num">
                                      <p:cBhvr>
                                        <p:cTn id="84" dur="1000"/>
                                        <p:tgtEl>
                                          <p:spTgt spid="166920">
                                            <p:txEl>
                                              <p:pRg st="0" end="0"/>
                                            </p:txEl>
                                          </p:spTgt>
                                        </p:tgtEl>
                                        <p:attrNameLst>
                                          <p:attrName>ppt_h</p:attrName>
                                        </p:attrNameLst>
                                      </p:cBhvr>
                                      <p:tavLst>
                                        <p:tav tm="0">
                                          <p:val>
                                            <p:strVal val="ppt_h"/>
                                          </p:val>
                                        </p:tav>
                                        <p:tav tm="100000">
                                          <p:val>
                                            <p:strVal val="ppt_h"/>
                                          </p:val>
                                        </p:tav>
                                      </p:tavLst>
                                    </p:anim>
                                    <p:animEffect transition="out" filter="fade">
                                      <p:cBhvr>
                                        <p:cTn id="85" dur="1000"/>
                                        <p:tgtEl>
                                          <p:spTgt spid="166920">
                                            <p:txEl>
                                              <p:pRg st="0" end="0"/>
                                            </p:txEl>
                                          </p:spTgt>
                                        </p:tgtEl>
                                      </p:cBhvr>
                                    </p:animEffect>
                                    <p:set>
                                      <p:cBhvr>
                                        <p:cTn id="86" dur="1" fill="hold">
                                          <p:stCondLst>
                                            <p:cond delay="999"/>
                                          </p:stCondLst>
                                        </p:cTn>
                                        <p:tgtEl>
                                          <p:spTgt spid="166920">
                                            <p:txEl>
                                              <p:pRg st="0" end="0"/>
                                            </p:txEl>
                                          </p:spTgt>
                                        </p:tgtEl>
                                        <p:attrNameLst>
                                          <p:attrName>style.visibility</p:attrName>
                                        </p:attrNameLst>
                                      </p:cBhvr>
                                      <p:to>
                                        <p:strVal val="hidden"/>
                                      </p:to>
                                    </p:set>
                                  </p:childTnLst>
                                </p:cTn>
                              </p:par>
                              <p:par>
                                <p:cTn id="87" presetID="13" presetClass="exit" presetSubtype="16" fill="hold" nodeType="withEffect">
                                  <p:stCondLst>
                                    <p:cond delay="0"/>
                                  </p:stCondLst>
                                  <p:childTnLst>
                                    <p:animEffect transition="out" filter="plus(in)">
                                      <p:cBhvr>
                                        <p:cTn id="88" dur="5000"/>
                                        <p:tgtEl>
                                          <p:spTgt spid="166915"/>
                                        </p:tgtEl>
                                      </p:cBhvr>
                                    </p:animEffect>
                                    <p:set>
                                      <p:cBhvr>
                                        <p:cTn id="89" dur="1" fill="hold">
                                          <p:stCondLst>
                                            <p:cond delay="4999"/>
                                          </p:stCondLst>
                                        </p:cTn>
                                        <p:tgtEl>
                                          <p:spTgt spid="166915"/>
                                        </p:tgtEl>
                                        <p:attrNameLst>
                                          <p:attrName>style.visibility</p:attrName>
                                        </p:attrNameLst>
                                      </p:cBhvr>
                                      <p:to>
                                        <p:strVal val="hidden"/>
                                      </p:to>
                                    </p:set>
                                  </p:childTnLst>
                                </p:cTn>
                              </p:par>
                              <p:par>
                                <p:cTn id="90" presetID="45" presetClass="entr" presetSubtype="0" fill="hold" nodeType="withEffect">
                                  <p:stCondLst>
                                    <p:cond delay="0"/>
                                  </p:stCondLst>
                                  <p:iterate type="lt">
                                    <p:tmPct val="10000"/>
                                  </p:iterate>
                                  <p:childTnLst>
                                    <p:set>
                                      <p:cBhvr>
                                        <p:cTn id="91" dur="1" fill="hold">
                                          <p:stCondLst>
                                            <p:cond delay="0"/>
                                          </p:stCondLst>
                                        </p:cTn>
                                        <p:tgtEl>
                                          <p:spTgt spid="166917">
                                            <p:txEl>
                                              <p:pRg st="0" end="0"/>
                                            </p:txEl>
                                          </p:spTgt>
                                        </p:tgtEl>
                                        <p:attrNameLst>
                                          <p:attrName>style.visibility</p:attrName>
                                        </p:attrNameLst>
                                      </p:cBhvr>
                                      <p:to>
                                        <p:strVal val="visible"/>
                                      </p:to>
                                    </p:set>
                                    <p:animEffect transition="in" filter="fade">
                                      <p:cBhvr>
                                        <p:cTn id="92" dur="3000"/>
                                        <p:tgtEl>
                                          <p:spTgt spid="166917">
                                            <p:txEl>
                                              <p:pRg st="0" end="0"/>
                                            </p:txEl>
                                          </p:spTgt>
                                        </p:tgtEl>
                                      </p:cBhvr>
                                    </p:animEffect>
                                    <p:anim calcmode="lin" valueType="num">
                                      <p:cBhvr>
                                        <p:cTn id="93" dur="3000" fill="hold"/>
                                        <p:tgtEl>
                                          <p:spTgt spid="166917">
                                            <p:txEl>
                                              <p:pRg st="0" end="0"/>
                                            </p:txEl>
                                          </p:spTgt>
                                        </p:tgtEl>
                                        <p:attrNameLst>
                                          <p:attrName>ppt_w</p:attrName>
                                        </p:attrNameLst>
                                      </p:cBhvr>
                                      <p:tavLst>
                                        <p:tav tm="0" fmla="#ppt_w*sin(2.5*pi*$)">
                                          <p:val>
                                            <p:fltVal val="0"/>
                                          </p:val>
                                        </p:tav>
                                        <p:tav tm="100000">
                                          <p:val>
                                            <p:fltVal val="1"/>
                                          </p:val>
                                        </p:tav>
                                      </p:tavLst>
                                    </p:anim>
                                    <p:anim calcmode="lin" valueType="num">
                                      <p:cBhvr>
                                        <p:cTn id="94" dur="3000" fill="hold"/>
                                        <p:tgtEl>
                                          <p:spTgt spid="166917">
                                            <p:txEl>
                                              <p:pRg st="0" end="0"/>
                                            </p:txEl>
                                          </p:spTgt>
                                        </p:tgtEl>
                                        <p:attrNameLst>
                                          <p:attrName>ppt_h</p:attrName>
                                        </p:attrNameLst>
                                      </p:cBhvr>
                                      <p:tavLst>
                                        <p:tav tm="0">
                                          <p:val>
                                            <p:strVal val="#ppt_h"/>
                                          </p:val>
                                        </p:tav>
                                        <p:tav tm="100000">
                                          <p:val>
                                            <p:strVal val="#ppt_h"/>
                                          </p:val>
                                        </p:tav>
                                      </p:tavLst>
                                    </p:anim>
                                  </p:childTnLst>
                                </p:cTn>
                              </p:par>
                              <p:par>
                                <p:cTn id="95" presetID="45" presetClass="entr" presetSubtype="0" fill="hold" grpId="1" nodeType="withEffect">
                                  <p:stCondLst>
                                    <p:cond delay="0"/>
                                  </p:stCondLst>
                                  <p:iterate type="lt">
                                    <p:tmPct val="10000"/>
                                  </p:iterate>
                                  <p:childTnLst>
                                    <p:set>
                                      <p:cBhvr>
                                        <p:cTn id="96" dur="1" fill="hold">
                                          <p:stCondLst>
                                            <p:cond delay="0"/>
                                          </p:stCondLst>
                                        </p:cTn>
                                        <p:tgtEl>
                                          <p:spTgt spid="166916"/>
                                        </p:tgtEl>
                                        <p:attrNameLst>
                                          <p:attrName>style.visibility</p:attrName>
                                        </p:attrNameLst>
                                      </p:cBhvr>
                                      <p:to>
                                        <p:strVal val="visible"/>
                                      </p:to>
                                    </p:set>
                                    <p:animEffect transition="in" filter="fade">
                                      <p:cBhvr>
                                        <p:cTn id="97" dur="3000"/>
                                        <p:tgtEl>
                                          <p:spTgt spid="166916"/>
                                        </p:tgtEl>
                                      </p:cBhvr>
                                    </p:animEffect>
                                    <p:anim calcmode="lin" valueType="num">
                                      <p:cBhvr>
                                        <p:cTn id="98" dur="3000" fill="hold"/>
                                        <p:tgtEl>
                                          <p:spTgt spid="166916"/>
                                        </p:tgtEl>
                                        <p:attrNameLst>
                                          <p:attrName>ppt_w</p:attrName>
                                        </p:attrNameLst>
                                      </p:cBhvr>
                                      <p:tavLst>
                                        <p:tav tm="0" fmla="#ppt_w*sin(2.5*pi*$)">
                                          <p:val>
                                            <p:fltVal val="0"/>
                                          </p:val>
                                        </p:tav>
                                        <p:tav tm="100000">
                                          <p:val>
                                            <p:fltVal val="1"/>
                                          </p:val>
                                        </p:tav>
                                      </p:tavLst>
                                    </p:anim>
                                    <p:anim calcmode="lin" valueType="num">
                                      <p:cBhvr>
                                        <p:cTn id="99" dur="3000" fill="hold"/>
                                        <p:tgtEl>
                                          <p:spTgt spid="166916"/>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15250"/>
                            </p:stCondLst>
                            <p:childTnLst>
                              <p:par>
                                <p:cTn id="101" presetID="7" presetClass="exit" presetSubtype="1" fill="hold" nodeType="afterEffect">
                                  <p:stCondLst>
                                    <p:cond delay="0"/>
                                  </p:stCondLst>
                                  <p:iterate type="lt">
                                    <p:tmPct val="0"/>
                                  </p:iterate>
                                  <p:childTnLst>
                                    <p:anim calcmode="lin" valueType="num">
                                      <p:cBhvr additive="base">
                                        <p:cTn id="102" dur="5000"/>
                                        <p:tgtEl>
                                          <p:spTgt spid="166917">
                                            <p:txEl>
                                              <p:pRg st="0" end="0"/>
                                            </p:txEl>
                                          </p:spTgt>
                                        </p:tgtEl>
                                        <p:attrNameLst>
                                          <p:attrName>ppt_x</p:attrName>
                                        </p:attrNameLst>
                                      </p:cBhvr>
                                      <p:tavLst>
                                        <p:tav tm="0">
                                          <p:val>
                                            <p:strVal val="ppt_x"/>
                                          </p:val>
                                        </p:tav>
                                        <p:tav tm="100000">
                                          <p:val>
                                            <p:strVal val="ppt_x"/>
                                          </p:val>
                                        </p:tav>
                                      </p:tavLst>
                                    </p:anim>
                                    <p:anim calcmode="lin" valueType="num">
                                      <p:cBhvr additive="base">
                                        <p:cTn id="103" dur="5000"/>
                                        <p:tgtEl>
                                          <p:spTgt spid="166917">
                                            <p:txEl>
                                              <p:pRg st="0" end="0"/>
                                            </p:txEl>
                                          </p:spTgt>
                                        </p:tgtEl>
                                        <p:attrNameLst>
                                          <p:attrName>ppt_y</p:attrName>
                                        </p:attrNameLst>
                                      </p:cBhvr>
                                      <p:tavLst>
                                        <p:tav tm="0">
                                          <p:val>
                                            <p:strVal val="ppt_y"/>
                                          </p:val>
                                        </p:tav>
                                        <p:tav tm="100000">
                                          <p:val>
                                            <p:strVal val="0-ppt_h/2"/>
                                          </p:val>
                                        </p:tav>
                                      </p:tavLst>
                                    </p:anim>
                                    <p:set>
                                      <p:cBhvr>
                                        <p:cTn id="104" dur="1" fill="hold">
                                          <p:stCondLst>
                                            <p:cond delay="4999"/>
                                          </p:stCondLst>
                                        </p:cTn>
                                        <p:tgtEl>
                                          <p:spTgt spid="166917">
                                            <p:txEl>
                                              <p:pRg st="0" end="0"/>
                                            </p:txEl>
                                          </p:spTgt>
                                        </p:tgtEl>
                                        <p:attrNameLst>
                                          <p:attrName>style.visibility</p:attrName>
                                        </p:attrNameLst>
                                      </p:cBhvr>
                                      <p:to>
                                        <p:strVal val="hidden"/>
                                      </p:to>
                                    </p:set>
                                  </p:childTnLst>
                                </p:cTn>
                              </p:par>
                              <p:par>
                                <p:cTn id="105" presetID="7" presetClass="exit" presetSubtype="4" fill="hold" grpId="0" nodeType="withEffect">
                                  <p:stCondLst>
                                    <p:cond delay="0"/>
                                  </p:stCondLst>
                                  <p:iterate type="lt">
                                    <p:tmPct val="0"/>
                                  </p:iterate>
                                  <p:childTnLst>
                                    <p:anim calcmode="lin" valueType="num">
                                      <p:cBhvr additive="base">
                                        <p:cTn id="106" dur="5000"/>
                                        <p:tgtEl>
                                          <p:spTgt spid="166916"/>
                                        </p:tgtEl>
                                        <p:attrNameLst>
                                          <p:attrName>ppt_x</p:attrName>
                                        </p:attrNameLst>
                                      </p:cBhvr>
                                      <p:tavLst>
                                        <p:tav tm="0">
                                          <p:val>
                                            <p:strVal val="ppt_x"/>
                                          </p:val>
                                        </p:tav>
                                        <p:tav tm="100000">
                                          <p:val>
                                            <p:strVal val="ppt_x"/>
                                          </p:val>
                                        </p:tav>
                                      </p:tavLst>
                                    </p:anim>
                                    <p:anim calcmode="lin" valueType="num">
                                      <p:cBhvr additive="base">
                                        <p:cTn id="107" dur="5000"/>
                                        <p:tgtEl>
                                          <p:spTgt spid="166916"/>
                                        </p:tgtEl>
                                        <p:attrNameLst>
                                          <p:attrName>ppt_y</p:attrName>
                                        </p:attrNameLst>
                                      </p:cBhvr>
                                      <p:tavLst>
                                        <p:tav tm="0">
                                          <p:val>
                                            <p:strVal val="ppt_y"/>
                                          </p:val>
                                        </p:tav>
                                        <p:tav tm="100000">
                                          <p:val>
                                            <p:strVal val="1+ppt_h/2"/>
                                          </p:val>
                                        </p:tav>
                                      </p:tavLst>
                                    </p:anim>
                                    <p:set>
                                      <p:cBhvr>
                                        <p:cTn id="108" dur="1" fill="hold">
                                          <p:stCondLst>
                                            <p:cond delay="4999"/>
                                          </p:stCondLst>
                                        </p:cTn>
                                        <p:tgtEl>
                                          <p:spTgt spid="1669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P spid="1669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p:spPr>
        <p:txBody>
          <a:bodyPr wrap="none" anchor="ctr"/>
          <a:lstStyle/>
          <a:p>
            <a:endParaRPr lang="en-US"/>
          </a:p>
        </p:txBody>
      </p:sp>
      <p:sp>
        <p:nvSpPr>
          <p:cNvPr id="24579" name="Freeform 3"/>
          <p:cNvSpPr>
            <a:spLocks/>
          </p:cNvSpPr>
          <p:nvPr/>
        </p:nvSpPr>
        <p:spPr bwMode="auto">
          <a:xfrm>
            <a:off x="1616075" y="858838"/>
            <a:ext cx="1620838" cy="3049587"/>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56" name="Rectangle 4"/>
          <p:cNvSpPr>
            <a:spLocks noChangeArrowheads="1"/>
          </p:cNvSpPr>
          <p:nvPr/>
        </p:nvSpPr>
        <p:spPr bwMode="auto">
          <a:xfrm>
            <a:off x="441325" y="166688"/>
            <a:ext cx="968375" cy="1373187"/>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4581" name="Rectangle 5"/>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2" name="Freeform 6"/>
          <p:cNvSpPr>
            <a:spLocks/>
          </p:cNvSpPr>
          <p:nvPr/>
        </p:nvSpPr>
        <p:spPr bwMode="auto">
          <a:xfrm>
            <a:off x="6991350" y="3978275"/>
            <a:ext cx="1430338" cy="2097088"/>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Freeform 7"/>
          <p:cNvSpPr>
            <a:spLocks/>
          </p:cNvSpPr>
          <p:nvPr/>
        </p:nvSpPr>
        <p:spPr bwMode="auto">
          <a:xfrm>
            <a:off x="3562350" y="1695450"/>
            <a:ext cx="4097338" cy="2916238"/>
          </a:xfrm>
          <a:custGeom>
            <a:avLst/>
            <a:gdLst>
              <a:gd name="T0" fmla="*/ 2555 w 2581"/>
              <a:gd name="T1" fmla="*/ 1824 h 1837"/>
              <a:gd name="T2" fmla="*/ 2494 w 2581"/>
              <a:gd name="T3" fmla="*/ 1800 h 1837"/>
              <a:gd name="T4" fmla="*/ 2444 w 2581"/>
              <a:gd name="T5" fmla="*/ 1787 h 1837"/>
              <a:gd name="T6" fmla="*/ 2395 w 2581"/>
              <a:gd name="T7" fmla="*/ 1763 h 1837"/>
              <a:gd name="T8" fmla="*/ 2345 w 2581"/>
              <a:gd name="T9" fmla="*/ 1727 h 1837"/>
              <a:gd name="T10" fmla="*/ 2296 w 2581"/>
              <a:gd name="T11" fmla="*/ 1702 h 1837"/>
              <a:gd name="T12" fmla="*/ 2247 w 2581"/>
              <a:gd name="T13" fmla="*/ 1678 h 1837"/>
              <a:gd name="T14" fmla="*/ 2185 w 2581"/>
              <a:gd name="T15" fmla="*/ 1641 h 1837"/>
              <a:gd name="T16" fmla="*/ 2123 w 2581"/>
              <a:gd name="T17" fmla="*/ 1605 h 1837"/>
              <a:gd name="T18" fmla="*/ 2074 w 2581"/>
              <a:gd name="T19" fmla="*/ 1581 h 1837"/>
              <a:gd name="T20" fmla="*/ 2024 w 2581"/>
              <a:gd name="T21" fmla="*/ 1556 h 1837"/>
              <a:gd name="T22" fmla="*/ 1975 w 2581"/>
              <a:gd name="T23" fmla="*/ 1520 h 1837"/>
              <a:gd name="T24" fmla="*/ 1926 w 2581"/>
              <a:gd name="T25" fmla="*/ 1496 h 1837"/>
              <a:gd name="T26" fmla="*/ 1889 w 2581"/>
              <a:gd name="T27" fmla="*/ 1471 h 1837"/>
              <a:gd name="T28" fmla="*/ 1827 w 2581"/>
              <a:gd name="T29" fmla="*/ 1423 h 1837"/>
              <a:gd name="T30" fmla="*/ 1778 w 2581"/>
              <a:gd name="T31" fmla="*/ 1410 h 1837"/>
              <a:gd name="T32" fmla="*/ 1728 w 2581"/>
              <a:gd name="T33" fmla="*/ 1362 h 1837"/>
              <a:gd name="T34" fmla="*/ 1679 w 2581"/>
              <a:gd name="T35" fmla="*/ 1337 h 1837"/>
              <a:gd name="T36" fmla="*/ 1629 w 2581"/>
              <a:gd name="T37" fmla="*/ 1301 h 1837"/>
              <a:gd name="T38" fmla="*/ 1555 w 2581"/>
              <a:gd name="T39" fmla="*/ 1240 h 1837"/>
              <a:gd name="T40" fmla="*/ 1506 w 2581"/>
              <a:gd name="T41" fmla="*/ 1216 h 1837"/>
              <a:gd name="T42" fmla="*/ 1457 w 2581"/>
              <a:gd name="T43" fmla="*/ 1167 h 1837"/>
              <a:gd name="T44" fmla="*/ 1395 w 2581"/>
              <a:gd name="T45" fmla="*/ 1106 h 1837"/>
              <a:gd name="T46" fmla="*/ 1358 w 2581"/>
              <a:gd name="T47" fmla="*/ 1058 h 1837"/>
              <a:gd name="T48" fmla="*/ 1333 w 2581"/>
              <a:gd name="T49" fmla="*/ 1009 h 1837"/>
              <a:gd name="T50" fmla="*/ 1296 w 2581"/>
              <a:gd name="T51" fmla="*/ 961 h 1837"/>
              <a:gd name="T52" fmla="*/ 1234 w 2581"/>
              <a:gd name="T53" fmla="*/ 912 h 1837"/>
              <a:gd name="T54" fmla="*/ 1173 w 2581"/>
              <a:gd name="T55" fmla="*/ 851 h 1837"/>
              <a:gd name="T56" fmla="*/ 1136 w 2581"/>
              <a:gd name="T57" fmla="*/ 815 h 1837"/>
              <a:gd name="T58" fmla="*/ 1099 w 2581"/>
              <a:gd name="T59" fmla="*/ 766 h 1837"/>
              <a:gd name="T60" fmla="*/ 1062 w 2581"/>
              <a:gd name="T61" fmla="*/ 730 h 1837"/>
              <a:gd name="T62" fmla="*/ 1012 w 2581"/>
              <a:gd name="T63" fmla="*/ 681 h 1837"/>
              <a:gd name="T64" fmla="*/ 963 w 2581"/>
              <a:gd name="T65" fmla="*/ 644 h 1837"/>
              <a:gd name="T66" fmla="*/ 938 w 2581"/>
              <a:gd name="T67" fmla="*/ 596 h 1837"/>
              <a:gd name="T68" fmla="*/ 901 w 2581"/>
              <a:gd name="T69" fmla="*/ 559 h 1837"/>
              <a:gd name="T70" fmla="*/ 876 w 2581"/>
              <a:gd name="T71" fmla="*/ 511 h 1837"/>
              <a:gd name="T72" fmla="*/ 852 w 2581"/>
              <a:gd name="T73" fmla="*/ 462 h 1837"/>
              <a:gd name="T74" fmla="*/ 815 w 2581"/>
              <a:gd name="T75" fmla="*/ 413 h 1837"/>
              <a:gd name="T76" fmla="*/ 790 w 2581"/>
              <a:gd name="T77" fmla="*/ 365 h 1837"/>
              <a:gd name="T78" fmla="*/ 753 w 2581"/>
              <a:gd name="T79" fmla="*/ 328 h 1837"/>
              <a:gd name="T80" fmla="*/ 704 w 2581"/>
              <a:gd name="T81" fmla="*/ 267 h 1837"/>
              <a:gd name="T82" fmla="*/ 667 w 2581"/>
              <a:gd name="T83" fmla="*/ 219 h 1837"/>
              <a:gd name="T84" fmla="*/ 630 w 2581"/>
              <a:gd name="T85" fmla="*/ 182 h 1837"/>
              <a:gd name="T86" fmla="*/ 580 w 2581"/>
              <a:gd name="T87" fmla="*/ 146 h 1837"/>
              <a:gd name="T88" fmla="*/ 543 w 2581"/>
              <a:gd name="T89" fmla="*/ 122 h 1837"/>
              <a:gd name="T90" fmla="*/ 494 w 2581"/>
              <a:gd name="T91" fmla="*/ 73 h 1837"/>
              <a:gd name="T92" fmla="*/ 444 w 2581"/>
              <a:gd name="T93" fmla="*/ 61 h 1837"/>
              <a:gd name="T94" fmla="*/ 383 w 2581"/>
              <a:gd name="T95" fmla="*/ 36 h 1837"/>
              <a:gd name="T96" fmla="*/ 321 w 2581"/>
              <a:gd name="T97" fmla="*/ 24 h 1837"/>
              <a:gd name="T98" fmla="*/ 272 w 2581"/>
              <a:gd name="T99" fmla="*/ 12 h 1837"/>
              <a:gd name="T100" fmla="*/ 222 w 2581"/>
              <a:gd name="T101" fmla="*/ 0 h 1837"/>
              <a:gd name="T102" fmla="*/ 173 w 2581"/>
              <a:gd name="T103" fmla="*/ 0 h 1837"/>
              <a:gd name="T104" fmla="*/ 123 w 2581"/>
              <a:gd name="T105" fmla="*/ 12 h 1837"/>
              <a:gd name="T106" fmla="*/ 74 w 2581"/>
              <a:gd name="T107" fmla="*/ 24 h 1837"/>
              <a:gd name="T108" fmla="*/ 25 w 2581"/>
              <a:gd name="T109" fmla="*/ 49 h 1837"/>
              <a:gd name="T110" fmla="*/ 0 w 2581"/>
              <a:gd name="T111" fmla="*/ 97 h 1837"/>
              <a:gd name="T112" fmla="*/ 0 w 2581"/>
              <a:gd name="T113" fmla="*/ 146 h 1837"/>
              <a:gd name="T114" fmla="*/ 12 w 2581"/>
              <a:gd name="T115" fmla="*/ 195 h 1837"/>
              <a:gd name="T116" fmla="*/ 37 w 2581"/>
              <a:gd name="T117" fmla="*/ 243 h 1837"/>
              <a:gd name="T118" fmla="*/ 74 w 2581"/>
              <a:gd name="T119" fmla="*/ 280 h 1837"/>
              <a:gd name="T120" fmla="*/ 136 w 2581"/>
              <a:gd name="T121" fmla="*/ 304 h 1837"/>
              <a:gd name="T122" fmla="*/ 185 w 2581"/>
              <a:gd name="T123" fmla="*/ 316 h 1837"/>
              <a:gd name="T124" fmla="*/ 235 w 2581"/>
              <a:gd name="T125" fmla="*/ 328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0" name="Rectangle 8"/>
          <p:cNvSpPr>
            <a:spLocks noChangeArrowheads="1"/>
          </p:cNvSpPr>
          <p:nvPr/>
        </p:nvSpPr>
        <p:spPr bwMode="auto">
          <a:xfrm>
            <a:off x="4630738" y="2649538"/>
            <a:ext cx="15208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chemeClr val="folHlink"/>
                </a:solidFill>
                <a:latin typeface="Times" pitchFamily="-112" charset="0"/>
                <a:ea typeface="+mn-ea"/>
              </a:rPr>
              <a:t>ER</a:t>
            </a:r>
          </a:p>
        </p:txBody>
      </p:sp>
      <p:sp>
        <p:nvSpPr>
          <p:cNvPr id="24585" name="Freeform 9"/>
          <p:cNvSpPr>
            <a:spLocks/>
          </p:cNvSpPr>
          <p:nvPr/>
        </p:nvSpPr>
        <p:spPr bwMode="auto">
          <a:xfrm>
            <a:off x="2038350" y="4591050"/>
            <a:ext cx="1887538" cy="1487488"/>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2" name="Rectangle 10"/>
          <p:cNvSpPr>
            <a:spLocks noChangeArrowheads="1"/>
          </p:cNvSpPr>
          <p:nvPr/>
        </p:nvSpPr>
        <p:spPr bwMode="auto">
          <a:xfrm>
            <a:off x="7259638" y="5259388"/>
            <a:ext cx="131127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rgbClr val="009900"/>
                </a:solidFill>
                <a:latin typeface="Times" pitchFamily="-112" charset="0"/>
                <a:ea typeface="+mn-ea"/>
              </a:rPr>
              <a:t>PG</a:t>
            </a:r>
          </a:p>
        </p:txBody>
      </p:sp>
      <p:sp>
        <p:nvSpPr>
          <p:cNvPr id="24587" name="Freeform 11"/>
          <p:cNvSpPr>
            <a:spLocks/>
          </p:cNvSpPr>
          <p:nvPr/>
        </p:nvSpPr>
        <p:spPr bwMode="auto">
          <a:xfrm>
            <a:off x="3257550" y="2628900"/>
            <a:ext cx="268288" cy="306388"/>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12"/>
          <p:cNvSpPr>
            <a:spLocks/>
          </p:cNvSpPr>
          <p:nvPr/>
        </p:nvSpPr>
        <p:spPr bwMode="auto">
          <a:xfrm>
            <a:off x="3067050" y="3333750"/>
            <a:ext cx="439738" cy="915988"/>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Freeform 13"/>
          <p:cNvSpPr>
            <a:spLocks/>
          </p:cNvSpPr>
          <p:nvPr/>
        </p:nvSpPr>
        <p:spPr bwMode="auto">
          <a:xfrm>
            <a:off x="3333750" y="2933700"/>
            <a:ext cx="58738" cy="420688"/>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66" name="Rectangle 14"/>
          <p:cNvSpPr>
            <a:spLocks noChangeArrowheads="1"/>
          </p:cNvSpPr>
          <p:nvPr/>
        </p:nvSpPr>
        <p:spPr bwMode="auto">
          <a:xfrm>
            <a:off x="3449638" y="2382838"/>
            <a:ext cx="127317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chemeClr val="folHlink"/>
                </a:solidFill>
                <a:latin typeface="Times" pitchFamily="-112" charset="0"/>
                <a:ea typeface="+mn-ea"/>
              </a:rPr>
              <a:t>SG</a:t>
            </a:r>
          </a:p>
        </p:txBody>
      </p:sp>
      <p:sp>
        <p:nvSpPr>
          <p:cNvPr id="202767" name="Rectangle 15"/>
          <p:cNvSpPr>
            <a:spLocks noChangeArrowheads="1"/>
          </p:cNvSpPr>
          <p:nvPr/>
        </p:nvSpPr>
        <p:spPr bwMode="auto">
          <a:xfrm>
            <a:off x="2516188" y="5640388"/>
            <a:ext cx="70167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chemeClr val="folHlink"/>
                </a:solidFill>
                <a:latin typeface="Times" pitchFamily="-112" charset="0"/>
                <a:ea typeface="+mn-ea"/>
              </a:rPr>
              <a:t>RS</a:t>
            </a:r>
          </a:p>
        </p:txBody>
      </p:sp>
      <p:sp>
        <p:nvSpPr>
          <p:cNvPr id="202768" name="Rectangle 16"/>
          <p:cNvSpPr>
            <a:spLocks noChangeArrowheads="1"/>
          </p:cNvSpPr>
          <p:nvPr/>
        </p:nvSpPr>
        <p:spPr bwMode="auto">
          <a:xfrm>
            <a:off x="2020888" y="992188"/>
            <a:ext cx="8350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chemeClr val="folHlink"/>
                </a:solidFill>
                <a:latin typeface="Times" pitchFamily="-112" charset="0"/>
                <a:ea typeface="+mn-ea"/>
              </a:rPr>
              <a:t>MS</a:t>
            </a:r>
          </a:p>
        </p:txBody>
      </p:sp>
      <p:sp>
        <p:nvSpPr>
          <p:cNvPr id="24593" name="Rectangle 17"/>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94"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2773" name="Rectangle 21"/>
          <p:cNvSpPr>
            <a:spLocks noChangeArrowheads="1"/>
          </p:cNvSpPr>
          <p:nvPr/>
        </p:nvSpPr>
        <p:spPr bwMode="auto">
          <a:xfrm>
            <a:off x="2613025" y="3613150"/>
            <a:ext cx="173037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rgbClr val="009900"/>
                </a:solidFill>
                <a:latin typeface="Times" pitchFamily="-112" charset="0"/>
                <a:ea typeface="+mn-ea"/>
              </a:rPr>
              <a:t>DS</a:t>
            </a:r>
          </a:p>
        </p:txBody>
      </p:sp>
      <p:sp>
        <p:nvSpPr>
          <p:cNvPr id="202774" name="Line 22"/>
          <p:cNvSpPr>
            <a:spLocks noChangeShapeType="1"/>
          </p:cNvSpPr>
          <p:nvPr/>
        </p:nvSpPr>
        <p:spPr bwMode="auto">
          <a:xfrm>
            <a:off x="4114800" y="1600200"/>
            <a:ext cx="1693863" cy="0"/>
          </a:xfrm>
          <a:prstGeom prst="line">
            <a:avLst/>
          </a:prstGeom>
          <a:noFill/>
          <a:ln w="25400">
            <a:no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4598" name="Oval 23"/>
          <p:cNvSpPr>
            <a:spLocks noChangeArrowheads="1"/>
          </p:cNvSpPr>
          <p:nvPr/>
        </p:nvSpPr>
        <p:spPr bwMode="auto">
          <a:xfrm>
            <a:off x="6735763" y="4508500"/>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02776" name="Rectangle 24"/>
          <p:cNvSpPr>
            <a:spLocks noChangeArrowheads="1"/>
          </p:cNvSpPr>
          <p:nvPr/>
        </p:nvSpPr>
        <p:spPr bwMode="auto">
          <a:xfrm>
            <a:off x="4081463" y="1125538"/>
            <a:ext cx="812800" cy="519112"/>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02777" name="Rectangle 25"/>
          <p:cNvSpPr>
            <a:spLocks noChangeArrowheads="1"/>
          </p:cNvSpPr>
          <p:nvPr/>
        </p:nvSpPr>
        <p:spPr bwMode="auto">
          <a:xfrm>
            <a:off x="6896100" y="4395788"/>
            <a:ext cx="8350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rgbClr val="009900"/>
                </a:solidFill>
                <a:latin typeface="Times" pitchFamily="-112" charset="0"/>
                <a:ea typeface="+mn-ea"/>
              </a:rPr>
              <a:t>U</a:t>
            </a:r>
          </a:p>
        </p:txBody>
      </p:sp>
      <p:sp>
        <p:nvSpPr>
          <p:cNvPr id="202778" name="Rectangle 26"/>
          <p:cNvSpPr>
            <a:spLocks noChangeArrowheads="1"/>
          </p:cNvSpPr>
          <p:nvPr/>
        </p:nvSpPr>
        <p:spPr bwMode="auto">
          <a:xfrm>
            <a:off x="5830888" y="2884488"/>
            <a:ext cx="8350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chemeClr val="folHlink"/>
                </a:solidFill>
                <a:latin typeface="Times" pitchFamily="-112" charset="0"/>
                <a:ea typeface="+mn-ea"/>
              </a:rPr>
              <a:t>B</a:t>
            </a:r>
          </a:p>
        </p:txBody>
      </p:sp>
      <p:sp>
        <p:nvSpPr>
          <p:cNvPr id="24602"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02780" name="Rectangle 28"/>
          <p:cNvSpPr>
            <a:spLocks noChangeArrowheads="1"/>
          </p:cNvSpPr>
          <p:nvPr/>
        </p:nvSpPr>
        <p:spPr bwMode="auto">
          <a:xfrm>
            <a:off x="5487988" y="1811338"/>
            <a:ext cx="835025" cy="458787"/>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chemeClr val="folHlink"/>
                </a:solidFill>
                <a:latin typeface="Times" pitchFamily="-112" charset="0"/>
                <a:ea typeface="+mn-ea"/>
              </a:rPr>
              <a:t>CR</a:t>
            </a:r>
          </a:p>
        </p:txBody>
      </p:sp>
      <p:sp>
        <p:nvSpPr>
          <p:cNvPr id="24604"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02782" name="Rectangle 30"/>
          <p:cNvSpPr>
            <a:spLocks noChangeArrowheads="1"/>
          </p:cNvSpPr>
          <p:nvPr/>
        </p:nvSpPr>
        <p:spPr bwMode="auto">
          <a:xfrm>
            <a:off x="7177088" y="1525588"/>
            <a:ext cx="1292225" cy="4540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b="1" baseline="0">
                <a:solidFill>
                  <a:schemeClr val="folHlink"/>
                </a:solidFill>
                <a:latin typeface="Times" pitchFamily="-112" charset="0"/>
                <a:ea typeface="+mn-ea"/>
              </a:rPr>
              <a:t>N(A)</a:t>
            </a:r>
          </a:p>
        </p:txBody>
      </p:sp>
      <p:sp>
        <p:nvSpPr>
          <p:cNvPr id="24606" name="Oval 31"/>
          <p:cNvSpPr>
            <a:spLocks noChangeArrowheads="1"/>
          </p:cNvSpPr>
          <p:nvPr/>
        </p:nvSpPr>
        <p:spPr bwMode="auto">
          <a:xfrm>
            <a:off x="7010400" y="1644650"/>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4607"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02785" name="Rectangle 33"/>
          <p:cNvSpPr>
            <a:spLocks noChangeArrowheads="1"/>
          </p:cNvSpPr>
          <p:nvPr/>
        </p:nvSpPr>
        <p:spPr bwMode="auto">
          <a:xfrm>
            <a:off x="3082925" y="2568575"/>
            <a:ext cx="401638"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b="1" baseline="0">
                <a:solidFill>
                  <a:schemeClr val="folHlink"/>
                </a:solidFill>
                <a:latin typeface="Times" pitchFamily="-112" charset="0"/>
                <a:ea typeface="+mn-ea"/>
              </a:rPr>
              <a:t>C</a:t>
            </a:r>
          </a:p>
        </p:txBody>
      </p:sp>
      <p:sp>
        <p:nvSpPr>
          <p:cNvPr id="24609"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02787" name="Rectangle 35"/>
          <p:cNvSpPr>
            <a:spLocks noChangeArrowheads="1"/>
          </p:cNvSpPr>
          <p:nvPr/>
        </p:nvSpPr>
        <p:spPr bwMode="auto">
          <a:xfrm>
            <a:off x="2727325" y="3078163"/>
            <a:ext cx="333375"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b="1" baseline="0">
                <a:solidFill>
                  <a:schemeClr val="folHlink"/>
                </a:solidFill>
                <a:latin typeface="Times" pitchFamily="-112" charset="0"/>
                <a:ea typeface="+mn-ea"/>
              </a:rPr>
              <a:t>J</a:t>
            </a:r>
          </a:p>
        </p:txBody>
      </p:sp>
      <p:sp>
        <p:nvSpPr>
          <p:cNvPr id="24611"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4612" name="Oval 37"/>
          <p:cNvSpPr>
            <a:spLocks noChangeArrowheads="1"/>
          </p:cNvSpPr>
          <p:nvPr/>
        </p:nvSpPr>
        <p:spPr bwMode="auto">
          <a:xfrm>
            <a:off x="2906713" y="4573588"/>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02790" name="Rectangle 38"/>
          <p:cNvSpPr>
            <a:spLocks noChangeArrowheads="1"/>
          </p:cNvSpPr>
          <p:nvPr/>
        </p:nvSpPr>
        <p:spPr bwMode="auto">
          <a:xfrm>
            <a:off x="3067050" y="4451350"/>
            <a:ext cx="620713"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b="1" baseline="0">
                <a:solidFill>
                  <a:srgbClr val="009900"/>
                </a:solidFill>
                <a:latin typeface="Times" pitchFamily="-112" charset="0"/>
                <a:ea typeface="+mn-ea"/>
              </a:rPr>
              <a:t>KB</a:t>
            </a:r>
          </a:p>
        </p:txBody>
      </p:sp>
      <p:sp>
        <p:nvSpPr>
          <p:cNvPr id="24614" name="Oval 39"/>
          <p:cNvSpPr>
            <a:spLocks noChangeArrowheads="1"/>
          </p:cNvSpPr>
          <p:nvPr/>
        </p:nvSpPr>
        <p:spPr bwMode="auto">
          <a:xfrm>
            <a:off x="2992438" y="5286375"/>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02792" name="Rectangle 40"/>
          <p:cNvSpPr>
            <a:spLocks noChangeArrowheads="1"/>
          </p:cNvSpPr>
          <p:nvPr/>
        </p:nvSpPr>
        <p:spPr bwMode="auto">
          <a:xfrm>
            <a:off x="3179763" y="5164138"/>
            <a:ext cx="638175"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b="1" baseline="0">
                <a:solidFill>
                  <a:srgbClr val="009900"/>
                </a:solidFill>
                <a:latin typeface="Times" pitchFamily="-112" charset="0"/>
                <a:ea typeface="+mn-ea"/>
              </a:rPr>
              <a:t>MS</a:t>
            </a:r>
          </a:p>
        </p:txBody>
      </p:sp>
      <p:sp>
        <p:nvSpPr>
          <p:cNvPr id="24616" name="Oval 41"/>
          <p:cNvSpPr>
            <a:spLocks noChangeArrowheads="1"/>
          </p:cNvSpPr>
          <p:nvPr/>
        </p:nvSpPr>
        <p:spPr bwMode="auto">
          <a:xfrm>
            <a:off x="1671638" y="4186238"/>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02794" name="Rectangle 42"/>
          <p:cNvSpPr>
            <a:spLocks noChangeArrowheads="1"/>
          </p:cNvSpPr>
          <p:nvPr/>
        </p:nvSpPr>
        <p:spPr bwMode="auto">
          <a:xfrm>
            <a:off x="1809750" y="4081463"/>
            <a:ext cx="384175"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b="1" baseline="0">
                <a:solidFill>
                  <a:schemeClr val="folHlink"/>
                </a:solidFill>
                <a:latin typeface="Times" pitchFamily="-112" charset="0"/>
                <a:ea typeface="+mn-ea"/>
              </a:rPr>
              <a:t>E</a:t>
            </a:r>
          </a:p>
        </p:txBody>
      </p:sp>
      <p:sp>
        <p:nvSpPr>
          <p:cNvPr id="202795" name="Rectangle 43"/>
          <p:cNvSpPr>
            <a:spLocks noChangeArrowheads="1"/>
          </p:cNvSpPr>
          <p:nvPr/>
        </p:nvSpPr>
        <p:spPr bwMode="auto">
          <a:xfrm>
            <a:off x="3751263" y="3078163"/>
            <a:ext cx="688975" cy="45402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spcBef>
                <a:spcPct val="50000"/>
              </a:spcBef>
              <a:defRPr/>
            </a:pPr>
            <a:r>
              <a:rPr lang="en-US" b="1" baseline="0">
                <a:solidFill>
                  <a:schemeClr val="folHlink"/>
                </a:solidFill>
                <a:latin typeface="Times" pitchFamily="-112" charset="0"/>
                <a:ea typeface="+mn-ea"/>
              </a:rPr>
              <a:t>MN</a:t>
            </a:r>
          </a:p>
        </p:txBody>
      </p:sp>
      <p:sp>
        <p:nvSpPr>
          <p:cNvPr id="202796" name="Freeform 44"/>
          <p:cNvSpPr>
            <a:spLocks/>
          </p:cNvSpPr>
          <p:nvPr/>
        </p:nvSpPr>
        <p:spPr bwMode="auto">
          <a:xfrm>
            <a:off x="3098800" y="1735138"/>
            <a:ext cx="3862388" cy="13398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3"/>
              <a:gd name="T148" fmla="*/ 0 h 844"/>
              <a:gd name="T149" fmla="*/ 2433 w 2433"/>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45"/>
          <p:cNvGrpSpPr>
            <a:grpSpLocks/>
          </p:cNvGrpSpPr>
          <p:nvPr/>
        </p:nvGrpSpPr>
        <p:grpSpPr bwMode="auto">
          <a:xfrm>
            <a:off x="6369050" y="933450"/>
            <a:ext cx="2000250" cy="1327150"/>
            <a:chOff x="3968" y="621"/>
            <a:chExt cx="1260" cy="836"/>
          </a:xfrm>
        </p:grpSpPr>
        <p:sp>
          <p:nvSpPr>
            <p:cNvPr id="202798" name="Freeform 46"/>
            <p:cNvSpPr>
              <a:spLocks/>
            </p:cNvSpPr>
            <p:nvPr/>
          </p:nvSpPr>
          <p:spPr bwMode="auto">
            <a:xfrm>
              <a:off x="3968" y="763"/>
              <a:ext cx="428" cy="278"/>
            </a:xfrm>
            <a:custGeom>
              <a:avLst/>
              <a:gdLst>
                <a:gd name="T0" fmla="*/ 0 w 428"/>
                <a:gd name="T1" fmla="*/ 0 h 278"/>
                <a:gd name="T2" fmla="*/ 21 w 428"/>
                <a:gd name="T3" fmla="*/ 0 h 278"/>
                <a:gd name="T4" fmla="*/ 43 w 428"/>
                <a:gd name="T5" fmla="*/ 0 h 278"/>
                <a:gd name="T6" fmla="*/ 64 w 428"/>
                <a:gd name="T7" fmla="*/ 10 h 278"/>
                <a:gd name="T8" fmla="*/ 96 w 428"/>
                <a:gd name="T9" fmla="*/ 21 h 278"/>
                <a:gd name="T10" fmla="*/ 117 w 428"/>
                <a:gd name="T11" fmla="*/ 21 h 278"/>
                <a:gd name="T12" fmla="*/ 139 w 428"/>
                <a:gd name="T13" fmla="*/ 21 h 278"/>
                <a:gd name="T14" fmla="*/ 160 w 428"/>
                <a:gd name="T15" fmla="*/ 32 h 278"/>
                <a:gd name="T16" fmla="*/ 181 w 428"/>
                <a:gd name="T17" fmla="*/ 42 h 278"/>
                <a:gd name="T18" fmla="*/ 203 w 428"/>
                <a:gd name="T19" fmla="*/ 53 h 278"/>
                <a:gd name="T20" fmla="*/ 224 w 428"/>
                <a:gd name="T21" fmla="*/ 64 h 278"/>
                <a:gd name="T22" fmla="*/ 235 w 428"/>
                <a:gd name="T23" fmla="*/ 85 h 278"/>
                <a:gd name="T24" fmla="*/ 256 w 428"/>
                <a:gd name="T25" fmla="*/ 96 h 278"/>
                <a:gd name="T26" fmla="*/ 277 w 428"/>
                <a:gd name="T27" fmla="*/ 106 h 278"/>
                <a:gd name="T28" fmla="*/ 299 w 428"/>
                <a:gd name="T29" fmla="*/ 128 h 278"/>
                <a:gd name="T30" fmla="*/ 320 w 428"/>
                <a:gd name="T31" fmla="*/ 138 h 278"/>
                <a:gd name="T32" fmla="*/ 331 w 428"/>
                <a:gd name="T33" fmla="*/ 160 h 278"/>
                <a:gd name="T34" fmla="*/ 352 w 428"/>
                <a:gd name="T35" fmla="*/ 170 h 278"/>
                <a:gd name="T36" fmla="*/ 363 w 428"/>
                <a:gd name="T37" fmla="*/ 192 h 278"/>
                <a:gd name="T38" fmla="*/ 384 w 428"/>
                <a:gd name="T39" fmla="*/ 202 h 278"/>
                <a:gd name="T40" fmla="*/ 395 w 428"/>
                <a:gd name="T41" fmla="*/ 224 h 278"/>
                <a:gd name="T42" fmla="*/ 416 w 428"/>
                <a:gd name="T43" fmla="*/ 234 h 278"/>
                <a:gd name="T44" fmla="*/ 416 w 428"/>
                <a:gd name="T45" fmla="*/ 256 h 278"/>
                <a:gd name="T46" fmla="*/ 427 w 428"/>
                <a:gd name="T47" fmla="*/ 277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8"/>
                <a:gd name="T73" fmla="*/ 0 h 278"/>
                <a:gd name="T74" fmla="*/ 428 w 428"/>
                <a:gd name="T75" fmla="*/ 278 h 2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8" h="278">
                  <a:moveTo>
                    <a:pt x="0" y="0"/>
                  </a:moveTo>
                  <a:lnTo>
                    <a:pt x="21" y="0"/>
                  </a:lnTo>
                  <a:lnTo>
                    <a:pt x="43" y="0"/>
                  </a:lnTo>
                  <a:lnTo>
                    <a:pt x="64" y="10"/>
                  </a:lnTo>
                  <a:lnTo>
                    <a:pt x="96" y="21"/>
                  </a:lnTo>
                  <a:lnTo>
                    <a:pt x="117" y="21"/>
                  </a:lnTo>
                  <a:lnTo>
                    <a:pt x="139" y="21"/>
                  </a:lnTo>
                  <a:lnTo>
                    <a:pt x="160" y="32"/>
                  </a:lnTo>
                  <a:lnTo>
                    <a:pt x="181" y="42"/>
                  </a:lnTo>
                  <a:lnTo>
                    <a:pt x="203" y="53"/>
                  </a:lnTo>
                  <a:lnTo>
                    <a:pt x="224" y="64"/>
                  </a:lnTo>
                  <a:lnTo>
                    <a:pt x="235" y="85"/>
                  </a:lnTo>
                  <a:lnTo>
                    <a:pt x="256" y="96"/>
                  </a:lnTo>
                  <a:lnTo>
                    <a:pt x="277" y="106"/>
                  </a:lnTo>
                  <a:lnTo>
                    <a:pt x="299" y="128"/>
                  </a:lnTo>
                  <a:lnTo>
                    <a:pt x="320" y="138"/>
                  </a:lnTo>
                  <a:lnTo>
                    <a:pt x="331" y="160"/>
                  </a:lnTo>
                  <a:lnTo>
                    <a:pt x="352" y="170"/>
                  </a:lnTo>
                  <a:lnTo>
                    <a:pt x="363" y="192"/>
                  </a:lnTo>
                  <a:lnTo>
                    <a:pt x="384" y="202"/>
                  </a:lnTo>
                  <a:lnTo>
                    <a:pt x="395" y="224"/>
                  </a:lnTo>
                  <a:lnTo>
                    <a:pt x="416" y="234"/>
                  </a:lnTo>
                  <a:lnTo>
                    <a:pt x="416" y="256"/>
                  </a:lnTo>
                  <a:lnTo>
                    <a:pt x="427" y="277"/>
                  </a:lnTo>
                </a:path>
              </a:pathLst>
            </a:custGeom>
            <a:noFill/>
            <a:ln w="50800" cap="rnd" cmpd="sng">
              <a:solidFill>
                <a:srgbClr val="00FF00"/>
              </a:solidFill>
              <a:prstDash val="solid"/>
              <a:round/>
              <a:headEnd type="triangle" w="med" len="med"/>
              <a:tailEnd type="non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799" name="Freeform 47"/>
            <p:cNvSpPr>
              <a:spLocks/>
            </p:cNvSpPr>
            <p:nvPr/>
          </p:nvSpPr>
          <p:spPr bwMode="auto">
            <a:xfrm>
              <a:off x="4491" y="677"/>
              <a:ext cx="427" cy="321"/>
            </a:xfrm>
            <a:custGeom>
              <a:avLst/>
              <a:gdLst>
                <a:gd name="T0" fmla="*/ 0 w 427"/>
                <a:gd name="T1" fmla="*/ 320 h 321"/>
                <a:gd name="T2" fmla="*/ 21 w 427"/>
                <a:gd name="T3" fmla="*/ 299 h 321"/>
                <a:gd name="T4" fmla="*/ 32 w 427"/>
                <a:gd name="T5" fmla="*/ 278 h 321"/>
                <a:gd name="T6" fmla="*/ 42 w 427"/>
                <a:gd name="T7" fmla="*/ 256 h 321"/>
                <a:gd name="T8" fmla="*/ 53 w 427"/>
                <a:gd name="T9" fmla="*/ 235 h 321"/>
                <a:gd name="T10" fmla="*/ 64 w 427"/>
                <a:gd name="T11" fmla="*/ 214 h 321"/>
                <a:gd name="T12" fmla="*/ 85 w 427"/>
                <a:gd name="T13" fmla="*/ 203 h 321"/>
                <a:gd name="T14" fmla="*/ 96 w 427"/>
                <a:gd name="T15" fmla="*/ 182 h 321"/>
                <a:gd name="T16" fmla="*/ 106 w 427"/>
                <a:gd name="T17" fmla="*/ 160 h 321"/>
                <a:gd name="T18" fmla="*/ 128 w 427"/>
                <a:gd name="T19" fmla="*/ 150 h 321"/>
                <a:gd name="T20" fmla="*/ 138 w 427"/>
                <a:gd name="T21" fmla="*/ 128 h 321"/>
                <a:gd name="T22" fmla="*/ 160 w 427"/>
                <a:gd name="T23" fmla="*/ 107 h 321"/>
                <a:gd name="T24" fmla="*/ 181 w 427"/>
                <a:gd name="T25" fmla="*/ 96 h 321"/>
                <a:gd name="T26" fmla="*/ 192 w 427"/>
                <a:gd name="T27" fmla="*/ 75 h 321"/>
                <a:gd name="T28" fmla="*/ 213 w 427"/>
                <a:gd name="T29" fmla="*/ 75 h 321"/>
                <a:gd name="T30" fmla="*/ 234 w 427"/>
                <a:gd name="T31" fmla="*/ 64 h 321"/>
                <a:gd name="T32" fmla="*/ 256 w 427"/>
                <a:gd name="T33" fmla="*/ 43 h 321"/>
                <a:gd name="T34" fmla="*/ 277 w 427"/>
                <a:gd name="T35" fmla="*/ 32 h 321"/>
                <a:gd name="T36" fmla="*/ 298 w 427"/>
                <a:gd name="T37" fmla="*/ 32 h 321"/>
                <a:gd name="T38" fmla="*/ 320 w 427"/>
                <a:gd name="T39" fmla="*/ 22 h 321"/>
                <a:gd name="T40" fmla="*/ 341 w 427"/>
                <a:gd name="T41" fmla="*/ 11 h 321"/>
                <a:gd name="T42" fmla="*/ 362 w 427"/>
                <a:gd name="T43" fmla="*/ 0 h 321"/>
                <a:gd name="T44" fmla="*/ 384 w 427"/>
                <a:gd name="T45" fmla="*/ 0 h 321"/>
                <a:gd name="T46" fmla="*/ 405 w 427"/>
                <a:gd name="T47" fmla="*/ 0 h 321"/>
                <a:gd name="T48" fmla="*/ 426 w 427"/>
                <a:gd name="T49" fmla="*/ 0 h 3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7"/>
                <a:gd name="T76" fmla="*/ 0 h 321"/>
                <a:gd name="T77" fmla="*/ 427 w 427"/>
                <a:gd name="T78" fmla="*/ 321 h 3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7" h="321">
                  <a:moveTo>
                    <a:pt x="0" y="320"/>
                  </a:moveTo>
                  <a:lnTo>
                    <a:pt x="21" y="299"/>
                  </a:lnTo>
                  <a:lnTo>
                    <a:pt x="32" y="278"/>
                  </a:lnTo>
                  <a:lnTo>
                    <a:pt x="42" y="256"/>
                  </a:lnTo>
                  <a:lnTo>
                    <a:pt x="53" y="235"/>
                  </a:lnTo>
                  <a:lnTo>
                    <a:pt x="64" y="214"/>
                  </a:lnTo>
                  <a:lnTo>
                    <a:pt x="85" y="203"/>
                  </a:lnTo>
                  <a:lnTo>
                    <a:pt x="96" y="182"/>
                  </a:lnTo>
                  <a:lnTo>
                    <a:pt x="106" y="160"/>
                  </a:lnTo>
                  <a:lnTo>
                    <a:pt x="128" y="150"/>
                  </a:lnTo>
                  <a:lnTo>
                    <a:pt x="138" y="128"/>
                  </a:lnTo>
                  <a:lnTo>
                    <a:pt x="160" y="107"/>
                  </a:lnTo>
                  <a:lnTo>
                    <a:pt x="181" y="96"/>
                  </a:lnTo>
                  <a:lnTo>
                    <a:pt x="192" y="75"/>
                  </a:lnTo>
                  <a:lnTo>
                    <a:pt x="213" y="75"/>
                  </a:lnTo>
                  <a:lnTo>
                    <a:pt x="234" y="64"/>
                  </a:lnTo>
                  <a:lnTo>
                    <a:pt x="256" y="43"/>
                  </a:lnTo>
                  <a:lnTo>
                    <a:pt x="277" y="32"/>
                  </a:lnTo>
                  <a:lnTo>
                    <a:pt x="298" y="32"/>
                  </a:lnTo>
                  <a:lnTo>
                    <a:pt x="320" y="22"/>
                  </a:lnTo>
                  <a:lnTo>
                    <a:pt x="341" y="11"/>
                  </a:lnTo>
                  <a:lnTo>
                    <a:pt x="362" y="0"/>
                  </a:lnTo>
                  <a:lnTo>
                    <a:pt x="384" y="0"/>
                  </a:lnTo>
                  <a:lnTo>
                    <a:pt x="405" y="0"/>
                  </a:lnTo>
                  <a:lnTo>
                    <a:pt x="426"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0" name="Freeform 48"/>
            <p:cNvSpPr>
              <a:spLocks/>
            </p:cNvSpPr>
            <p:nvPr/>
          </p:nvSpPr>
          <p:spPr bwMode="auto">
            <a:xfrm>
              <a:off x="4512" y="1179"/>
              <a:ext cx="545" cy="278"/>
            </a:xfrm>
            <a:custGeom>
              <a:avLst/>
              <a:gdLst>
                <a:gd name="T0" fmla="*/ 0 w 545"/>
                <a:gd name="T1" fmla="*/ 0 h 278"/>
                <a:gd name="T2" fmla="*/ 11 w 545"/>
                <a:gd name="T3" fmla="*/ 21 h 278"/>
                <a:gd name="T4" fmla="*/ 32 w 545"/>
                <a:gd name="T5" fmla="*/ 32 h 278"/>
                <a:gd name="T6" fmla="*/ 43 w 545"/>
                <a:gd name="T7" fmla="*/ 53 h 278"/>
                <a:gd name="T8" fmla="*/ 53 w 545"/>
                <a:gd name="T9" fmla="*/ 74 h 278"/>
                <a:gd name="T10" fmla="*/ 75 w 545"/>
                <a:gd name="T11" fmla="*/ 96 h 278"/>
                <a:gd name="T12" fmla="*/ 96 w 545"/>
                <a:gd name="T13" fmla="*/ 106 h 278"/>
                <a:gd name="T14" fmla="*/ 107 w 545"/>
                <a:gd name="T15" fmla="*/ 128 h 278"/>
                <a:gd name="T16" fmla="*/ 128 w 545"/>
                <a:gd name="T17" fmla="*/ 138 h 278"/>
                <a:gd name="T18" fmla="*/ 149 w 545"/>
                <a:gd name="T19" fmla="*/ 160 h 278"/>
                <a:gd name="T20" fmla="*/ 171 w 545"/>
                <a:gd name="T21" fmla="*/ 170 h 278"/>
                <a:gd name="T22" fmla="*/ 192 w 545"/>
                <a:gd name="T23" fmla="*/ 181 h 278"/>
                <a:gd name="T24" fmla="*/ 213 w 545"/>
                <a:gd name="T25" fmla="*/ 192 h 278"/>
                <a:gd name="T26" fmla="*/ 235 w 545"/>
                <a:gd name="T27" fmla="*/ 202 h 278"/>
                <a:gd name="T28" fmla="*/ 256 w 545"/>
                <a:gd name="T29" fmla="*/ 224 h 278"/>
                <a:gd name="T30" fmla="*/ 277 w 545"/>
                <a:gd name="T31" fmla="*/ 224 h 278"/>
                <a:gd name="T32" fmla="*/ 299 w 545"/>
                <a:gd name="T33" fmla="*/ 234 h 278"/>
                <a:gd name="T34" fmla="*/ 320 w 545"/>
                <a:gd name="T35" fmla="*/ 234 h 278"/>
                <a:gd name="T36" fmla="*/ 352 w 545"/>
                <a:gd name="T37" fmla="*/ 256 h 278"/>
                <a:gd name="T38" fmla="*/ 384 w 545"/>
                <a:gd name="T39" fmla="*/ 256 h 278"/>
                <a:gd name="T40" fmla="*/ 405 w 545"/>
                <a:gd name="T41" fmla="*/ 266 h 278"/>
                <a:gd name="T42" fmla="*/ 427 w 545"/>
                <a:gd name="T43" fmla="*/ 266 h 278"/>
                <a:gd name="T44" fmla="*/ 448 w 545"/>
                <a:gd name="T45" fmla="*/ 266 h 278"/>
                <a:gd name="T46" fmla="*/ 469 w 545"/>
                <a:gd name="T47" fmla="*/ 277 h 278"/>
                <a:gd name="T48" fmla="*/ 501 w 545"/>
                <a:gd name="T49" fmla="*/ 277 h 278"/>
                <a:gd name="T50" fmla="*/ 523 w 545"/>
                <a:gd name="T51" fmla="*/ 277 h 278"/>
                <a:gd name="T52" fmla="*/ 544 w 545"/>
                <a:gd name="T53" fmla="*/ 277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5"/>
                <a:gd name="T82" fmla="*/ 0 h 278"/>
                <a:gd name="T83" fmla="*/ 545 w 545"/>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5" h="278">
                  <a:moveTo>
                    <a:pt x="0" y="0"/>
                  </a:moveTo>
                  <a:lnTo>
                    <a:pt x="11" y="21"/>
                  </a:lnTo>
                  <a:lnTo>
                    <a:pt x="32" y="32"/>
                  </a:lnTo>
                  <a:lnTo>
                    <a:pt x="43" y="53"/>
                  </a:lnTo>
                  <a:lnTo>
                    <a:pt x="53" y="74"/>
                  </a:lnTo>
                  <a:lnTo>
                    <a:pt x="75" y="96"/>
                  </a:lnTo>
                  <a:lnTo>
                    <a:pt x="96" y="106"/>
                  </a:lnTo>
                  <a:lnTo>
                    <a:pt x="107" y="128"/>
                  </a:lnTo>
                  <a:lnTo>
                    <a:pt x="128" y="138"/>
                  </a:lnTo>
                  <a:lnTo>
                    <a:pt x="149" y="160"/>
                  </a:lnTo>
                  <a:lnTo>
                    <a:pt x="171" y="170"/>
                  </a:lnTo>
                  <a:lnTo>
                    <a:pt x="192" y="181"/>
                  </a:lnTo>
                  <a:lnTo>
                    <a:pt x="213" y="192"/>
                  </a:lnTo>
                  <a:lnTo>
                    <a:pt x="235" y="202"/>
                  </a:lnTo>
                  <a:lnTo>
                    <a:pt x="256" y="224"/>
                  </a:lnTo>
                  <a:lnTo>
                    <a:pt x="277" y="224"/>
                  </a:lnTo>
                  <a:lnTo>
                    <a:pt x="299" y="234"/>
                  </a:lnTo>
                  <a:lnTo>
                    <a:pt x="320" y="234"/>
                  </a:lnTo>
                  <a:lnTo>
                    <a:pt x="352" y="256"/>
                  </a:lnTo>
                  <a:lnTo>
                    <a:pt x="384" y="256"/>
                  </a:lnTo>
                  <a:lnTo>
                    <a:pt x="405" y="266"/>
                  </a:lnTo>
                  <a:lnTo>
                    <a:pt x="427" y="266"/>
                  </a:lnTo>
                  <a:lnTo>
                    <a:pt x="448" y="266"/>
                  </a:lnTo>
                  <a:lnTo>
                    <a:pt x="469" y="277"/>
                  </a:lnTo>
                  <a:lnTo>
                    <a:pt x="501" y="277"/>
                  </a:lnTo>
                  <a:lnTo>
                    <a:pt x="523" y="277"/>
                  </a:lnTo>
                  <a:lnTo>
                    <a:pt x="544" y="277"/>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1" name="Freeform 49"/>
            <p:cNvSpPr>
              <a:spLocks/>
            </p:cNvSpPr>
            <p:nvPr/>
          </p:nvSpPr>
          <p:spPr bwMode="auto">
            <a:xfrm>
              <a:off x="4011" y="1179"/>
              <a:ext cx="417" cy="267"/>
            </a:xfrm>
            <a:custGeom>
              <a:avLst/>
              <a:gdLst>
                <a:gd name="T0" fmla="*/ 416 w 417"/>
                <a:gd name="T1" fmla="*/ 0 h 267"/>
                <a:gd name="T2" fmla="*/ 405 w 417"/>
                <a:gd name="T3" fmla="*/ 21 h 267"/>
                <a:gd name="T4" fmla="*/ 394 w 417"/>
                <a:gd name="T5" fmla="*/ 42 h 267"/>
                <a:gd name="T6" fmla="*/ 373 w 417"/>
                <a:gd name="T7" fmla="*/ 64 h 267"/>
                <a:gd name="T8" fmla="*/ 362 w 417"/>
                <a:gd name="T9" fmla="*/ 85 h 267"/>
                <a:gd name="T10" fmla="*/ 341 w 417"/>
                <a:gd name="T11" fmla="*/ 106 h 267"/>
                <a:gd name="T12" fmla="*/ 320 w 417"/>
                <a:gd name="T13" fmla="*/ 117 h 267"/>
                <a:gd name="T14" fmla="*/ 309 w 417"/>
                <a:gd name="T15" fmla="*/ 138 h 267"/>
                <a:gd name="T16" fmla="*/ 288 w 417"/>
                <a:gd name="T17" fmla="*/ 138 h 267"/>
                <a:gd name="T18" fmla="*/ 266 w 417"/>
                <a:gd name="T19" fmla="*/ 160 h 267"/>
                <a:gd name="T20" fmla="*/ 245 w 417"/>
                <a:gd name="T21" fmla="*/ 170 h 267"/>
                <a:gd name="T22" fmla="*/ 224 w 417"/>
                <a:gd name="T23" fmla="*/ 181 h 267"/>
                <a:gd name="T24" fmla="*/ 202 w 417"/>
                <a:gd name="T25" fmla="*/ 202 h 267"/>
                <a:gd name="T26" fmla="*/ 181 w 417"/>
                <a:gd name="T27" fmla="*/ 202 h 267"/>
                <a:gd name="T28" fmla="*/ 160 w 417"/>
                <a:gd name="T29" fmla="*/ 213 h 267"/>
                <a:gd name="T30" fmla="*/ 138 w 417"/>
                <a:gd name="T31" fmla="*/ 224 h 267"/>
                <a:gd name="T32" fmla="*/ 117 w 417"/>
                <a:gd name="T33" fmla="*/ 234 h 267"/>
                <a:gd name="T34" fmla="*/ 96 w 417"/>
                <a:gd name="T35" fmla="*/ 234 h 267"/>
                <a:gd name="T36" fmla="*/ 64 w 417"/>
                <a:gd name="T37" fmla="*/ 256 h 267"/>
                <a:gd name="T38" fmla="*/ 42 w 417"/>
                <a:gd name="T39" fmla="*/ 256 h 267"/>
                <a:gd name="T40" fmla="*/ 21 w 417"/>
                <a:gd name="T41" fmla="*/ 266 h 267"/>
                <a:gd name="T42" fmla="*/ 0 w 417"/>
                <a:gd name="T43" fmla="*/ 266 h 2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17"/>
                <a:gd name="T67" fmla="*/ 0 h 267"/>
                <a:gd name="T68" fmla="*/ 417 w 417"/>
                <a:gd name="T69" fmla="*/ 267 h 2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17" h="267">
                  <a:moveTo>
                    <a:pt x="416" y="0"/>
                  </a:moveTo>
                  <a:lnTo>
                    <a:pt x="405" y="21"/>
                  </a:lnTo>
                  <a:lnTo>
                    <a:pt x="394" y="42"/>
                  </a:lnTo>
                  <a:lnTo>
                    <a:pt x="373" y="64"/>
                  </a:lnTo>
                  <a:lnTo>
                    <a:pt x="362" y="85"/>
                  </a:lnTo>
                  <a:lnTo>
                    <a:pt x="341" y="106"/>
                  </a:lnTo>
                  <a:lnTo>
                    <a:pt x="320" y="117"/>
                  </a:lnTo>
                  <a:lnTo>
                    <a:pt x="309" y="138"/>
                  </a:lnTo>
                  <a:lnTo>
                    <a:pt x="288" y="138"/>
                  </a:lnTo>
                  <a:lnTo>
                    <a:pt x="266" y="160"/>
                  </a:lnTo>
                  <a:lnTo>
                    <a:pt x="245" y="170"/>
                  </a:lnTo>
                  <a:lnTo>
                    <a:pt x="224" y="181"/>
                  </a:lnTo>
                  <a:lnTo>
                    <a:pt x="202" y="202"/>
                  </a:lnTo>
                  <a:lnTo>
                    <a:pt x="181" y="202"/>
                  </a:lnTo>
                  <a:lnTo>
                    <a:pt x="160" y="213"/>
                  </a:lnTo>
                  <a:lnTo>
                    <a:pt x="138" y="224"/>
                  </a:lnTo>
                  <a:lnTo>
                    <a:pt x="117" y="234"/>
                  </a:lnTo>
                  <a:lnTo>
                    <a:pt x="96" y="234"/>
                  </a:lnTo>
                  <a:lnTo>
                    <a:pt x="64" y="256"/>
                  </a:lnTo>
                  <a:lnTo>
                    <a:pt x="42" y="256"/>
                  </a:lnTo>
                  <a:lnTo>
                    <a:pt x="21" y="266"/>
                  </a:lnTo>
                  <a:lnTo>
                    <a:pt x="0" y="266"/>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2" name="Freeform 50"/>
            <p:cNvSpPr>
              <a:spLocks/>
            </p:cNvSpPr>
            <p:nvPr/>
          </p:nvSpPr>
          <p:spPr bwMode="auto">
            <a:xfrm>
              <a:off x="4361" y="621"/>
              <a:ext cx="44" cy="214"/>
            </a:xfrm>
            <a:custGeom>
              <a:avLst/>
              <a:gdLst>
                <a:gd name="T0" fmla="*/ 43 w 44"/>
                <a:gd name="T1" fmla="*/ 213 h 214"/>
                <a:gd name="T2" fmla="*/ 43 w 44"/>
                <a:gd name="T3" fmla="*/ 192 h 214"/>
                <a:gd name="T4" fmla="*/ 43 w 44"/>
                <a:gd name="T5" fmla="*/ 171 h 214"/>
                <a:gd name="T6" fmla="*/ 43 w 44"/>
                <a:gd name="T7" fmla="*/ 149 h 214"/>
                <a:gd name="T8" fmla="*/ 43 w 44"/>
                <a:gd name="T9" fmla="*/ 128 h 214"/>
                <a:gd name="T10" fmla="*/ 32 w 44"/>
                <a:gd name="T11" fmla="*/ 107 h 214"/>
                <a:gd name="T12" fmla="*/ 32 w 44"/>
                <a:gd name="T13" fmla="*/ 85 h 214"/>
                <a:gd name="T14" fmla="*/ 22 w 44"/>
                <a:gd name="T15" fmla="*/ 64 h 214"/>
                <a:gd name="T16" fmla="*/ 22 w 44"/>
                <a:gd name="T17" fmla="*/ 43 h 214"/>
                <a:gd name="T18" fmla="*/ 11 w 44"/>
                <a:gd name="T19" fmla="*/ 21 h 214"/>
                <a:gd name="T20" fmla="*/ 0 w 44"/>
                <a:gd name="T21" fmla="*/ 0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14"/>
                <a:gd name="T35" fmla="*/ 44 w 44"/>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14">
                  <a:moveTo>
                    <a:pt x="43" y="213"/>
                  </a:moveTo>
                  <a:lnTo>
                    <a:pt x="43" y="192"/>
                  </a:lnTo>
                  <a:lnTo>
                    <a:pt x="43" y="171"/>
                  </a:lnTo>
                  <a:lnTo>
                    <a:pt x="43" y="149"/>
                  </a:lnTo>
                  <a:lnTo>
                    <a:pt x="43" y="128"/>
                  </a:lnTo>
                  <a:lnTo>
                    <a:pt x="32" y="107"/>
                  </a:lnTo>
                  <a:lnTo>
                    <a:pt x="32" y="85"/>
                  </a:lnTo>
                  <a:lnTo>
                    <a:pt x="22" y="64"/>
                  </a:lnTo>
                  <a:lnTo>
                    <a:pt x="22" y="43"/>
                  </a:lnTo>
                  <a:lnTo>
                    <a:pt x="11" y="21"/>
                  </a:lnTo>
                  <a:lnTo>
                    <a:pt x="0"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3" name="Freeform 51"/>
            <p:cNvSpPr>
              <a:spLocks/>
            </p:cNvSpPr>
            <p:nvPr/>
          </p:nvSpPr>
          <p:spPr bwMode="auto">
            <a:xfrm>
              <a:off x="5056" y="1029"/>
              <a:ext cx="172" cy="44"/>
            </a:xfrm>
            <a:custGeom>
              <a:avLst/>
              <a:gdLst>
                <a:gd name="T0" fmla="*/ 0 w 172"/>
                <a:gd name="T1" fmla="*/ 43 h 44"/>
                <a:gd name="T2" fmla="*/ 21 w 172"/>
                <a:gd name="T3" fmla="*/ 43 h 44"/>
                <a:gd name="T4" fmla="*/ 43 w 172"/>
                <a:gd name="T5" fmla="*/ 32 h 44"/>
                <a:gd name="T6" fmla="*/ 64 w 172"/>
                <a:gd name="T7" fmla="*/ 32 h 44"/>
                <a:gd name="T8" fmla="*/ 85 w 172"/>
                <a:gd name="T9" fmla="*/ 22 h 44"/>
                <a:gd name="T10" fmla="*/ 107 w 172"/>
                <a:gd name="T11" fmla="*/ 11 h 44"/>
                <a:gd name="T12" fmla="*/ 128 w 172"/>
                <a:gd name="T13" fmla="*/ 11 h 44"/>
                <a:gd name="T14" fmla="*/ 149 w 172"/>
                <a:gd name="T15" fmla="*/ 0 h 44"/>
                <a:gd name="T16" fmla="*/ 171 w 172"/>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44"/>
                <a:gd name="T29" fmla="*/ 172 w 172"/>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44">
                  <a:moveTo>
                    <a:pt x="0" y="43"/>
                  </a:moveTo>
                  <a:lnTo>
                    <a:pt x="21" y="43"/>
                  </a:lnTo>
                  <a:lnTo>
                    <a:pt x="43" y="32"/>
                  </a:lnTo>
                  <a:lnTo>
                    <a:pt x="64" y="32"/>
                  </a:lnTo>
                  <a:lnTo>
                    <a:pt x="85" y="22"/>
                  </a:lnTo>
                  <a:lnTo>
                    <a:pt x="107" y="11"/>
                  </a:lnTo>
                  <a:lnTo>
                    <a:pt x="128" y="11"/>
                  </a:lnTo>
                  <a:lnTo>
                    <a:pt x="149" y="0"/>
                  </a:lnTo>
                  <a:lnTo>
                    <a:pt x="171"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2804" name="Freeform 52"/>
          <p:cNvSpPr>
            <a:spLocks/>
          </p:cNvSpPr>
          <p:nvPr/>
        </p:nvSpPr>
        <p:spPr bwMode="auto">
          <a:xfrm rot="19699669" flipV="1">
            <a:off x="3136900" y="2198688"/>
            <a:ext cx="3862388" cy="9969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33"/>
              <a:gd name="T148" fmla="*/ 0 h 844"/>
              <a:gd name="T149" fmla="*/ 2433 w 2433"/>
              <a:gd name="T150" fmla="*/ 844 h 8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arrow" w="med" len="med"/>
            <a:tailEnd type="none" w="med" len="med"/>
          </a:ln>
          <a:effectLst>
            <a:outerShdw blurRad="63500" dist="7184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5" name="Freeform 53"/>
          <p:cNvSpPr>
            <a:spLocks/>
          </p:cNvSpPr>
          <p:nvPr/>
        </p:nvSpPr>
        <p:spPr bwMode="auto">
          <a:xfrm>
            <a:off x="3116263" y="2209800"/>
            <a:ext cx="2524125" cy="1000125"/>
          </a:xfrm>
          <a:custGeom>
            <a:avLst/>
            <a:gdLst>
              <a:gd name="T0" fmla="*/ 10 w 1590"/>
              <a:gd name="T1" fmla="*/ 608 h 630"/>
              <a:gd name="T2" fmla="*/ 21 w 1590"/>
              <a:gd name="T3" fmla="*/ 565 h 630"/>
              <a:gd name="T4" fmla="*/ 32 w 1590"/>
              <a:gd name="T5" fmla="*/ 523 h 630"/>
              <a:gd name="T6" fmla="*/ 32 w 1590"/>
              <a:gd name="T7" fmla="*/ 480 h 630"/>
              <a:gd name="T8" fmla="*/ 21 w 1590"/>
              <a:gd name="T9" fmla="*/ 427 h 630"/>
              <a:gd name="T10" fmla="*/ 21 w 1590"/>
              <a:gd name="T11" fmla="*/ 384 h 630"/>
              <a:gd name="T12" fmla="*/ 21 w 1590"/>
              <a:gd name="T13" fmla="*/ 320 h 630"/>
              <a:gd name="T14" fmla="*/ 32 w 1590"/>
              <a:gd name="T15" fmla="*/ 277 h 630"/>
              <a:gd name="T16" fmla="*/ 42 w 1590"/>
              <a:gd name="T17" fmla="*/ 235 h 630"/>
              <a:gd name="T18" fmla="*/ 74 w 1590"/>
              <a:gd name="T19" fmla="*/ 181 h 630"/>
              <a:gd name="T20" fmla="*/ 106 w 1590"/>
              <a:gd name="T21" fmla="*/ 149 h 630"/>
              <a:gd name="T22" fmla="*/ 138 w 1590"/>
              <a:gd name="T23" fmla="*/ 117 h 630"/>
              <a:gd name="T24" fmla="*/ 181 w 1590"/>
              <a:gd name="T25" fmla="*/ 96 h 630"/>
              <a:gd name="T26" fmla="*/ 224 w 1590"/>
              <a:gd name="T27" fmla="*/ 85 h 630"/>
              <a:gd name="T28" fmla="*/ 266 w 1590"/>
              <a:gd name="T29" fmla="*/ 75 h 630"/>
              <a:gd name="T30" fmla="*/ 309 w 1590"/>
              <a:gd name="T31" fmla="*/ 75 h 630"/>
              <a:gd name="T32" fmla="*/ 352 w 1590"/>
              <a:gd name="T33" fmla="*/ 75 h 630"/>
              <a:gd name="T34" fmla="*/ 394 w 1590"/>
              <a:gd name="T35" fmla="*/ 75 h 630"/>
              <a:gd name="T36" fmla="*/ 448 w 1590"/>
              <a:gd name="T37" fmla="*/ 75 h 630"/>
              <a:gd name="T38" fmla="*/ 490 w 1590"/>
              <a:gd name="T39" fmla="*/ 75 h 630"/>
              <a:gd name="T40" fmla="*/ 544 w 1590"/>
              <a:gd name="T41" fmla="*/ 64 h 630"/>
              <a:gd name="T42" fmla="*/ 586 w 1590"/>
              <a:gd name="T43" fmla="*/ 64 h 630"/>
              <a:gd name="T44" fmla="*/ 640 w 1590"/>
              <a:gd name="T45" fmla="*/ 43 h 630"/>
              <a:gd name="T46" fmla="*/ 682 w 1590"/>
              <a:gd name="T47" fmla="*/ 32 h 630"/>
              <a:gd name="T48" fmla="*/ 725 w 1590"/>
              <a:gd name="T49" fmla="*/ 21 h 630"/>
              <a:gd name="T50" fmla="*/ 768 w 1590"/>
              <a:gd name="T51" fmla="*/ 0 h 630"/>
              <a:gd name="T52" fmla="*/ 810 w 1590"/>
              <a:gd name="T53" fmla="*/ 0 h 630"/>
              <a:gd name="T54" fmla="*/ 853 w 1590"/>
              <a:gd name="T55" fmla="*/ 0 h 630"/>
              <a:gd name="T56" fmla="*/ 896 w 1590"/>
              <a:gd name="T57" fmla="*/ 0 h 630"/>
              <a:gd name="T58" fmla="*/ 938 w 1590"/>
              <a:gd name="T59" fmla="*/ 0 h 630"/>
              <a:gd name="T60" fmla="*/ 992 w 1590"/>
              <a:gd name="T61" fmla="*/ 11 h 630"/>
              <a:gd name="T62" fmla="*/ 1034 w 1590"/>
              <a:gd name="T63" fmla="*/ 21 h 630"/>
              <a:gd name="T64" fmla="*/ 1077 w 1590"/>
              <a:gd name="T65" fmla="*/ 43 h 630"/>
              <a:gd name="T66" fmla="*/ 1120 w 1590"/>
              <a:gd name="T67" fmla="*/ 53 h 630"/>
              <a:gd name="T68" fmla="*/ 1162 w 1590"/>
              <a:gd name="T69" fmla="*/ 85 h 630"/>
              <a:gd name="T70" fmla="*/ 1205 w 1590"/>
              <a:gd name="T71" fmla="*/ 107 h 630"/>
              <a:gd name="T72" fmla="*/ 1237 w 1590"/>
              <a:gd name="T73" fmla="*/ 139 h 630"/>
              <a:gd name="T74" fmla="*/ 1269 w 1590"/>
              <a:gd name="T75" fmla="*/ 181 h 630"/>
              <a:gd name="T76" fmla="*/ 1301 w 1590"/>
              <a:gd name="T77" fmla="*/ 213 h 630"/>
              <a:gd name="T78" fmla="*/ 1344 w 1590"/>
              <a:gd name="T79" fmla="*/ 256 h 630"/>
              <a:gd name="T80" fmla="*/ 1376 w 1590"/>
              <a:gd name="T81" fmla="*/ 299 h 630"/>
              <a:gd name="T82" fmla="*/ 1397 w 1590"/>
              <a:gd name="T83" fmla="*/ 341 h 630"/>
              <a:gd name="T84" fmla="*/ 1429 w 1590"/>
              <a:gd name="T85" fmla="*/ 384 h 630"/>
              <a:gd name="T86" fmla="*/ 1461 w 1590"/>
              <a:gd name="T87" fmla="*/ 416 h 630"/>
              <a:gd name="T88" fmla="*/ 1504 w 1590"/>
              <a:gd name="T89" fmla="*/ 459 h 630"/>
              <a:gd name="T90" fmla="*/ 1546 w 1590"/>
              <a:gd name="T91" fmla="*/ 491 h 630"/>
              <a:gd name="T92" fmla="*/ 1589 w 1590"/>
              <a:gd name="T93" fmla="*/ 512 h 6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90"/>
              <a:gd name="T142" fmla="*/ 0 h 630"/>
              <a:gd name="T143" fmla="*/ 1590 w 1590"/>
              <a:gd name="T144" fmla="*/ 630 h 6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90" h="630">
                <a:moveTo>
                  <a:pt x="0" y="629"/>
                </a:moveTo>
                <a:lnTo>
                  <a:pt x="10" y="608"/>
                </a:lnTo>
                <a:lnTo>
                  <a:pt x="21" y="587"/>
                </a:lnTo>
                <a:lnTo>
                  <a:pt x="21" y="565"/>
                </a:lnTo>
                <a:lnTo>
                  <a:pt x="32" y="544"/>
                </a:lnTo>
                <a:lnTo>
                  <a:pt x="32" y="523"/>
                </a:lnTo>
                <a:lnTo>
                  <a:pt x="32" y="501"/>
                </a:lnTo>
                <a:lnTo>
                  <a:pt x="32" y="480"/>
                </a:lnTo>
                <a:lnTo>
                  <a:pt x="32" y="448"/>
                </a:lnTo>
                <a:lnTo>
                  <a:pt x="21" y="427"/>
                </a:lnTo>
                <a:lnTo>
                  <a:pt x="21" y="405"/>
                </a:lnTo>
                <a:lnTo>
                  <a:pt x="21" y="384"/>
                </a:lnTo>
                <a:lnTo>
                  <a:pt x="10" y="352"/>
                </a:lnTo>
                <a:lnTo>
                  <a:pt x="21" y="320"/>
                </a:lnTo>
                <a:lnTo>
                  <a:pt x="32" y="299"/>
                </a:lnTo>
                <a:lnTo>
                  <a:pt x="32" y="277"/>
                </a:lnTo>
                <a:lnTo>
                  <a:pt x="32" y="256"/>
                </a:lnTo>
                <a:lnTo>
                  <a:pt x="42" y="235"/>
                </a:lnTo>
                <a:lnTo>
                  <a:pt x="64" y="203"/>
                </a:lnTo>
                <a:lnTo>
                  <a:pt x="74" y="181"/>
                </a:lnTo>
                <a:lnTo>
                  <a:pt x="85" y="160"/>
                </a:lnTo>
                <a:lnTo>
                  <a:pt x="106" y="149"/>
                </a:lnTo>
                <a:lnTo>
                  <a:pt x="117" y="128"/>
                </a:lnTo>
                <a:lnTo>
                  <a:pt x="138" y="117"/>
                </a:lnTo>
                <a:lnTo>
                  <a:pt x="160" y="107"/>
                </a:lnTo>
                <a:lnTo>
                  <a:pt x="181" y="96"/>
                </a:lnTo>
                <a:lnTo>
                  <a:pt x="202" y="85"/>
                </a:lnTo>
                <a:lnTo>
                  <a:pt x="224" y="85"/>
                </a:lnTo>
                <a:lnTo>
                  <a:pt x="245" y="75"/>
                </a:lnTo>
                <a:lnTo>
                  <a:pt x="266" y="75"/>
                </a:lnTo>
                <a:lnTo>
                  <a:pt x="288" y="75"/>
                </a:lnTo>
                <a:lnTo>
                  <a:pt x="309" y="75"/>
                </a:lnTo>
                <a:lnTo>
                  <a:pt x="330" y="75"/>
                </a:lnTo>
                <a:lnTo>
                  <a:pt x="352" y="75"/>
                </a:lnTo>
                <a:lnTo>
                  <a:pt x="373" y="75"/>
                </a:lnTo>
                <a:lnTo>
                  <a:pt x="394" y="75"/>
                </a:lnTo>
                <a:lnTo>
                  <a:pt x="416" y="75"/>
                </a:lnTo>
                <a:lnTo>
                  <a:pt x="448" y="75"/>
                </a:lnTo>
                <a:lnTo>
                  <a:pt x="469" y="75"/>
                </a:lnTo>
                <a:lnTo>
                  <a:pt x="490" y="75"/>
                </a:lnTo>
                <a:lnTo>
                  <a:pt x="512" y="64"/>
                </a:lnTo>
                <a:lnTo>
                  <a:pt x="544" y="64"/>
                </a:lnTo>
                <a:lnTo>
                  <a:pt x="565" y="64"/>
                </a:lnTo>
                <a:lnTo>
                  <a:pt x="586" y="64"/>
                </a:lnTo>
                <a:lnTo>
                  <a:pt x="608" y="53"/>
                </a:lnTo>
                <a:lnTo>
                  <a:pt x="640" y="43"/>
                </a:lnTo>
                <a:lnTo>
                  <a:pt x="661" y="43"/>
                </a:lnTo>
                <a:lnTo>
                  <a:pt x="682" y="32"/>
                </a:lnTo>
                <a:lnTo>
                  <a:pt x="704" y="21"/>
                </a:lnTo>
                <a:lnTo>
                  <a:pt x="725" y="21"/>
                </a:lnTo>
                <a:lnTo>
                  <a:pt x="746" y="11"/>
                </a:lnTo>
                <a:lnTo>
                  <a:pt x="768" y="0"/>
                </a:lnTo>
                <a:lnTo>
                  <a:pt x="789" y="0"/>
                </a:lnTo>
                <a:lnTo>
                  <a:pt x="810" y="0"/>
                </a:lnTo>
                <a:lnTo>
                  <a:pt x="832" y="0"/>
                </a:lnTo>
                <a:lnTo>
                  <a:pt x="853" y="0"/>
                </a:lnTo>
                <a:lnTo>
                  <a:pt x="874" y="0"/>
                </a:lnTo>
                <a:lnTo>
                  <a:pt x="896" y="0"/>
                </a:lnTo>
                <a:lnTo>
                  <a:pt x="917" y="0"/>
                </a:lnTo>
                <a:lnTo>
                  <a:pt x="938" y="0"/>
                </a:lnTo>
                <a:lnTo>
                  <a:pt x="960" y="0"/>
                </a:lnTo>
                <a:lnTo>
                  <a:pt x="992" y="11"/>
                </a:lnTo>
                <a:lnTo>
                  <a:pt x="1013" y="11"/>
                </a:lnTo>
                <a:lnTo>
                  <a:pt x="1034" y="21"/>
                </a:lnTo>
                <a:lnTo>
                  <a:pt x="1056" y="32"/>
                </a:lnTo>
                <a:lnTo>
                  <a:pt x="1077" y="43"/>
                </a:lnTo>
                <a:lnTo>
                  <a:pt x="1098" y="53"/>
                </a:lnTo>
                <a:lnTo>
                  <a:pt x="1120" y="53"/>
                </a:lnTo>
                <a:lnTo>
                  <a:pt x="1141" y="75"/>
                </a:lnTo>
                <a:lnTo>
                  <a:pt x="1162" y="85"/>
                </a:lnTo>
                <a:lnTo>
                  <a:pt x="1184" y="96"/>
                </a:lnTo>
                <a:lnTo>
                  <a:pt x="1205" y="107"/>
                </a:lnTo>
                <a:lnTo>
                  <a:pt x="1216" y="128"/>
                </a:lnTo>
                <a:lnTo>
                  <a:pt x="1237" y="139"/>
                </a:lnTo>
                <a:lnTo>
                  <a:pt x="1248" y="160"/>
                </a:lnTo>
                <a:lnTo>
                  <a:pt x="1269" y="181"/>
                </a:lnTo>
                <a:lnTo>
                  <a:pt x="1290" y="192"/>
                </a:lnTo>
                <a:lnTo>
                  <a:pt x="1301" y="213"/>
                </a:lnTo>
                <a:lnTo>
                  <a:pt x="1322" y="235"/>
                </a:lnTo>
                <a:lnTo>
                  <a:pt x="1344" y="256"/>
                </a:lnTo>
                <a:lnTo>
                  <a:pt x="1354" y="277"/>
                </a:lnTo>
                <a:lnTo>
                  <a:pt x="1376" y="299"/>
                </a:lnTo>
                <a:lnTo>
                  <a:pt x="1386" y="320"/>
                </a:lnTo>
                <a:lnTo>
                  <a:pt x="1397" y="341"/>
                </a:lnTo>
                <a:lnTo>
                  <a:pt x="1418" y="352"/>
                </a:lnTo>
                <a:lnTo>
                  <a:pt x="1429" y="384"/>
                </a:lnTo>
                <a:lnTo>
                  <a:pt x="1450" y="395"/>
                </a:lnTo>
                <a:lnTo>
                  <a:pt x="1461" y="416"/>
                </a:lnTo>
                <a:lnTo>
                  <a:pt x="1482" y="437"/>
                </a:lnTo>
                <a:lnTo>
                  <a:pt x="1504" y="459"/>
                </a:lnTo>
                <a:lnTo>
                  <a:pt x="1525" y="480"/>
                </a:lnTo>
                <a:lnTo>
                  <a:pt x="1546" y="491"/>
                </a:lnTo>
                <a:lnTo>
                  <a:pt x="1568" y="501"/>
                </a:lnTo>
                <a:lnTo>
                  <a:pt x="1589" y="512"/>
                </a:lnTo>
              </a:path>
            </a:pathLst>
          </a:custGeom>
          <a:noFill/>
          <a:ln w="57150" cap="rnd" cmpd="sng">
            <a:solidFill>
              <a:srgbClr val="00FFCC"/>
            </a:solidFill>
            <a:prstDash val="solid"/>
            <a:round/>
            <a:headEnd type="none" w="med" len="med"/>
            <a:tailEnd type="arrow" w="med" len="med"/>
          </a:ln>
          <a:effectLst>
            <a:outerShdw blurRad="63500" dist="81320" dir="3080412"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806" name="Freeform 54"/>
          <p:cNvSpPr>
            <a:spLocks/>
          </p:cNvSpPr>
          <p:nvPr/>
        </p:nvSpPr>
        <p:spPr bwMode="auto">
          <a:xfrm>
            <a:off x="2852738" y="1804988"/>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2"/>
              <a:gd name="T61" fmla="*/ 0 h 920"/>
              <a:gd name="T62" fmla="*/ 1792 w 1792"/>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57150" cap="flat" cmpd="sng">
            <a:solidFill>
              <a:srgbClr val="00FFCC"/>
            </a:solidFill>
            <a:prstDash val="solid"/>
            <a:round/>
            <a:headEnd type="none" w="med" len="med"/>
            <a:tailEnd type="arrow" w="med" len="med"/>
          </a:ln>
          <a:effectLst>
            <a:outerShdw blurRad="63500" dist="5388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807" name="Rectangle 55"/>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algn="l">
              <a:defRPr/>
            </a:pPr>
            <a:endParaRPr lang="en-US" sz="1600" b="1" baseline="0">
              <a:solidFill>
                <a:schemeClr val="hlink"/>
              </a:solidFill>
              <a:effectLst>
                <a:outerShdw blurRad="38100" dist="38100" dir="2700000" algn="tl">
                  <a:srgbClr val="000000"/>
                </a:outerShdw>
              </a:effectLst>
              <a:latin typeface="Comic Sans MS" pitchFamily="66" charset="0"/>
              <a:ea typeface="+mn-ea"/>
            </a:endParaRPr>
          </a:p>
        </p:txBody>
      </p:sp>
      <p:sp>
        <p:nvSpPr>
          <p:cNvPr id="24625" name="Text Box 57"/>
          <p:cNvSpPr txBox="1">
            <a:spLocks noChangeArrowheads="1"/>
          </p:cNvSpPr>
          <p:nvPr/>
        </p:nvSpPr>
        <p:spPr bwMode="auto">
          <a:xfrm>
            <a:off x="1765300" y="-22225"/>
            <a:ext cx="353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spcBef>
                <a:spcPct val="50000"/>
              </a:spcBef>
            </a:pPr>
            <a:r>
              <a:rPr lang="en-US" sz="1600" b="1" baseline="0">
                <a:latin typeface="Comic Sans MS" charset="0"/>
              </a:rPr>
              <a:t>Isaiah 9:6-7</a:t>
            </a:r>
          </a:p>
        </p:txBody>
      </p:sp>
      <p:sp>
        <p:nvSpPr>
          <p:cNvPr id="24626" name="Text Box 58"/>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2000" baseline="0">
                <a:solidFill>
                  <a:srgbClr val="FFA27C"/>
                </a:solidFill>
                <a:latin typeface="B VAG Rounded Bold" charset="0"/>
              </a:rPr>
              <a:t> </a:t>
            </a:r>
          </a:p>
        </p:txBody>
      </p:sp>
      <p:sp>
        <p:nvSpPr>
          <p:cNvPr id="24627" name="Text Box 59"/>
          <p:cNvSpPr txBox="1">
            <a:spLocks noChangeArrowheads="1"/>
          </p:cNvSpPr>
          <p:nvPr/>
        </p:nvSpPr>
        <p:spPr bwMode="auto">
          <a:xfrm>
            <a:off x="8594725" y="64230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1800" b="1" baseline="0">
                <a:latin typeface="Comic Sans MS" charset="0"/>
              </a:rPr>
              <a:t>8</a:t>
            </a:r>
            <a:endParaRPr lang="en-US" sz="2000" baseline="0">
              <a:solidFill>
                <a:srgbClr val="FFA27C"/>
              </a:solidFill>
              <a:latin typeface="B VAG Rounded Bold" charset="0"/>
            </a:endParaRPr>
          </a:p>
        </p:txBody>
      </p:sp>
      <p:sp>
        <p:nvSpPr>
          <p:cNvPr id="202814" name="Rectangle 62"/>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r>
              <a:rPr lang="en-US" sz="1000" b="1" baseline="0">
                <a:effectLst>
                  <a:outerShdw blurRad="38100" dist="38100" dir="2700000" algn="tl">
                    <a:srgbClr val="000000"/>
                  </a:outerShdw>
                </a:effectLst>
                <a:latin typeface="Comic Sans MS" charset="0"/>
              </a:rPr>
              <a:t>57</a:t>
            </a:r>
          </a:p>
        </p:txBody>
      </p:sp>
      <p:sp>
        <p:nvSpPr>
          <p:cNvPr id="24629" name="Text Box 63"/>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1200" b="1" baseline="0">
                <a:latin typeface="Arial" charset="0"/>
              </a:rPr>
              <a:t>Handbook pg. 37-38</a:t>
            </a:r>
          </a:p>
        </p:txBody>
      </p:sp>
      <p:sp>
        <p:nvSpPr>
          <p:cNvPr id="202816" name="Freeform 64"/>
          <p:cNvSpPr>
            <a:spLocks/>
          </p:cNvSpPr>
          <p:nvPr/>
        </p:nvSpPr>
        <p:spPr bwMode="auto">
          <a:xfrm>
            <a:off x="2795588" y="1616075"/>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92"/>
              <a:gd name="T61" fmla="*/ 0 h 920"/>
              <a:gd name="T62" fmla="*/ 1792 w 1792"/>
              <a:gd name="T63" fmla="*/ 920 h 9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76200" cap="flat" cmpd="sng">
            <a:solidFill>
              <a:schemeClr val="tx1"/>
            </a:solidFill>
            <a:prstDash val="sysDot"/>
            <a:round/>
            <a:headEnd type="none" w="med" len="med"/>
            <a:tailEnd type="arrow" w="med" len="med"/>
          </a:ln>
          <a:effectLst>
            <a:outerShdw blurRad="63500" dist="53882"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818" name="Rectangle 66"/>
          <p:cNvSpPr>
            <a:spLocks noChangeArrowheads="1"/>
          </p:cNvSpPr>
          <p:nvPr/>
        </p:nvSpPr>
        <p:spPr bwMode="auto">
          <a:xfrm>
            <a:off x="76200" y="304800"/>
            <a:ext cx="1600200" cy="819150"/>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r>
              <a:rPr lang="en-US" b="1" baseline="0">
                <a:solidFill>
                  <a:schemeClr val="tx2"/>
                </a:solidFill>
                <a:latin typeface="Times" charset="0"/>
              </a:rPr>
              <a:t>Trang trí vũ đài</a:t>
            </a:r>
          </a:p>
        </p:txBody>
      </p:sp>
      <p:sp>
        <p:nvSpPr>
          <p:cNvPr id="202819" name="Text Box 67"/>
          <p:cNvSpPr txBox="1">
            <a:spLocks noChangeArrowheads="1"/>
          </p:cNvSpPr>
          <p:nvPr/>
        </p:nvSpPr>
        <p:spPr bwMode="auto">
          <a:xfrm>
            <a:off x="1052513" y="650875"/>
            <a:ext cx="5761037" cy="914400"/>
          </a:xfrm>
          <a:prstGeom prst="rect">
            <a:avLst/>
          </a:prstGeom>
          <a:noFill/>
          <a:ln w="12700">
            <a:noFill/>
            <a:miter lim="800000"/>
            <a:headEnd/>
            <a:tailEnd/>
          </a:ln>
          <a:effectLst>
            <a:outerShdw dist="53882" dir="2700000" algn="ctr" rotWithShape="0">
              <a:schemeClr val="bg2"/>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5400" b="1" baseline="0">
                <a:latin typeface="Myriad Pro" charset="0"/>
              </a:rPr>
              <a:t>Tóm lại…</a:t>
            </a:r>
          </a:p>
        </p:txBody>
      </p:sp>
      <p:sp>
        <p:nvSpPr>
          <p:cNvPr id="202820" name="Rectangle 68"/>
          <p:cNvSpPr>
            <a:spLocks noChangeArrowheads="1"/>
          </p:cNvSpPr>
          <p:nvPr/>
        </p:nvSpPr>
        <p:spPr bwMode="auto">
          <a:xfrm>
            <a:off x="1066800" y="3657600"/>
            <a:ext cx="7772400" cy="701675"/>
          </a:xfrm>
          <a:prstGeom prst="rect">
            <a:avLst/>
          </a:prstGeom>
          <a:noFill/>
          <a:ln w="12700">
            <a:noFill/>
            <a:miter lim="800000"/>
            <a:headEnd/>
            <a:tailEnd/>
          </a:ln>
          <a:effectLst>
            <a:outerShdw dist="71842" dir="2700000" algn="ctr" rotWithShape="0">
              <a:schemeClr val="bg2"/>
            </a:outerShdw>
          </a:effectLst>
        </p:spPr>
        <p:txBody>
          <a:bodyPr>
            <a:spAutoFit/>
          </a:bodyPr>
          <a:lstStyle/>
          <a:p>
            <a:pPr>
              <a:spcBef>
                <a:spcPct val="50000"/>
              </a:spcBef>
            </a:pPr>
            <a:r>
              <a:rPr lang="en-US" sz="4000" b="1" baseline="0">
                <a:latin typeface="Myriad Pro" charset="0"/>
              </a:rPr>
              <a:t>Dân Giu-đa được bảo tồn!</a:t>
            </a:r>
          </a:p>
        </p:txBody>
      </p:sp>
      <p:sp>
        <p:nvSpPr>
          <p:cNvPr id="202821" name="Text Box 69"/>
          <p:cNvSpPr txBox="1">
            <a:spLocks noChangeArrowheads="1"/>
          </p:cNvSpPr>
          <p:nvPr/>
        </p:nvSpPr>
        <p:spPr bwMode="auto">
          <a:xfrm>
            <a:off x="3884613" y="4352925"/>
            <a:ext cx="2744787" cy="914400"/>
          </a:xfrm>
          <a:prstGeom prst="rect">
            <a:avLst/>
          </a:prstGeom>
          <a:noFill/>
          <a:ln w="12700">
            <a:noFill/>
            <a:miter lim="800000"/>
            <a:headEnd/>
            <a:tailEnd/>
          </a:ln>
          <a:effectLst>
            <a:outerShdw dist="53882" dir="2700000" algn="ctr" rotWithShape="0">
              <a:schemeClr val="bg2"/>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spcBef>
                <a:spcPct val="50000"/>
              </a:spcBef>
            </a:pPr>
            <a:r>
              <a:rPr lang="en-US" sz="5400" b="1" baseline="0">
                <a:latin typeface="Comic Sans MS" charset="0"/>
              </a:rPr>
              <a:t>Vì sao?</a:t>
            </a:r>
          </a:p>
        </p:txBody>
      </p:sp>
      <p:sp>
        <p:nvSpPr>
          <p:cNvPr id="202822" name="Text Box 70"/>
          <p:cNvSpPr txBox="1">
            <a:spLocks noChangeArrowheads="1"/>
          </p:cNvSpPr>
          <p:nvPr/>
        </p:nvSpPr>
        <p:spPr bwMode="auto">
          <a:xfrm>
            <a:off x="509588" y="5216525"/>
            <a:ext cx="8596312" cy="946150"/>
          </a:xfrm>
          <a:prstGeom prst="rect">
            <a:avLst/>
          </a:prstGeom>
          <a:noFill/>
          <a:ln w="12700">
            <a:noFill/>
            <a:miter lim="800000"/>
            <a:headEnd/>
            <a:tailEnd/>
          </a:ln>
          <a:effectLst>
            <a:outerShdw dist="91581" dir="2021404" algn="ctr" rotWithShape="0">
              <a:schemeClr val="bg2"/>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2800" b="1" baseline="0">
                <a:solidFill>
                  <a:srgbClr val="FFFF00"/>
                </a:solidFill>
                <a:latin typeface="Myriad Pro" charset="0"/>
              </a:rPr>
              <a:t>Bởi vì: từ lâu Đấng Mê-si được tiên báo sẽ xuất hiện qua chi phái Giu-đa</a:t>
            </a:r>
            <a:r>
              <a:rPr lang="en-US" baseline="0">
                <a:solidFill>
                  <a:srgbClr val="00DFCA"/>
                </a:solidFill>
                <a:latin typeface="Myriad Pro" charset="0"/>
              </a:rPr>
              <a:t>.</a:t>
            </a: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2804"/>
                                        </p:tgtEl>
                                        <p:attrNameLst>
                                          <p:attrName>style.visibility</p:attrName>
                                        </p:attrNameLst>
                                      </p:cBhvr>
                                      <p:to>
                                        <p:strVal val="visible"/>
                                      </p:to>
                                    </p:set>
                                    <p:animEffect transition="in" filter="wipe(right)">
                                      <p:cBhvr>
                                        <p:cTn id="7" dur="500"/>
                                        <p:tgtEl>
                                          <p:spTgt spid="202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96"/>
                                        </p:tgtEl>
                                        <p:attrNameLst>
                                          <p:attrName>style.visibility</p:attrName>
                                        </p:attrNameLst>
                                      </p:cBhvr>
                                      <p:to>
                                        <p:strVal val="visible"/>
                                      </p:to>
                                    </p:set>
                                    <p:animEffect transition="in" filter="wipe(left)">
                                      <p:cBhvr>
                                        <p:cTn id="12" dur="500"/>
                                        <p:tgtEl>
                                          <p:spTgt spid="2027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02806"/>
                                        </p:tgtEl>
                                        <p:attrNameLst>
                                          <p:attrName>style.visibility</p:attrName>
                                        </p:attrNameLst>
                                      </p:cBhvr>
                                      <p:to>
                                        <p:strVal val="visible"/>
                                      </p:to>
                                    </p:set>
                                    <p:animEffect transition="in" filter="wipe(right)">
                                      <p:cBhvr>
                                        <p:cTn id="22" dur="500"/>
                                        <p:tgtEl>
                                          <p:spTgt spid="2028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2805"/>
                                        </p:tgtEl>
                                        <p:attrNameLst>
                                          <p:attrName>style.visibility</p:attrName>
                                        </p:attrNameLst>
                                      </p:cBhvr>
                                      <p:to>
                                        <p:strVal val="visible"/>
                                      </p:to>
                                    </p:set>
                                    <p:animEffect transition="in" filter="wipe(left)">
                                      <p:cBhvr>
                                        <p:cTn id="27" dur="500"/>
                                        <p:tgtEl>
                                          <p:spTgt spid="202805"/>
                                        </p:tgtEl>
                                      </p:cBhvr>
                                    </p:animEffect>
                                  </p:childTnLst>
                                </p:cTn>
                              </p:par>
                            </p:childTnLst>
                          </p:cTn>
                        </p:par>
                        <p:par>
                          <p:cTn id="28" fill="hold" nodeType="afterGroup">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202816"/>
                                        </p:tgtEl>
                                        <p:attrNameLst>
                                          <p:attrName>style.visibility</p:attrName>
                                        </p:attrNameLst>
                                      </p:cBhvr>
                                      <p:to>
                                        <p:strVal val="visible"/>
                                      </p:to>
                                    </p:set>
                                    <p:animEffect transition="in" filter="wipe(right)">
                                      <p:cBhvr>
                                        <p:cTn id="31" dur="500"/>
                                        <p:tgtEl>
                                          <p:spTgt spid="2028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202820"/>
                                        </p:tgtEl>
                                        <p:attrNameLst>
                                          <p:attrName>style.visibility</p:attrName>
                                        </p:attrNameLst>
                                      </p:cBhvr>
                                      <p:to>
                                        <p:strVal val="visible"/>
                                      </p:to>
                                    </p:set>
                                    <p:anim calcmode="lin" valueType="num">
                                      <p:cBhvr>
                                        <p:cTn id="36" dur="1000" fill="hold"/>
                                        <p:tgtEl>
                                          <p:spTgt spid="202820"/>
                                        </p:tgtEl>
                                        <p:attrNameLst>
                                          <p:attrName>ppt_w</p:attrName>
                                        </p:attrNameLst>
                                      </p:cBhvr>
                                      <p:tavLst>
                                        <p:tav tm="0">
                                          <p:val>
                                            <p:fltVal val="0"/>
                                          </p:val>
                                        </p:tav>
                                        <p:tav tm="100000">
                                          <p:val>
                                            <p:strVal val="#ppt_w"/>
                                          </p:val>
                                        </p:tav>
                                      </p:tavLst>
                                    </p:anim>
                                    <p:anim calcmode="lin" valueType="num">
                                      <p:cBhvr>
                                        <p:cTn id="37" dur="1000" fill="hold"/>
                                        <p:tgtEl>
                                          <p:spTgt spid="202820"/>
                                        </p:tgtEl>
                                        <p:attrNameLst>
                                          <p:attrName>ppt_h</p:attrName>
                                        </p:attrNameLst>
                                      </p:cBhvr>
                                      <p:tavLst>
                                        <p:tav tm="0">
                                          <p:val>
                                            <p:fltVal val="0"/>
                                          </p:val>
                                        </p:tav>
                                        <p:tav tm="100000">
                                          <p:val>
                                            <p:strVal val="#ppt_h"/>
                                          </p:val>
                                        </p:tav>
                                      </p:tavLst>
                                    </p:anim>
                                    <p:anim calcmode="lin" valueType="num">
                                      <p:cBhvr>
                                        <p:cTn id="38" dur="1000" fill="hold"/>
                                        <p:tgtEl>
                                          <p:spTgt spid="202820"/>
                                        </p:tgtEl>
                                        <p:attrNameLst>
                                          <p:attrName>style.rotation</p:attrName>
                                        </p:attrNameLst>
                                      </p:cBhvr>
                                      <p:tavLst>
                                        <p:tav tm="0">
                                          <p:val>
                                            <p:fltVal val="90"/>
                                          </p:val>
                                        </p:tav>
                                        <p:tav tm="100000">
                                          <p:val>
                                            <p:fltVal val="0"/>
                                          </p:val>
                                        </p:tav>
                                      </p:tavLst>
                                    </p:anim>
                                    <p:animEffect transition="in" filter="fade">
                                      <p:cBhvr>
                                        <p:cTn id="39" dur="1000"/>
                                        <p:tgtEl>
                                          <p:spTgt spid="2028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02821"/>
                                        </p:tgtEl>
                                        <p:attrNameLst>
                                          <p:attrName>style.visibility</p:attrName>
                                        </p:attrNameLst>
                                      </p:cBhvr>
                                      <p:to>
                                        <p:strVal val="visible"/>
                                      </p:to>
                                    </p:set>
                                    <p:animEffect transition="in" filter="dissolve">
                                      <p:cBhvr>
                                        <p:cTn id="44" dur="500"/>
                                        <p:tgtEl>
                                          <p:spTgt spid="2028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02822"/>
                                        </p:tgtEl>
                                        <p:attrNameLst>
                                          <p:attrName>style.visibility</p:attrName>
                                        </p:attrNameLst>
                                      </p:cBhvr>
                                      <p:to>
                                        <p:strVal val="visible"/>
                                      </p:to>
                                    </p:set>
                                    <p:animEffect transition="in" filter="dissolve">
                                      <p:cBhvr>
                                        <p:cTn id="49" dur="500"/>
                                        <p:tgtEl>
                                          <p:spTgt spid="202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96" grpId="0" animBg="1"/>
      <p:bldP spid="202804" grpId="0" animBg="1"/>
      <p:bldP spid="202805" grpId="0" animBg="1"/>
      <p:bldP spid="202806" grpId="0" animBg="1"/>
      <p:bldP spid="202816" grpId="0" animBg="1"/>
      <p:bldP spid="202820" grpId="0"/>
      <p:bldP spid="202821" grpId="0" autoUpdateAnimBg="0"/>
      <p:bldP spid="20282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reeform 2"/>
          <p:cNvSpPr>
            <a:spLocks/>
          </p:cNvSpPr>
          <p:nvPr/>
        </p:nvSpPr>
        <p:spPr bwMode="auto">
          <a:xfrm>
            <a:off x="1720850" y="2590800"/>
            <a:ext cx="1011238" cy="954088"/>
          </a:xfrm>
          <a:custGeom>
            <a:avLst/>
            <a:gdLst>
              <a:gd name="T0" fmla="*/ 12 w 637"/>
              <a:gd name="T1" fmla="*/ 24 h 601"/>
              <a:gd name="T2" fmla="*/ 12 w 637"/>
              <a:gd name="T3" fmla="*/ 72 h 601"/>
              <a:gd name="T4" fmla="*/ 12 w 637"/>
              <a:gd name="T5" fmla="*/ 120 h 601"/>
              <a:gd name="T6" fmla="*/ 36 w 637"/>
              <a:gd name="T7" fmla="*/ 144 h 601"/>
              <a:gd name="T8" fmla="*/ 96 w 637"/>
              <a:gd name="T9" fmla="*/ 168 h 601"/>
              <a:gd name="T10" fmla="*/ 144 w 637"/>
              <a:gd name="T11" fmla="*/ 192 h 601"/>
              <a:gd name="T12" fmla="*/ 192 w 637"/>
              <a:gd name="T13" fmla="*/ 204 h 601"/>
              <a:gd name="T14" fmla="*/ 240 w 637"/>
              <a:gd name="T15" fmla="*/ 228 h 601"/>
              <a:gd name="T16" fmla="*/ 288 w 637"/>
              <a:gd name="T17" fmla="*/ 264 h 601"/>
              <a:gd name="T18" fmla="*/ 336 w 637"/>
              <a:gd name="T19" fmla="*/ 300 h 601"/>
              <a:gd name="T20" fmla="*/ 360 w 637"/>
              <a:gd name="T21" fmla="*/ 348 h 601"/>
              <a:gd name="T22" fmla="*/ 384 w 637"/>
              <a:gd name="T23" fmla="*/ 396 h 601"/>
              <a:gd name="T24" fmla="*/ 420 w 637"/>
              <a:gd name="T25" fmla="*/ 432 h 601"/>
              <a:gd name="T26" fmla="*/ 444 w 637"/>
              <a:gd name="T27" fmla="*/ 480 h 601"/>
              <a:gd name="T28" fmla="*/ 456 w 637"/>
              <a:gd name="T29" fmla="*/ 528 h 601"/>
              <a:gd name="T30" fmla="*/ 456 w 637"/>
              <a:gd name="T31" fmla="*/ 576 h 601"/>
              <a:gd name="T32" fmla="*/ 480 w 637"/>
              <a:gd name="T33" fmla="*/ 600 h 601"/>
              <a:gd name="T34" fmla="*/ 528 w 637"/>
              <a:gd name="T35" fmla="*/ 600 h 601"/>
              <a:gd name="T36" fmla="*/ 588 w 637"/>
              <a:gd name="T37" fmla="*/ 600 h 601"/>
              <a:gd name="T38" fmla="*/ 636 w 637"/>
              <a:gd name="T39" fmla="*/ 600 h 601"/>
              <a:gd name="T40" fmla="*/ 624 w 637"/>
              <a:gd name="T41" fmla="*/ 552 h 601"/>
              <a:gd name="T42" fmla="*/ 612 w 637"/>
              <a:gd name="T43" fmla="*/ 504 h 601"/>
              <a:gd name="T44" fmla="*/ 588 w 637"/>
              <a:gd name="T45" fmla="*/ 456 h 601"/>
              <a:gd name="T46" fmla="*/ 564 w 637"/>
              <a:gd name="T47" fmla="*/ 408 h 601"/>
              <a:gd name="T48" fmla="*/ 540 w 637"/>
              <a:gd name="T49" fmla="*/ 360 h 601"/>
              <a:gd name="T50" fmla="*/ 504 w 637"/>
              <a:gd name="T51" fmla="*/ 312 h 601"/>
              <a:gd name="T52" fmla="*/ 492 w 637"/>
              <a:gd name="T53" fmla="*/ 264 h 601"/>
              <a:gd name="T54" fmla="*/ 456 w 637"/>
              <a:gd name="T55" fmla="*/ 228 h 601"/>
              <a:gd name="T56" fmla="*/ 420 w 637"/>
              <a:gd name="T57" fmla="*/ 192 h 601"/>
              <a:gd name="T58" fmla="*/ 384 w 637"/>
              <a:gd name="T59" fmla="*/ 156 h 601"/>
              <a:gd name="T60" fmla="*/ 348 w 637"/>
              <a:gd name="T61" fmla="*/ 120 h 601"/>
              <a:gd name="T62" fmla="*/ 300 w 637"/>
              <a:gd name="T63" fmla="*/ 96 h 601"/>
              <a:gd name="T64" fmla="*/ 252 w 637"/>
              <a:gd name="T65" fmla="*/ 72 h 601"/>
              <a:gd name="T66" fmla="*/ 204 w 637"/>
              <a:gd name="T67" fmla="*/ 48 h 601"/>
              <a:gd name="T68" fmla="*/ 156 w 637"/>
              <a:gd name="T69" fmla="*/ 36 h 601"/>
              <a:gd name="T70" fmla="*/ 108 w 637"/>
              <a:gd name="T71" fmla="*/ 24 h 601"/>
              <a:gd name="T72" fmla="*/ 60 w 637"/>
              <a:gd name="T73" fmla="*/ 0 h 601"/>
              <a:gd name="T74" fmla="*/ 12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03" name="Rectangle 3"/>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988"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baseline="0">
                <a:solidFill>
                  <a:schemeClr val="tx2"/>
                </a:solidFill>
                <a:latin typeface="Times" pitchFamily="-112" charset="0"/>
                <a:ea typeface="+mn-ea"/>
              </a:rPr>
              <a:t>7</a:t>
            </a:r>
          </a:p>
        </p:txBody>
      </p:sp>
      <p:sp>
        <p:nvSpPr>
          <p:cNvPr id="297989"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5606" name="Rectangle 6"/>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991" name="Rectangle 7"/>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algn="l">
              <a:defRPr/>
            </a:pPr>
            <a:endParaRPr lang="en-US" sz="1600" b="1" baseline="0">
              <a:solidFill>
                <a:schemeClr val="hlink"/>
              </a:solidFill>
              <a:effectLst>
                <a:outerShdw blurRad="38100" dist="38100" dir="2700000" algn="tl">
                  <a:srgbClr val="000000"/>
                </a:outerShdw>
              </a:effectLst>
              <a:latin typeface="Comic Sans MS" pitchFamily="66" charset="0"/>
              <a:ea typeface="+mn-ea"/>
            </a:endParaRPr>
          </a:p>
        </p:txBody>
      </p:sp>
      <p:sp>
        <p:nvSpPr>
          <p:cNvPr id="25608" name="Text Box 8"/>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spcBef>
                <a:spcPct val="50000"/>
              </a:spcBef>
            </a:pPr>
            <a:endParaRPr lang="en-US" sz="1600" b="1" baseline="0">
              <a:latin typeface="Comic Sans MS" charset="0"/>
            </a:endParaRPr>
          </a:p>
        </p:txBody>
      </p:sp>
      <p:sp>
        <p:nvSpPr>
          <p:cNvPr id="297993" name="Text Box 9"/>
          <p:cNvSpPr txBox="1">
            <a:spLocks noChangeArrowheads="1"/>
          </p:cNvSpPr>
          <p:nvPr/>
        </p:nvSpPr>
        <p:spPr bwMode="auto">
          <a:xfrm>
            <a:off x="1573213" y="1851025"/>
            <a:ext cx="2822575" cy="457200"/>
          </a:xfrm>
          <a:prstGeom prst="rect">
            <a:avLst/>
          </a:prstGeom>
          <a:noFill/>
          <a:ln w="12700">
            <a:noFill/>
            <a:miter lim="800000"/>
            <a:headEnd/>
            <a:tailEnd/>
          </a:ln>
          <a:effectLst>
            <a:outerShdw dist="89803" dir="2700000" algn="ctr" rotWithShape="0">
              <a:schemeClr val="bg2"/>
            </a:outerShdw>
          </a:effectLst>
        </p:spPr>
        <p:txBody>
          <a:bodyPr>
            <a:spAutoFit/>
          </a:bodyPr>
          <a:lstStyle/>
          <a:p>
            <a:pPr algn="l">
              <a:spcBef>
                <a:spcPct val="50000"/>
              </a:spcBef>
              <a:defRPr/>
            </a:pPr>
            <a:r>
              <a:rPr lang="en-US" b="1" baseline="0">
                <a:solidFill>
                  <a:srgbClr val="00FF00"/>
                </a:solidFill>
                <a:latin typeface="Myriad Pro" pitchFamily="34" charset="0"/>
                <a:ea typeface="+mn-ea"/>
              </a:rPr>
              <a:t>E-XƠ-RA</a:t>
            </a:r>
          </a:p>
        </p:txBody>
      </p:sp>
      <p:sp>
        <p:nvSpPr>
          <p:cNvPr id="297994" name="Text Box 10"/>
          <p:cNvSpPr txBox="1">
            <a:spLocks noChangeArrowheads="1"/>
          </p:cNvSpPr>
          <p:nvPr/>
        </p:nvSpPr>
        <p:spPr bwMode="auto">
          <a:xfrm>
            <a:off x="673100" y="3787775"/>
            <a:ext cx="4071938" cy="579438"/>
          </a:xfrm>
          <a:prstGeom prst="rect">
            <a:avLst/>
          </a:prstGeom>
          <a:noFill/>
          <a:ln w="12700">
            <a:noFill/>
            <a:miter lim="800000"/>
            <a:headEnd/>
            <a:tailEnd/>
          </a:ln>
          <a:effectLst>
            <a:outerShdw dist="89803" dir="2700000" algn="ctr" rotWithShape="0">
              <a:schemeClr val="bg2"/>
            </a:outerShdw>
          </a:effectLst>
        </p:spPr>
        <p:txBody>
          <a:bodyPr>
            <a:spAutoFit/>
          </a:bodyPr>
          <a:lstStyle/>
          <a:p>
            <a:pPr algn="l">
              <a:spcBef>
                <a:spcPct val="50000"/>
              </a:spcBef>
              <a:defRPr/>
            </a:pPr>
            <a:r>
              <a:rPr lang="en-US" sz="3200" b="1" baseline="0">
                <a:solidFill>
                  <a:srgbClr val="00FF00"/>
                </a:solidFill>
                <a:latin typeface="Myriad Pro" pitchFamily="34" charset="0"/>
                <a:ea typeface="+mn-ea"/>
              </a:rPr>
              <a:t>NÊ-HÊ-MI</a:t>
            </a:r>
          </a:p>
        </p:txBody>
      </p:sp>
      <p:sp>
        <p:nvSpPr>
          <p:cNvPr id="25611" name="AutoShape 11"/>
          <p:cNvSpPr>
            <a:spLocks noChangeArrowheads="1"/>
          </p:cNvSpPr>
          <p:nvPr/>
        </p:nvSpPr>
        <p:spPr bwMode="auto">
          <a:xfrm>
            <a:off x="3098800" y="1003300"/>
            <a:ext cx="1676400" cy="1066800"/>
          </a:xfrm>
          <a:prstGeom prst="roundRect">
            <a:avLst>
              <a:gd name="adj" fmla="val 12495"/>
            </a:avLst>
          </a:prstGeom>
          <a:solidFill>
            <a:srgbClr val="022A9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97996" name="Rectangle 12"/>
          <p:cNvSpPr>
            <a:spLocks noChangeArrowheads="1"/>
          </p:cNvSpPr>
          <p:nvPr/>
        </p:nvSpPr>
        <p:spPr bwMode="auto">
          <a:xfrm>
            <a:off x="3098800" y="1371600"/>
            <a:ext cx="3048000" cy="2895600"/>
          </a:xfrm>
          <a:prstGeom prst="rect">
            <a:avLst/>
          </a:prstGeom>
          <a:solidFill>
            <a:srgbClr val="022A9A"/>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25613" name="Rectangle 13"/>
          <p:cNvSpPr>
            <a:spLocks noChangeArrowheads="1"/>
          </p:cNvSpPr>
          <p:nvPr/>
        </p:nvSpPr>
        <p:spPr bwMode="auto">
          <a:xfrm>
            <a:off x="3084513" y="996950"/>
            <a:ext cx="1606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baseline="0">
                <a:solidFill>
                  <a:schemeClr val="accent1"/>
                </a:solidFill>
                <a:latin typeface="Times" charset="0"/>
              </a:rPr>
              <a:t>CAPTIVITY</a:t>
            </a:r>
          </a:p>
        </p:txBody>
      </p:sp>
      <p:sp>
        <p:nvSpPr>
          <p:cNvPr id="25614" name="Rectangle 14"/>
          <p:cNvSpPr>
            <a:spLocks noChangeArrowheads="1"/>
          </p:cNvSpPr>
          <p:nvPr/>
        </p:nvSpPr>
        <p:spPr bwMode="auto">
          <a:xfrm>
            <a:off x="3630613" y="1844675"/>
            <a:ext cx="18303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800" b="1" baseline="0">
                <a:solidFill>
                  <a:schemeClr val="accent1"/>
                </a:solidFill>
                <a:latin typeface="Times" charset="0"/>
              </a:rPr>
              <a:t>70 YEARS</a:t>
            </a:r>
          </a:p>
        </p:txBody>
      </p:sp>
      <p:sp>
        <p:nvSpPr>
          <p:cNvPr id="25615" name="Rectangle 15"/>
          <p:cNvSpPr>
            <a:spLocks noChangeArrowheads="1"/>
          </p:cNvSpPr>
          <p:nvPr/>
        </p:nvSpPr>
        <p:spPr bwMode="auto">
          <a:xfrm>
            <a:off x="3706813" y="2301875"/>
            <a:ext cx="17414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800" b="1" baseline="0">
                <a:solidFill>
                  <a:schemeClr val="accent1"/>
                </a:solidFill>
                <a:latin typeface="Times" charset="0"/>
              </a:rPr>
              <a:t>3  TREKS</a:t>
            </a:r>
          </a:p>
        </p:txBody>
      </p:sp>
      <p:sp>
        <p:nvSpPr>
          <p:cNvPr id="25616" name="Rectangle 16"/>
          <p:cNvSpPr>
            <a:spLocks noChangeArrowheads="1"/>
          </p:cNvSpPr>
          <p:nvPr/>
        </p:nvSpPr>
        <p:spPr bwMode="auto">
          <a:xfrm>
            <a:off x="3221038" y="2736850"/>
            <a:ext cx="2822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b="1" baseline="0">
                <a:solidFill>
                  <a:schemeClr val="accent1"/>
                </a:solidFill>
                <a:latin typeface="Times" charset="0"/>
              </a:rPr>
              <a:t>100 YEARS / 50,000</a:t>
            </a:r>
          </a:p>
        </p:txBody>
      </p:sp>
      <p:sp>
        <p:nvSpPr>
          <p:cNvPr id="25617" name="Rectangle 17"/>
          <p:cNvSpPr>
            <a:spLocks noChangeArrowheads="1"/>
          </p:cNvSpPr>
          <p:nvPr/>
        </p:nvSpPr>
        <p:spPr bwMode="auto">
          <a:xfrm>
            <a:off x="3783013" y="3216275"/>
            <a:ext cx="15049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800" b="1" baseline="0">
                <a:solidFill>
                  <a:srgbClr val="FFFF00"/>
                </a:solidFill>
                <a:latin typeface="Times" charset="0"/>
              </a:rPr>
              <a:t>Z - E - N</a:t>
            </a:r>
          </a:p>
        </p:txBody>
      </p:sp>
      <p:sp>
        <p:nvSpPr>
          <p:cNvPr id="25618" name="Rectangle 18"/>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19" name="Line 19"/>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0" name="Line 20"/>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1"/>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22"/>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8007" name="Rectangle 23"/>
          <p:cNvSpPr>
            <a:spLocks noChangeArrowheads="1"/>
          </p:cNvSpPr>
          <p:nvPr/>
        </p:nvSpPr>
        <p:spPr bwMode="auto">
          <a:xfrm>
            <a:off x="1573213" y="1831975"/>
            <a:ext cx="5837237" cy="94297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r>
              <a:rPr lang="en-US" b="1" baseline="0">
                <a:solidFill>
                  <a:srgbClr val="33CCCC"/>
                </a:solidFill>
                <a:latin typeface="Myriad Pro" charset="0"/>
              </a:rPr>
              <a:t>E-XƠ-RA</a:t>
            </a:r>
            <a:r>
              <a:rPr lang="en-US" sz="2800" b="1" baseline="0">
                <a:solidFill>
                  <a:srgbClr val="FFFF00"/>
                </a:solidFill>
                <a:latin typeface="Myriad Pro" charset="0"/>
              </a:rPr>
              <a:t>…trở về để dạy Luật pháp của Đức Giê-hô-va.</a:t>
            </a:r>
          </a:p>
        </p:txBody>
      </p:sp>
      <p:sp>
        <p:nvSpPr>
          <p:cNvPr id="298008" name="Rectangle 24"/>
          <p:cNvSpPr>
            <a:spLocks noChangeArrowheads="1"/>
          </p:cNvSpPr>
          <p:nvPr/>
        </p:nvSpPr>
        <p:spPr bwMode="auto">
          <a:xfrm>
            <a:off x="676275" y="3752850"/>
            <a:ext cx="5989638" cy="2038350"/>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r>
              <a:rPr lang="en-US" sz="3200" b="1" baseline="0">
                <a:solidFill>
                  <a:srgbClr val="33CCCC"/>
                </a:solidFill>
                <a:latin typeface="Myriad Pro" charset="0"/>
              </a:rPr>
              <a:t>NÊ-HÊ-MI</a:t>
            </a:r>
            <a:r>
              <a:rPr lang="en-US" sz="3200" b="1" baseline="0">
                <a:solidFill>
                  <a:srgbClr val="FFFF00"/>
                </a:solidFill>
                <a:latin typeface="Myriad Pro" charset="0"/>
              </a:rPr>
              <a:t>…trở về như người lãnh đạo Cựu Ước vĩ đãi và nhà xây dựng các cổng và tường thành.</a:t>
            </a:r>
          </a:p>
        </p:txBody>
      </p:sp>
      <p:sp>
        <p:nvSpPr>
          <p:cNvPr id="298009" name="Text Box 25"/>
          <p:cNvSpPr txBox="1">
            <a:spLocks noChangeArrowheads="1"/>
          </p:cNvSpPr>
          <p:nvPr/>
        </p:nvSpPr>
        <p:spPr bwMode="auto">
          <a:xfrm>
            <a:off x="2582863" y="501650"/>
            <a:ext cx="3748087" cy="579438"/>
          </a:xfrm>
          <a:prstGeom prst="rect">
            <a:avLst/>
          </a:prstGeom>
          <a:noFill/>
          <a:ln w="12700">
            <a:noFill/>
            <a:miter lim="800000"/>
            <a:headEnd/>
            <a:tailEnd/>
          </a:ln>
          <a:effectLst>
            <a:outerShdw dist="89803" dir="2700000" algn="ctr" rotWithShape="0">
              <a:schemeClr val="bg2"/>
            </a:outerShdw>
          </a:effectLst>
        </p:spPr>
        <p:txBody>
          <a:bodyPr>
            <a:spAutoFit/>
          </a:bodyPr>
          <a:lstStyle/>
          <a:p>
            <a:pPr algn="l">
              <a:spcBef>
                <a:spcPct val="50000"/>
              </a:spcBef>
              <a:defRPr/>
            </a:pPr>
            <a:r>
              <a:rPr lang="en-US" sz="3200" b="1" baseline="0">
                <a:solidFill>
                  <a:srgbClr val="00FF00"/>
                </a:solidFill>
                <a:latin typeface="Myriad Pro" pitchFamily="34" charset="0"/>
                <a:ea typeface="+mn-ea"/>
              </a:rPr>
              <a:t>GIÊ-RU-BA-BÊN</a:t>
            </a:r>
          </a:p>
        </p:txBody>
      </p:sp>
      <p:sp>
        <p:nvSpPr>
          <p:cNvPr id="298010" name="Rectangle 26"/>
          <p:cNvSpPr>
            <a:spLocks noChangeArrowheads="1"/>
          </p:cNvSpPr>
          <p:nvPr/>
        </p:nvSpPr>
        <p:spPr bwMode="auto">
          <a:xfrm>
            <a:off x="2581275" y="460375"/>
            <a:ext cx="6562725" cy="1074738"/>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r>
              <a:rPr lang="en-US" sz="3200" b="1" baseline="0">
                <a:solidFill>
                  <a:srgbClr val="33CCCC"/>
                </a:solidFill>
                <a:latin typeface="Myriad Pro" charset="0"/>
              </a:rPr>
              <a:t>XÊ-RU-BA-BÊN</a:t>
            </a:r>
            <a:r>
              <a:rPr lang="en-US" sz="3200" b="1" baseline="0">
                <a:solidFill>
                  <a:srgbClr val="FFFF00"/>
                </a:solidFill>
                <a:latin typeface="Myriad Pro" charset="0"/>
              </a:rPr>
              <a:t>…trở về đề bắt đầu cuộc tái xây dựng Đền Thờ.</a:t>
            </a:r>
          </a:p>
        </p:txBody>
      </p:sp>
      <p:grpSp>
        <p:nvGrpSpPr>
          <p:cNvPr id="25627" name="Group 27"/>
          <p:cNvGrpSpPr>
            <a:grpSpLocks/>
          </p:cNvGrpSpPr>
          <p:nvPr/>
        </p:nvGrpSpPr>
        <p:grpSpPr bwMode="auto">
          <a:xfrm>
            <a:off x="7943850" y="3435350"/>
            <a:ext cx="1195388" cy="1098550"/>
            <a:chOff x="3544" y="2589"/>
            <a:chExt cx="753" cy="692"/>
          </a:xfrm>
        </p:grpSpPr>
        <p:sp>
          <p:nvSpPr>
            <p:cNvPr id="25638" name="Freeform 2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39" name="Freeform 2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5640" name="AutoShape 3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25641" name="Rectangle 3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25642" name="Line 32"/>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3" name="Line 33"/>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4" name="Rectangle 34"/>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900" b="1" baseline="0">
                  <a:solidFill>
                    <a:srgbClr val="000000"/>
                  </a:solidFill>
                  <a:latin typeface="Chicago" charset="0"/>
                </a:rPr>
                <a:t>CAPTIVITY</a:t>
              </a:r>
            </a:p>
          </p:txBody>
        </p:sp>
        <p:sp>
          <p:nvSpPr>
            <p:cNvPr id="25645" name="Line 35"/>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6" name="Line 36"/>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7" name="Rectangle 37"/>
            <p:cNvSpPr>
              <a:spLocks noChangeArrowheads="1"/>
            </p:cNvSpPr>
            <p:nvPr/>
          </p:nvSpPr>
          <p:spPr bwMode="auto">
            <a:xfrm>
              <a:off x="3665" y="2752"/>
              <a:ext cx="443"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000" b="1" baseline="0">
                  <a:solidFill>
                    <a:srgbClr val="000000"/>
                  </a:solidFill>
                  <a:latin typeface="Helvetica" charset="0"/>
                </a:rPr>
                <a:t>70 Years</a:t>
              </a:r>
            </a:p>
          </p:txBody>
        </p:sp>
        <p:sp>
          <p:nvSpPr>
            <p:cNvPr id="25648" name="Rectangle 38"/>
            <p:cNvSpPr>
              <a:spLocks noChangeArrowheads="1"/>
            </p:cNvSpPr>
            <p:nvPr/>
          </p:nvSpPr>
          <p:spPr bwMode="auto">
            <a:xfrm>
              <a:off x="3695" y="2864"/>
              <a:ext cx="39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000" b="1" baseline="0">
                  <a:solidFill>
                    <a:srgbClr val="000000"/>
                  </a:solidFill>
                  <a:latin typeface="Helvetica" charset="0"/>
                </a:rPr>
                <a:t>3 Treks</a:t>
              </a:r>
            </a:p>
          </p:txBody>
        </p:sp>
        <p:sp>
          <p:nvSpPr>
            <p:cNvPr id="25649" name="Rectangle 39"/>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000" b="1" baseline="0">
                  <a:solidFill>
                    <a:srgbClr val="000000"/>
                  </a:solidFill>
                  <a:latin typeface="Helvetica" charset="0"/>
                </a:rPr>
                <a:t>Z - E - N</a:t>
              </a:r>
            </a:p>
          </p:txBody>
        </p:sp>
        <p:sp>
          <p:nvSpPr>
            <p:cNvPr id="25650" name="Rectangle 40"/>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51" name="Rectangle 41"/>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52" name="Rectangle 42"/>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800" b="1" baseline="0">
                  <a:solidFill>
                    <a:srgbClr val="000000"/>
                  </a:solidFill>
                  <a:latin typeface="Helvetica" charset="0"/>
                </a:rPr>
                <a:t>100 Years / 50,000</a:t>
              </a:r>
            </a:p>
          </p:txBody>
        </p:sp>
      </p:grpSp>
      <p:sp>
        <p:nvSpPr>
          <p:cNvPr id="25628" name="Text Box 43"/>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2000" baseline="0">
                <a:solidFill>
                  <a:srgbClr val="FFA27C"/>
                </a:solidFill>
                <a:latin typeface="B VAG Rounded Bold" charset="0"/>
              </a:rPr>
              <a:t> </a:t>
            </a:r>
          </a:p>
        </p:txBody>
      </p:sp>
      <p:sp>
        <p:nvSpPr>
          <p:cNvPr id="25629" name="Text Box 44"/>
          <p:cNvSpPr txBox="1">
            <a:spLocks noChangeArrowheads="1"/>
          </p:cNvSpPr>
          <p:nvPr/>
        </p:nvSpPr>
        <p:spPr bwMode="auto">
          <a:xfrm>
            <a:off x="8591550" y="64230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1800" b="1" baseline="0">
                <a:latin typeface="Comic Sans MS" charset="0"/>
              </a:rPr>
              <a:t>3</a:t>
            </a:r>
            <a:endParaRPr lang="en-US" sz="2000" baseline="0">
              <a:solidFill>
                <a:srgbClr val="FFA27C"/>
              </a:solidFill>
              <a:latin typeface="B VAG Rounded Bold" charset="0"/>
            </a:endParaRPr>
          </a:p>
        </p:txBody>
      </p:sp>
      <p:grpSp>
        <p:nvGrpSpPr>
          <p:cNvPr id="3" name="Group 45"/>
          <p:cNvGrpSpPr>
            <a:grpSpLocks/>
          </p:cNvGrpSpPr>
          <p:nvPr/>
        </p:nvGrpSpPr>
        <p:grpSpPr bwMode="auto">
          <a:xfrm>
            <a:off x="2774950" y="1435100"/>
            <a:ext cx="5265738" cy="4075113"/>
            <a:chOff x="1247" y="633"/>
            <a:chExt cx="3317" cy="2567"/>
          </a:xfrm>
        </p:grpSpPr>
        <p:sp>
          <p:nvSpPr>
            <p:cNvPr id="298030" name="AutoShape 46"/>
            <p:cNvSpPr>
              <a:spLocks noChangeArrowheads="1"/>
            </p:cNvSpPr>
            <p:nvPr/>
          </p:nvSpPr>
          <p:spPr bwMode="auto">
            <a:xfrm>
              <a:off x="1467" y="633"/>
              <a:ext cx="2848" cy="2567"/>
            </a:xfrm>
            <a:prstGeom prst="roundRect">
              <a:avLst>
                <a:gd name="adj" fmla="val 16667"/>
              </a:avLst>
            </a:prstGeom>
            <a:gradFill rotWithShape="0">
              <a:gsLst>
                <a:gs pos="0">
                  <a:schemeClr val="accent1">
                    <a:gamma/>
                    <a:shade val="0"/>
                    <a:invGamma/>
                  </a:schemeClr>
                </a:gs>
                <a:gs pos="50000">
                  <a:schemeClr val="accent1"/>
                </a:gs>
                <a:gs pos="100000">
                  <a:schemeClr val="accent1">
                    <a:gamma/>
                    <a:shade val="0"/>
                    <a:invGamma/>
                  </a:schemeClr>
                </a:gs>
              </a:gsLst>
              <a:lin ang="5400000" scaled="1"/>
            </a:gradFill>
            <a:ln w="57150">
              <a:solidFill>
                <a:schemeClr val="accent2"/>
              </a:solidFill>
              <a:round/>
              <a:headEnd/>
              <a:tailEnd/>
            </a:ln>
            <a:effectLst/>
          </p:spPr>
          <p:txBody>
            <a:bodyPr wrap="none" anchor="ctr"/>
            <a:lstStyle/>
            <a:p>
              <a:pPr>
                <a:defRPr/>
              </a:pPr>
              <a:endParaRPr lang="en-US">
                <a:latin typeface="Times New Roman" pitchFamily="18" charset="0"/>
                <a:ea typeface="+mn-ea"/>
              </a:endParaRPr>
            </a:p>
          </p:txBody>
        </p:sp>
        <p:sp>
          <p:nvSpPr>
            <p:cNvPr id="298031" name="Text Box 47"/>
            <p:cNvSpPr txBox="1">
              <a:spLocks noChangeArrowheads="1"/>
            </p:cNvSpPr>
            <p:nvPr/>
          </p:nvSpPr>
          <p:spPr bwMode="auto">
            <a:xfrm>
              <a:off x="1252" y="992"/>
              <a:ext cx="3312" cy="692"/>
            </a:xfrm>
            <a:prstGeom prst="rect">
              <a:avLst/>
            </a:prstGeom>
            <a:noFill/>
            <a:ln w="12700">
              <a:noFill/>
              <a:miter lim="800000"/>
              <a:headEnd/>
              <a:tailEnd/>
            </a:ln>
            <a:effectLst>
              <a:outerShdw dist="71842" dir="2700000" algn="ctr" rotWithShape="0">
                <a:schemeClr val="bg2"/>
              </a:outerShdw>
            </a:effectLst>
          </p:spPr>
          <p:txBody>
            <a:bodyPr>
              <a:spAutoFit/>
            </a:bodyPr>
            <a:lstStyle/>
            <a:p>
              <a:pPr>
                <a:spcBef>
                  <a:spcPct val="50000"/>
                </a:spcBef>
                <a:defRPr/>
              </a:pPr>
              <a:r>
                <a:rPr lang="en-US" sz="6600" b="1" baseline="0">
                  <a:solidFill>
                    <a:schemeClr val="tx2"/>
                  </a:solidFill>
                  <a:latin typeface="Comic Sans MS" pitchFamily="66" charset="0"/>
                  <a:ea typeface="+mn-ea"/>
                </a:rPr>
                <a:t>G-E-N</a:t>
              </a:r>
              <a:endParaRPr lang="en-US" sz="4800" b="1" baseline="0">
                <a:solidFill>
                  <a:schemeClr val="tx2"/>
                </a:solidFill>
                <a:latin typeface="Comic Sans MS" pitchFamily="66" charset="0"/>
                <a:ea typeface="+mn-ea"/>
              </a:endParaRPr>
            </a:p>
          </p:txBody>
        </p:sp>
        <p:sp>
          <p:nvSpPr>
            <p:cNvPr id="298032" name="Text Box 48"/>
            <p:cNvSpPr txBox="1">
              <a:spLocks noChangeArrowheads="1"/>
            </p:cNvSpPr>
            <p:nvPr/>
          </p:nvSpPr>
          <p:spPr bwMode="auto">
            <a:xfrm>
              <a:off x="1247" y="1890"/>
              <a:ext cx="3312" cy="365"/>
            </a:xfrm>
            <a:prstGeom prst="rect">
              <a:avLst/>
            </a:prstGeom>
            <a:noFill/>
            <a:ln w="12700">
              <a:noFill/>
              <a:miter lim="800000"/>
              <a:headEnd/>
              <a:tailEnd/>
            </a:ln>
            <a:effectLst>
              <a:outerShdw dist="71842" dir="2700000" algn="ctr" rotWithShape="0">
                <a:schemeClr val="bg2"/>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3200" b="1" baseline="0">
                  <a:solidFill>
                    <a:schemeClr val="tx2"/>
                  </a:solidFill>
                  <a:latin typeface="Myriad Pro" charset="0"/>
                </a:rPr>
                <a:t>BA NHÀ NGOẠI GIAO</a:t>
              </a:r>
            </a:p>
          </p:txBody>
        </p:sp>
      </p:grpSp>
      <p:sp>
        <p:nvSpPr>
          <p:cNvPr id="298033" name="Rectangle 49"/>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r>
              <a:rPr lang="en-US" sz="1000" b="1" baseline="0">
                <a:effectLst>
                  <a:outerShdw blurRad="38100" dist="38100" dir="2700000" algn="tl">
                    <a:srgbClr val="000000"/>
                  </a:outerShdw>
                </a:effectLst>
                <a:latin typeface="Comic Sans MS" charset="0"/>
              </a:rPr>
              <a:t>66</a:t>
            </a:r>
          </a:p>
        </p:txBody>
      </p:sp>
      <p:sp>
        <p:nvSpPr>
          <p:cNvPr id="298034" name="Text Box 50"/>
          <p:cNvSpPr txBox="1">
            <a:spLocks noChangeArrowheads="1"/>
          </p:cNvSpPr>
          <p:nvPr/>
        </p:nvSpPr>
        <p:spPr bwMode="auto">
          <a:xfrm>
            <a:off x="1754188" y="0"/>
            <a:ext cx="5957887" cy="336550"/>
          </a:xfrm>
          <a:prstGeom prst="rect">
            <a:avLst/>
          </a:prstGeom>
          <a:noFill/>
          <a:ln w="12700">
            <a:noFill/>
            <a:miter lim="800000"/>
            <a:headEnd/>
            <a:tailEnd/>
          </a:ln>
          <a:effectLst>
            <a:outerShdw dist="71842" dir="2700000" algn="ctr" rotWithShape="0">
              <a:schemeClr val="bg2"/>
            </a:outerShdw>
          </a:effectLst>
        </p:spPr>
        <p:txBody>
          <a:bodyPr>
            <a:spAutoFit/>
          </a:bodyPr>
          <a:lstStyle/>
          <a:p>
            <a:pPr algn="l">
              <a:spcBef>
                <a:spcPct val="50000"/>
              </a:spcBef>
              <a:defRPr/>
            </a:pPr>
            <a:r>
              <a:rPr lang="en-US" sz="1600" b="1" baseline="0">
                <a:latin typeface="Comic Sans MS" pitchFamily="66" charset="0"/>
                <a:ea typeface="+mn-ea"/>
              </a:rPr>
              <a:t>Jer. 29:10; Ezra 3:8; Neh. 2:5-6</a:t>
            </a:r>
          </a:p>
        </p:txBody>
      </p:sp>
      <p:sp>
        <p:nvSpPr>
          <p:cNvPr id="25633" name="Text Box 51"/>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sz="1200" b="1" baseline="0">
                <a:latin typeface="Arial" charset="0"/>
              </a:rPr>
              <a:t>Handbook pg. 37-38</a:t>
            </a:r>
          </a:p>
        </p:txBody>
      </p:sp>
      <p:sp>
        <p:nvSpPr>
          <p:cNvPr id="298036" name="Rectangle 52"/>
          <p:cNvSpPr>
            <a:spLocks noGrp="1" noChangeArrowheads="1"/>
          </p:cNvSpPr>
          <p:nvPr>
            <p:ph type="title" idx="4294967295"/>
          </p:nvPr>
        </p:nvSpPr>
        <p:spPr bwMode="auto">
          <a:xfrm>
            <a:off x="4191000" y="6553200"/>
            <a:ext cx="990600" cy="304800"/>
          </a:xfrm>
          <a:prstGeom prst="rect">
            <a:avLst/>
          </a:prstGeom>
          <a:ln>
            <a:miter lim="800000"/>
            <a:headEnd/>
            <a:tailEnd/>
          </a:ln>
        </p:spPr>
        <p:txBody>
          <a:bodyPr/>
          <a:lstStyle/>
          <a:p>
            <a:pPr>
              <a:defRPr/>
            </a:pPr>
            <a:r>
              <a:rPr lang="en-US" sz="1800" b="1" smtClean="0">
                <a:effectLst/>
                <a:latin typeface="Comic Sans MS" pitchFamily="66" charset="0"/>
                <a:ea typeface="+mj-ea"/>
              </a:rPr>
              <a:t>G-E-N</a:t>
            </a:r>
            <a:endParaRPr lang="en-US" sz="1000" smtClean="0">
              <a:ea typeface="+mj-ea"/>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98010"/>
                                        </p:tgtEl>
                                        <p:attrNameLst>
                                          <p:attrName>style.visibility</p:attrName>
                                        </p:attrNameLst>
                                      </p:cBhvr>
                                      <p:to>
                                        <p:strVal val="visible"/>
                                      </p:to>
                                    </p:set>
                                    <p:anim calcmode="lin" valueType="num">
                                      <p:cBhvr>
                                        <p:cTn id="7" dur="500" fill="hold"/>
                                        <p:tgtEl>
                                          <p:spTgt spid="298010"/>
                                        </p:tgtEl>
                                        <p:attrNameLst>
                                          <p:attrName>ppt_w</p:attrName>
                                        </p:attrNameLst>
                                      </p:cBhvr>
                                      <p:tavLst>
                                        <p:tav tm="0">
                                          <p:val>
                                            <p:fltVal val="0"/>
                                          </p:val>
                                        </p:tav>
                                        <p:tav tm="100000">
                                          <p:val>
                                            <p:strVal val="#ppt_w"/>
                                          </p:val>
                                        </p:tav>
                                      </p:tavLst>
                                    </p:anim>
                                    <p:anim calcmode="lin" valueType="num">
                                      <p:cBhvr>
                                        <p:cTn id="8" dur="500" fill="hold"/>
                                        <p:tgtEl>
                                          <p:spTgt spid="298010"/>
                                        </p:tgtEl>
                                        <p:attrNameLst>
                                          <p:attrName>ppt_h</p:attrName>
                                        </p:attrNameLst>
                                      </p:cBhvr>
                                      <p:tavLst>
                                        <p:tav tm="0">
                                          <p:val>
                                            <p:fltVal val="0"/>
                                          </p:val>
                                        </p:tav>
                                        <p:tav tm="100000">
                                          <p:val>
                                            <p:strVal val="#ppt_h"/>
                                          </p:val>
                                        </p:tav>
                                      </p:tavLst>
                                    </p:anim>
                                    <p:anim calcmode="lin" valueType="num">
                                      <p:cBhvr>
                                        <p:cTn id="9" dur="500" fill="hold"/>
                                        <p:tgtEl>
                                          <p:spTgt spid="298010"/>
                                        </p:tgtEl>
                                        <p:attrNameLst>
                                          <p:attrName>ppt_x</p:attrName>
                                        </p:attrNameLst>
                                      </p:cBhvr>
                                      <p:tavLst>
                                        <p:tav tm="0">
                                          <p:val>
                                            <p:fltVal val="0.5"/>
                                          </p:val>
                                        </p:tav>
                                        <p:tav tm="100000">
                                          <p:val>
                                            <p:strVal val="#ppt_x"/>
                                          </p:val>
                                        </p:tav>
                                      </p:tavLst>
                                    </p:anim>
                                    <p:anim calcmode="lin" valueType="num">
                                      <p:cBhvr>
                                        <p:cTn id="10" dur="500" fill="hold"/>
                                        <p:tgtEl>
                                          <p:spTgt spid="29801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98007"/>
                                        </p:tgtEl>
                                        <p:attrNameLst>
                                          <p:attrName>style.visibility</p:attrName>
                                        </p:attrNameLst>
                                      </p:cBhvr>
                                      <p:to>
                                        <p:strVal val="visible"/>
                                      </p:to>
                                    </p:set>
                                    <p:anim calcmode="lin" valueType="num">
                                      <p:cBhvr>
                                        <p:cTn id="15" dur="500" fill="hold"/>
                                        <p:tgtEl>
                                          <p:spTgt spid="298007"/>
                                        </p:tgtEl>
                                        <p:attrNameLst>
                                          <p:attrName>ppt_w</p:attrName>
                                        </p:attrNameLst>
                                      </p:cBhvr>
                                      <p:tavLst>
                                        <p:tav tm="0">
                                          <p:val>
                                            <p:fltVal val="0"/>
                                          </p:val>
                                        </p:tav>
                                        <p:tav tm="100000">
                                          <p:val>
                                            <p:strVal val="#ppt_w"/>
                                          </p:val>
                                        </p:tav>
                                      </p:tavLst>
                                    </p:anim>
                                    <p:anim calcmode="lin" valueType="num">
                                      <p:cBhvr>
                                        <p:cTn id="16" dur="500" fill="hold"/>
                                        <p:tgtEl>
                                          <p:spTgt spid="298007"/>
                                        </p:tgtEl>
                                        <p:attrNameLst>
                                          <p:attrName>ppt_h</p:attrName>
                                        </p:attrNameLst>
                                      </p:cBhvr>
                                      <p:tavLst>
                                        <p:tav tm="0">
                                          <p:val>
                                            <p:fltVal val="0"/>
                                          </p:val>
                                        </p:tav>
                                        <p:tav tm="100000">
                                          <p:val>
                                            <p:strVal val="#ppt_h"/>
                                          </p:val>
                                        </p:tav>
                                      </p:tavLst>
                                    </p:anim>
                                    <p:anim calcmode="lin" valueType="num">
                                      <p:cBhvr>
                                        <p:cTn id="17" dur="500" fill="hold"/>
                                        <p:tgtEl>
                                          <p:spTgt spid="298007"/>
                                        </p:tgtEl>
                                        <p:attrNameLst>
                                          <p:attrName>ppt_x</p:attrName>
                                        </p:attrNameLst>
                                      </p:cBhvr>
                                      <p:tavLst>
                                        <p:tav tm="0">
                                          <p:val>
                                            <p:fltVal val="0.5"/>
                                          </p:val>
                                        </p:tav>
                                        <p:tav tm="100000">
                                          <p:val>
                                            <p:strVal val="#ppt_x"/>
                                          </p:val>
                                        </p:tav>
                                      </p:tavLst>
                                    </p:anim>
                                    <p:anim calcmode="lin" valueType="num">
                                      <p:cBhvr>
                                        <p:cTn id="18" dur="500" fill="hold"/>
                                        <p:tgtEl>
                                          <p:spTgt spid="298007"/>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98008"/>
                                        </p:tgtEl>
                                        <p:attrNameLst>
                                          <p:attrName>style.visibility</p:attrName>
                                        </p:attrNameLst>
                                      </p:cBhvr>
                                      <p:to>
                                        <p:strVal val="visible"/>
                                      </p:to>
                                    </p:set>
                                    <p:anim calcmode="lin" valueType="num">
                                      <p:cBhvr>
                                        <p:cTn id="23" dur="500" fill="hold"/>
                                        <p:tgtEl>
                                          <p:spTgt spid="298008"/>
                                        </p:tgtEl>
                                        <p:attrNameLst>
                                          <p:attrName>ppt_w</p:attrName>
                                        </p:attrNameLst>
                                      </p:cBhvr>
                                      <p:tavLst>
                                        <p:tav tm="0">
                                          <p:val>
                                            <p:fltVal val="0"/>
                                          </p:val>
                                        </p:tav>
                                        <p:tav tm="100000">
                                          <p:val>
                                            <p:strVal val="#ppt_w"/>
                                          </p:val>
                                        </p:tav>
                                      </p:tavLst>
                                    </p:anim>
                                    <p:anim calcmode="lin" valueType="num">
                                      <p:cBhvr>
                                        <p:cTn id="24" dur="500" fill="hold"/>
                                        <p:tgtEl>
                                          <p:spTgt spid="298008"/>
                                        </p:tgtEl>
                                        <p:attrNameLst>
                                          <p:attrName>ppt_h</p:attrName>
                                        </p:attrNameLst>
                                      </p:cBhvr>
                                      <p:tavLst>
                                        <p:tav tm="0">
                                          <p:val>
                                            <p:fltVal val="0"/>
                                          </p:val>
                                        </p:tav>
                                        <p:tav tm="100000">
                                          <p:val>
                                            <p:strVal val="#ppt_h"/>
                                          </p:val>
                                        </p:tav>
                                      </p:tavLst>
                                    </p:anim>
                                    <p:anim calcmode="lin" valueType="num">
                                      <p:cBhvr>
                                        <p:cTn id="25" dur="500" fill="hold"/>
                                        <p:tgtEl>
                                          <p:spTgt spid="298008"/>
                                        </p:tgtEl>
                                        <p:attrNameLst>
                                          <p:attrName>ppt_x</p:attrName>
                                        </p:attrNameLst>
                                      </p:cBhvr>
                                      <p:tavLst>
                                        <p:tav tm="0">
                                          <p:val>
                                            <p:fltVal val="0.5"/>
                                          </p:val>
                                        </p:tav>
                                        <p:tav tm="100000">
                                          <p:val>
                                            <p:strVal val="#ppt_x"/>
                                          </p:val>
                                        </p:tav>
                                      </p:tavLst>
                                    </p:anim>
                                    <p:anim calcmode="lin" valueType="num">
                                      <p:cBhvr>
                                        <p:cTn id="26" dur="500" fill="hold"/>
                                        <p:tgtEl>
                                          <p:spTgt spid="298008"/>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007" grpId="0" autoUpdateAnimBg="0"/>
      <p:bldP spid="298008" grpId="0" autoUpdateAnimBg="0"/>
      <p:bldP spid="2980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1714500" y="4191000"/>
            <a:ext cx="5715000" cy="2057400"/>
          </a:xfrm>
          <a:solidFill>
            <a:srgbClr val="000000"/>
          </a:solidFill>
        </p:spPr>
        <p:txBody>
          <a:bodyPr/>
          <a:lstStyle/>
          <a:p>
            <a:pPr algn="ctr" eaLnBrk="1" hangingPunct="1"/>
            <a:r>
              <a:rPr lang="en-US" sz="3600" b="1">
                <a:solidFill>
                  <a:schemeClr val="tx1"/>
                </a:solidFill>
                <a:latin typeface="Arial" charset="0"/>
              </a:rPr>
              <a:t>Làm sao bạn biết Đức Chúa trời </a:t>
            </a:r>
            <a:r>
              <a:rPr lang="en-US" sz="3600" b="1">
                <a:solidFill>
                  <a:srgbClr val="FFFF00"/>
                </a:solidFill>
                <a:latin typeface="Arial" charset="0"/>
              </a:rPr>
              <a:t>muốn</a:t>
            </a:r>
            <a:r>
              <a:rPr lang="en-US" sz="3600" b="1">
                <a:solidFill>
                  <a:schemeClr val="tx1"/>
                </a:solidFill>
                <a:latin typeface="Arial" charset="0"/>
              </a:rPr>
              <a:t> bạn làm một công việc nào đó?</a:t>
            </a:r>
            <a:endParaRPr lang="en-US" b="1">
              <a:latin typeface="Arial" charset="0"/>
            </a:endParaRPr>
          </a:p>
        </p:txBody>
      </p:sp>
      <p:pic>
        <p:nvPicPr>
          <p:cNvPr id="26627" name="Picture 3" descr="vision-and-mission,property=bild,bereich=gsec,sprache=en,groesse=LightWindow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7938"/>
            <a:ext cx="6324600" cy="42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152400"/>
            <a:ext cx="9144000" cy="1219200"/>
          </a:xfrm>
          <a:solidFill>
            <a:srgbClr val="000000"/>
          </a:solidFill>
        </p:spPr>
        <p:txBody>
          <a:bodyPr/>
          <a:lstStyle/>
          <a:p>
            <a:pPr algn="ctr" eaLnBrk="1" hangingPunct="1"/>
            <a:r>
              <a:rPr lang="en-US" sz="3300" b="1">
                <a:solidFill>
                  <a:schemeClr val="tx1"/>
                </a:solidFill>
                <a:latin typeface="Arial" charset="0"/>
              </a:rPr>
              <a:t>I.	Đức Chúa Trời cho chúng ta </a:t>
            </a:r>
            <a:r>
              <a:rPr lang="en-US" sz="3300" b="1">
                <a:solidFill>
                  <a:srgbClr val="FFFF00"/>
                </a:solidFill>
                <a:latin typeface="Arial" charset="0"/>
              </a:rPr>
              <a:t>thông tin</a:t>
            </a:r>
            <a:r>
              <a:rPr lang="en-US" sz="3300" b="1">
                <a:solidFill>
                  <a:schemeClr val="tx1"/>
                </a:solidFill>
                <a:latin typeface="Arial" charset="0"/>
              </a:rPr>
              <a:t> chúng ta cần để làm theo ý muốn Ngài.</a:t>
            </a:r>
            <a:endParaRPr lang="en-US" sz="3300">
              <a:solidFill>
                <a:schemeClr val="tx1"/>
              </a:solidFill>
              <a:latin typeface="Arial" charset="0"/>
            </a:endParaRPr>
          </a:p>
        </p:txBody>
      </p:sp>
      <p:pic>
        <p:nvPicPr>
          <p:cNvPr id="27651" name="Picture 5" descr="infocgon319l"/>
          <p:cNvPicPr>
            <a:picLocks noChangeAspect="1" noChangeArrowheads="1"/>
          </p:cNvPicPr>
          <p:nvPr/>
        </p:nvPicPr>
        <p:blipFill>
          <a:blip r:embed="rId3">
            <a:extLst>
              <a:ext uri="{28A0092B-C50C-407E-A947-70E740481C1C}">
                <a14:useLocalDpi xmlns:a14="http://schemas.microsoft.com/office/drawing/2010/main" val="0"/>
              </a:ext>
            </a:extLst>
          </a:blip>
          <a:srcRect b="13750"/>
          <a:stretch>
            <a:fillRect/>
          </a:stretch>
        </p:blipFill>
        <p:spPr bwMode="auto">
          <a:xfrm>
            <a:off x="2057400" y="1600200"/>
            <a:ext cx="48736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5410200" y="152400"/>
            <a:ext cx="3657600" cy="4495800"/>
          </a:xfrm>
          <a:solidFill>
            <a:srgbClr val="000000"/>
          </a:solidFill>
        </p:spPr>
        <p:txBody>
          <a:bodyPr/>
          <a:lstStyle/>
          <a:p>
            <a:pPr algn="ctr" eaLnBrk="1" hangingPunct="1"/>
            <a:r>
              <a:rPr lang="en-US" sz="3600" b="1">
                <a:solidFill>
                  <a:schemeClr val="tx1"/>
                </a:solidFill>
                <a:latin typeface="Arial" charset="0"/>
              </a:rPr>
              <a:t>Đức Chúa Trời báo cho Nê-hê-mi về tình trạng đáng buồn của Giê-ru-sa-lem về việc không có tường thành (1-3).</a:t>
            </a:r>
            <a:endParaRPr lang="en-US">
              <a:solidFill>
                <a:schemeClr val="tx1"/>
              </a:solidFill>
              <a:latin typeface="Arial" charset="0"/>
            </a:endParaRPr>
          </a:p>
        </p:txBody>
      </p:sp>
      <p:pic>
        <p:nvPicPr>
          <p:cNvPr id="28675" name="Picture 7" descr="rubble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
            <a:ext cx="42672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rubbleti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24200"/>
            <a:ext cx="27495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004200"/>
            </a:gs>
          </a:gsLst>
          <a:path path="shape">
            <a:fillToRect l="50000" t="50000" r="50000" b="50000"/>
          </a:path>
        </a:gradFill>
        <a:effectLst/>
      </p:bgPr>
    </p:bg>
    <p:spTree>
      <p:nvGrpSpPr>
        <p:cNvPr id="1" name=""/>
        <p:cNvGrpSpPr/>
        <p:nvPr/>
      </p:nvGrpSpPr>
      <p:grpSpPr>
        <a:xfrm>
          <a:off x="0" y="0"/>
          <a:ext cx="0" cy="0"/>
          <a:chOff x="0" y="0"/>
          <a:chExt cx="0" cy="0"/>
        </a:xfrm>
      </p:grpSpPr>
      <p:sp>
        <p:nvSpPr>
          <p:cNvPr id="35" name="Rectangle 4"/>
          <p:cNvSpPr>
            <a:spLocks noGrp="1" noChangeArrowheads="1"/>
          </p:cNvSpPr>
          <p:nvPr>
            <p:ph type="dt" sz="quarter" idx="10"/>
          </p:nvPr>
        </p:nvSpPr>
        <p:spPr/>
        <p:txBody>
          <a:bodyPr/>
          <a:lstStyle/>
          <a:p>
            <a:pPr>
              <a:defRPr/>
            </a:pPr>
            <a:endParaRPr lang="en-US"/>
          </a:p>
        </p:txBody>
      </p:sp>
      <p:sp>
        <p:nvSpPr>
          <p:cNvPr id="36" name="Rectangle 5"/>
          <p:cNvSpPr>
            <a:spLocks noGrp="1" noChangeArrowheads="1"/>
          </p:cNvSpPr>
          <p:nvPr>
            <p:ph type="ftr" sz="quarter" idx="11"/>
          </p:nvPr>
        </p:nvSpPr>
        <p:spPr/>
        <p:txBody>
          <a:bodyPr/>
          <a:lstStyle/>
          <a:p>
            <a:pPr>
              <a:defRPr/>
            </a:pPr>
            <a:endParaRPr lang="en-US"/>
          </a:p>
        </p:txBody>
      </p:sp>
      <p:sp>
        <p:nvSpPr>
          <p:cNvPr id="208898" name="Rectangle 2"/>
          <p:cNvSpPr>
            <a:spLocks noGrp="1" noChangeArrowheads="1"/>
          </p:cNvSpPr>
          <p:nvPr>
            <p:ph type="ctrTitle"/>
          </p:nvPr>
        </p:nvSpPr>
        <p:spPr>
          <a:xfrm>
            <a:off x="1295400" y="0"/>
            <a:ext cx="6477000" cy="1295400"/>
          </a:xfrm>
          <a:solidFill>
            <a:srgbClr val="004200"/>
          </a:solidFill>
          <a:effectLst>
            <a:outerShdw blurRad="63500" dist="35921" dir="2700000" algn="ctr" rotWithShape="0">
              <a:srgbClr val="000000">
                <a:alpha val="99962"/>
              </a:srgbClr>
            </a:outerShdw>
          </a:effectLst>
        </p:spPr>
        <p:txBody>
          <a:bodyPr/>
          <a:lstStyle/>
          <a:p>
            <a:pPr eaLnBrk="1" hangingPunct="1">
              <a:defRPr/>
            </a:pPr>
            <a:r>
              <a:rPr lang="en-US" sz="2400" smtClean="0">
                <a:solidFill>
                  <a:srgbClr val="004200"/>
                </a:solidFill>
                <a:latin typeface="Times" pitchFamily="-112" charset="0"/>
                <a:cs typeface="+mj-cs"/>
              </a:rPr>
              <a:t>The Postexilic Era</a:t>
            </a:r>
          </a:p>
        </p:txBody>
      </p:sp>
      <p:sp>
        <p:nvSpPr>
          <p:cNvPr id="208899" name="Rectangle 3"/>
          <p:cNvSpPr>
            <a:spLocks noChangeArrowheads="1"/>
          </p:cNvSpPr>
          <p:nvPr/>
        </p:nvSpPr>
        <p:spPr bwMode="auto">
          <a:xfrm>
            <a:off x="2667000" y="3505200"/>
            <a:ext cx="6477000" cy="13716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208900" name="Rectangle 4"/>
          <p:cNvSpPr>
            <a:spLocks noChangeArrowheads="1"/>
          </p:cNvSpPr>
          <p:nvPr/>
        </p:nvSpPr>
        <p:spPr bwMode="auto">
          <a:xfrm>
            <a:off x="0" y="3505200"/>
            <a:ext cx="1371600" cy="13716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rgbClr val="808080"/>
            </a:outerShdw>
          </a:effectLst>
        </p:spPr>
        <p:txBody>
          <a:bodyPr wrap="none" anchor="ctr"/>
          <a:lstStyle/>
          <a:p>
            <a:pPr>
              <a:defRPr/>
            </a:pPr>
            <a:endParaRPr lang="en-US">
              <a:latin typeface="Times New Roman" pitchFamily="18" charset="0"/>
              <a:ea typeface="+mn-ea"/>
            </a:endParaRPr>
          </a:p>
        </p:txBody>
      </p:sp>
      <p:sp>
        <p:nvSpPr>
          <p:cNvPr id="208901" name="Text Box 5"/>
          <p:cNvSpPr txBox="1">
            <a:spLocks noChangeArrowheads="1"/>
          </p:cNvSpPr>
          <p:nvPr/>
        </p:nvSpPr>
        <p:spPr bwMode="auto">
          <a:xfrm>
            <a:off x="8382000" y="76200"/>
            <a:ext cx="641350" cy="457200"/>
          </a:xfrm>
          <a:prstGeom prst="rect">
            <a:avLst/>
          </a:prstGeom>
          <a:noFill/>
          <a:ln w="12700" cap="sq">
            <a:noFill/>
            <a:miter lim="800000"/>
            <a:headEnd type="none" w="sm" len="sm"/>
            <a:tailEnd type="none" w="sm" len="sm"/>
          </a:ln>
          <a:effectLst>
            <a:outerShdw dist="35921" dir="2700000" algn="ctr" rotWithShape="0">
              <a:srgbClr val="808080"/>
            </a:outerShdw>
          </a:effectLst>
        </p:spPr>
        <p:txBody>
          <a:bodyPr wrap="none">
            <a:spAutoFit/>
          </a:bodyPr>
          <a:lstStyle/>
          <a:p>
            <a:pPr algn="l" eaLnBrk="1" hangingPunct="1">
              <a:defRPr/>
            </a:pPr>
            <a:r>
              <a:rPr lang="en-US" b="1" baseline="0">
                <a:solidFill>
                  <a:srgbClr val="FFFFFF"/>
                </a:solidFill>
                <a:latin typeface="Times New Roman" pitchFamily="18" charset="0"/>
                <a:ea typeface="+mn-ea"/>
              </a:rPr>
              <a:t>560</a:t>
            </a:r>
          </a:p>
        </p:txBody>
      </p:sp>
      <p:sp>
        <p:nvSpPr>
          <p:cNvPr id="208902" name="Rectangle 6"/>
          <p:cNvSpPr>
            <a:spLocks noChangeArrowheads="1"/>
          </p:cNvSpPr>
          <p:nvPr/>
        </p:nvSpPr>
        <p:spPr bwMode="auto">
          <a:xfrm>
            <a:off x="838200" y="2971800"/>
            <a:ext cx="990600" cy="4572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3200" baseline="0">
                <a:solidFill>
                  <a:srgbClr val="FFFFFF"/>
                </a:solidFill>
                <a:latin typeface="Times New Roman" pitchFamily="18" charset="0"/>
                <a:ea typeface="+mn-ea"/>
              </a:rPr>
              <a:t>586</a:t>
            </a:r>
          </a:p>
        </p:txBody>
      </p:sp>
      <p:sp>
        <p:nvSpPr>
          <p:cNvPr id="29705" name="WordArt 7"/>
          <p:cNvSpPr>
            <a:spLocks noChangeArrowheads="1" noChangeShapeType="1" noTextEdit="1"/>
          </p:cNvSpPr>
          <p:nvPr/>
        </p:nvSpPr>
        <p:spPr bwMode="auto">
          <a:xfrm>
            <a:off x="1905000" y="266700"/>
            <a:ext cx="5381625" cy="647700"/>
          </a:xfrm>
          <a:prstGeom prst="rect">
            <a:avLst/>
          </a:prstGeom>
        </p:spPr>
        <p:txBody>
          <a:bodyPr wrap="none" fromWordArt="1">
            <a:prstTxWarp prst="textPlain">
              <a:avLst>
                <a:gd name="adj" fmla="val 50000"/>
              </a:avLst>
            </a:prstTxWarp>
          </a:bodyPr>
          <a:lstStyle/>
          <a:p>
            <a:r>
              <a:rPr lang="en-US" sz="3600" b="1"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algn="ctr" rotWithShape="0">
                    <a:srgbClr val="000000">
                      <a:alpha val="74998"/>
                    </a:srgbClr>
                  </a:outerShdw>
                </a:effectLst>
                <a:latin typeface="Arial"/>
                <a:ea typeface="Arial"/>
                <a:cs typeface="Arial"/>
              </a:rPr>
              <a:t>Thời Kỳ Hậu Lưu Đày</a:t>
            </a:r>
          </a:p>
        </p:txBody>
      </p:sp>
      <p:sp>
        <p:nvSpPr>
          <p:cNvPr id="208904" name="Rectangle 8"/>
          <p:cNvSpPr>
            <a:spLocks noChangeArrowheads="1"/>
          </p:cNvSpPr>
          <p:nvPr/>
        </p:nvSpPr>
        <p:spPr bwMode="auto">
          <a:xfrm>
            <a:off x="2362200" y="2971800"/>
            <a:ext cx="990600" cy="4572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3200" baseline="0">
                <a:solidFill>
                  <a:srgbClr val="FFFFFF"/>
                </a:solidFill>
                <a:latin typeface="Times New Roman" pitchFamily="18" charset="0"/>
                <a:ea typeface="+mn-ea"/>
              </a:rPr>
              <a:t>539</a:t>
            </a:r>
          </a:p>
        </p:txBody>
      </p:sp>
      <p:sp>
        <p:nvSpPr>
          <p:cNvPr id="208905" name="Rectangle 9"/>
          <p:cNvSpPr>
            <a:spLocks noChangeArrowheads="1"/>
          </p:cNvSpPr>
          <p:nvPr/>
        </p:nvSpPr>
        <p:spPr bwMode="auto">
          <a:xfrm>
            <a:off x="3048000" y="2971800"/>
            <a:ext cx="990600" cy="4572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3200" baseline="0">
                <a:solidFill>
                  <a:srgbClr val="FFFFFF"/>
                </a:solidFill>
                <a:latin typeface="Times New Roman" pitchFamily="18" charset="0"/>
                <a:ea typeface="+mn-ea"/>
              </a:rPr>
              <a:t>536</a:t>
            </a:r>
          </a:p>
        </p:txBody>
      </p:sp>
      <p:sp>
        <p:nvSpPr>
          <p:cNvPr id="208906" name="Rectangle 10"/>
          <p:cNvSpPr>
            <a:spLocks noChangeArrowheads="1"/>
          </p:cNvSpPr>
          <p:nvPr/>
        </p:nvSpPr>
        <p:spPr bwMode="auto">
          <a:xfrm>
            <a:off x="4800600" y="2971800"/>
            <a:ext cx="838200" cy="4572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3200" baseline="0">
                <a:solidFill>
                  <a:srgbClr val="FFFFFF"/>
                </a:solidFill>
                <a:latin typeface="Times New Roman" pitchFamily="18" charset="0"/>
                <a:ea typeface="+mn-ea"/>
              </a:rPr>
              <a:t>516</a:t>
            </a:r>
          </a:p>
        </p:txBody>
      </p:sp>
      <p:sp>
        <p:nvSpPr>
          <p:cNvPr id="208907" name="Rectangle 11"/>
          <p:cNvSpPr>
            <a:spLocks noChangeArrowheads="1"/>
          </p:cNvSpPr>
          <p:nvPr/>
        </p:nvSpPr>
        <p:spPr bwMode="auto">
          <a:xfrm>
            <a:off x="-76200" y="2971800"/>
            <a:ext cx="990600" cy="4572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3200" baseline="0">
                <a:solidFill>
                  <a:srgbClr val="FFFFFF"/>
                </a:solidFill>
                <a:latin typeface="Times New Roman" pitchFamily="18" charset="0"/>
                <a:ea typeface="+mn-ea"/>
              </a:rPr>
              <a:t>605</a:t>
            </a:r>
          </a:p>
        </p:txBody>
      </p:sp>
      <p:sp>
        <p:nvSpPr>
          <p:cNvPr id="208908" name="Rectangle 12"/>
          <p:cNvSpPr>
            <a:spLocks noChangeArrowheads="1"/>
          </p:cNvSpPr>
          <p:nvPr/>
        </p:nvSpPr>
        <p:spPr bwMode="auto">
          <a:xfrm>
            <a:off x="4038600" y="1866900"/>
            <a:ext cx="16764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defRPr/>
            </a:pPr>
            <a:r>
              <a:rPr lang="en-US" sz="2800" baseline="0">
                <a:solidFill>
                  <a:srgbClr val="FFFFFF"/>
                </a:solidFill>
                <a:latin typeface="Times New Roman" pitchFamily="18" charset="0"/>
                <a:ea typeface="+mn-ea"/>
              </a:rPr>
              <a:t>A-ghê</a:t>
            </a:r>
          </a:p>
        </p:txBody>
      </p:sp>
      <p:sp>
        <p:nvSpPr>
          <p:cNvPr id="208909" name="Rectangle 13"/>
          <p:cNvSpPr>
            <a:spLocks noChangeArrowheads="1"/>
          </p:cNvSpPr>
          <p:nvPr/>
        </p:nvSpPr>
        <p:spPr bwMode="auto">
          <a:xfrm>
            <a:off x="4038600" y="2286000"/>
            <a:ext cx="19050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defRPr/>
            </a:pPr>
            <a:r>
              <a:rPr lang="en-US" sz="2800" baseline="0">
                <a:solidFill>
                  <a:srgbClr val="FFFFFF"/>
                </a:solidFill>
                <a:latin typeface="Times New Roman" pitchFamily="18" charset="0"/>
                <a:ea typeface="+mn-ea"/>
              </a:rPr>
              <a:t>Xa-cha-ri</a:t>
            </a:r>
          </a:p>
        </p:txBody>
      </p:sp>
      <p:sp>
        <p:nvSpPr>
          <p:cNvPr id="208910" name="Rectangle 14"/>
          <p:cNvSpPr>
            <a:spLocks noChangeArrowheads="1"/>
          </p:cNvSpPr>
          <p:nvPr/>
        </p:nvSpPr>
        <p:spPr bwMode="auto">
          <a:xfrm>
            <a:off x="7467600" y="2247900"/>
            <a:ext cx="1676400" cy="4953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2800" baseline="0">
                <a:solidFill>
                  <a:srgbClr val="FFFFFF"/>
                </a:solidFill>
                <a:latin typeface="Times New Roman" pitchFamily="18" charset="0"/>
                <a:ea typeface="+mn-ea"/>
              </a:rPr>
              <a:t>Ma-la-chi</a:t>
            </a:r>
          </a:p>
        </p:txBody>
      </p:sp>
      <p:sp>
        <p:nvSpPr>
          <p:cNvPr id="208911" name="Rectangle 15"/>
          <p:cNvSpPr>
            <a:spLocks noChangeArrowheads="1"/>
          </p:cNvSpPr>
          <p:nvPr/>
        </p:nvSpPr>
        <p:spPr bwMode="auto">
          <a:xfrm>
            <a:off x="3886200" y="2971800"/>
            <a:ext cx="838200" cy="4572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3200" baseline="0">
                <a:solidFill>
                  <a:srgbClr val="FFFFFF"/>
                </a:solidFill>
                <a:latin typeface="Times New Roman" pitchFamily="18" charset="0"/>
                <a:ea typeface="+mn-ea"/>
              </a:rPr>
              <a:t>520</a:t>
            </a:r>
          </a:p>
        </p:txBody>
      </p:sp>
      <p:sp>
        <p:nvSpPr>
          <p:cNvPr id="208912" name="Rectangle 16"/>
          <p:cNvSpPr>
            <a:spLocks noChangeArrowheads="1"/>
          </p:cNvSpPr>
          <p:nvPr/>
        </p:nvSpPr>
        <p:spPr bwMode="auto">
          <a:xfrm>
            <a:off x="838200" y="1295400"/>
            <a:ext cx="29718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pPr>
            <a:r>
              <a:rPr lang="en-US" sz="2800" baseline="0">
                <a:solidFill>
                  <a:srgbClr val="FFFFFF"/>
                </a:solidFill>
                <a:ea typeface="Osaka" charset="0"/>
                <a:cs typeface="Osaka" charset="0"/>
              </a:rPr>
              <a:t>Công trình đền thờ</a:t>
            </a:r>
          </a:p>
        </p:txBody>
      </p:sp>
      <p:sp>
        <p:nvSpPr>
          <p:cNvPr id="208913" name="Rectangle 17"/>
          <p:cNvSpPr>
            <a:spLocks noChangeArrowheads="1"/>
          </p:cNvSpPr>
          <p:nvPr/>
        </p:nvSpPr>
        <p:spPr bwMode="auto">
          <a:xfrm>
            <a:off x="7053263" y="5105400"/>
            <a:ext cx="1328737"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defRPr/>
            </a:pPr>
            <a:r>
              <a:rPr lang="en-US" sz="2800" baseline="0">
                <a:solidFill>
                  <a:srgbClr val="FFFFFF"/>
                </a:solidFill>
                <a:latin typeface="Times New Roman" pitchFamily="18" charset="0"/>
                <a:ea typeface="+mn-ea"/>
              </a:rPr>
              <a:t>E-xơ-ra</a:t>
            </a:r>
          </a:p>
        </p:txBody>
      </p:sp>
      <p:sp>
        <p:nvSpPr>
          <p:cNvPr id="208914" name="Rectangle 18"/>
          <p:cNvSpPr>
            <a:spLocks noChangeArrowheads="1"/>
          </p:cNvSpPr>
          <p:nvPr/>
        </p:nvSpPr>
        <p:spPr bwMode="auto">
          <a:xfrm>
            <a:off x="7543800" y="5562600"/>
            <a:ext cx="16764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defRPr/>
            </a:pPr>
            <a:r>
              <a:rPr lang="en-US" sz="2800" baseline="0">
                <a:solidFill>
                  <a:srgbClr val="FFFFFF"/>
                </a:solidFill>
                <a:latin typeface="Times New Roman" pitchFamily="18" charset="0"/>
                <a:ea typeface="+mn-ea"/>
              </a:rPr>
              <a:t>Nê-hê-mi</a:t>
            </a:r>
          </a:p>
        </p:txBody>
      </p:sp>
      <p:sp>
        <p:nvSpPr>
          <p:cNvPr id="208915" name="Rectangle 19"/>
          <p:cNvSpPr>
            <a:spLocks noChangeArrowheads="1"/>
          </p:cNvSpPr>
          <p:nvPr/>
        </p:nvSpPr>
        <p:spPr bwMode="auto">
          <a:xfrm>
            <a:off x="2667000" y="3505200"/>
            <a:ext cx="914400" cy="1371600"/>
          </a:xfrm>
          <a:prstGeom prst="rect">
            <a:avLst/>
          </a:prstGeom>
          <a:solidFill>
            <a:srgbClr val="FF8000"/>
          </a:soli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US" baseline="0">
              <a:solidFill>
                <a:schemeClr val="accent2"/>
              </a:solidFill>
              <a:latin typeface="Times" pitchFamily="-112" charset="0"/>
              <a:ea typeface="+mn-ea"/>
            </a:endParaRPr>
          </a:p>
        </p:txBody>
      </p:sp>
      <p:sp>
        <p:nvSpPr>
          <p:cNvPr id="208916" name="Rectangle 20"/>
          <p:cNvSpPr>
            <a:spLocks noChangeArrowheads="1"/>
          </p:cNvSpPr>
          <p:nvPr/>
        </p:nvSpPr>
        <p:spPr bwMode="auto">
          <a:xfrm>
            <a:off x="4114800" y="3505200"/>
            <a:ext cx="1295400" cy="1371600"/>
          </a:xfrm>
          <a:prstGeom prst="rect">
            <a:avLst/>
          </a:prstGeom>
          <a:solidFill>
            <a:srgbClr val="FF8000"/>
          </a:soli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US" baseline="0">
              <a:solidFill>
                <a:schemeClr val="accent2"/>
              </a:solidFill>
              <a:latin typeface="Times" pitchFamily="-112" charset="0"/>
              <a:ea typeface="+mn-ea"/>
            </a:endParaRPr>
          </a:p>
        </p:txBody>
      </p:sp>
      <p:sp>
        <p:nvSpPr>
          <p:cNvPr id="208917" name="Rectangle 21"/>
          <p:cNvSpPr>
            <a:spLocks noChangeArrowheads="1"/>
          </p:cNvSpPr>
          <p:nvPr/>
        </p:nvSpPr>
        <p:spPr bwMode="auto">
          <a:xfrm>
            <a:off x="228600" y="1295400"/>
            <a:ext cx="609600" cy="457200"/>
          </a:xfrm>
          <a:prstGeom prst="rect">
            <a:avLst/>
          </a:prstGeom>
          <a:solidFill>
            <a:srgbClr val="FF8000"/>
          </a:solidFill>
          <a:ln w="9525">
            <a:solidFill>
              <a:schemeClr val="tx1"/>
            </a:solidFill>
            <a:miter lim="800000"/>
            <a:headEnd/>
            <a:tailEnd/>
          </a:ln>
          <a:effectLst>
            <a:outerShdw dist="35921" dir="2700000" algn="ctr" rotWithShape="0">
              <a:srgbClr val="808080"/>
            </a:outerShdw>
          </a:effectLst>
        </p:spPr>
        <p:txBody>
          <a:bodyPr wrap="none" anchor="ctr"/>
          <a:lstStyle/>
          <a:p>
            <a:pPr>
              <a:defRPr/>
            </a:pPr>
            <a:endParaRPr lang="en-US" baseline="0">
              <a:solidFill>
                <a:schemeClr val="accent2"/>
              </a:solidFill>
              <a:latin typeface="Times" pitchFamily="-112" charset="0"/>
              <a:ea typeface="+mn-ea"/>
            </a:endParaRPr>
          </a:p>
        </p:txBody>
      </p:sp>
      <p:sp>
        <p:nvSpPr>
          <p:cNvPr id="208918" name="Rectangle 22"/>
          <p:cNvSpPr>
            <a:spLocks noChangeArrowheads="1"/>
          </p:cNvSpPr>
          <p:nvPr/>
        </p:nvSpPr>
        <p:spPr bwMode="auto">
          <a:xfrm>
            <a:off x="2667000" y="5105400"/>
            <a:ext cx="22860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defRPr/>
            </a:pPr>
            <a:r>
              <a:rPr lang="en-US" sz="2800" baseline="0">
                <a:solidFill>
                  <a:srgbClr val="FFFFFF"/>
                </a:solidFill>
                <a:latin typeface="Times New Roman" pitchFamily="18" charset="0"/>
                <a:ea typeface="+mn-ea"/>
              </a:rPr>
              <a:t>Xê-ru-ba-bên</a:t>
            </a:r>
          </a:p>
        </p:txBody>
      </p:sp>
      <p:sp>
        <p:nvSpPr>
          <p:cNvPr id="208919" name="Rectangle 23"/>
          <p:cNvSpPr>
            <a:spLocks noChangeArrowheads="1"/>
          </p:cNvSpPr>
          <p:nvPr/>
        </p:nvSpPr>
        <p:spPr bwMode="auto">
          <a:xfrm>
            <a:off x="7543800" y="2971800"/>
            <a:ext cx="1600200" cy="4572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3200" baseline="0">
                <a:solidFill>
                  <a:srgbClr val="FFFFFF"/>
                </a:solidFill>
                <a:latin typeface="Times New Roman" pitchFamily="18" charset="0"/>
                <a:ea typeface="+mn-ea"/>
              </a:rPr>
              <a:t>444-425</a:t>
            </a:r>
          </a:p>
        </p:txBody>
      </p:sp>
      <p:sp>
        <p:nvSpPr>
          <p:cNvPr id="208920" name="Rectangle 24"/>
          <p:cNvSpPr>
            <a:spLocks noChangeArrowheads="1"/>
          </p:cNvSpPr>
          <p:nvPr/>
        </p:nvSpPr>
        <p:spPr bwMode="auto">
          <a:xfrm>
            <a:off x="5638800" y="5105400"/>
            <a:ext cx="13716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defRPr/>
            </a:pPr>
            <a:r>
              <a:rPr lang="en-US" sz="2800" baseline="0">
                <a:solidFill>
                  <a:srgbClr val="FFFFFF"/>
                </a:solidFill>
                <a:latin typeface="Times New Roman" pitchFamily="18" charset="0"/>
                <a:ea typeface="+mn-ea"/>
              </a:rPr>
              <a:t>Ê-xơ-tê</a:t>
            </a:r>
          </a:p>
        </p:txBody>
      </p:sp>
      <p:sp>
        <p:nvSpPr>
          <p:cNvPr id="208921" name="Rectangle 25"/>
          <p:cNvSpPr>
            <a:spLocks noChangeArrowheads="1"/>
          </p:cNvSpPr>
          <p:nvPr/>
        </p:nvSpPr>
        <p:spPr bwMode="auto">
          <a:xfrm>
            <a:off x="5638800" y="2971800"/>
            <a:ext cx="1600200" cy="4572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3200" baseline="0">
                <a:solidFill>
                  <a:srgbClr val="FFFFFF"/>
                </a:solidFill>
                <a:latin typeface="Times New Roman" pitchFamily="18" charset="0"/>
                <a:ea typeface="+mn-ea"/>
              </a:rPr>
              <a:t>483-473</a:t>
            </a:r>
          </a:p>
        </p:txBody>
      </p:sp>
      <p:sp>
        <p:nvSpPr>
          <p:cNvPr id="208922" name="Rectangle 26"/>
          <p:cNvSpPr>
            <a:spLocks noChangeArrowheads="1"/>
          </p:cNvSpPr>
          <p:nvPr/>
        </p:nvSpPr>
        <p:spPr bwMode="auto">
          <a:xfrm>
            <a:off x="76200" y="1981200"/>
            <a:ext cx="16764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defRPr/>
            </a:pPr>
            <a:r>
              <a:rPr lang="en-US" sz="2800" b="1" i="1" baseline="0">
                <a:solidFill>
                  <a:srgbClr val="FFFFFF"/>
                </a:solidFill>
                <a:latin typeface="Times New Roman" pitchFamily="18" charset="0"/>
                <a:ea typeface="+mn-ea"/>
              </a:rPr>
              <a:t>Tiên tri:</a:t>
            </a:r>
          </a:p>
        </p:txBody>
      </p:sp>
      <p:sp>
        <p:nvSpPr>
          <p:cNvPr id="208923" name="Rectangle 27"/>
          <p:cNvSpPr>
            <a:spLocks noChangeArrowheads="1"/>
          </p:cNvSpPr>
          <p:nvPr/>
        </p:nvSpPr>
        <p:spPr bwMode="auto">
          <a:xfrm>
            <a:off x="76200" y="5219700"/>
            <a:ext cx="21336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pPr>
            <a:r>
              <a:rPr lang="en-US" sz="2800" b="1" i="1" baseline="0">
                <a:solidFill>
                  <a:srgbClr val="FFFFFF"/>
                </a:solidFill>
                <a:ea typeface="Osaka" charset="0"/>
                <a:cs typeface="Osaka" charset="0"/>
              </a:rPr>
              <a:t>Người khác:</a:t>
            </a:r>
          </a:p>
        </p:txBody>
      </p:sp>
      <p:sp>
        <p:nvSpPr>
          <p:cNvPr id="208924" name="Rectangle 28"/>
          <p:cNvSpPr>
            <a:spLocks noChangeArrowheads="1"/>
          </p:cNvSpPr>
          <p:nvPr/>
        </p:nvSpPr>
        <p:spPr bwMode="auto">
          <a:xfrm>
            <a:off x="0" y="6115050"/>
            <a:ext cx="2819400" cy="457200"/>
          </a:xfrm>
          <a:prstGeom prst="rect">
            <a:avLst/>
          </a:prstGeom>
          <a:noFill/>
          <a:ln w="9525">
            <a:noFill/>
            <a:miter lim="800000"/>
            <a:headEnd/>
            <a:tailEnd/>
          </a:ln>
          <a:effectLst>
            <a:outerShdw dist="35921" dir="2700000" algn="ctr" rotWithShape="0">
              <a:srgbClr val="808080"/>
            </a:outerShdw>
          </a:effectLst>
        </p:spPr>
        <p:txBody>
          <a:bodyPr/>
          <a:lstStyle/>
          <a:p>
            <a:pPr algn="l" eaLnBrk="1" hangingPunct="1">
              <a:spcBef>
                <a:spcPct val="20000"/>
              </a:spcBef>
              <a:buClr>
                <a:schemeClr val="accent2"/>
              </a:buClr>
              <a:buSzPct val="110000"/>
              <a:defRPr/>
            </a:pPr>
            <a:r>
              <a:rPr lang="en-US" sz="2800" b="1" i="1" baseline="0">
                <a:solidFill>
                  <a:srgbClr val="FFFFFF"/>
                </a:solidFill>
                <a:latin typeface="Times New Roman" pitchFamily="18" charset="0"/>
                <a:ea typeface="+mn-ea"/>
              </a:rPr>
              <a:t>Vua Ba-tư:</a:t>
            </a:r>
          </a:p>
        </p:txBody>
      </p:sp>
      <p:sp>
        <p:nvSpPr>
          <p:cNvPr id="208925" name="Rectangle 29"/>
          <p:cNvSpPr>
            <a:spLocks noChangeArrowheads="1"/>
          </p:cNvSpPr>
          <p:nvPr/>
        </p:nvSpPr>
        <p:spPr bwMode="auto">
          <a:xfrm>
            <a:off x="2209800" y="6096000"/>
            <a:ext cx="1447800" cy="4953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defRPr/>
            </a:pPr>
            <a:r>
              <a:rPr lang="en-US" sz="2800" baseline="0">
                <a:solidFill>
                  <a:srgbClr val="FFFFFF"/>
                </a:solidFill>
                <a:latin typeface="Times New Roman" pitchFamily="18" charset="0"/>
                <a:ea typeface="+mn-ea"/>
              </a:rPr>
              <a:t>Sy-ru</a:t>
            </a:r>
          </a:p>
        </p:txBody>
      </p:sp>
      <p:sp>
        <p:nvSpPr>
          <p:cNvPr id="208926" name="Rectangle 30"/>
          <p:cNvSpPr>
            <a:spLocks noChangeArrowheads="1"/>
          </p:cNvSpPr>
          <p:nvPr/>
        </p:nvSpPr>
        <p:spPr bwMode="auto">
          <a:xfrm>
            <a:off x="3962400" y="6096000"/>
            <a:ext cx="1447800" cy="4953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pPr>
            <a:r>
              <a:rPr lang="en-US" sz="2800" baseline="0">
                <a:solidFill>
                  <a:srgbClr val="FFFFFF"/>
                </a:solidFill>
                <a:ea typeface="Osaka" charset="0"/>
                <a:cs typeface="Osaka" charset="0"/>
              </a:rPr>
              <a:t>Đa-ri-út</a:t>
            </a:r>
          </a:p>
        </p:txBody>
      </p:sp>
      <p:sp>
        <p:nvSpPr>
          <p:cNvPr id="208927" name="Rectangle 31"/>
          <p:cNvSpPr>
            <a:spLocks noChangeArrowheads="1"/>
          </p:cNvSpPr>
          <p:nvPr/>
        </p:nvSpPr>
        <p:spPr bwMode="auto">
          <a:xfrm>
            <a:off x="5334000" y="6096000"/>
            <a:ext cx="1905000" cy="4953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pPr>
            <a:r>
              <a:rPr lang="en-US" sz="2800" baseline="0">
                <a:solidFill>
                  <a:srgbClr val="FFFFFF"/>
                </a:solidFill>
                <a:ea typeface="Osaka" charset="0"/>
                <a:cs typeface="Osaka" charset="0"/>
              </a:rPr>
              <a:t>Xéc-se</a:t>
            </a:r>
          </a:p>
        </p:txBody>
      </p:sp>
      <p:sp>
        <p:nvSpPr>
          <p:cNvPr id="208928" name="Rectangle 32"/>
          <p:cNvSpPr>
            <a:spLocks noChangeArrowheads="1"/>
          </p:cNvSpPr>
          <p:nvPr/>
        </p:nvSpPr>
        <p:spPr bwMode="auto">
          <a:xfrm>
            <a:off x="7010400" y="6096000"/>
            <a:ext cx="2133600" cy="495300"/>
          </a:xfrm>
          <a:prstGeom prst="rect">
            <a:avLst/>
          </a:prstGeom>
          <a:noFill/>
          <a:ln w="9525">
            <a:noFill/>
            <a:miter lim="800000"/>
            <a:headEnd/>
            <a:tailEnd/>
          </a:ln>
          <a:effectLst>
            <a:outerShdw dist="35921" dir="2700000" algn="ctr" rotWithShape="0">
              <a:srgbClr val="808080"/>
            </a:outerShdw>
          </a:effectLst>
        </p:spPr>
        <p:txBody>
          <a:bodyPr/>
          <a:lstStyle/>
          <a:p>
            <a:pPr eaLnBrk="1" hangingPunct="1">
              <a:spcBef>
                <a:spcPct val="20000"/>
              </a:spcBef>
              <a:buClr>
                <a:schemeClr val="accent2"/>
              </a:buClr>
              <a:buSzPct val="110000"/>
            </a:pPr>
            <a:r>
              <a:rPr lang="en-US" sz="2800" baseline="0">
                <a:solidFill>
                  <a:srgbClr val="FFFFFF"/>
                </a:solidFill>
                <a:ea typeface="Osaka" charset="0"/>
                <a:cs typeface="Osaka" charset="0"/>
              </a:rPr>
              <a:t>Ạc-ta-xét-xe</a:t>
            </a:r>
          </a:p>
        </p:txBody>
      </p:sp>
      <p:pic>
        <p:nvPicPr>
          <p:cNvPr id="29731" name="Picture 33" descr="1Temple"/>
          <p:cNvPicPr>
            <a:picLocks noChangeAspect="1" noChangeArrowheads="1"/>
          </p:cNvPicPr>
          <p:nvPr/>
        </p:nvPicPr>
        <p:blipFill>
          <a:blip r:embed="rId3">
            <a:extLst>
              <a:ext uri="{28A0092B-C50C-407E-A947-70E740481C1C}">
                <a14:useLocalDpi xmlns:a14="http://schemas.microsoft.com/office/drawing/2010/main" val="0"/>
              </a:ext>
            </a:extLst>
          </a:blip>
          <a:srcRect l="21739"/>
          <a:stretch>
            <a:fillRect/>
          </a:stretch>
        </p:blipFill>
        <p:spPr bwMode="auto">
          <a:xfrm>
            <a:off x="4191000" y="3657600"/>
            <a:ext cx="114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4" descr="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581400"/>
            <a:ext cx="642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8918"/>
                                        </p:tgtEl>
                                        <p:attrNameLst>
                                          <p:attrName>style.visibility</p:attrName>
                                        </p:attrNameLst>
                                      </p:cBhvr>
                                      <p:to>
                                        <p:strVal val="visible"/>
                                      </p:to>
                                    </p:set>
                                    <p:anim calcmode="lin" valueType="num">
                                      <p:cBhvr additive="base">
                                        <p:cTn id="7" dur="500" fill="hold"/>
                                        <p:tgtEl>
                                          <p:spTgt spid="208918"/>
                                        </p:tgtEl>
                                        <p:attrNameLst>
                                          <p:attrName>ppt_x</p:attrName>
                                        </p:attrNameLst>
                                      </p:cBhvr>
                                      <p:tavLst>
                                        <p:tav tm="0">
                                          <p:val>
                                            <p:strVal val="0-#ppt_w/2"/>
                                          </p:val>
                                        </p:tav>
                                        <p:tav tm="100000">
                                          <p:val>
                                            <p:strVal val="#ppt_x"/>
                                          </p:val>
                                        </p:tav>
                                      </p:tavLst>
                                    </p:anim>
                                    <p:anim calcmode="lin" valueType="num">
                                      <p:cBhvr additive="base">
                                        <p:cTn id="8" dur="500" fill="hold"/>
                                        <p:tgtEl>
                                          <p:spTgt spid="2089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8908"/>
                                        </p:tgtEl>
                                        <p:attrNameLst>
                                          <p:attrName>style.visibility</p:attrName>
                                        </p:attrNameLst>
                                      </p:cBhvr>
                                      <p:to>
                                        <p:strVal val="visible"/>
                                      </p:to>
                                    </p:set>
                                    <p:anim calcmode="lin" valueType="num">
                                      <p:cBhvr additive="base">
                                        <p:cTn id="12" dur="500" fill="hold"/>
                                        <p:tgtEl>
                                          <p:spTgt spid="208908"/>
                                        </p:tgtEl>
                                        <p:attrNameLst>
                                          <p:attrName>ppt_x</p:attrName>
                                        </p:attrNameLst>
                                      </p:cBhvr>
                                      <p:tavLst>
                                        <p:tav tm="0">
                                          <p:val>
                                            <p:strVal val="0-#ppt_w/2"/>
                                          </p:val>
                                        </p:tav>
                                        <p:tav tm="100000">
                                          <p:val>
                                            <p:strVal val="#ppt_x"/>
                                          </p:val>
                                        </p:tav>
                                      </p:tavLst>
                                    </p:anim>
                                    <p:anim calcmode="lin" valueType="num">
                                      <p:cBhvr additive="base">
                                        <p:cTn id="13" dur="500" fill="hold"/>
                                        <p:tgtEl>
                                          <p:spTgt spid="20890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8909"/>
                                        </p:tgtEl>
                                        <p:attrNameLst>
                                          <p:attrName>style.visibility</p:attrName>
                                        </p:attrNameLst>
                                      </p:cBhvr>
                                      <p:to>
                                        <p:strVal val="visible"/>
                                      </p:to>
                                    </p:set>
                                    <p:anim calcmode="lin" valueType="num">
                                      <p:cBhvr additive="base">
                                        <p:cTn id="17" dur="500" fill="hold"/>
                                        <p:tgtEl>
                                          <p:spTgt spid="208909"/>
                                        </p:tgtEl>
                                        <p:attrNameLst>
                                          <p:attrName>ppt_x</p:attrName>
                                        </p:attrNameLst>
                                      </p:cBhvr>
                                      <p:tavLst>
                                        <p:tav tm="0">
                                          <p:val>
                                            <p:strVal val="0-#ppt_w/2"/>
                                          </p:val>
                                        </p:tav>
                                        <p:tav tm="100000">
                                          <p:val>
                                            <p:strVal val="#ppt_x"/>
                                          </p:val>
                                        </p:tav>
                                      </p:tavLst>
                                    </p:anim>
                                    <p:anim calcmode="lin" valueType="num">
                                      <p:cBhvr additive="base">
                                        <p:cTn id="18" dur="500" fill="hold"/>
                                        <p:tgtEl>
                                          <p:spTgt spid="20890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8913"/>
                                        </p:tgtEl>
                                        <p:attrNameLst>
                                          <p:attrName>style.visibility</p:attrName>
                                        </p:attrNameLst>
                                      </p:cBhvr>
                                      <p:to>
                                        <p:strVal val="visible"/>
                                      </p:to>
                                    </p:set>
                                    <p:anim calcmode="lin" valueType="num">
                                      <p:cBhvr additive="base">
                                        <p:cTn id="23" dur="500" fill="hold"/>
                                        <p:tgtEl>
                                          <p:spTgt spid="208913"/>
                                        </p:tgtEl>
                                        <p:attrNameLst>
                                          <p:attrName>ppt_x</p:attrName>
                                        </p:attrNameLst>
                                      </p:cBhvr>
                                      <p:tavLst>
                                        <p:tav tm="0">
                                          <p:val>
                                            <p:strVal val="0-#ppt_w/2"/>
                                          </p:val>
                                        </p:tav>
                                        <p:tav tm="100000">
                                          <p:val>
                                            <p:strVal val="#ppt_x"/>
                                          </p:val>
                                        </p:tav>
                                      </p:tavLst>
                                    </p:anim>
                                    <p:anim calcmode="lin" valueType="num">
                                      <p:cBhvr additive="base">
                                        <p:cTn id="24" dur="500" fill="hold"/>
                                        <p:tgtEl>
                                          <p:spTgt spid="20891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08914"/>
                                        </p:tgtEl>
                                        <p:attrNameLst>
                                          <p:attrName>style.visibility</p:attrName>
                                        </p:attrNameLst>
                                      </p:cBhvr>
                                      <p:to>
                                        <p:strVal val="visible"/>
                                      </p:to>
                                    </p:set>
                                    <p:anim calcmode="lin" valueType="num">
                                      <p:cBhvr additive="base">
                                        <p:cTn id="29" dur="500" fill="hold"/>
                                        <p:tgtEl>
                                          <p:spTgt spid="208914"/>
                                        </p:tgtEl>
                                        <p:attrNameLst>
                                          <p:attrName>ppt_x</p:attrName>
                                        </p:attrNameLst>
                                      </p:cBhvr>
                                      <p:tavLst>
                                        <p:tav tm="0">
                                          <p:val>
                                            <p:strVal val="0-#ppt_w/2"/>
                                          </p:val>
                                        </p:tav>
                                        <p:tav tm="100000">
                                          <p:val>
                                            <p:strVal val="#ppt_x"/>
                                          </p:val>
                                        </p:tav>
                                      </p:tavLst>
                                    </p:anim>
                                    <p:anim calcmode="lin" valueType="num">
                                      <p:cBhvr additive="base">
                                        <p:cTn id="30" dur="500" fill="hold"/>
                                        <p:tgtEl>
                                          <p:spTgt spid="20891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08910"/>
                                        </p:tgtEl>
                                        <p:attrNameLst>
                                          <p:attrName>style.visibility</p:attrName>
                                        </p:attrNameLst>
                                      </p:cBhvr>
                                      <p:to>
                                        <p:strVal val="visible"/>
                                      </p:to>
                                    </p:set>
                                    <p:anim calcmode="lin" valueType="num">
                                      <p:cBhvr additive="base">
                                        <p:cTn id="35" dur="500" fill="hold"/>
                                        <p:tgtEl>
                                          <p:spTgt spid="208910"/>
                                        </p:tgtEl>
                                        <p:attrNameLst>
                                          <p:attrName>ppt_x</p:attrName>
                                        </p:attrNameLst>
                                      </p:cBhvr>
                                      <p:tavLst>
                                        <p:tav tm="0">
                                          <p:val>
                                            <p:strVal val="0-#ppt_w/2"/>
                                          </p:val>
                                        </p:tav>
                                        <p:tav tm="100000">
                                          <p:val>
                                            <p:strVal val="#ppt_x"/>
                                          </p:val>
                                        </p:tav>
                                      </p:tavLst>
                                    </p:anim>
                                    <p:anim calcmode="lin" valueType="num">
                                      <p:cBhvr additive="base">
                                        <p:cTn id="36" dur="500" fill="hold"/>
                                        <p:tgtEl>
                                          <p:spTgt spid="208910"/>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08925"/>
                                        </p:tgtEl>
                                        <p:attrNameLst>
                                          <p:attrName>style.visibility</p:attrName>
                                        </p:attrNameLst>
                                      </p:cBhvr>
                                      <p:to>
                                        <p:strVal val="visible"/>
                                      </p:to>
                                    </p:set>
                                    <p:anim calcmode="lin" valueType="num">
                                      <p:cBhvr additive="base">
                                        <p:cTn id="41" dur="500" fill="hold"/>
                                        <p:tgtEl>
                                          <p:spTgt spid="208925"/>
                                        </p:tgtEl>
                                        <p:attrNameLst>
                                          <p:attrName>ppt_x</p:attrName>
                                        </p:attrNameLst>
                                      </p:cBhvr>
                                      <p:tavLst>
                                        <p:tav tm="0">
                                          <p:val>
                                            <p:strVal val="0-#ppt_w/2"/>
                                          </p:val>
                                        </p:tav>
                                        <p:tav tm="100000">
                                          <p:val>
                                            <p:strVal val="#ppt_x"/>
                                          </p:val>
                                        </p:tav>
                                      </p:tavLst>
                                    </p:anim>
                                    <p:anim calcmode="lin" valueType="num">
                                      <p:cBhvr additive="base">
                                        <p:cTn id="42" dur="500" fill="hold"/>
                                        <p:tgtEl>
                                          <p:spTgt spid="208925"/>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8926"/>
                                        </p:tgtEl>
                                        <p:attrNameLst>
                                          <p:attrName>style.visibility</p:attrName>
                                        </p:attrNameLst>
                                      </p:cBhvr>
                                      <p:to>
                                        <p:strVal val="visible"/>
                                      </p:to>
                                    </p:set>
                                    <p:anim calcmode="lin" valueType="num">
                                      <p:cBhvr additive="base">
                                        <p:cTn id="47" dur="500" fill="hold"/>
                                        <p:tgtEl>
                                          <p:spTgt spid="208926"/>
                                        </p:tgtEl>
                                        <p:attrNameLst>
                                          <p:attrName>ppt_x</p:attrName>
                                        </p:attrNameLst>
                                      </p:cBhvr>
                                      <p:tavLst>
                                        <p:tav tm="0">
                                          <p:val>
                                            <p:strVal val="0-#ppt_w/2"/>
                                          </p:val>
                                        </p:tav>
                                        <p:tav tm="100000">
                                          <p:val>
                                            <p:strVal val="#ppt_x"/>
                                          </p:val>
                                        </p:tav>
                                      </p:tavLst>
                                    </p:anim>
                                    <p:anim calcmode="lin" valueType="num">
                                      <p:cBhvr additive="base">
                                        <p:cTn id="48" dur="500" fill="hold"/>
                                        <p:tgtEl>
                                          <p:spTgt spid="208926"/>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08927"/>
                                        </p:tgtEl>
                                        <p:attrNameLst>
                                          <p:attrName>style.visibility</p:attrName>
                                        </p:attrNameLst>
                                      </p:cBhvr>
                                      <p:to>
                                        <p:strVal val="visible"/>
                                      </p:to>
                                    </p:set>
                                    <p:anim calcmode="lin" valueType="num">
                                      <p:cBhvr additive="base">
                                        <p:cTn id="53" dur="500" fill="hold"/>
                                        <p:tgtEl>
                                          <p:spTgt spid="208927"/>
                                        </p:tgtEl>
                                        <p:attrNameLst>
                                          <p:attrName>ppt_x</p:attrName>
                                        </p:attrNameLst>
                                      </p:cBhvr>
                                      <p:tavLst>
                                        <p:tav tm="0">
                                          <p:val>
                                            <p:strVal val="0-#ppt_w/2"/>
                                          </p:val>
                                        </p:tav>
                                        <p:tav tm="100000">
                                          <p:val>
                                            <p:strVal val="#ppt_x"/>
                                          </p:val>
                                        </p:tav>
                                      </p:tavLst>
                                    </p:anim>
                                    <p:anim calcmode="lin" valueType="num">
                                      <p:cBhvr additive="base">
                                        <p:cTn id="54" dur="500" fill="hold"/>
                                        <p:tgtEl>
                                          <p:spTgt spid="208927"/>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08928"/>
                                        </p:tgtEl>
                                        <p:attrNameLst>
                                          <p:attrName>style.visibility</p:attrName>
                                        </p:attrNameLst>
                                      </p:cBhvr>
                                      <p:to>
                                        <p:strVal val="visible"/>
                                      </p:to>
                                    </p:set>
                                    <p:anim calcmode="lin" valueType="num">
                                      <p:cBhvr additive="base">
                                        <p:cTn id="59" dur="500" fill="hold"/>
                                        <p:tgtEl>
                                          <p:spTgt spid="208928"/>
                                        </p:tgtEl>
                                        <p:attrNameLst>
                                          <p:attrName>ppt_x</p:attrName>
                                        </p:attrNameLst>
                                      </p:cBhvr>
                                      <p:tavLst>
                                        <p:tav tm="0">
                                          <p:val>
                                            <p:strVal val="0-#ppt_w/2"/>
                                          </p:val>
                                        </p:tav>
                                        <p:tav tm="100000">
                                          <p:val>
                                            <p:strVal val="#ppt_x"/>
                                          </p:val>
                                        </p:tav>
                                      </p:tavLst>
                                    </p:anim>
                                    <p:anim calcmode="lin" valueType="num">
                                      <p:cBhvr additive="base">
                                        <p:cTn id="60" dur="500" fill="hold"/>
                                        <p:tgtEl>
                                          <p:spTgt spid="2089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8" grpId="0" autoUpdateAnimBg="0"/>
      <p:bldP spid="208909" grpId="0" autoUpdateAnimBg="0"/>
      <p:bldP spid="208910" grpId="0" autoUpdateAnimBg="0"/>
      <p:bldP spid="208913" grpId="0" autoUpdateAnimBg="0"/>
      <p:bldP spid="208914" grpId="0" autoUpdateAnimBg="0"/>
      <p:bldP spid="208918" grpId="0" autoUpdateAnimBg="0"/>
      <p:bldP spid="208925" grpId="0" autoUpdateAnimBg="0"/>
      <p:bldP spid="208926" grpId="0" autoUpdateAnimBg="0"/>
      <p:bldP spid="208927" grpId="0" autoUpdateAnimBg="0"/>
      <p:bldP spid="20892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cs typeface="Arial" charset="0"/>
            </a:endParaRP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a:spLocks noChangeArrowheads="1"/>
          </p:cNvSpPr>
          <p:nvPr/>
        </p:nvSpPr>
        <p:spPr bwMode="auto">
          <a:xfrm>
            <a:off x="0" y="5791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baseline="0">
                <a:solidFill>
                  <a:srgbClr val="CC9900"/>
                </a:solidFill>
                <a:cs typeface="Arial" charset="0"/>
              </a:rPr>
              <a:t>Lãnh thổ của đế quốc mà Sy-ru II khởi xướng và </a:t>
            </a:r>
          </a:p>
          <a:p>
            <a:pPr eaLnBrk="1" hangingPunct="1"/>
            <a:r>
              <a:rPr lang="en-US" baseline="0">
                <a:solidFill>
                  <a:srgbClr val="CC9900"/>
                </a:solidFill>
                <a:cs typeface="Arial" charset="0"/>
              </a:rPr>
              <a:t>Đa-ri-út I củng cố trải rộng từ Hy Lạp đến Ấn Độ</a:t>
            </a:r>
          </a:p>
        </p:txBody>
      </p:sp>
      <p:sp>
        <p:nvSpPr>
          <p:cNvPr id="30725" name="Rectangle 4"/>
          <p:cNvSpPr>
            <a:spLocks noGrp="1" noChangeArrowheads="1"/>
          </p:cNvSpPr>
          <p:nvPr>
            <p:ph type="title" idx="4294967295"/>
          </p:nvPr>
        </p:nvSpPr>
        <p:spPr>
          <a:xfrm>
            <a:off x="1524000" y="76200"/>
            <a:ext cx="6096000" cy="533400"/>
          </a:xfrm>
          <a:solidFill>
            <a:schemeClr val="tx1"/>
          </a:solidFill>
        </p:spPr>
        <p:txBody>
          <a:bodyPr/>
          <a:lstStyle/>
          <a:p>
            <a:pPr eaLnBrk="1" hangingPunct="1"/>
            <a:r>
              <a:rPr lang="en-US" sz="3200">
                <a:solidFill>
                  <a:schemeClr val="bg1"/>
                </a:solidFill>
                <a:latin typeface="Arial" charset="0"/>
                <a:cs typeface="Arial" charset="0"/>
              </a:rPr>
              <a:t>Đế quốc Ba Tư</a:t>
            </a:r>
          </a:p>
        </p:txBody>
      </p:sp>
      <p:grpSp>
        <p:nvGrpSpPr>
          <p:cNvPr id="30726" name="Group 8"/>
          <p:cNvGrpSpPr>
            <a:grpSpLocks/>
          </p:cNvGrpSpPr>
          <p:nvPr/>
        </p:nvGrpSpPr>
        <p:grpSpPr bwMode="auto">
          <a:xfrm>
            <a:off x="4267200" y="2514600"/>
            <a:ext cx="685800" cy="685800"/>
            <a:chOff x="2976" y="1728"/>
            <a:chExt cx="432" cy="432"/>
          </a:xfrm>
        </p:grpSpPr>
        <p:sp>
          <p:nvSpPr>
            <p:cNvPr id="30727" name="Oval 7"/>
            <p:cNvSpPr>
              <a:spLocks noChangeArrowheads="1"/>
            </p:cNvSpPr>
            <p:nvPr/>
          </p:nvSpPr>
          <p:spPr bwMode="auto">
            <a:xfrm>
              <a:off x="2976" y="1728"/>
              <a:ext cx="432" cy="432"/>
            </a:xfrm>
            <a:prstGeom prst="ellipse">
              <a:avLst/>
            </a:prstGeom>
            <a:solidFill>
              <a:srgbClr val="FF0000"/>
            </a:solidFill>
            <a:ln w="12700">
              <a:solidFill>
                <a:schemeClr val="tx1"/>
              </a:solidFill>
              <a:miter lim="800000"/>
              <a:headEnd type="none" w="sm" len="sm"/>
              <a:tailEnd type="none" w="sm" len="sm"/>
            </a:ln>
          </p:spPr>
          <p:txBody>
            <a:bodyPr wrap="none" anchor="ctr"/>
            <a:lstStyle/>
            <a:p>
              <a:endParaRPr lang="en-US">
                <a:cs typeface="Arial" charset="0"/>
              </a:endParaRPr>
            </a:p>
          </p:txBody>
        </p:sp>
        <p:sp>
          <p:nvSpPr>
            <p:cNvPr id="30728" name="Text Box 6"/>
            <p:cNvSpPr txBox="1">
              <a:spLocks noChangeArrowheads="1"/>
            </p:cNvSpPr>
            <p:nvPr/>
          </p:nvSpPr>
          <p:spPr bwMode="auto">
            <a:xfrm>
              <a:off x="2976" y="190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a:solidFill>
                    <a:schemeClr val="bg1"/>
                  </a:solidFill>
                  <a:latin typeface="Arial" charset="0"/>
                  <a:cs typeface="Arial" charset="0"/>
                </a:rPr>
                <a:t>Susa</a:t>
              </a:r>
            </a:p>
          </p:txBody>
        </p:sp>
      </p:gr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r>
              <a:rPr lang="en-US" sz="3600" b="1">
                <a:solidFill>
                  <a:srgbClr val="000000"/>
                </a:solidFill>
                <a:latin typeface="Arial Black" charset="0"/>
              </a:rPr>
              <a:t>God</a:t>
            </a:r>
            <a:r>
              <a:rPr lang="ja-JP" altLang="en-US" sz="3600" b="1">
                <a:solidFill>
                  <a:srgbClr val="000000"/>
                </a:solidFill>
                <a:latin typeface="Arial Black" charset="0"/>
              </a:rPr>
              <a:t>’</a:t>
            </a:r>
            <a:r>
              <a:rPr lang="en-US" sz="3600" b="1">
                <a:solidFill>
                  <a:srgbClr val="000000"/>
                </a:solidFill>
                <a:latin typeface="Arial Black" charset="0"/>
              </a:rPr>
              <a:t>s Will</a:t>
            </a:r>
            <a:endParaRPr lang="en-US" b="1">
              <a:latin typeface="Arial Black" charset="0"/>
            </a:endParaRPr>
          </a:p>
        </p:txBody>
      </p:sp>
      <p:sp>
        <p:nvSpPr>
          <p:cNvPr id="13315"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pic>
        <p:nvPicPr>
          <p:cNvPr id="13316" name="Picture 4" descr="magnetic-vision-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66294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3" name="Picture 5" descr="timecr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038600"/>
            <a:ext cx="21129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dissolve">
                                      <p:cBhvr>
                                        <p:cTn id="7" dur="5000"/>
                                        <p:tgtEl>
                                          <p:spTgt spid="227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defRPr/>
            </a:pPr>
            <a:r>
              <a:rPr lang="en-US" sz="3600" b="1" smtClean="0">
                <a:solidFill>
                  <a:srgbClr val="000000"/>
                </a:solidFill>
                <a:latin typeface="Arial Black" pitchFamily="34" charset="0"/>
                <a:ea typeface="+mj-ea"/>
              </a:rPr>
              <a:t>Black</a:t>
            </a:r>
            <a:endParaRPr lang="en-US" b="1" smtClean="0">
              <a:latin typeface="Arial Black" pitchFamily="34" charset="0"/>
              <a:ea typeface="+mj-ea"/>
            </a:endParaRPr>
          </a:p>
        </p:txBody>
      </p:sp>
      <p:sp>
        <p:nvSpPr>
          <p:cNvPr id="31747"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l="16208" t="4111" r="20833" b="26373"/>
          <a:stretch>
            <a:fillRect/>
          </a:stretch>
        </p:blipFill>
        <p:spPr bwMode="auto">
          <a:xfrm>
            <a:off x="0" y="-958850"/>
            <a:ext cx="9296400" cy="778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idx="4294967295"/>
          </p:nvPr>
        </p:nvSpPr>
        <p:spPr bwMode="auto">
          <a:xfrm>
            <a:off x="3200400" y="0"/>
            <a:ext cx="5943600" cy="1524000"/>
          </a:xfrm>
          <a:prstGeom prst="rect">
            <a:avLst/>
          </a:prstGeom>
          <a:solidFill>
            <a:schemeClr val="accent2"/>
          </a:solidFill>
          <a:ln w="57150">
            <a:solidFill>
              <a:schemeClr val="bg2"/>
            </a:solidFill>
            <a:miter lim="800000"/>
            <a:headEnd/>
            <a:tailEnd/>
          </a:ln>
        </p:spPr>
        <p:txBody>
          <a:bodyPr/>
          <a:lstStyle/>
          <a:p>
            <a:pPr algn="ctr" eaLnBrk="1" hangingPunct="1"/>
            <a:r>
              <a:rPr lang="en-US">
                <a:latin typeface="Times" charset="0"/>
              </a:rPr>
              <a:t>Biên giới của đất hứa dành cho Áp-ra-ham</a:t>
            </a:r>
          </a:p>
        </p:txBody>
      </p:sp>
      <p:pic>
        <p:nvPicPr>
          <p:cNvPr id="32772" name="Picture 4" descr="AncientEgyptianFamil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24300"/>
            <a:ext cx="1549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Line 5"/>
          <p:cNvSpPr>
            <a:spLocks noChangeShapeType="1"/>
          </p:cNvSpPr>
          <p:nvPr/>
        </p:nvSpPr>
        <p:spPr bwMode="auto">
          <a:xfrm>
            <a:off x="1219200" y="3276600"/>
            <a:ext cx="2286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6"/>
          <p:cNvSpPr>
            <a:spLocks noChangeShapeType="1"/>
          </p:cNvSpPr>
          <p:nvPr/>
        </p:nvSpPr>
        <p:spPr bwMode="auto">
          <a:xfrm>
            <a:off x="2286000" y="1600200"/>
            <a:ext cx="685800" cy="3048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AutoShape 7"/>
          <p:cNvSpPr>
            <a:spLocks noChangeArrowheads="1"/>
          </p:cNvSpPr>
          <p:nvPr/>
        </p:nvSpPr>
        <p:spPr bwMode="auto">
          <a:xfrm rot="-9378132">
            <a:off x="1490663" y="1573213"/>
            <a:ext cx="965200" cy="2109787"/>
          </a:xfrm>
          <a:prstGeom prst="parallelogram">
            <a:avLst>
              <a:gd name="adj" fmla="val 25000"/>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endParaRPr lang="en-US" sz="1800" baseline="0">
              <a:latin typeface="Tahoma" charset="0"/>
            </a:endParaRPr>
          </a:p>
        </p:txBody>
      </p:sp>
      <p:sp>
        <p:nvSpPr>
          <p:cNvPr id="32776" name="Text Box 8"/>
          <p:cNvSpPr txBox="1">
            <a:spLocks noChangeArrowheads="1"/>
          </p:cNvSpPr>
          <p:nvPr/>
        </p:nvSpPr>
        <p:spPr bwMode="auto">
          <a:xfrm>
            <a:off x="3124200" y="3048000"/>
            <a:ext cx="6019800" cy="2654300"/>
          </a:xfrm>
          <a:prstGeom prst="rect">
            <a:avLst/>
          </a:prstGeom>
          <a:gradFill rotWithShape="1">
            <a:gsLst>
              <a:gs pos="0">
                <a:srgbClr val="663300"/>
              </a:gs>
              <a:gs pos="100000">
                <a:srgbClr val="2F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r>
              <a:rPr lang="en-US" sz="2800" baseline="0">
                <a:latin typeface="Tahoma" charset="0"/>
              </a:rPr>
              <a:t>Sáng 15:18 </a:t>
            </a:r>
          </a:p>
          <a:p>
            <a:pPr algn="l"/>
            <a:r>
              <a:rPr lang="en-US" sz="2800" baseline="0">
                <a:latin typeface="Tahoma" charset="0"/>
              </a:rPr>
              <a:t>Ngày đó Đức Giê-hô-va lập giao ước cùng Áp-ram, mà phán rằng, </a:t>
            </a:r>
            <a:r>
              <a:rPr lang="ja-JP" altLang="en-US" sz="2800" baseline="0">
                <a:latin typeface="Tahoma" charset="0"/>
              </a:rPr>
              <a:t>“</a:t>
            </a:r>
            <a:r>
              <a:rPr lang="en-US" sz="2800" baseline="0">
                <a:latin typeface="Tahoma" charset="0"/>
              </a:rPr>
              <a:t>Ta cho dòng dõi ngươi xứ này, từ sông Ê-díp-tô đến sông lớn kia, tức sông Ơ-phơ-rát</a:t>
            </a:r>
            <a:r>
              <a:rPr lang="ja-JP" altLang="en-US" sz="2800" baseline="0">
                <a:latin typeface="Tahoma" charset="0"/>
              </a:rPr>
              <a:t>”</a:t>
            </a:r>
            <a:r>
              <a:rPr lang="en-US" sz="2800" baseline="0">
                <a:latin typeface="Tahoma" charset="0"/>
              </a:rPr>
              <a:t> (ESV)</a:t>
            </a:r>
          </a:p>
        </p:txBody>
      </p:sp>
      <p:sp>
        <p:nvSpPr>
          <p:cNvPr id="32777" name="Text Box 9"/>
          <p:cNvSpPr txBox="1">
            <a:spLocks noChangeArrowheads="1"/>
          </p:cNvSpPr>
          <p:nvPr/>
        </p:nvSpPr>
        <p:spPr bwMode="auto">
          <a:xfrm>
            <a:off x="8686800" y="-914400"/>
            <a:ext cx="533400" cy="457200"/>
          </a:xfrm>
          <a:prstGeom prst="rect">
            <a:avLst/>
          </a:prstGeom>
          <a:solidFill>
            <a:srgbClr val="660033"/>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chemeClr val="tx2"/>
                </a:solidFill>
              </a:rPr>
              <a:t>44</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1000" fill="hold"/>
                                        <p:tgtEl>
                                          <p:spTgt spid="40965"/>
                                        </p:tgtEl>
                                        <p:attrNameLst>
                                          <p:attrName>ppt_w</p:attrName>
                                        </p:attrNameLst>
                                      </p:cBhvr>
                                      <p:tavLst>
                                        <p:tav tm="0">
                                          <p:val>
                                            <p:fltVal val="0"/>
                                          </p:val>
                                        </p:tav>
                                        <p:tav tm="100000">
                                          <p:val>
                                            <p:strVal val="#ppt_w"/>
                                          </p:val>
                                        </p:tav>
                                      </p:tavLst>
                                    </p:anim>
                                    <p:anim calcmode="lin" valueType="num">
                                      <p:cBhvr>
                                        <p:cTn id="8" dur="1000" fill="hold"/>
                                        <p:tgtEl>
                                          <p:spTgt spid="40965"/>
                                        </p:tgtEl>
                                        <p:attrNameLst>
                                          <p:attrName>ppt_h</p:attrName>
                                        </p:attrNameLst>
                                      </p:cBhvr>
                                      <p:tavLst>
                                        <p:tav tm="0">
                                          <p:val>
                                            <p:fltVal val="0"/>
                                          </p:val>
                                        </p:tav>
                                        <p:tav tm="100000">
                                          <p:val>
                                            <p:strVal val="#ppt_h"/>
                                          </p:val>
                                        </p:tav>
                                      </p:tavLst>
                                    </p:anim>
                                    <p:anim calcmode="lin" valueType="num">
                                      <p:cBhvr>
                                        <p:cTn id="9" dur="1000" fill="hold"/>
                                        <p:tgtEl>
                                          <p:spTgt spid="409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0966"/>
                                        </p:tgtEl>
                                        <p:attrNameLst>
                                          <p:attrName>style.visibility</p:attrName>
                                        </p:attrNameLst>
                                      </p:cBhvr>
                                      <p:to>
                                        <p:strVal val="visible"/>
                                      </p:to>
                                    </p:set>
                                    <p:anim calcmode="lin" valueType="num">
                                      <p:cBhvr>
                                        <p:cTn id="15" dur="1000" fill="hold"/>
                                        <p:tgtEl>
                                          <p:spTgt spid="40966"/>
                                        </p:tgtEl>
                                        <p:attrNameLst>
                                          <p:attrName>ppt_w</p:attrName>
                                        </p:attrNameLst>
                                      </p:cBhvr>
                                      <p:tavLst>
                                        <p:tav tm="0">
                                          <p:val>
                                            <p:fltVal val="0"/>
                                          </p:val>
                                        </p:tav>
                                        <p:tav tm="100000">
                                          <p:val>
                                            <p:strVal val="#ppt_w"/>
                                          </p:val>
                                        </p:tav>
                                      </p:tavLst>
                                    </p:anim>
                                    <p:anim calcmode="lin" valueType="num">
                                      <p:cBhvr>
                                        <p:cTn id="16" dur="1000" fill="hold"/>
                                        <p:tgtEl>
                                          <p:spTgt spid="40966"/>
                                        </p:tgtEl>
                                        <p:attrNameLst>
                                          <p:attrName>ppt_h</p:attrName>
                                        </p:attrNameLst>
                                      </p:cBhvr>
                                      <p:tavLst>
                                        <p:tav tm="0">
                                          <p:val>
                                            <p:fltVal val="0"/>
                                          </p:val>
                                        </p:tav>
                                        <p:tav tm="100000">
                                          <p:val>
                                            <p:strVal val="#ppt_h"/>
                                          </p:val>
                                        </p:tav>
                                      </p:tavLst>
                                    </p:anim>
                                    <p:anim calcmode="lin" valueType="num">
                                      <p:cBhvr>
                                        <p:cTn id="17" dur="1000" fill="hold"/>
                                        <p:tgtEl>
                                          <p:spTgt spid="409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0967"/>
                                        </p:tgtEl>
                                        <p:attrNameLst>
                                          <p:attrName>style.visibility</p:attrName>
                                        </p:attrNameLst>
                                      </p:cBhvr>
                                      <p:to>
                                        <p:strVal val="visible"/>
                                      </p:to>
                                    </p:set>
                                    <p:anim calcmode="lin" valueType="num">
                                      <p:cBhvr>
                                        <p:cTn id="23" dur="1000" fill="hold"/>
                                        <p:tgtEl>
                                          <p:spTgt spid="40967"/>
                                        </p:tgtEl>
                                        <p:attrNameLst>
                                          <p:attrName>ppt_w</p:attrName>
                                        </p:attrNameLst>
                                      </p:cBhvr>
                                      <p:tavLst>
                                        <p:tav tm="0">
                                          <p:val>
                                            <p:fltVal val="0"/>
                                          </p:val>
                                        </p:tav>
                                        <p:tav tm="100000">
                                          <p:val>
                                            <p:strVal val="#ppt_w"/>
                                          </p:val>
                                        </p:tav>
                                      </p:tavLst>
                                    </p:anim>
                                    <p:anim calcmode="lin" valueType="num">
                                      <p:cBhvr>
                                        <p:cTn id="24" dur="1000" fill="hold"/>
                                        <p:tgtEl>
                                          <p:spTgt spid="40967"/>
                                        </p:tgtEl>
                                        <p:attrNameLst>
                                          <p:attrName>ppt_h</p:attrName>
                                        </p:attrNameLst>
                                      </p:cBhvr>
                                      <p:tavLst>
                                        <p:tav tm="0">
                                          <p:val>
                                            <p:fltVal val="0"/>
                                          </p:val>
                                        </p:tav>
                                        <p:tav tm="100000">
                                          <p:val>
                                            <p:strVal val="#ppt_h"/>
                                          </p:val>
                                        </p:tav>
                                      </p:tavLst>
                                    </p:anim>
                                    <p:anim calcmode="lin" valueType="num">
                                      <p:cBhvr>
                                        <p:cTn id="25" dur="1000" fill="hold"/>
                                        <p:tgtEl>
                                          <p:spTgt spid="4096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09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1026" hidden="1"/>
          <p:cNvSpPr>
            <a:spLocks noGrp="1" noChangeArrowheads="1"/>
          </p:cNvSpPr>
          <p:nvPr>
            <p:ph type="title" idx="4294967295"/>
          </p:nvPr>
        </p:nvSpPr>
        <p:spPr>
          <a:effectLst>
            <a:outerShdw blurRad="63500" dist="35921" dir="2700000" algn="ctr" rotWithShape="0">
              <a:schemeClr val="tx1"/>
            </a:outerShdw>
          </a:effectLst>
        </p:spPr>
        <p:txBody>
          <a:bodyPr/>
          <a:lstStyle/>
          <a:p>
            <a:pPr eaLnBrk="1" hangingPunct="1">
              <a:defRPr/>
            </a:pPr>
            <a:r>
              <a:rPr lang="en-US" sz="3200" b="1" smtClean="0">
                <a:cs typeface="+mj-cs"/>
              </a:rPr>
              <a:t>Bethlehem aerial from north</a:t>
            </a:r>
            <a:endParaRPr lang="en-US" sz="4800" b="1" smtClean="0">
              <a:cs typeface="+mj-cs"/>
            </a:endParaRPr>
          </a:p>
        </p:txBody>
      </p:sp>
      <p:pic>
        <p:nvPicPr>
          <p:cNvPr id="33795" name="Picture 1027" descr="D:\from Home to sort\Frese aerial south\sr\Bethlehem aerial from north2.JPG"/>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1028"/>
          <p:cNvSpPr txBox="1">
            <a:spLocks noChangeArrowheads="1"/>
          </p:cNvSpPr>
          <p:nvPr/>
        </p:nvSpPr>
        <p:spPr bwMode="auto">
          <a:xfrm>
            <a:off x="0" y="6400800"/>
            <a:ext cx="9144000" cy="4572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baseline="30000">
                <a:solidFill>
                  <a:schemeClr val="tx1"/>
                </a:solidFill>
                <a:latin typeface="Times New Roman" charset="0"/>
                <a:ea typeface="ＭＳ Ｐゴシック" charset="0"/>
              </a:defRPr>
            </a:lvl1pPr>
            <a:lvl2pPr marL="742950" indent="-285750" defTabSz="457200">
              <a:defRPr sz="2400" baseline="30000">
                <a:solidFill>
                  <a:schemeClr val="tx1"/>
                </a:solidFill>
                <a:latin typeface="Times New Roman" charset="0"/>
                <a:ea typeface="ＭＳ Ｐゴシック" charset="0"/>
              </a:defRPr>
            </a:lvl2pPr>
            <a:lvl3pPr marL="1143000" indent="-228600" defTabSz="457200">
              <a:defRPr sz="2400" baseline="30000">
                <a:solidFill>
                  <a:schemeClr val="tx1"/>
                </a:solidFill>
                <a:latin typeface="Times New Roman" charset="0"/>
                <a:ea typeface="ＭＳ Ｐゴシック" charset="0"/>
              </a:defRPr>
            </a:lvl3pPr>
            <a:lvl4pPr marL="1600200" indent="-228600" defTabSz="457200">
              <a:defRPr sz="2400" baseline="30000">
                <a:solidFill>
                  <a:schemeClr val="tx1"/>
                </a:solidFill>
                <a:latin typeface="Times New Roman" charset="0"/>
                <a:ea typeface="ＭＳ Ｐゴシック" charset="0"/>
              </a:defRPr>
            </a:lvl4pPr>
            <a:lvl5pPr marL="2057400" indent="-228600" defTabSz="4572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r>
              <a:rPr lang="en-US" sz="2800" baseline="0">
                <a:latin typeface="Arial" charset="0"/>
                <a:cs typeface="ＭＳ Ｐゴシック" charset="0"/>
              </a:rPr>
              <a:t>Bết-lê-hem từ trên không phía bắc gần Giê-ru-sa-lem</a:t>
            </a:r>
          </a:p>
        </p:txBody>
      </p:sp>
      <p:sp>
        <p:nvSpPr>
          <p:cNvPr id="283653" name="Text Box 1029"/>
          <p:cNvSpPr txBox="1">
            <a:spLocks noChangeArrowheads="1"/>
          </p:cNvSpPr>
          <p:nvPr/>
        </p:nvSpPr>
        <p:spPr bwMode="auto">
          <a:xfrm>
            <a:off x="3657600" y="685800"/>
            <a:ext cx="2152650" cy="3667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defTabSz="457200" eaLnBrk="1" hangingPunct="1">
              <a:defRPr/>
            </a:pPr>
            <a:r>
              <a:rPr lang="en-US" sz="1800" b="1" baseline="0">
                <a:solidFill>
                  <a:schemeClr val="bg1"/>
                </a:solidFill>
                <a:latin typeface="Arial" pitchFamily="34" charset="0"/>
                <a:ea typeface="ＭＳ Ｐゴシック" pitchFamily="34" charset="-128"/>
              </a:rPr>
              <a:t>Church of Nativity</a:t>
            </a:r>
          </a:p>
        </p:txBody>
      </p:sp>
      <p:sp>
        <p:nvSpPr>
          <p:cNvPr id="283654" name="Text Box 1030"/>
          <p:cNvSpPr txBox="1">
            <a:spLocks noChangeArrowheads="1"/>
          </p:cNvSpPr>
          <p:nvPr/>
        </p:nvSpPr>
        <p:spPr bwMode="auto">
          <a:xfrm>
            <a:off x="152400" y="0"/>
            <a:ext cx="1606550"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defTabSz="457200" eaLnBrk="1" hangingPunct="1">
              <a:defRPr/>
            </a:pPr>
            <a:r>
              <a:rPr lang="en-US" b="1" baseline="0">
                <a:solidFill>
                  <a:schemeClr val="bg1"/>
                </a:solidFill>
                <a:latin typeface="Arial" pitchFamily="34" charset="0"/>
                <a:ea typeface="ＭＳ Ｐゴシック" pitchFamily="34" charset="-128"/>
              </a:rPr>
              <a:t>Herodium</a:t>
            </a:r>
          </a:p>
        </p:txBody>
      </p:sp>
      <p:sp>
        <p:nvSpPr>
          <p:cNvPr id="283655" name="Text Box 1031"/>
          <p:cNvSpPr txBox="1">
            <a:spLocks noChangeArrowheads="1"/>
          </p:cNvSpPr>
          <p:nvPr/>
        </p:nvSpPr>
        <p:spPr bwMode="auto">
          <a:xfrm>
            <a:off x="914400" y="1955800"/>
            <a:ext cx="1263650" cy="3667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defTabSz="457200" eaLnBrk="1" hangingPunct="1">
              <a:defRPr/>
            </a:pPr>
            <a:r>
              <a:rPr lang="en-US" sz="1800" b="1" baseline="0">
                <a:solidFill>
                  <a:schemeClr val="bg1"/>
                </a:solidFill>
                <a:latin typeface="Arial" pitchFamily="34" charset="0"/>
                <a:ea typeface="ＭＳ Ｐゴシック" pitchFamily="34" charset="-128"/>
              </a:rPr>
              <a:t>Har Homa</a:t>
            </a:r>
          </a:p>
        </p:txBody>
      </p:sp>
      <p:sp>
        <p:nvSpPr>
          <p:cNvPr id="283656" name="Text Box 1032"/>
          <p:cNvSpPr txBox="1">
            <a:spLocks noChangeArrowheads="1"/>
          </p:cNvSpPr>
          <p:nvPr/>
        </p:nvSpPr>
        <p:spPr bwMode="auto">
          <a:xfrm>
            <a:off x="6172200" y="2133600"/>
            <a:ext cx="895350" cy="3667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defTabSz="457200" eaLnBrk="1" hangingPunct="1">
              <a:defRPr/>
            </a:pPr>
            <a:r>
              <a:rPr lang="en-US" sz="1800" b="1" baseline="0">
                <a:solidFill>
                  <a:schemeClr val="bg1"/>
                </a:solidFill>
                <a:latin typeface="Arial" pitchFamily="34" charset="0"/>
                <a:ea typeface="ＭＳ Ｐゴシック" pitchFamily="34" charset="-128"/>
              </a:rPr>
              <a:t>Tantur</a:t>
            </a:r>
          </a:p>
        </p:txBody>
      </p:sp>
      <p:sp>
        <p:nvSpPr>
          <p:cNvPr id="283657" name="Text Box 1033"/>
          <p:cNvSpPr txBox="1">
            <a:spLocks noChangeArrowheads="1"/>
          </p:cNvSpPr>
          <p:nvPr/>
        </p:nvSpPr>
        <p:spPr bwMode="auto">
          <a:xfrm>
            <a:off x="990600" y="3048000"/>
            <a:ext cx="1568450" cy="3667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defTabSz="457200" eaLnBrk="1" hangingPunct="1">
              <a:defRPr/>
            </a:pPr>
            <a:r>
              <a:rPr lang="en-US" sz="1800" b="1" baseline="0">
                <a:solidFill>
                  <a:schemeClr val="bg1"/>
                </a:solidFill>
                <a:latin typeface="Arial" pitchFamily="34" charset="0"/>
                <a:ea typeface="ＭＳ Ｐゴシック" pitchFamily="34" charset="-128"/>
              </a:rPr>
              <a:t>Ramat Rahel</a:t>
            </a:r>
          </a:p>
        </p:txBody>
      </p:sp>
      <p:sp>
        <p:nvSpPr>
          <p:cNvPr id="283658" name="Text Box 1034"/>
          <p:cNvSpPr txBox="1">
            <a:spLocks noChangeArrowheads="1"/>
          </p:cNvSpPr>
          <p:nvPr/>
        </p:nvSpPr>
        <p:spPr bwMode="auto">
          <a:xfrm>
            <a:off x="3733800" y="2667000"/>
            <a:ext cx="1187450" cy="366713"/>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defTabSz="457200" eaLnBrk="1" hangingPunct="1">
              <a:defRPr/>
            </a:pPr>
            <a:r>
              <a:rPr lang="en-US" sz="1800" b="1" baseline="0">
                <a:solidFill>
                  <a:schemeClr val="bg1"/>
                </a:solidFill>
                <a:latin typeface="Arial" pitchFamily="34" charset="0"/>
                <a:ea typeface="ＭＳ Ｐゴシック" pitchFamily="34" charset="-128"/>
              </a:rPr>
              <a:t>Mar Elias</a:t>
            </a:r>
          </a:p>
        </p:txBody>
      </p:sp>
      <p:sp>
        <p:nvSpPr>
          <p:cNvPr id="283659" name="Line 1035"/>
          <p:cNvSpPr>
            <a:spLocks noChangeShapeType="1"/>
          </p:cNvSpPr>
          <p:nvPr/>
        </p:nvSpPr>
        <p:spPr bwMode="auto">
          <a:xfrm>
            <a:off x="4495800" y="990600"/>
            <a:ext cx="0" cy="228600"/>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283660" name="Text Box 1036"/>
          <p:cNvSpPr txBox="1">
            <a:spLocks noChangeArrowheads="1"/>
          </p:cNvSpPr>
          <p:nvPr/>
        </p:nvSpPr>
        <p:spPr bwMode="auto">
          <a:xfrm>
            <a:off x="3886200" y="228600"/>
            <a:ext cx="1760538"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l" defTabSz="457200" eaLnBrk="1" hangingPunct="1">
              <a:defRPr/>
            </a:pPr>
            <a:r>
              <a:rPr lang="en-US" b="1" baseline="0">
                <a:solidFill>
                  <a:schemeClr val="bg1"/>
                </a:solidFill>
                <a:latin typeface="Arial" pitchFamily="34" charset="0"/>
                <a:ea typeface="ＭＳ Ｐゴシック" pitchFamily="34" charset="-128"/>
              </a:rPr>
              <a:t>Bết-lê-hem</a:t>
            </a:r>
          </a:p>
        </p:txBody>
      </p:sp>
      <p:sp>
        <p:nvSpPr>
          <p:cNvPr id="283661" name="Text Box 1037"/>
          <p:cNvSpPr txBox="1">
            <a:spLocks noChangeArrowheads="1"/>
          </p:cNvSpPr>
          <p:nvPr/>
        </p:nvSpPr>
        <p:spPr bwMode="auto">
          <a:xfrm>
            <a:off x="6477000" y="1295400"/>
            <a:ext cx="1371600" cy="641350"/>
          </a:xfrm>
          <a:prstGeom prst="rect">
            <a:avLst/>
          </a:prstGeom>
          <a:noFill/>
          <a:ln w="9525">
            <a:noFill/>
            <a:miter lim="800000"/>
            <a:headEnd/>
            <a:tailEnd/>
          </a:ln>
          <a:effectLst>
            <a:outerShdw dist="35921" dir="2700000" algn="ctr" rotWithShape="0">
              <a:schemeClr val="tx1"/>
            </a:outerShdw>
          </a:effectLst>
        </p:spPr>
        <p:txBody>
          <a:bodyPr>
            <a:spAutoFit/>
          </a:bodyPr>
          <a:lstStyle>
            <a:lvl1pPr defTabSz="457200">
              <a:defRPr sz="2400" baseline="30000">
                <a:solidFill>
                  <a:schemeClr val="tx1"/>
                </a:solidFill>
                <a:latin typeface="Times New Roman" charset="0"/>
                <a:ea typeface="ＭＳ Ｐゴシック" charset="0"/>
              </a:defRPr>
            </a:lvl1pPr>
            <a:lvl2pPr marL="742950" indent="-285750" defTabSz="457200">
              <a:defRPr sz="2400" baseline="30000">
                <a:solidFill>
                  <a:schemeClr val="tx1"/>
                </a:solidFill>
                <a:latin typeface="Times New Roman" charset="0"/>
                <a:ea typeface="ＭＳ Ｐゴシック" charset="0"/>
              </a:defRPr>
            </a:lvl2pPr>
            <a:lvl3pPr marL="1143000" indent="-228600" defTabSz="457200">
              <a:defRPr sz="2400" baseline="30000">
                <a:solidFill>
                  <a:schemeClr val="tx1"/>
                </a:solidFill>
                <a:latin typeface="Times New Roman" charset="0"/>
                <a:ea typeface="ＭＳ Ｐゴシック" charset="0"/>
              </a:defRPr>
            </a:lvl3pPr>
            <a:lvl4pPr marL="1600200" indent="-228600" defTabSz="457200">
              <a:defRPr sz="2400" baseline="30000">
                <a:solidFill>
                  <a:schemeClr val="tx1"/>
                </a:solidFill>
                <a:latin typeface="Times New Roman" charset="0"/>
                <a:ea typeface="ＭＳ Ｐゴシック" charset="0"/>
              </a:defRPr>
            </a:lvl4pPr>
            <a:lvl5pPr marL="2057400" indent="-228600" defTabSz="4572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r>
              <a:rPr lang="en-US" sz="1800" b="1" baseline="0">
                <a:solidFill>
                  <a:schemeClr val="bg1"/>
                </a:solidFill>
                <a:latin typeface="Arial" charset="0"/>
                <a:cs typeface="ＭＳ Ｐゴシック" charset="0"/>
              </a:rPr>
              <a:t>Rachel</a:t>
            </a:r>
            <a:r>
              <a:rPr lang="ja-JP" altLang="en-US" sz="1800" b="1" baseline="0">
                <a:solidFill>
                  <a:schemeClr val="bg1"/>
                </a:solidFill>
                <a:latin typeface="Arial" charset="0"/>
                <a:cs typeface="ＭＳ Ｐゴシック" charset="0"/>
              </a:rPr>
              <a:t>’</a:t>
            </a:r>
            <a:r>
              <a:rPr lang="en-US" sz="1800" b="1" baseline="0">
                <a:solidFill>
                  <a:schemeClr val="bg1"/>
                </a:solidFill>
                <a:latin typeface="Arial" charset="0"/>
                <a:cs typeface="ＭＳ Ｐゴシック" charset="0"/>
              </a:rPr>
              <a:t>s Tomb</a:t>
            </a:r>
          </a:p>
        </p:txBody>
      </p:sp>
      <p:sp>
        <p:nvSpPr>
          <p:cNvPr id="283662" name="Line 1038"/>
          <p:cNvSpPr>
            <a:spLocks noChangeShapeType="1"/>
          </p:cNvSpPr>
          <p:nvPr/>
        </p:nvSpPr>
        <p:spPr bwMode="auto">
          <a:xfrm flipH="1">
            <a:off x="6172200" y="1524000"/>
            <a:ext cx="228600" cy="76200"/>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283663" name="Line 1039"/>
          <p:cNvSpPr>
            <a:spLocks noChangeShapeType="1"/>
          </p:cNvSpPr>
          <p:nvPr/>
        </p:nvSpPr>
        <p:spPr bwMode="auto">
          <a:xfrm>
            <a:off x="4267200" y="2895600"/>
            <a:ext cx="0" cy="228600"/>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283664" name="Line 1040"/>
          <p:cNvSpPr>
            <a:spLocks noChangeShapeType="1"/>
          </p:cNvSpPr>
          <p:nvPr/>
        </p:nvSpPr>
        <p:spPr bwMode="auto">
          <a:xfrm flipH="1">
            <a:off x="6477000" y="2362200"/>
            <a:ext cx="76200" cy="152400"/>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283665" name="Line 1041"/>
          <p:cNvSpPr>
            <a:spLocks noChangeShapeType="1"/>
          </p:cNvSpPr>
          <p:nvPr/>
        </p:nvSpPr>
        <p:spPr bwMode="auto">
          <a:xfrm>
            <a:off x="1676400" y="3276600"/>
            <a:ext cx="0" cy="228600"/>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283666" name="Line 1042"/>
          <p:cNvSpPr>
            <a:spLocks noChangeShapeType="1"/>
          </p:cNvSpPr>
          <p:nvPr/>
        </p:nvSpPr>
        <p:spPr bwMode="auto">
          <a:xfrm>
            <a:off x="762000" y="304800"/>
            <a:ext cx="0" cy="228600"/>
          </a:xfrm>
          <a:prstGeom prst="line">
            <a:avLst/>
          </a:prstGeom>
          <a:noFill/>
          <a:ln w="9525">
            <a:solidFill>
              <a:schemeClr val="bg1"/>
            </a:solidFill>
            <a:round/>
            <a:headEn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5181600" y="0"/>
            <a:ext cx="3962400" cy="2819400"/>
          </a:xfrm>
          <a:solidFill>
            <a:srgbClr val="000000"/>
          </a:solidFill>
        </p:spPr>
        <p:txBody>
          <a:bodyPr/>
          <a:lstStyle/>
          <a:p>
            <a:pPr algn="ctr" eaLnBrk="1" hangingPunct="1"/>
            <a:r>
              <a:rPr lang="en-US" sz="3600" b="1">
                <a:solidFill>
                  <a:schemeClr val="tx1"/>
                </a:solidFill>
                <a:latin typeface="Arial" charset="0"/>
              </a:rPr>
              <a:t>Đức Chúa Trời cũng cho biết làm thế nào chúng ta phục vụ Ngài.</a:t>
            </a:r>
            <a:r>
              <a:rPr lang="en-US" sz="3600" b="1">
                <a:solidFill>
                  <a:schemeClr val="tx1"/>
                </a:solidFill>
                <a:latin typeface="Arial Black" charset="0"/>
              </a:rPr>
              <a:t> </a:t>
            </a:r>
            <a:endParaRPr lang="en-US">
              <a:solidFill>
                <a:schemeClr val="tx1"/>
              </a:solidFill>
              <a:latin typeface="Impact" charset="0"/>
            </a:endParaRPr>
          </a:p>
        </p:txBody>
      </p:sp>
      <p:pic>
        <p:nvPicPr>
          <p:cNvPr id="34819" name="Picture 3" descr="InfoLit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968875"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733800"/>
            <a:ext cx="2559050" cy="2819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0"/>
            <a:ext cx="9144000" cy="1600200"/>
          </a:xfrm>
          <a:solidFill>
            <a:srgbClr val="000000"/>
          </a:solidFill>
        </p:spPr>
        <p:txBody>
          <a:bodyPr/>
          <a:lstStyle/>
          <a:p>
            <a:pPr algn="ctr" eaLnBrk="1" hangingPunct="1"/>
            <a:r>
              <a:rPr lang="en-US" sz="3600" b="1">
                <a:solidFill>
                  <a:schemeClr val="bg2"/>
                </a:solidFill>
                <a:latin typeface="Arial Black" charset="0"/>
              </a:rPr>
              <a:t>Get all the info you can…</a:t>
            </a:r>
            <a:endParaRPr lang="en-US">
              <a:solidFill>
                <a:schemeClr val="tx1"/>
              </a:solidFill>
              <a:latin typeface="Impact" charset="0"/>
            </a:endParaRPr>
          </a:p>
        </p:txBody>
      </p:sp>
      <p:pic>
        <p:nvPicPr>
          <p:cNvPr id="35843" name="Picture 4" descr="infocarto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9144000" cy="671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6866" name="Picture 4" descr="infocgon38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78" name="Rectangle 2"/>
          <p:cNvSpPr>
            <a:spLocks noGrp="1" noChangeArrowheads="1"/>
          </p:cNvSpPr>
          <p:nvPr>
            <p:ph type="title"/>
          </p:nvPr>
        </p:nvSpPr>
        <p:spPr>
          <a:xfrm>
            <a:off x="4038600" y="5715000"/>
            <a:ext cx="5105400" cy="1143000"/>
          </a:xfrm>
          <a:solidFill>
            <a:srgbClr val="000000"/>
          </a:solidFill>
        </p:spPr>
        <p:txBody>
          <a:bodyPr/>
          <a:lstStyle/>
          <a:p>
            <a:pPr algn="ctr" eaLnBrk="1" hangingPunct="1"/>
            <a:r>
              <a:rPr lang="en-US" sz="3600" b="1">
                <a:solidFill>
                  <a:schemeClr val="tx1"/>
                </a:solidFill>
                <a:latin typeface="Arial" charset="0"/>
              </a:rPr>
              <a:t>Đức Chúa Trời </a:t>
            </a:r>
            <a:r>
              <a:rPr lang="en-US" sz="3600" b="1" i="1">
                <a:solidFill>
                  <a:srgbClr val="FFFF00"/>
                </a:solidFill>
                <a:latin typeface="Arial" charset="0"/>
              </a:rPr>
              <a:t>muốn</a:t>
            </a:r>
            <a:r>
              <a:rPr lang="en-US" sz="3600" b="1">
                <a:solidFill>
                  <a:schemeClr val="tx1"/>
                </a:solidFill>
                <a:latin typeface="Arial" charset="0"/>
              </a:rPr>
              <a:t> bạn được thông báo!</a:t>
            </a:r>
            <a:endParaRPr lang="en-US" i="1">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defRPr/>
            </a:pPr>
            <a:r>
              <a:rPr lang="en-US" sz="3600" b="1" smtClean="0">
                <a:solidFill>
                  <a:srgbClr val="000000"/>
                </a:solidFill>
                <a:latin typeface="Arial Black" pitchFamily="34" charset="0"/>
                <a:ea typeface="+mj-ea"/>
              </a:rPr>
              <a:t>Black</a:t>
            </a:r>
            <a:endParaRPr lang="en-US" b="1" smtClean="0">
              <a:latin typeface="Arial Black" pitchFamily="34" charset="0"/>
              <a:ea typeface="+mj-ea"/>
            </a:endParaRPr>
          </a:p>
        </p:txBody>
      </p:sp>
      <p:sp>
        <p:nvSpPr>
          <p:cNvPr id="37891"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0" y="228600"/>
            <a:ext cx="9144000" cy="1600200"/>
          </a:xfrm>
          <a:solidFill>
            <a:srgbClr val="000000"/>
          </a:solidFill>
        </p:spPr>
        <p:txBody>
          <a:bodyPr/>
          <a:lstStyle/>
          <a:p>
            <a:pPr algn="ctr" eaLnBrk="1" hangingPunct="1"/>
            <a:r>
              <a:rPr lang="en-US" sz="3600" b="1">
                <a:solidFill>
                  <a:schemeClr val="tx1"/>
                </a:solidFill>
                <a:latin typeface="Arial" charset="0"/>
              </a:rPr>
              <a:t>II.	Đức Chúa Trời ban cho chúng ta </a:t>
            </a:r>
            <a:r>
              <a:rPr lang="en-US" sz="3600" b="1">
                <a:solidFill>
                  <a:srgbClr val="FFFF00"/>
                </a:solidFill>
                <a:latin typeface="Arial" charset="0"/>
              </a:rPr>
              <a:t>khải tượng</a:t>
            </a:r>
            <a:r>
              <a:rPr lang="en-US" sz="3600" b="1">
                <a:solidFill>
                  <a:schemeClr val="tx1"/>
                </a:solidFill>
                <a:latin typeface="Arial" charset="0"/>
              </a:rPr>
              <a:t> chúng ta cần làm để theo ý muốn Ngài.</a:t>
            </a:r>
            <a:endParaRPr lang="en-US">
              <a:solidFill>
                <a:schemeClr val="tx1"/>
              </a:solidFill>
              <a:latin typeface="Arial" charset="0"/>
            </a:endParaRPr>
          </a:p>
        </p:txBody>
      </p:sp>
      <p:pic>
        <p:nvPicPr>
          <p:cNvPr id="38915" name="Picture 3" descr="vision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46482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defRPr/>
            </a:pPr>
            <a:r>
              <a:rPr lang="en-US" sz="3600" b="1" smtClean="0">
                <a:solidFill>
                  <a:srgbClr val="000000"/>
                </a:solidFill>
                <a:latin typeface="Arial Black" pitchFamily="34" charset="0"/>
                <a:ea typeface="+mj-ea"/>
              </a:rPr>
              <a:t>Black</a:t>
            </a:r>
            <a:endParaRPr lang="en-US" b="1" smtClean="0">
              <a:latin typeface="Arial Black" pitchFamily="34" charset="0"/>
              <a:ea typeface="+mj-ea"/>
            </a:endParaRPr>
          </a:p>
        </p:txBody>
      </p:sp>
      <p:sp>
        <p:nvSpPr>
          <p:cNvPr id="39939"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247">
            <a:off x="4038600" y="228600"/>
            <a:ext cx="4813300" cy="6400800"/>
          </a:xfrm>
          <a:prstGeom prst="rect">
            <a:avLst/>
          </a:prstGeom>
          <a:solidFill>
            <a:srgbClr val="FFFFFF"/>
          </a:solidFill>
          <a:ln w="127000">
            <a:solidFill>
              <a:schemeClr val="tx1"/>
            </a:solidFill>
            <a:miter lim="800000"/>
            <a:headEnd type="none" w="sm" len="sm"/>
            <a:tailEnd type="none" w="sm" len="sm"/>
          </a:ln>
        </p:spPr>
      </p:pic>
      <p:sp>
        <p:nvSpPr>
          <p:cNvPr id="40963" name="Rectangle 3"/>
          <p:cNvSpPr>
            <a:spLocks noGrp="1" noChangeArrowheads="1"/>
          </p:cNvSpPr>
          <p:nvPr>
            <p:ph type="ctrTitle"/>
          </p:nvPr>
        </p:nvSpPr>
        <p:spPr>
          <a:xfrm>
            <a:off x="152400" y="533400"/>
            <a:ext cx="3657600" cy="1905000"/>
          </a:xfrm>
        </p:spPr>
        <p:txBody>
          <a:bodyPr/>
          <a:lstStyle/>
          <a:p>
            <a:r>
              <a:rPr kumimoji="0" lang="en-US" sz="4200" b="1">
                <a:solidFill>
                  <a:schemeClr val="tx1"/>
                </a:solidFill>
                <a:latin typeface="Tahoma" charset="0"/>
                <a:cs typeface="Tahoma" charset="0"/>
              </a:rPr>
              <a:t>Một đề án không khả thi?</a:t>
            </a:r>
            <a:endParaRPr kumimoji="0" lang="en-US" sz="4200" b="1" baseline="30000">
              <a:solidFill>
                <a:schemeClr val="tx1"/>
              </a:solidFill>
              <a:latin typeface="Tahoma" charset="0"/>
              <a:cs typeface="Tahoma"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defRPr/>
            </a:pPr>
            <a:r>
              <a:rPr lang="en-US" sz="3600" b="1" smtClean="0">
                <a:solidFill>
                  <a:srgbClr val="000000"/>
                </a:solidFill>
                <a:latin typeface="Arial Black" pitchFamily="34" charset="0"/>
                <a:ea typeface="+mj-ea"/>
              </a:rPr>
              <a:t>Black</a:t>
            </a:r>
            <a:endParaRPr lang="en-US" b="1" smtClean="0">
              <a:latin typeface="Arial Black" pitchFamily="34" charset="0"/>
              <a:ea typeface="+mj-ea"/>
            </a:endParaRPr>
          </a:p>
        </p:txBody>
      </p:sp>
      <p:sp>
        <p:nvSpPr>
          <p:cNvPr id="14339"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defRPr/>
            </a:pPr>
            <a:r>
              <a:rPr lang="en-US" sz="3600" b="1" smtClean="0">
                <a:solidFill>
                  <a:srgbClr val="000000"/>
                </a:solidFill>
                <a:latin typeface="Arial Black" pitchFamily="34" charset="0"/>
                <a:ea typeface="+mj-ea"/>
              </a:rPr>
              <a:t>Black</a:t>
            </a:r>
            <a:endParaRPr lang="en-US" b="1" smtClean="0">
              <a:latin typeface="Arial Black" pitchFamily="34" charset="0"/>
              <a:ea typeface="+mj-ea"/>
            </a:endParaRPr>
          </a:p>
        </p:txBody>
      </p:sp>
      <p:sp>
        <p:nvSpPr>
          <p:cNvPr id="41987"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152400" y="152400"/>
            <a:ext cx="8763000" cy="1600200"/>
          </a:xfrm>
          <a:solidFill>
            <a:srgbClr val="000000"/>
          </a:solidFill>
        </p:spPr>
        <p:txBody>
          <a:bodyPr/>
          <a:lstStyle/>
          <a:p>
            <a:pPr algn="ctr" eaLnBrk="1" hangingPunct="1">
              <a:defRPr/>
            </a:pPr>
            <a:r>
              <a:rPr lang="en-US" sz="3600" b="1" smtClean="0">
                <a:solidFill>
                  <a:schemeClr val="tx1"/>
                </a:solidFill>
                <a:latin typeface="Arial Black" pitchFamily="34" charset="0"/>
                <a:ea typeface="+mj-ea"/>
              </a:rPr>
              <a:t>Vision</a:t>
            </a:r>
            <a:endParaRPr lang="en-US" smtClean="0">
              <a:solidFill>
                <a:schemeClr val="tx1"/>
              </a:solidFill>
              <a:ea typeface="+mj-ea"/>
            </a:endParaRPr>
          </a:p>
        </p:txBody>
      </p:sp>
      <p:pic>
        <p:nvPicPr>
          <p:cNvPr id="43011" name="Picture 4" descr="visionins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129588"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defRPr/>
            </a:pPr>
            <a:r>
              <a:rPr lang="en-US" sz="3600" b="1" smtClean="0">
                <a:solidFill>
                  <a:srgbClr val="000000"/>
                </a:solidFill>
                <a:latin typeface="Arial Black" pitchFamily="34" charset="0"/>
                <a:ea typeface="+mj-ea"/>
              </a:rPr>
              <a:t>Black</a:t>
            </a:r>
            <a:endParaRPr lang="en-US" b="1" smtClean="0">
              <a:latin typeface="Arial Black" pitchFamily="34" charset="0"/>
              <a:ea typeface="+mj-ea"/>
            </a:endParaRPr>
          </a:p>
        </p:txBody>
      </p:sp>
      <p:sp>
        <p:nvSpPr>
          <p:cNvPr id="44035"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152400"/>
            <a:ext cx="9144000" cy="1219200"/>
          </a:xfrm>
          <a:solidFill>
            <a:srgbClr val="000000"/>
          </a:solidFill>
        </p:spPr>
        <p:txBody>
          <a:bodyPr/>
          <a:lstStyle/>
          <a:p>
            <a:pPr algn="ctr" eaLnBrk="1" hangingPunct="1"/>
            <a:r>
              <a:rPr lang="en-US" sz="3400" b="1">
                <a:solidFill>
                  <a:schemeClr val="tx1"/>
                </a:solidFill>
                <a:latin typeface="Arial" charset="0"/>
              </a:rPr>
              <a:t>III.	Đức Chúa Trời ban cho chúng ta </a:t>
            </a:r>
            <a:r>
              <a:rPr lang="en-US" sz="3400" b="1">
                <a:solidFill>
                  <a:srgbClr val="FFFF00"/>
                </a:solidFill>
                <a:latin typeface="Arial" charset="0"/>
              </a:rPr>
              <a:t>vị trí </a:t>
            </a:r>
            <a:r>
              <a:rPr lang="en-US" sz="3400" b="1">
                <a:solidFill>
                  <a:schemeClr val="tx1"/>
                </a:solidFill>
                <a:latin typeface="Arial" charset="0"/>
              </a:rPr>
              <a:t>chúng ta cần để làm theo ý muốn Ngài.</a:t>
            </a:r>
            <a:endParaRPr lang="en-US" sz="3400">
              <a:solidFill>
                <a:schemeClr val="tx1"/>
              </a:solidFill>
              <a:latin typeface="Arial" charset="0"/>
            </a:endParaRPr>
          </a:p>
        </p:txBody>
      </p:sp>
      <p:pic>
        <p:nvPicPr>
          <p:cNvPr id="45059" name="Picture 4" descr="positionChessBoard-people-red-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2600"/>
            <a:ext cx="6019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6082" name="Picture 4" descr="cupbearervino-ros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2" name="Rectangle 2"/>
          <p:cNvSpPr>
            <a:spLocks noGrp="1" noChangeArrowheads="1"/>
          </p:cNvSpPr>
          <p:nvPr>
            <p:ph type="title"/>
          </p:nvPr>
        </p:nvSpPr>
        <p:spPr>
          <a:xfrm>
            <a:off x="4191000" y="304800"/>
            <a:ext cx="4724400" cy="1981200"/>
          </a:xfrm>
          <a:solidFill>
            <a:srgbClr val="000000"/>
          </a:solidFill>
        </p:spPr>
        <p:txBody>
          <a:bodyPr/>
          <a:lstStyle/>
          <a:p>
            <a:pPr algn="ctr" eaLnBrk="1" hangingPunct="1"/>
            <a:r>
              <a:rPr lang="en-US" sz="6000" b="1">
                <a:solidFill>
                  <a:schemeClr val="tx1"/>
                </a:solidFill>
                <a:latin typeface="Arial" charset="0"/>
              </a:rPr>
              <a:t>Quan tửu chánh</a:t>
            </a:r>
            <a:endParaRPr lang="en-US" b="1">
              <a:latin typeface="Arial" charset="0"/>
            </a:endParaRPr>
          </a:p>
        </p:txBody>
      </p:sp>
      <p:pic>
        <p:nvPicPr>
          <p:cNvPr id="245765" name="Picture 5" descr="Neh2pleadsforJerusalem"/>
          <p:cNvPicPr>
            <a:picLocks noChangeAspect="1" noChangeArrowheads="1"/>
          </p:cNvPicPr>
          <p:nvPr/>
        </p:nvPicPr>
        <p:blipFill>
          <a:blip r:embed="rId4">
            <a:extLst>
              <a:ext uri="{28A0092B-C50C-407E-A947-70E740481C1C}">
                <a14:useLocalDpi xmlns:a14="http://schemas.microsoft.com/office/drawing/2010/main" val="0"/>
              </a:ext>
            </a:extLst>
          </a:blip>
          <a:srcRect t="1830" b="1183"/>
          <a:stretch>
            <a:fillRect/>
          </a:stretch>
        </p:blipFill>
        <p:spPr bwMode="auto">
          <a:xfrm>
            <a:off x="4876800" y="2590800"/>
            <a:ext cx="3460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6" name="Picture 6" descr="cupbeareratthr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48000"/>
            <a:ext cx="28829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5766"/>
                                        </p:tgtEl>
                                        <p:attrNameLst>
                                          <p:attrName>style.visibility</p:attrName>
                                        </p:attrNameLst>
                                      </p:cBhvr>
                                      <p:to>
                                        <p:strVal val="visible"/>
                                      </p:to>
                                    </p:set>
                                    <p:animEffect transition="in" filter="dissolve">
                                      <p:cBhvr>
                                        <p:cTn id="7" dur="500"/>
                                        <p:tgtEl>
                                          <p:spTgt spid="24576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45765"/>
                                        </p:tgtEl>
                                        <p:attrNameLst>
                                          <p:attrName>style.visibility</p:attrName>
                                        </p:attrNameLst>
                                      </p:cBhvr>
                                      <p:to>
                                        <p:strVal val="visible"/>
                                      </p:to>
                                    </p:set>
                                    <p:animEffect transition="in" filter="dissolve">
                                      <p:cBhvr>
                                        <p:cTn id="11" dur="500"/>
                                        <p:tgtEl>
                                          <p:spTgt spid="245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defRPr/>
            </a:pPr>
            <a:r>
              <a:rPr lang="en-US" sz="3600" b="1" smtClean="0">
                <a:solidFill>
                  <a:srgbClr val="000000"/>
                </a:solidFill>
                <a:latin typeface="Arial Black" pitchFamily="34" charset="0"/>
                <a:ea typeface="+mj-ea"/>
              </a:rPr>
              <a:t>Black</a:t>
            </a:r>
            <a:endParaRPr lang="en-US" b="1" smtClean="0">
              <a:latin typeface="Arial Black" pitchFamily="34" charset="0"/>
              <a:ea typeface="+mj-ea"/>
            </a:endParaRPr>
          </a:p>
        </p:txBody>
      </p:sp>
      <p:sp>
        <p:nvSpPr>
          <p:cNvPr id="47107"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1st M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5250"/>
            <a:ext cx="7010400"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idx="4294967295"/>
          </p:nvPr>
        </p:nvSpPr>
        <p:spPr>
          <a:xfrm>
            <a:off x="0" y="5562600"/>
            <a:ext cx="9144000" cy="1143000"/>
          </a:xfrm>
        </p:spPr>
        <p:txBody>
          <a:bodyPr/>
          <a:lstStyle/>
          <a:p>
            <a:pPr eaLnBrk="1" hangingPunct="1"/>
            <a:r>
              <a:rPr lang="en-US" sz="4000">
                <a:solidFill>
                  <a:schemeClr val="bg1"/>
                </a:solidFill>
                <a:latin typeface="Arial" charset="0"/>
                <a:ea typeface="ＭＳ Ｐゴシック" charset="0"/>
              </a:rPr>
              <a:t>17 believers from 6 countries </a:t>
            </a:r>
            <a:br>
              <a:rPr lang="en-US" sz="4000">
                <a:solidFill>
                  <a:schemeClr val="bg1"/>
                </a:solidFill>
                <a:latin typeface="Arial" charset="0"/>
                <a:ea typeface="ＭＳ Ｐゴシック" charset="0"/>
              </a:rPr>
            </a:br>
            <a:r>
              <a:rPr lang="en-US" sz="4000">
                <a:solidFill>
                  <a:schemeClr val="bg1"/>
                </a:solidFill>
                <a:latin typeface="Arial" charset="0"/>
                <a:ea typeface="ＭＳ Ｐゴシック" charset="0"/>
              </a:rPr>
              <a:t>at our first meeting Friday, 6 Oct 06</a:t>
            </a:r>
            <a:endParaRPr lang="en-US" sz="4000">
              <a:latin typeface="Arial" charset="0"/>
              <a:ea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1714500" y="4191000"/>
            <a:ext cx="5715000" cy="2057400"/>
          </a:xfrm>
          <a:solidFill>
            <a:srgbClr val="000000"/>
          </a:solidFill>
        </p:spPr>
        <p:txBody>
          <a:bodyPr/>
          <a:lstStyle/>
          <a:p>
            <a:pPr algn="ctr" eaLnBrk="1" hangingPunct="1"/>
            <a:r>
              <a:rPr lang="en-US" sz="3600" b="1">
                <a:solidFill>
                  <a:srgbClr val="FFFFFF"/>
                </a:solidFill>
                <a:latin typeface="Arial" charset="0"/>
              </a:rPr>
              <a:t>Làm thế nào bạn biết Đức Chúa Trời</a:t>
            </a:r>
            <a:r>
              <a:rPr lang="en-US" sz="3600" b="1">
                <a:solidFill>
                  <a:schemeClr val="tx1"/>
                </a:solidFill>
                <a:latin typeface="Arial" charset="0"/>
              </a:rPr>
              <a:t> </a:t>
            </a:r>
            <a:r>
              <a:rPr lang="en-US" sz="3600" b="1">
                <a:solidFill>
                  <a:srgbClr val="FFFF00"/>
                </a:solidFill>
                <a:latin typeface="Arial" charset="0"/>
              </a:rPr>
              <a:t>muốn</a:t>
            </a:r>
            <a:r>
              <a:rPr lang="en-US" sz="3600" b="1">
                <a:solidFill>
                  <a:schemeClr val="tx1"/>
                </a:solidFill>
                <a:latin typeface="Arial" charset="0"/>
              </a:rPr>
              <a:t> </a:t>
            </a:r>
            <a:r>
              <a:rPr lang="en-US" sz="3600" b="1">
                <a:solidFill>
                  <a:srgbClr val="FFFFFF"/>
                </a:solidFill>
                <a:latin typeface="Arial" charset="0"/>
              </a:rPr>
              <a:t>làm một nhiệm vụ nào đó?</a:t>
            </a:r>
          </a:p>
        </p:txBody>
      </p:sp>
      <p:pic>
        <p:nvPicPr>
          <p:cNvPr id="49155" name="Picture 3" descr="vision-and-mission,property=bild,bereich=gsec,sprache=en,groesse=LightWindow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7938"/>
            <a:ext cx="6324600" cy="42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723900" y="381000"/>
            <a:ext cx="7696200" cy="762000"/>
          </a:xfrm>
          <a:solidFill>
            <a:srgbClr val="094707"/>
          </a:solidFill>
        </p:spPr>
        <p:txBody>
          <a:bodyPr/>
          <a:lstStyle/>
          <a:p>
            <a:pPr algn="ctr" eaLnBrk="1" hangingPunct="1"/>
            <a:r>
              <a:rPr lang="en-US" sz="3600" b="1">
                <a:solidFill>
                  <a:schemeClr val="tx1"/>
                </a:solidFill>
                <a:latin typeface="Arial" charset="0"/>
              </a:rPr>
              <a:t>Ý tưởng chính</a:t>
            </a:r>
            <a:endParaRPr lang="en-US">
              <a:solidFill>
                <a:schemeClr val="tx1"/>
              </a:solidFill>
              <a:latin typeface="Arial" charset="0"/>
            </a:endParaRPr>
          </a:p>
        </p:txBody>
      </p:sp>
      <p:pic>
        <p:nvPicPr>
          <p:cNvPr id="231428" name="Picture 4" descr="positionchessboard_diagonal_L2"/>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6497638" y="2209800"/>
            <a:ext cx="23415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Rectangle 5"/>
          <p:cNvSpPr>
            <a:spLocks noChangeArrowheads="1"/>
          </p:cNvSpPr>
          <p:nvPr/>
        </p:nvSpPr>
        <p:spPr bwMode="auto">
          <a:xfrm>
            <a:off x="0" y="1524000"/>
            <a:ext cx="9144000" cy="685800"/>
          </a:xfrm>
          <a:prstGeom prst="rect">
            <a:avLst/>
          </a:prstGeom>
          <a:solidFill>
            <a:srgbClr val="000000"/>
          </a:solidFill>
          <a:ln w="9525">
            <a:noFill/>
            <a:miter lim="800000"/>
            <a:headEnd/>
            <a:tailEnd/>
          </a:ln>
          <a:effectLst>
            <a:outerShdw dist="35921" dir="2700000" algn="ctr" rotWithShape="0">
              <a:schemeClr val="bg2">
                <a:alpha val="50000"/>
              </a:schemeClr>
            </a:outerShdw>
          </a:effectLst>
        </p:spPr>
        <p:txBody>
          <a:bodyPr anchor="b"/>
          <a:lstStyle/>
          <a:p>
            <a:pPr eaLnBrk="1" hangingPunct="1"/>
            <a:r>
              <a:rPr lang="en-US" sz="3600" b="1" baseline="0">
                <a:latin typeface="Arial" charset="0"/>
              </a:rPr>
              <a:t>Đức Chúa Trời ban cho bạn</a:t>
            </a:r>
          </a:p>
        </p:txBody>
      </p:sp>
      <p:sp>
        <p:nvSpPr>
          <p:cNvPr id="231430" name="Rectangle 6"/>
          <p:cNvSpPr>
            <a:spLocks noChangeArrowheads="1"/>
          </p:cNvSpPr>
          <p:nvPr/>
        </p:nvSpPr>
        <p:spPr bwMode="auto">
          <a:xfrm>
            <a:off x="0" y="3048000"/>
            <a:ext cx="9144000" cy="685800"/>
          </a:xfrm>
          <a:prstGeom prst="rect">
            <a:avLst/>
          </a:prstGeom>
          <a:noFill/>
          <a:ln w="9525">
            <a:noFill/>
            <a:miter lim="800000"/>
            <a:headEnd/>
            <a:tailEnd/>
          </a:ln>
          <a:effectLst>
            <a:outerShdw dist="35921" dir="2700000" algn="ctr" rotWithShape="0">
              <a:schemeClr val="bg2">
                <a:alpha val="50000"/>
              </a:schemeClr>
            </a:outerShdw>
          </a:effectLst>
        </p:spPr>
        <p:txBody>
          <a:bodyPr anchor="b"/>
          <a:lstStyle/>
          <a:p>
            <a:pPr eaLnBrk="1" hangingPunct="1"/>
            <a:r>
              <a:rPr lang="en-US" sz="3600" b="1" baseline="0">
                <a:solidFill>
                  <a:srgbClr val="FFFF00"/>
                </a:solidFill>
                <a:latin typeface="Arial" charset="0"/>
              </a:rPr>
              <a:t>Thông tin</a:t>
            </a:r>
            <a:r>
              <a:rPr lang="en-US" sz="3600" b="1" baseline="0">
                <a:latin typeface="Arial" charset="0"/>
              </a:rPr>
              <a:t>,    </a:t>
            </a:r>
            <a:r>
              <a:rPr lang="en-US" sz="3600" b="1" baseline="0">
                <a:solidFill>
                  <a:srgbClr val="FFFF00"/>
                </a:solidFill>
                <a:latin typeface="Arial" charset="0"/>
              </a:rPr>
              <a:t>khải tượng</a:t>
            </a:r>
            <a:r>
              <a:rPr lang="en-US" sz="3600" b="1" baseline="0">
                <a:latin typeface="Arial" charset="0"/>
              </a:rPr>
              <a:t>, &amp; </a:t>
            </a:r>
            <a:r>
              <a:rPr lang="en-US" sz="3600" b="1" baseline="0">
                <a:solidFill>
                  <a:srgbClr val="FFFF00"/>
                </a:solidFill>
                <a:latin typeface="Arial" charset="0"/>
              </a:rPr>
              <a:t>vị trí</a:t>
            </a:r>
            <a:endParaRPr lang="en-US" sz="3600" b="1" baseline="0">
              <a:latin typeface="Arial" charset="0"/>
            </a:endParaRPr>
          </a:p>
        </p:txBody>
      </p:sp>
      <p:sp>
        <p:nvSpPr>
          <p:cNvPr id="231431" name="Rectangle 7"/>
          <p:cNvSpPr>
            <a:spLocks noChangeArrowheads="1"/>
          </p:cNvSpPr>
          <p:nvPr/>
        </p:nvSpPr>
        <p:spPr bwMode="auto">
          <a:xfrm>
            <a:off x="152400" y="5791200"/>
            <a:ext cx="8839200" cy="685800"/>
          </a:xfrm>
          <a:prstGeom prst="rect">
            <a:avLst/>
          </a:prstGeom>
          <a:solidFill>
            <a:srgbClr val="000000"/>
          </a:solidFill>
          <a:ln w="9525">
            <a:noFill/>
            <a:miter lim="800000"/>
            <a:headEnd/>
            <a:tailEnd/>
          </a:ln>
          <a:effectLst>
            <a:outerShdw dist="35921" dir="2700000" algn="ctr" rotWithShape="0">
              <a:schemeClr val="bg2">
                <a:alpha val="50000"/>
              </a:schemeClr>
            </a:outerShdw>
          </a:effectLst>
        </p:spPr>
        <p:txBody>
          <a:bodyPr anchor="b"/>
          <a:lstStyle/>
          <a:p>
            <a:pPr eaLnBrk="1" hangingPunct="1"/>
            <a:r>
              <a:rPr lang="en-US" sz="3600" b="1" baseline="0">
                <a:latin typeface="Arial" charset="0"/>
              </a:rPr>
              <a:t>Mà bạn cần để làm theo ý muốn Ngài</a:t>
            </a:r>
          </a:p>
        </p:txBody>
      </p:sp>
      <p:pic>
        <p:nvPicPr>
          <p:cNvPr id="231432" name="Picture 8" descr="vision2010_index_01_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590800"/>
            <a:ext cx="2224088"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33" name="Picture 9" descr="infoknow the facts full 640x4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7338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14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14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314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1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animBg="1"/>
      <p:bldP spid="231430" grpId="0"/>
      <p:bldP spid="23143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838200" y="304800"/>
            <a:ext cx="7162800" cy="533400"/>
          </a:xfrm>
          <a:solidFill>
            <a:srgbClr val="000000"/>
          </a:solidFill>
        </p:spPr>
        <p:txBody>
          <a:bodyPr/>
          <a:lstStyle/>
          <a:p>
            <a:pPr algn="ctr" eaLnBrk="1" hangingPunct="1">
              <a:defRPr/>
            </a:pPr>
            <a:r>
              <a:rPr lang="en-US" sz="3600" b="1" smtClean="0">
                <a:solidFill>
                  <a:srgbClr val="000000"/>
                </a:solidFill>
                <a:latin typeface="Arial Black" pitchFamily="34" charset="0"/>
                <a:ea typeface="+mj-ea"/>
              </a:rPr>
              <a:t>Black</a:t>
            </a:r>
            <a:endParaRPr lang="en-US" b="1" smtClean="0">
              <a:latin typeface="Arial Black" pitchFamily="34" charset="0"/>
              <a:ea typeface="+mj-ea"/>
            </a:endParaRPr>
          </a:p>
        </p:txBody>
      </p:sp>
      <p:sp>
        <p:nvSpPr>
          <p:cNvPr id="51203" name="Rectangle 3"/>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714500" y="4191000"/>
            <a:ext cx="5715000" cy="2057400"/>
          </a:xfrm>
          <a:solidFill>
            <a:srgbClr val="000000"/>
          </a:solidFill>
        </p:spPr>
        <p:txBody>
          <a:bodyPr/>
          <a:lstStyle/>
          <a:p>
            <a:pPr algn="ctr" eaLnBrk="1" hangingPunct="1"/>
            <a:r>
              <a:rPr lang="en-US" sz="3600" b="1">
                <a:solidFill>
                  <a:schemeClr val="tx1"/>
                </a:solidFill>
                <a:latin typeface="Arial" charset="0"/>
              </a:rPr>
              <a:t>Làm thế nào bạn biết Đức Chúa Trời </a:t>
            </a:r>
            <a:r>
              <a:rPr lang="en-US" sz="3600" b="1">
                <a:solidFill>
                  <a:srgbClr val="FFFF00"/>
                </a:solidFill>
                <a:latin typeface="Arial" charset="0"/>
              </a:rPr>
              <a:t>muốn</a:t>
            </a:r>
            <a:r>
              <a:rPr lang="en-US" sz="3600" b="1">
                <a:solidFill>
                  <a:schemeClr val="tx1"/>
                </a:solidFill>
                <a:latin typeface="Arial" charset="0"/>
              </a:rPr>
              <a:t> làm một nhiệm vụ nào đó?</a:t>
            </a:r>
            <a:endParaRPr lang="en-US" b="1">
              <a:latin typeface="Arial" charset="0"/>
            </a:endParaRPr>
          </a:p>
        </p:txBody>
      </p:sp>
      <p:pic>
        <p:nvPicPr>
          <p:cNvPr id="15363" name="Picture 5" descr="vision-and-mission,property=bild,bereich=gsec,sprache=en,groesse=LightWindowZ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7938"/>
            <a:ext cx="6324600" cy="42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304800" y="2057400"/>
            <a:ext cx="8458200" cy="4800600"/>
          </a:xfrm>
          <a:prstGeom prst="rect">
            <a:avLst/>
          </a:prstGeom>
          <a:solidFill>
            <a:schemeClr val="folHlink"/>
          </a:solidFill>
          <a:ln w="12700" cap="sq">
            <a:solidFill>
              <a:schemeClr val="tx1"/>
            </a:solidFill>
            <a:miter lim="800000"/>
            <a:headEnd type="none" w="sm" len="sm"/>
            <a:tailEnd type="none" w="sm" len="sm"/>
          </a:ln>
        </p:spPr>
        <p:txBody>
          <a:bodyPr wrap="none" anchor="ctr"/>
          <a:lstStyle/>
          <a:p>
            <a:pPr eaLnBrk="1" hangingPunct="1"/>
            <a:endParaRPr lang="en-US" baseline="0"/>
          </a:p>
        </p:txBody>
      </p:sp>
      <p:sp>
        <p:nvSpPr>
          <p:cNvPr id="285699" name="Rectangle 3"/>
          <p:cNvSpPr>
            <a:spLocks noGrp="1" noChangeArrowheads="1"/>
          </p:cNvSpPr>
          <p:nvPr>
            <p:ph type="title"/>
          </p:nvPr>
        </p:nvSpPr>
        <p:spPr>
          <a:xfrm>
            <a:off x="838200" y="304800"/>
            <a:ext cx="7162800" cy="533400"/>
          </a:xfrm>
          <a:solidFill>
            <a:srgbClr val="000000"/>
          </a:solidFill>
        </p:spPr>
        <p:txBody>
          <a:bodyPr/>
          <a:lstStyle/>
          <a:p>
            <a:pPr algn="ctr" eaLnBrk="1" hangingPunct="1"/>
            <a:r>
              <a:rPr lang="en-US" sz="3600" b="1">
                <a:latin typeface="Tahoma" charset="0"/>
              </a:rPr>
              <a:t>Vì sao lại là các bức tường?</a:t>
            </a:r>
            <a:endParaRPr lang="en-US" b="1">
              <a:latin typeface="Tahoma" charset="0"/>
            </a:endParaRPr>
          </a:p>
        </p:txBody>
      </p:sp>
      <p:sp>
        <p:nvSpPr>
          <p:cNvPr id="52228" name="Text Box 4"/>
          <p:cNvSpPr txBox="1">
            <a:spLocks noChangeArrowheads="1"/>
          </p:cNvSpPr>
          <p:nvPr/>
        </p:nvSpPr>
        <p:spPr bwMode="auto">
          <a:xfrm>
            <a:off x="7924800" y="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FFFFFF"/>
                </a:solidFill>
              </a:rPr>
              <a:t>290-291</a:t>
            </a:r>
          </a:p>
        </p:txBody>
      </p:sp>
      <p:sp>
        <p:nvSpPr>
          <p:cNvPr id="285701" name="Text Box 5"/>
          <p:cNvSpPr txBox="1">
            <a:spLocks noChangeArrowheads="1"/>
          </p:cNvSpPr>
          <p:nvPr/>
        </p:nvSpPr>
        <p:spPr bwMode="auto">
          <a:xfrm>
            <a:off x="533400" y="2362200"/>
            <a:ext cx="8229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nSpc>
                <a:spcPct val="80000"/>
              </a:lnSpc>
            </a:pPr>
            <a:r>
              <a:rPr lang="en-US" altLang="zh-CN" sz="2800" b="1" u="sng" baseline="0">
                <a:solidFill>
                  <a:srgbClr val="000000"/>
                </a:solidFill>
                <a:ea typeface="SimSun" charset="0"/>
                <a:cs typeface="Times New Roman" charset="0"/>
              </a:rPr>
              <a:t>Mối liên quan với giao ước Áp-ra-ham</a:t>
            </a:r>
            <a:endParaRPr lang="en-US" sz="2800" b="1" baseline="0">
              <a:solidFill>
                <a:srgbClr val="000000"/>
              </a:solidFill>
              <a:ea typeface="SimSun" charset="0"/>
              <a:cs typeface="Times New Roman" charset="0"/>
            </a:endParaRPr>
          </a:p>
        </p:txBody>
      </p:sp>
      <p:sp>
        <p:nvSpPr>
          <p:cNvPr id="52230" name="Text Box 6"/>
          <p:cNvSpPr txBox="1">
            <a:spLocks noChangeArrowheads="1"/>
          </p:cNvSpPr>
          <p:nvPr/>
        </p:nvSpPr>
        <p:spPr bwMode="auto">
          <a:xfrm>
            <a:off x="914400" y="2895600"/>
            <a:ext cx="77724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lnSpc>
                <a:spcPct val="80000"/>
              </a:lnSpc>
            </a:pPr>
            <a:endParaRPr lang="en-US" altLang="zh-CN" sz="2800" b="1" baseline="0">
              <a:solidFill>
                <a:srgbClr val="000000"/>
              </a:solidFill>
              <a:latin typeface="Arial Narrow" charset="0"/>
              <a:ea typeface="SimSun" charset="0"/>
              <a:cs typeface="Times New Roman" charset="0"/>
            </a:endParaRPr>
          </a:p>
          <a:p>
            <a:pPr algn="l">
              <a:lnSpc>
                <a:spcPct val="80000"/>
              </a:lnSpc>
              <a:buFontTx/>
              <a:buAutoNum type="alphaLcParenR"/>
            </a:pPr>
            <a:r>
              <a:rPr lang="en-US" altLang="zh-CN" b="1" baseline="0">
                <a:solidFill>
                  <a:srgbClr val="000000"/>
                </a:solidFill>
                <a:ea typeface="SimSun" charset="0"/>
                <a:cs typeface="Times New Roman" charset="0"/>
              </a:rPr>
              <a:t>Đức Chúa Trời hứa với Áp-ra-ham rằng con cháu của ông sẽ </a:t>
            </a:r>
            <a:r>
              <a:rPr lang="en-US" altLang="zh-CN" b="1" u="sng" baseline="0">
                <a:solidFill>
                  <a:srgbClr val="000000"/>
                </a:solidFill>
                <a:ea typeface="SimSun" charset="0"/>
                <a:cs typeface="Times New Roman" charset="0"/>
              </a:rPr>
              <a:t>chiếm cứ vùng đất</a:t>
            </a:r>
            <a:r>
              <a:rPr lang="en-US" altLang="zh-CN" b="1" baseline="0">
                <a:solidFill>
                  <a:srgbClr val="000000"/>
                </a:solidFill>
                <a:ea typeface="SimSun" charset="0"/>
                <a:cs typeface="Times New Roman" charset="0"/>
              </a:rPr>
              <a:t> từ sông Ai Cập cho đến sông Ơ-phơ-rát (Sáng 15:18), vậy dân Israel sống tại Ba-by-lôn là sống bên ngoài biên giới lãnh thổ đó.  Dân sự cần phải về lại trong xứ.</a:t>
            </a:r>
          </a:p>
          <a:p>
            <a:pPr algn="l">
              <a:lnSpc>
                <a:spcPct val="80000"/>
              </a:lnSpc>
              <a:buFontTx/>
              <a:buAutoNum type="alphaLcParenR"/>
            </a:pPr>
            <a:endParaRPr lang="en-US" altLang="zh-CN" b="1" baseline="0">
              <a:solidFill>
                <a:srgbClr val="000000"/>
              </a:solidFill>
              <a:ea typeface="SimSun" charset="0"/>
              <a:cs typeface="Times New Roman" charset="0"/>
            </a:endParaRPr>
          </a:p>
          <a:p>
            <a:pPr algn="l">
              <a:lnSpc>
                <a:spcPct val="80000"/>
              </a:lnSpc>
              <a:buFontTx/>
              <a:buAutoNum type="alphaLcParenR"/>
            </a:pPr>
            <a:r>
              <a:rPr lang="en-US" altLang="zh-CN" b="1" u="sng" baseline="0">
                <a:solidFill>
                  <a:srgbClr val="000000"/>
                </a:solidFill>
                <a:ea typeface="SimSun" charset="0"/>
                <a:cs typeface="Times New Roman" charset="0"/>
              </a:rPr>
              <a:t>Đấng Mê-si-a</a:t>
            </a:r>
            <a:r>
              <a:rPr lang="en-US" altLang="zh-CN" b="1" baseline="0">
                <a:solidFill>
                  <a:srgbClr val="000000"/>
                </a:solidFill>
                <a:ea typeface="SimSun" charset="0"/>
                <a:cs typeface="Times New Roman" charset="0"/>
              </a:rPr>
              <a:t> đã được tiên báo rằng sẽ sinh ra tại Bết-lê-hem (Mi-chê 5:2). </a:t>
            </a:r>
            <a:endParaRPr lang="en-US" b="1" baseline="0">
              <a:solidFill>
                <a:srgbClr val="000000"/>
              </a:solidFill>
              <a:cs typeface="Times New Roman" charset="0"/>
            </a:endParaRPr>
          </a:p>
        </p:txBody>
      </p:sp>
      <p:sp>
        <p:nvSpPr>
          <p:cNvPr id="52231" name="Rectangle 7"/>
          <p:cNvSpPr>
            <a:spLocks noChangeArrowheads="1"/>
          </p:cNvSpPr>
          <p:nvPr/>
        </p:nvSpPr>
        <p:spPr bwMode="auto">
          <a:xfrm>
            <a:off x="76200" y="838200"/>
            <a:ext cx="8839200" cy="1219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eaLnBrk="1" hangingPunct="1">
              <a:lnSpc>
                <a:spcPct val="90000"/>
              </a:lnSpc>
              <a:spcBef>
                <a:spcPct val="20000"/>
              </a:spcBef>
              <a:buClr>
                <a:schemeClr val="accent1"/>
              </a:buClr>
              <a:buSzPct val="80000"/>
              <a:buFont typeface="Wingdings" charset="0"/>
              <a:buNone/>
            </a:pPr>
            <a:r>
              <a:rPr lang="en-US" altLang="zh-CN" sz="2600" b="1" baseline="0">
                <a:solidFill>
                  <a:srgbClr val="FFFFFF"/>
                </a:solidFill>
                <a:latin typeface="Arial Narrow" charset="0"/>
                <a:ea typeface="SimSun" charset="0"/>
                <a:cs typeface="Times New Roman" charset="0"/>
              </a:rPr>
              <a:t>	</a:t>
            </a:r>
            <a:r>
              <a:rPr lang="en-US" altLang="zh-CN" sz="2200" b="1" baseline="0">
                <a:solidFill>
                  <a:srgbClr val="FFFFFF"/>
                </a:solidFill>
                <a:ea typeface="SimSun" charset="0"/>
                <a:cs typeface="Times New Roman" charset="0"/>
              </a:rPr>
              <a:t>Sự tu bổ trong xứ dưới sự lãnh đạo của E-xơ-ra và Nê-hê-mi liên quan trực tiếp với các mục đích của Đức Chúa Trời dành cho Israel như được nhắc đến trong lời hứa cho Áp-ra-ham (Sáng 12:1-3).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85701">
                                            <p:txEl>
                                              <p:pRg st="0" end="0"/>
                                            </p:txEl>
                                          </p:spTgt>
                                        </p:tgtEl>
                                        <p:attrNameLst>
                                          <p:attrName>style.visibility</p:attrName>
                                        </p:attrNameLst>
                                      </p:cBhvr>
                                      <p:to>
                                        <p:strVal val="visible"/>
                                      </p:to>
                                    </p:set>
                                    <p:anim calcmode="lin" valueType="num">
                                      <p:cBhvr additive="base">
                                        <p:cTn id="7" dur="500" fill="hold"/>
                                        <p:tgtEl>
                                          <p:spTgt spid="28570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5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85698"/>
                                        </p:tgtEl>
                                        <p:attrNameLst>
                                          <p:attrName>style.visibility</p:attrName>
                                        </p:attrNameLst>
                                      </p:cBhvr>
                                      <p:to>
                                        <p:strVal val="visible"/>
                                      </p:to>
                                    </p:set>
                                    <p:animEffect transition="in" filter="checkerboard(across)">
                                      <p:cBhvr>
                                        <p:cTn id="13" dur="500"/>
                                        <p:tgtEl>
                                          <p:spTgt spid="285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3251" name="Rectangle 3"/>
          <p:cNvSpPr>
            <a:spLocks noGrp="1" noChangeArrowheads="1"/>
          </p:cNvSpPr>
          <p:nvPr>
            <p:ph type="title" idx="4294967295"/>
          </p:nvPr>
        </p:nvSpPr>
        <p:spPr>
          <a:xfrm>
            <a:off x="0" y="0"/>
            <a:ext cx="4191000" cy="1447800"/>
          </a:xfrm>
          <a:solidFill>
            <a:srgbClr val="000000"/>
          </a:solidFill>
        </p:spPr>
        <p:txBody>
          <a:bodyPr/>
          <a:lstStyle/>
          <a:p>
            <a:pPr algn="ctr"/>
            <a:r>
              <a:rPr lang="en-US">
                <a:solidFill>
                  <a:srgbClr val="FFFFFF"/>
                </a:solidFill>
                <a:latin typeface="Arial" charset="0"/>
              </a:rPr>
              <a:t>Giu-đa trong thời Nê-hê-mi</a:t>
            </a:r>
            <a:endParaRPr lang="en-US">
              <a:latin typeface="Times New Roman"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ath of Christ 072"/>
          <p:cNvPicPr>
            <a:picLocks noChangeAspect="1" noChangeArrowheads="1"/>
          </p:cNvPicPr>
          <p:nvPr/>
        </p:nvPicPr>
        <p:blipFill>
          <a:blip r:embed="rId3">
            <a:extLst>
              <a:ext uri="{28A0092B-C50C-407E-A947-70E740481C1C}">
                <a14:useLocalDpi xmlns:a14="http://schemas.microsoft.com/office/drawing/2010/main" val="0"/>
              </a:ext>
            </a:extLst>
          </a:blip>
          <a:srcRect t="10999"/>
          <a:stretch>
            <a:fillRect/>
          </a:stretch>
        </p:blipFill>
        <p:spPr bwMode="auto">
          <a:xfrm>
            <a:off x="-76200" y="0"/>
            <a:ext cx="9525000"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title" idx="4294967295"/>
          </p:nvPr>
        </p:nvSpPr>
        <p:spPr>
          <a:xfrm>
            <a:off x="0" y="0"/>
            <a:ext cx="9144000" cy="1143000"/>
          </a:xfrm>
        </p:spPr>
        <p:txBody>
          <a:bodyPr/>
          <a:lstStyle/>
          <a:p>
            <a:pPr algn="ctr"/>
            <a:r>
              <a:rPr lang="en-US" sz="3600" b="1">
                <a:latin typeface="Times New Roman" charset="0"/>
              </a:rPr>
              <a:t>Những bức tường ngày nay bao quanh hai đền thờ Hồi giáo</a:t>
            </a:r>
            <a:endParaRPr lang="en-US" b="1">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srael 018"/>
          <p:cNvPicPr>
            <a:picLocks noChangeAspect="1" noChangeArrowheads="1"/>
          </p:cNvPicPr>
          <p:nvPr/>
        </p:nvPicPr>
        <p:blipFill>
          <a:blip r:embed="rId3">
            <a:extLst>
              <a:ext uri="{28A0092B-C50C-407E-A947-70E740481C1C}">
                <a14:useLocalDpi xmlns:a14="http://schemas.microsoft.com/office/drawing/2010/main" val="0"/>
              </a:ext>
            </a:extLst>
          </a:blip>
          <a:srcRect t="3288" b="4109"/>
          <a:stretch>
            <a:fillRect/>
          </a:stretch>
        </p:blipFill>
        <p:spPr bwMode="auto">
          <a:xfrm>
            <a:off x="0" y="0"/>
            <a:ext cx="9220200" cy="701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title" idx="4294967295"/>
          </p:nvPr>
        </p:nvSpPr>
        <p:spPr>
          <a:xfrm>
            <a:off x="152400" y="228600"/>
            <a:ext cx="8991600" cy="762000"/>
          </a:xfrm>
          <a:solidFill>
            <a:srgbClr val="094707"/>
          </a:solidFill>
        </p:spPr>
        <p:txBody>
          <a:bodyPr/>
          <a:lstStyle/>
          <a:p>
            <a:pPr algn="ctr"/>
            <a:r>
              <a:rPr lang="en-US" sz="4000">
                <a:solidFill>
                  <a:srgbClr val="FFFFFF"/>
                </a:solidFill>
                <a:latin typeface="Times New Roman" charset="0"/>
              </a:rPr>
              <a:t>Những bức tường bao quanh Núi Đền thờ</a:t>
            </a:r>
            <a:endParaRPr lang="en-US" sz="4000">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265218" name="Picture 2" descr="1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
            <a:ext cx="509746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65220" name="Rectangle 4"/>
          <p:cNvSpPr>
            <a:spLocks noGrp="1" noChangeArrowheads="1"/>
          </p:cNvSpPr>
          <p:nvPr>
            <p:ph type="title"/>
          </p:nvPr>
        </p:nvSpPr>
        <p:spPr>
          <a:xfrm>
            <a:off x="2667000" y="304800"/>
            <a:ext cx="3078163" cy="641350"/>
          </a:xfrm>
          <a:gradFill rotWithShape="0">
            <a:gsLst>
              <a:gs pos="0">
                <a:schemeClr val="bg2"/>
              </a:gs>
              <a:gs pos="100000">
                <a:schemeClr val="bg2">
                  <a:gamma/>
                  <a:shade val="46275"/>
                  <a:invGamma/>
                </a:schemeClr>
              </a:gs>
            </a:gsLst>
            <a:path path="rect">
              <a:fillToRect r="100000" b="100000"/>
            </a:path>
          </a:gradFill>
          <a:effectLst/>
        </p:spPr>
        <p:txBody>
          <a:bodyPr anchor="t">
            <a:spAutoFit/>
          </a:bodyPr>
          <a:lstStyle/>
          <a:p>
            <a:pPr algn="ctr" eaLnBrk="1" hangingPunct="1">
              <a:spcBef>
                <a:spcPct val="50000"/>
              </a:spcBef>
              <a:defRPr/>
            </a:pPr>
            <a:r>
              <a:rPr lang="en-US" sz="3600" b="1" smtClean="0">
                <a:solidFill>
                  <a:srgbClr val="FFFFFF"/>
                </a:solidFill>
                <a:latin typeface="Arial" pitchFamily="34" charset="0"/>
                <a:ea typeface="+mj-ea"/>
                <a:cs typeface="Times New Roman" pitchFamily="18" charset="0"/>
              </a:rPr>
              <a:t>E-xơ-ra</a:t>
            </a:r>
          </a:p>
        </p:txBody>
      </p:sp>
      <p:sp>
        <p:nvSpPr>
          <p:cNvPr id="265221" name="Text Box 5"/>
          <p:cNvSpPr txBox="1">
            <a:spLocks noChangeArrowheads="1"/>
          </p:cNvSpPr>
          <p:nvPr/>
        </p:nvSpPr>
        <p:spPr bwMode="auto">
          <a:xfrm>
            <a:off x="5715000" y="5105400"/>
            <a:ext cx="2514600" cy="1739900"/>
          </a:xfrm>
          <a:prstGeom prst="rect">
            <a:avLst/>
          </a:prstGeom>
          <a:gradFill rotWithShape="0">
            <a:gsLst>
              <a:gs pos="0">
                <a:schemeClr val="bg2"/>
              </a:gs>
              <a:gs pos="100000">
                <a:schemeClr val="bg2">
                  <a:gamma/>
                  <a:shade val="46275"/>
                  <a:invGamma/>
                </a:schemeClr>
              </a:gs>
            </a:gsLst>
            <a:path path="rect">
              <a:fillToRect r="100000" b="100000"/>
            </a:path>
          </a:gradFill>
          <a:ln w="12700" cap="sq">
            <a:noFill/>
            <a:miter lim="800000"/>
            <a:headEnd type="none" w="sm" len="sm"/>
            <a:tailEnd type="none" w="sm" len="sm"/>
          </a:ln>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altLang="zh-CN" sz="3600" b="1" baseline="0">
                <a:solidFill>
                  <a:srgbClr val="FFFFFF"/>
                </a:solidFill>
                <a:ea typeface="SimSun" charset="0"/>
                <a:cs typeface="Times New Roman" charset="0"/>
              </a:rPr>
              <a:t>Phục hồi đền thờ và con người</a:t>
            </a:r>
            <a:endParaRPr lang="en-US" sz="3600" b="1" baseline="0">
              <a:solidFill>
                <a:srgbClr val="FFFFFF"/>
              </a:solidFill>
              <a:ea typeface="SimSu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5218"/>
                                        </p:tgtEl>
                                        <p:attrNameLst>
                                          <p:attrName>style.visibility</p:attrName>
                                        </p:attrNameLst>
                                      </p:cBhvr>
                                      <p:to>
                                        <p:strVal val="visible"/>
                                      </p:to>
                                    </p:set>
                                    <p:animEffect transition="in" filter="dissolve">
                                      <p:cBhvr>
                                        <p:cTn id="7" dur="500"/>
                                        <p:tgtEl>
                                          <p:spTgt spid="265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57346" name="Picture 2" descr="music_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090">
            <a:off x="762000" y="1503363"/>
            <a:ext cx="7772400" cy="5278437"/>
          </a:xfrm>
          <a:prstGeom prst="rect">
            <a:avLst/>
          </a:prstGeom>
          <a:noFill/>
          <a:ln w="1905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7267" name="Picture 3" descr="Solomon%20Temple%20Dedi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7927">
            <a:off x="4419600" y="228600"/>
            <a:ext cx="4246563" cy="5715000"/>
          </a:xfrm>
          <a:prstGeom prst="rect">
            <a:avLst/>
          </a:prstGeom>
          <a:noFill/>
          <a:ln w="190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4"/>
          <p:cNvSpPr>
            <a:spLocks noGrp="1" noChangeArrowheads="1"/>
          </p:cNvSpPr>
          <p:nvPr>
            <p:ph type="ctrTitle"/>
          </p:nvPr>
        </p:nvSpPr>
        <p:spPr>
          <a:xfrm>
            <a:off x="0" y="-76200"/>
            <a:ext cx="4495800" cy="1447800"/>
          </a:xfrm>
        </p:spPr>
        <p:txBody>
          <a:bodyPr/>
          <a:lstStyle/>
          <a:p>
            <a:r>
              <a:rPr lang="en-US" sz="2800">
                <a:latin typeface="Arial" charset="0"/>
              </a:rPr>
              <a:t>Trong năm 520 TC những người Do Thái hồi hương ăn mừng đền thờ hoàn tất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dissolve">
                                      <p:cBhvr>
                                        <p:cTn id="7" dur="500"/>
                                        <p:tgtEl>
                                          <p:spTgt spid="267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58370" name="Picture 2" descr="templesolomo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
            <a:ext cx="5867400" cy="5181600"/>
          </a:xfrm>
          <a:prstGeom prst="rect">
            <a:avLst/>
          </a:prstGeom>
          <a:noFill/>
          <a:ln w="190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8371" name="Rectangle 3"/>
          <p:cNvSpPr>
            <a:spLocks noGrp="1" noChangeArrowheads="1"/>
          </p:cNvSpPr>
          <p:nvPr>
            <p:ph type="ctrTitle"/>
          </p:nvPr>
        </p:nvSpPr>
        <p:spPr>
          <a:xfrm>
            <a:off x="0" y="5867400"/>
            <a:ext cx="9144000" cy="685800"/>
          </a:xfrm>
        </p:spPr>
        <p:txBody>
          <a:bodyPr/>
          <a:lstStyle/>
          <a:p>
            <a:pPr algn="ctr"/>
            <a:r>
              <a:rPr lang="en-US" sz="2800">
                <a:latin typeface="Arial" charset="0"/>
              </a:rPr>
              <a:t>Đền thờ không được bảo vệ nếu không có tường thành</a:t>
            </a:r>
            <a:endParaRPr lang="en-US" sz="4000">
              <a:latin typeface="Times New Roman"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baseline="0"/>
          </a:p>
        </p:txBody>
      </p:sp>
      <p:sp>
        <p:nvSpPr>
          <p:cNvPr id="86020" name="Text Box 4"/>
          <p:cNvSpPr txBox="1">
            <a:spLocks noChangeArrowheads="1"/>
          </p:cNvSpPr>
          <p:nvPr/>
        </p:nvSpPr>
        <p:spPr bwMode="auto">
          <a:xfrm>
            <a:off x="5105400" y="593725"/>
            <a:ext cx="35052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4000" b="1" baseline="0">
                <a:solidFill>
                  <a:srgbClr val="FFFFFF"/>
                </a:solidFill>
                <a:latin typeface="Times New Roman" pitchFamily="18" charset="0"/>
                <a:ea typeface="+mn-ea"/>
              </a:rPr>
              <a:t>NÊ-HÊ-MI</a:t>
            </a:r>
          </a:p>
        </p:txBody>
      </p:sp>
      <p:sp>
        <p:nvSpPr>
          <p:cNvPr id="86022" name="Line 6"/>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23" name="Line 7"/>
          <p:cNvSpPr>
            <a:spLocks noChangeShapeType="1"/>
          </p:cNvSpPr>
          <p:nvPr/>
        </p:nvSpPr>
        <p:spPr bwMode="auto">
          <a:xfrm flipH="1">
            <a:off x="7524750" y="1447800"/>
            <a:ext cx="1162050" cy="32067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24" name="Line 8"/>
          <p:cNvSpPr>
            <a:spLocks noChangeShapeType="1"/>
          </p:cNvSpPr>
          <p:nvPr/>
        </p:nvSpPr>
        <p:spPr bwMode="auto">
          <a:xfrm flipH="1">
            <a:off x="57721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25" name="Line 9"/>
          <p:cNvSpPr>
            <a:spLocks noChangeShapeType="1"/>
          </p:cNvSpPr>
          <p:nvPr/>
        </p:nvSpPr>
        <p:spPr bwMode="auto">
          <a:xfrm flipH="1">
            <a:off x="40195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26" name="Line 10"/>
          <p:cNvSpPr>
            <a:spLocks noChangeShapeType="1"/>
          </p:cNvSpPr>
          <p:nvPr/>
        </p:nvSpPr>
        <p:spPr bwMode="auto">
          <a:xfrm flipH="1">
            <a:off x="22669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27" name="Text Box 11"/>
          <p:cNvSpPr txBox="1">
            <a:spLocks noChangeArrowheads="1"/>
          </p:cNvSpPr>
          <p:nvPr/>
        </p:nvSpPr>
        <p:spPr bwMode="auto">
          <a:xfrm rot="-4241681">
            <a:off x="2880519" y="2696369"/>
            <a:ext cx="3965575" cy="579437"/>
          </a:xfrm>
          <a:prstGeom prst="rect">
            <a:avLst/>
          </a:prstGeom>
          <a:noFill/>
          <a:ln w="9525">
            <a:noFill/>
            <a:miter lim="800000"/>
            <a:headEnd/>
            <a:tailEnd/>
          </a:ln>
          <a:effectLst>
            <a:outerShdw dist="35921" dir="2700000" algn="ctr" rotWithShape="0">
              <a:schemeClr val="tx1"/>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Lập kế hoạch 1-2</a:t>
            </a:r>
          </a:p>
        </p:txBody>
      </p:sp>
      <p:sp>
        <p:nvSpPr>
          <p:cNvPr id="86028" name="Text Box 12"/>
          <p:cNvSpPr txBox="1">
            <a:spLocks noChangeArrowheads="1"/>
          </p:cNvSpPr>
          <p:nvPr/>
        </p:nvSpPr>
        <p:spPr bwMode="auto">
          <a:xfrm rot="-4273908">
            <a:off x="3718719" y="2691607"/>
            <a:ext cx="3965575" cy="579437"/>
          </a:xfrm>
          <a:prstGeom prst="rect">
            <a:avLst/>
          </a:prstGeom>
          <a:noFill/>
          <a:ln w="9525">
            <a:noFill/>
            <a:miter lim="800000"/>
            <a:headEnd/>
            <a:tailEnd/>
          </a:ln>
          <a:effectLst>
            <a:outerShdw dist="35921" dir="2700000" algn="ctr" rotWithShape="0">
              <a:schemeClr val="tx1"/>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Tiến hành 3-7</a:t>
            </a:r>
          </a:p>
        </p:txBody>
      </p:sp>
      <p:sp>
        <p:nvSpPr>
          <p:cNvPr id="86029" name="Rectangle 13"/>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86030" name="Rectangle 14"/>
          <p:cNvSpPr>
            <a:spLocks noChangeArrowheads="1"/>
          </p:cNvSpPr>
          <p:nvPr/>
        </p:nvSpPr>
        <p:spPr bwMode="auto">
          <a:xfrm>
            <a:off x="533400" y="5419725"/>
            <a:ext cx="7032625" cy="561975"/>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86031" name="Line 15"/>
          <p:cNvSpPr>
            <a:spLocks noChangeShapeType="1"/>
          </p:cNvSpPr>
          <p:nvPr/>
        </p:nvSpPr>
        <p:spPr bwMode="auto">
          <a:xfrm flipH="1">
            <a:off x="13906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32" name="Line 16"/>
          <p:cNvSpPr>
            <a:spLocks noChangeShapeType="1"/>
          </p:cNvSpPr>
          <p:nvPr/>
        </p:nvSpPr>
        <p:spPr bwMode="auto">
          <a:xfrm flipH="1">
            <a:off x="31432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33" name="Line 17"/>
          <p:cNvSpPr>
            <a:spLocks noChangeShapeType="1"/>
          </p:cNvSpPr>
          <p:nvPr/>
        </p:nvSpPr>
        <p:spPr bwMode="auto">
          <a:xfrm flipH="1">
            <a:off x="66484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34" name="Line 18"/>
          <p:cNvSpPr>
            <a:spLocks noChangeShapeType="1"/>
          </p:cNvSpPr>
          <p:nvPr/>
        </p:nvSpPr>
        <p:spPr bwMode="auto">
          <a:xfrm flipH="1">
            <a:off x="48958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39" name="Text Box 23"/>
          <p:cNvSpPr txBox="1">
            <a:spLocks noChangeArrowheads="1"/>
          </p:cNvSpPr>
          <p:nvPr/>
        </p:nvSpPr>
        <p:spPr bwMode="auto">
          <a:xfrm>
            <a:off x="3733800" y="4648200"/>
            <a:ext cx="2286000" cy="7620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2200" b="1" baseline="0">
                <a:solidFill>
                  <a:srgbClr val="FFFFFF"/>
                </a:solidFill>
              </a:rPr>
              <a:t>Tái xây dựng      1-7</a:t>
            </a:r>
          </a:p>
        </p:txBody>
      </p:sp>
      <p:sp>
        <p:nvSpPr>
          <p:cNvPr id="86041" name="Line 25"/>
          <p:cNvSpPr>
            <a:spLocks noChangeShapeType="1"/>
          </p:cNvSpPr>
          <p:nvPr/>
        </p:nvSpPr>
        <p:spPr bwMode="auto">
          <a:xfrm>
            <a:off x="5080000" y="406400"/>
            <a:ext cx="0" cy="10160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42" name="Text Box 26"/>
          <p:cNvSpPr txBox="1">
            <a:spLocks noChangeArrowheads="1"/>
          </p:cNvSpPr>
          <p:nvPr/>
        </p:nvSpPr>
        <p:spPr bwMode="auto">
          <a:xfrm>
            <a:off x="3962400" y="5426075"/>
            <a:ext cx="18288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b="1" baseline="0">
                <a:solidFill>
                  <a:srgbClr val="FFFFFF"/>
                </a:solidFill>
                <a:latin typeface="Times New Roman" pitchFamily="18" charset="0"/>
                <a:ea typeface="+mn-ea"/>
              </a:rPr>
              <a:t>Nê-hê-mi</a:t>
            </a:r>
          </a:p>
        </p:txBody>
      </p:sp>
      <p:sp>
        <p:nvSpPr>
          <p:cNvPr id="86045" name="Line 29"/>
          <p:cNvSpPr>
            <a:spLocks noChangeShapeType="1"/>
          </p:cNvSpPr>
          <p:nvPr/>
        </p:nvSpPr>
        <p:spPr bwMode="auto">
          <a:xfrm>
            <a:off x="5791200" y="4648200"/>
            <a:ext cx="0" cy="13144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46" name="Line 30"/>
          <p:cNvSpPr>
            <a:spLocks noChangeShapeType="1"/>
          </p:cNvSpPr>
          <p:nvPr/>
        </p:nvSpPr>
        <p:spPr bwMode="auto">
          <a:xfrm flipH="1">
            <a:off x="2257425" y="4648200"/>
            <a:ext cx="0" cy="19050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47" name="Line 31"/>
          <p:cNvSpPr>
            <a:spLocks noChangeShapeType="1"/>
          </p:cNvSpPr>
          <p:nvPr/>
        </p:nvSpPr>
        <p:spPr bwMode="auto">
          <a:xfrm flipH="1">
            <a:off x="4010025" y="4610100"/>
            <a:ext cx="0" cy="19050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48" name="Rectangle 32"/>
          <p:cNvSpPr>
            <a:spLocks noChangeArrowheads="1"/>
          </p:cNvSpPr>
          <p:nvPr/>
        </p:nvSpPr>
        <p:spPr bwMode="auto">
          <a:xfrm>
            <a:off x="536575" y="4648200"/>
            <a:ext cx="7029450" cy="771525"/>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86049" name="Rectangle 33"/>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86050" name="Line 34"/>
          <p:cNvSpPr>
            <a:spLocks noChangeShapeType="1"/>
          </p:cNvSpPr>
          <p:nvPr/>
        </p:nvSpPr>
        <p:spPr bwMode="auto">
          <a:xfrm flipH="1">
            <a:off x="6629400" y="5448300"/>
            <a:ext cx="0" cy="11049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86051" name="Text Box 35"/>
          <p:cNvSpPr txBox="1">
            <a:spLocks noChangeArrowheads="1"/>
          </p:cNvSpPr>
          <p:nvPr/>
        </p:nvSpPr>
        <p:spPr bwMode="auto">
          <a:xfrm>
            <a:off x="4343400" y="5943600"/>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2800" b="1" baseline="0">
                <a:solidFill>
                  <a:srgbClr val="FFFFFF"/>
                </a:solidFill>
                <a:latin typeface="Times New Roman" pitchFamily="18" charset="0"/>
                <a:ea typeface="+mn-ea"/>
              </a:rPr>
              <a:t>444</a:t>
            </a:r>
          </a:p>
        </p:txBody>
      </p:sp>
      <p:sp>
        <p:nvSpPr>
          <p:cNvPr id="59419" name="Rectangle 38"/>
          <p:cNvSpPr>
            <a:spLocks noGrp="1" noChangeArrowheads="1"/>
          </p:cNvSpPr>
          <p:nvPr>
            <p:ph type="title" idx="4294967295"/>
          </p:nvPr>
        </p:nvSpPr>
        <p:spPr>
          <a:xfrm>
            <a:off x="0" y="76200"/>
            <a:ext cx="1752600" cy="609600"/>
          </a:xfrm>
        </p:spPr>
        <p:txBody>
          <a:bodyPr/>
          <a:lstStyle/>
          <a:p>
            <a:r>
              <a:rPr lang="en-US" sz="2000" b="1">
                <a:solidFill>
                  <a:srgbClr val="FFFFFF"/>
                </a:solidFill>
                <a:latin typeface="Times New Roman" charset="0"/>
              </a:rPr>
              <a:t>Tái xây dựng (Neh 1–7)</a:t>
            </a:r>
            <a:endParaRPr lang="en-US" sz="2000">
              <a:solidFill>
                <a:srgbClr val="FFFFFF"/>
              </a:solidFill>
              <a:latin typeface="Times New Roman" charset="0"/>
            </a:endParaRPr>
          </a:p>
        </p:txBody>
      </p:sp>
      <p:sp>
        <p:nvSpPr>
          <p:cNvPr id="86055" name="Text Box 39"/>
          <p:cNvSpPr txBox="1">
            <a:spLocks noChangeArrowheads="1"/>
          </p:cNvSpPr>
          <p:nvPr/>
        </p:nvSpPr>
        <p:spPr bwMode="auto">
          <a:xfrm rot="-4264024">
            <a:off x="1264444" y="2737644"/>
            <a:ext cx="3965575" cy="579437"/>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Trở về 7-8</a:t>
            </a:r>
          </a:p>
        </p:txBody>
      </p:sp>
      <p:sp>
        <p:nvSpPr>
          <p:cNvPr id="86056" name="Text Box 40"/>
          <p:cNvSpPr txBox="1">
            <a:spLocks noChangeArrowheads="1"/>
          </p:cNvSpPr>
          <p:nvPr/>
        </p:nvSpPr>
        <p:spPr bwMode="auto">
          <a:xfrm rot="-4229803">
            <a:off x="2138362" y="2754313"/>
            <a:ext cx="3921125" cy="641350"/>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Phục hồi 9-10</a:t>
            </a:r>
            <a:r>
              <a:rPr lang="en-US" sz="3600" b="1" baseline="0">
                <a:solidFill>
                  <a:srgbClr val="FFFFFF"/>
                </a:solidFill>
              </a:rPr>
              <a:t> </a:t>
            </a:r>
          </a:p>
        </p:txBody>
      </p:sp>
      <p:sp>
        <p:nvSpPr>
          <p:cNvPr id="86057" name="Text Box 41"/>
          <p:cNvSpPr txBox="1">
            <a:spLocks noChangeArrowheads="1"/>
          </p:cNvSpPr>
          <p:nvPr/>
        </p:nvSpPr>
        <p:spPr bwMode="auto">
          <a:xfrm>
            <a:off x="1981200" y="4648200"/>
            <a:ext cx="2286000" cy="762000"/>
          </a:xfrm>
          <a:prstGeom prst="rect">
            <a:avLst/>
          </a:prstGeom>
          <a:noFill/>
          <a:ln w="9525">
            <a:noFill/>
            <a:miter lim="800000"/>
            <a:headEnd/>
            <a:tailEnd/>
          </a:ln>
          <a:effectLst>
            <a:outerShdw dist="35921" dir="2700000" algn="ctr" rotWithShape="0">
              <a:srgbClr val="808080"/>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2200" b="1" baseline="0">
                <a:solidFill>
                  <a:srgbClr val="FFFFFF"/>
                </a:solidFill>
              </a:rPr>
              <a:t>Tái chỉ thị          7-10</a:t>
            </a:r>
          </a:p>
        </p:txBody>
      </p:sp>
      <p:sp>
        <p:nvSpPr>
          <p:cNvPr id="86058" name="Text Box 42"/>
          <p:cNvSpPr txBox="1">
            <a:spLocks noChangeArrowheads="1"/>
          </p:cNvSpPr>
          <p:nvPr/>
        </p:nvSpPr>
        <p:spPr bwMode="auto">
          <a:xfrm>
            <a:off x="2514600" y="5426075"/>
            <a:ext cx="1219200" cy="427038"/>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2200" b="1" baseline="0">
                <a:solidFill>
                  <a:srgbClr val="FFFFFF"/>
                </a:solidFill>
                <a:latin typeface="Times New Roman" pitchFamily="18" charset="0"/>
                <a:ea typeface="+mn-ea"/>
              </a:rPr>
              <a:t>E-xơ-ra</a:t>
            </a:r>
          </a:p>
        </p:txBody>
      </p:sp>
      <p:sp>
        <p:nvSpPr>
          <p:cNvPr id="86059" name="Text Box 43"/>
          <p:cNvSpPr txBox="1">
            <a:spLocks noChangeArrowheads="1"/>
          </p:cNvSpPr>
          <p:nvPr/>
        </p:nvSpPr>
        <p:spPr bwMode="auto">
          <a:xfrm>
            <a:off x="2286000" y="5943600"/>
            <a:ext cx="1676400" cy="519113"/>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2800" b="1" baseline="0">
                <a:solidFill>
                  <a:srgbClr val="FFFFFF"/>
                </a:solidFill>
                <a:latin typeface="Times New Roman" pitchFamily="18" charset="0"/>
                <a:ea typeface="+mn-ea"/>
              </a:rPr>
              <a:t>457</a:t>
            </a:r>
          </a:p>
        </p:txBody>
      </p:sp>
      <p:sp>
        <p:nvSpPr>
          <p:cNvPr id="86060" name="Text Box 44"/>
          <p:cNvSpPr txBox="1">
            <a:spLocks noChangeArrowheads="1"/>
          </p:cNvSpPr>
          <p:nvPr/>
        </p:nvSpPr>
        <p:spPr bwMode="auto">
          <a:xfrm>
            <a:off x="457200" y="4648200"/>
            <a:ext cx="1905000" cy="762000"/>
          </a:xfrm>
          <a:prstGeom prst="rect">
            <a:avLst/>
          </a:prstGeom>
          <a:noFill/>
          <a:ln w="9525">
            <a:noFill/>
            <a:miter lim="800000"/>
            <a:headEnd/>
            <a:tailEnd/>
          </a:ln>
          <a:effectLst>
            <a:outerShdw dist="35921" dir="2700000" algn="ctr" rotWithShape="0">
              <a:srgbClr val="808080"/>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2200" b="1" baseline="0">
                <a:solidFill>
                  <a:srgbClr val="FFFFFF"/>
                </a:solidFill>
              </a:rPr>
              <a:t>Tái xây dựng      1-6</a:t>
            </a:r>
          </a:p>
        </p:txBody>
      </p:sp>
      <p:sp>
        <p:nvSpPr>
          <p:cNvPr id="86061" name="Text Box 45"/>
          <p:cNvSpPr txBox="1">
            <a:spLocks noChangeArrowheads="1"/>
          </p:cNvSpPr>
          <p:nvPr/>
        </p:nvSpPr>
        <p:spPr bwMode="auto">
          <a:xfrm rot="-4225144">
            <a:off x="-548481" y="2737644"/>
            <a:ext cx="3965575" cy="579437"/>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Trở về 1-2</a:t>
            </a:r>
          </a:p>
        </p:txBody>
      </p:sp>
      <p:sp>
        <p:nvSpPr>
          <p:cNvPr id="86062" name="Text Box 46"/>
          <p:cNvSpPr txBox="1">
            <a:spLocks noChangeArrowheads="1"/>
          </p:cNvSpPr>
          <p:nvPr/>
        </p:nvSpPr>
        <p:spPr bwMode="auto">
          <a:xfrm rot="-4276547">
            <a:off x="351631" y="2732882"/>
            <a:ext cx="3965575" cy="579438"/>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Phục hồi 3-6</a:t>
            </a:r>
          </a:p>
        </p:txBody>
      </p:sp>
      <p:sp>
        <p:nvSpPr>
          <p:cNvPr id="86063" name="Text Box 47"/>
          <p:cNvSpPr txBox="1">
            <a:spLocks noChangeArrowheads="1"/>
          </p:cNvSpPr>
          <p:nvPr/>
        </p:nvSpPr>
        <p:spPr bwMode="auto">
          <a:xfrm>
            <a:off x="457200" y="5426075"/>
            <a:ext cx="1905000" cy="427038"/>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2200" b="1" baseline="0">
                <a:solidFill>
                  <a:srgbClr val="FFFFFF"/>
                </a:solidFill>
                <a:latin typeface="Times New Roman" pitchFamily="18" charset="0"/>
                <a:ea typeface="+mn-ea"/>
              </a:rPr>
              <a:t>Xê-ru-ba-bên</a:t>
            </a:r>
          </a:p>
        </p:txBody>
      </p:sp>
      <p:sp>
        <p:nvSpPr>
          <p:cNvPr id="86064" name="Text Box 48"/>
          <p:cNvSpPr txBox="1">
            <a:spLocks noChangeArrowheads="1"/>
          </p:cNvSpPr>
          <p:nvPr/>
        </p:nvSpPr>
        <p:spPr bwMode="auto">
          <a:xfrm>
            <a:off x="533400" y="5943600"/>
            <a:ext cx="1676400" cy="519113"/>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2800" b="1" baseline="0">
                <a:solidFill>
                  <a:srgbClr val="FFFFFF"/>
                </a:solidFill>
                <a:latin typeface="Times New Roman" pitchFamily="18" charset="0"/>
                <a:ea typeface="+mn-ea"/>
              </a:rPr>
              <a:t>537</a:t>
            </a:r>
          </a:p>
        </p:txBody>
      </p:sp>
      <p:sp>
        <p:nvSpPr>
          <p:cNvPr id="86065" name="Text Box 49"/>
          <p:cNvSpPr txBox="1">
            <a:spLocks noChangeArrowheads="1"/>
          </p:cNvSpPr>
          <p:nvPr/>
        </p:nvSpPr>
        <p:spPr bwMode="auto">
          <a:xfrm>
            <a:off x="1752600" y="593725"/>
            <a:ext cx="3200400" cy="701675"/>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4000" b="1" baseline="0">
                <a:solidFill>
                  <a:srgbClr val="FFFFFF"/>
                </a:solidFill>
                <a:latin typeface="Times New Roman" pitchFamily="18" charset="0"/>
                <a:ea typeface="+mn-ea"/>
              </a:rPr>
              <a:t>E-XƠ-RA</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86051"/>
                                        </p:tgtEl>
                                        <p:attrNameLst>
                                          <p:attrName>style.visibility</p:attrName>
                                        </p:attrNameLst>
                                      </p:cBhvr>
                                      <p:to>
                                        <p:strVal val="visible"/>
                                      </p:to>
                                    </p:set>
                                    <p:animEffect transition="in" filter="dissolve">
                                      <p:cBhvr>
                                        <p:cTn id="7" dur="500"/>
                                        <p:tgtEl>
                                          <p:spTgt spid="86051"/>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86042"/>
                                        </p:tgtEl>
                                        <p:attrNameLst>
                                          <p:attrName>style.visibility</p:attrName>
                                        </p:attrNameLst>
                                      </p:cBhvr>
                                      <p:to>
                                        <p:strVal val="visible"/>
                                      </p:to>
                                    </p:set>
                                    <p:animEffect transition="in" filter="dissolve">
                                      <p:cBhvr>
                                        <p:cTn id="11" dur="500"/>
                                        <p:tgtEl>
                                          <p:spTgt spid="86042"/>
                                        </p:tgtEl>
                                      </p:cBhvr>
                                    </p:animEffect>
                                  </p:childTnLst>
                                </p:cTn>
                              </p:par>
                            </p:childTnLst>
                          </p:cTn>
                        </p:par>
                        <p:par>
                          <p:cTn id="12" fill="hold" nodeType="afterGroup">
                            <p:stCondLst>
                              <p:cond delay="5000"/>
                            </p:stCondLst>
                            <p:childTnLst>
                              <p:par>
                                <p:cTn id="13" presetID="7" presetClass="entr" presetSubtype="4" fill="hold" grpId="0" nodeType="afterEffect">
                                  <p:stCondLst>
                                    <p:cond delay="3000"/>
                                  </p:stCondLst>
                                  <p:childTnLst>
                                    <p:set>
                                      <p:cBhvr>
                                        <p:cTn id="14" dur="1" fill="hold">
                                          <p:stCondLst>
                                            <p:cond delay="0"/>
                                          </p:stCondLst>
                                        </p:cTn>
                                        <p:tgtEl>
                                          <p:spTgt spid="86039"/>
                                        </p:tgtEl>
                                        <p:attrNameLst>
                                          <p:attrName>style.visibility</p:attrName>
                                        </p:attrNameLst>
                                      </p:cBhvr>
                                      <p:to>
                                        <p:strVal val="visible"/>
                                      </p:to>
                                    </p:set>
                                    <p:anim calcmode="lin" valueType="num">
                                      <p:cBhvr additive="base">
                                        <p:cTn id="15" dur="5000" fill="hold"/>
                                        <p:tgtEl>
                                          <p:spTgt spid="86039"/>
                                        </p:tgtEl>
                                        <p:attrNameLst>
                                          <p:attrName>ppt_x</p:attrName>
                                        </p:attrNameLst>
                                      </p:cBhvr>
                                      <p:tavLst>
                                        <p:tav tm="0">
                                          <p:val>
                                            <p:strVal val="#ppt_x"/>
                                          </p:val>
                                        </p:tav>
                                        <p:tav tm="100000">
                                          <p:val>
                                            <p:strVal val="#ppt_x"/>
                                          </p:val>
                                        </p:tav>
                                      </p:tavLst>
                                    </p:anim>
                                    <p:anim calcmode="lin" valueType="num">
                                      <p:cBhvr additive="base">
                                        <p:cTn id="16" dur="5000" fill="hold"/>
                                        <p:tgtEl>
                                          <p:spTgt spid="8603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3000"/>
                            </p:stCondLst>
                            <p:childTnLst>
                              <p:par>
                                <p:cTn id="18" presetID="9" presetClass="entr" presetSubtype="0" fill="hold" grpId="0" nodeType="afterEffect">
                                  <p:stCondLst>
                                    <p:cond delay="3000"/>
                                  </p:stCondLst>
                                  <p:childTnLst>
                                    <p:set>
                                      <p:cBhvr>
                                        <p:cTn id="19" dur="1" fill="hold">
                                          <p:stCondLst>
                                            <p:cond delay="0"/>
                                          </p:stCondLst>
                                        </p:cTn>
                                        <p:tgtEl>
                                          <p:spTgt spid="86027"/>
                                        </p:tgtEl>
                                        <p:attrNameLst>
                                          <p:attrName>style.visibility</p:attrName>
                                        </p:attrNameLst>
                                      </p:cBhvr>
                                      <p:to>
                                        <p:strVal val="visible"/>
                                      </p:to>
                                    </p:set>
                                    <p:animEffect transition="in" filter="dissolve">
                                      <p:cBhvr>
                                        <p:cTn id="20" dur="500"/>
                                        <p:tgtEl>
                                          <p:spTgt spid="86027"/>
                                        </p:tgtEl>
                                      </p:cBhvr>
                                    </p:animEffect>
                                  </p:childTnLst>
                                </p:cTn>
                              </p:par>
                            </p:childTnLst>
                          </p:cTn>
                        </p:par>
                        <p:par>
                          <p:cTn id="21" fill="hold" nodeType="afterGroup">
                            <p:stCondLst>
                              <p:cond delay="16500"/>
                            </p:stCondLst>
                            <p:childTnLst>
                              <p:par>
                                <p:cTn id="22" presetID="9" presetClass="entr" presetSubtype="0" fill="hold" grpId="0" nodeType="afterEffect">
                                  <p:stCondLst>
                                    <p:cond delay="2000"/>
                                  </p:stCondLst>
                                  <p:childTnLst>
                                    <p:set>
                                      <p:cBhvr>
                                        <p:cTn id="23" dur="1" fill="hold">
                                          <p:stCondLst>
                                            <p:cond delay="0"/>
                                          </p:stCondLst>
                                        </p:cTn>
                                        <p:tgtEl>
                                          <p:spTgt spid="86028"/>
                                        </p:tgtEl>
                                        <p:attrNameLst>
                                          <p:attrName>style.visibility</p:attrName>
                                        </p:attrNameLst>
                                      </p:cBhvr>
                                      <p:to>
                                        <p:strVal val="visible"/>
                                      </p:to>
                                    </p:set>
                                    <p:animEffect transition="in" filter="dissolve">
                                      <p:cBhvr>
                                        <p:cTn id="24" dur="500"/>
                                        <p:tgtEl>
                                          <p:spTgt spid="86028"/>
                                        </p:tgtEl>
                                      </p:cBhvr>
                                    </p:animEffect>
                                  </p:childTnLst>
                                </p:cTn>
                              </p:par>
                            </p:childTnLst>
                          </p:cTn>
                        </p:par>
                        <p:par>
                          <p:cTn id="25" fill="hold" nodeType="afterGroup">
                            <p:stCondLst>
                              <p:cond delay="19000"/>
                            </p:stCondLst>
                            <p:childTnLst>
                              <p:par>
                                <p:cTn id="26" presetID="9" presetClass="entr" presetSubtype="0" fill="hold" grpId="0" nodeType="afterEffect">
                                  <p:stCondLst>
                                    <p:cond delay="1000"/>
                                  </p:stCondLst>
                                  <p:childTnLst>
                                    <p:set>
                                      <p:cBhvr>
                                        <p:cTn id="27" dur="1" fill="hold">
                                          <p:stCondLst>
                                            <p:cond delay="0"/>
                                          </p:stCondLst>
                                        </p:cTn>
                                        <p:tgtEl>
                                          <p:spTgt spid="86059"/>
                                        </p:tgtEl>
                                        <p:attrNameLst>
                                          <p:attrName>style.visibility</p:attrName>
                                        </p:attrNameLst>
                                      </p:cBhvr>
                                      <p:to>
                                        <p:strVal val="visible"/>
                                      </p:to>
                                    </p:set>
                                    <p:animEffect transition="in" filter="dissolve">
                                      <p:cBhvr>
                                        <p:cTn id="28" dur="500"/>
                                        <p:tgtEl>
                                          <p:spTgt spid="86059"/>
                                        </p:tgtEl>
                                      </p:cBhvr>
                                    </p:animEffect>
                                  </p:childTnLst>
                                </p:cTn>
                              </p:par>
                            </p:childTnLst>
                          </p:cTn>
                        </p:par>
                        <p:par>
                          <p:cTn id="29" fill="hold" nodeType="afterGroup">
                            <p:stCondLst>
                              <p:cond delay="20500"/>
                            </p:stCondLst>
                            <p:childTnLst>
                              <p:par>
                                <p:cTn id="30" presetID="9" presetClass="entr" presetSubtype="0" fill="hold" grpId="0" nodeType="afterEffect">
                                  <p:stCondLst>
                                    <p:cond delay="3000"/>
                                  </p:stCondLst>
                                  <p:childTnLst>
                                    <p:set>
                                      <p:cBhvr>
                                        <p:cTn id="31" dur="1" fill="hold">
                                          <p:stCondLst>
                                            <p:cond delay="0"/>
                                          </p:stCondLst>
                                        </p:cTn>
                                        <p:tgtEl>
                                          <p:spTgt spid="86058"/>
                                        </p:tgtEl>
                                        <p:attrNameLst>
                                          <p:attrName>style.visibility</p:attrName>
                                        </p:attrNameLst>
                                      </p:cBhvr>
                                      <p:to>
                                        <p:strVal val="visible"/>
                                      </p:to>
                                    </p:set>
                                    <p:animEffect transition="in" filter="dissolve">
                                      <p:cBhvr>
                                        <p:cTn id="32" dur="500"/>
                                        <p:tgtEl>
                                          <p:spTgt spid="86058"/>
                                        </p:tgtEl>
                                      </p:cBhvr>
                                    </p:animEffect>
                                  </p:childTnLst>
                                </p:cTn>
                              </p:par>
                            </p:childTnLst>
                          </p:cTn>
                        </p:par>
                        <p:par>
                          <p:cTn id="33" fill="hold" nodeType="afterGroup">
                            <p:stCondLst>
                              <p:cond delay="24000"/>
                            </p:stCondLst>
                            <p:childTnLst>
                              <p:par>
                                <p:cTn id="34" presetID="9" presetClass="entr" presetSubtype="0" fill="hold" grpId="0" nodeType="afterEffect">
                                  <p:stCondLst>
                                    <p:cond delay="3000"/>
                                  </p:stCondLst>
                                  <p:childTnLst>
                                    <p:set>
                                      <p:cBhvr>
                                        <p:cTn id="35" dur="1" fill="hold">
                                          <p:stCondLst>
                                            <p:cond delay="0"/>
                                          </p:stCondLst>
                                        </p:cTn>
                                        <p:tgtEl>
                                          <p:spTgt spid="86057"/>
                                        </p:tgtEl>
                                        <p:attrNameLst>
                                          <p:attrName>style.visibility</p:attrName>
                                        </p:attrNameLst>
                                      </p:cBhvr>
                                      <p:to>
                                        <p:strVal val="visible"/>
                                      </p:to>
                                    </p:set>
                                    <p:animEffect transition="in" filter="dissolve">
                                      <p:cBhvr>
                                        <p:cTn id="36" dur="500"/>
                                        <p:tgtEl>
                                          <p:spTgt spid="86057"/>
                                        </p:tgtEl>
                                      </p:cBhvr>
                                    </p:animEffect>
                                  </p:childTnLst>
                                </p:cTn>
                              </p:par>
                            </p:childTnLst>
                          </p:cTn>
                        </p:par>
                        <p:par>
                          <p:cTn id="37" fill="hold" nodeType="afterGroup">
                            <p:stCondLst>
                              <p:cond delay="27500"/>
                            </p:stCondLst>
                            <p:childTnLst>
                              <p:par>
                                <p:cTn id="38" presetID="9" presetClass="entr" presetSubtype="0" fill="hold" grpId="0" nodeType="afterEffect">
                                  <p:stCondLst>
                                    <p:cond delay="3000"/>
                                  </p:stCondLst>
                                  <p:childTnLst>
                                    <p:set>
                                      <p:cBhvr>
                                        <p:cTn id="39" dur="1" fill="hold">
                                          <p:stCondLst>
                                            <p:cond delay="0"/>
                                          </p:stCondLst>
                                        </p:cTn>
                                        <p:tgtEl>
                                          <p:spTgt spid="86055"/>
                                        </p:tgtEl>
                                        <p:attrNameLst>
                                          <p:attrName>style.visibility</p:attrName>
                                        </p:attrNameLst>
                                      </p:cBhvr>
                                      <p:to>
                                        <p:strVal val="visible"/>
                                      </p:to>
                                    </p:set>
                                    <p:animEffect transition="in" filter="dissolve">
                                      <p:cBhvr>
                                        <p:cTn id="40" dur="500"/>
                                        <p:tgtEl>
                                          <p:spTgt spid="86055"/>
                                        </p:tgtEl>
                                      </p:cBhvr>
                                    </p:animEffect>
                                  </p:childTnLst>
                                </p:cTn>
                              </p:par>
                            </p:childTnLst>
                          </p:cTn>
                        </p:par>
                        <p:par>
                          <p:cTn id="41" fill="hold" nodeType="afterGroup">
                            <p:stCondLst>
                              <p:cond delay="31000"/>
                            </p:stCondLst>
                            <p:childTnLst>
                              <p:par>
                                <p:cTn id="42" presetID="9" presetClass="entr" presetSubtype="0" fill="hold" grpId="0" nodeType="afterEffect">
                                  <p:stCondLst>
                                    <p:cond delay="2000"/>
                                  </p:stCondLst>
                                  <p:childTnLst>
                                    <p:set>
                                      <p:cBhvr>
                                        <p:cTn id="43" dur="1" fill="hold">
                                          <p:stCondLst>
                                            <p:cond delay="0"/>
                                          </p:stCondLst>
                                        </p:cTn>
                                        <p:tgtEl>
                                          <p:spTgt spid="86056"/>
                                        </p:tgtEl>
                                        <p:attrNameLst>
                                          <p:attrName>style.visibility</p:attrName>
                                        </p:attrNameLst>
                                      </p:cBhvr>
                                      <p:to>
                                        <p:strVal val="visible"/>
                                      </p:to>
                                    </p:set>
                                    <p:animEffect transition="in" filter="dissolve">
                                      <p:cBhvr>
                                        <p:cTn id="44" dur="500"/>
                                        <p:tgtEl>
                                          <p:spTgt spid="86056"/>
                                        </p:tgtEl>
                                      </p:cBhvr>
                                    </p:animEffect>
                                  </p:childTnLst>
                                </p:cTn>
                              </p:par>
                            </p:childTnLst>
                          </p:cTn>
                        </p:par>
                        <p:par>
                          <p:cTn id="45" fill="hold" nodeType="afterGroup">
                            <p:stCondLst>
                              <p:cond delay="33500"/>
                            </p:stCondLst>
                            <p:childTnLst>
                              <p:par>
                                <p:cTn id="46" presetID="9" presetClass="entr" presetSubtype="0" fill="hold" grpId="0" nodeType="afterEffect">
                                  <p:stCondLst>
                                    <p:cond delay="1000"/>
                                  </p:stCondLst>
                                  <p:childTnLst>
                                    <p:set>
                                      <p:cBhvr>
                                        <p:cTn id="47" dur="1" fill="hold">
                                          <p:stCondLst>
                                            <p:cond delay="0"/>
                                          </p:stCondLst>
                                        </p:cTn>
                                        <p:tgtEl>
                                          <p:spTgt spid="86064"/>
                                        </p:tgtEl>
                                        <p:attrNameLst>
                                          <p:attrName>style.visibility</p:attrName>
                                        </p:attrNameLst>
                                      </p:cBhvr>
                                      <p:to>
                                        <p:strVal val="visible"/>
                                      </p:to>
                                    </p:set>
                                    <p:animEffect transition="in" filter="dissolve">
                                      <p:cBhvr>
                                        <p:cTn id="48" dur="500"/>
                                        <p:tgtEl>
                                          <p:spTgt spid="86064"/>
                                        </p:tgtEl>
                                      </p:cBhvr>
                                    </p:animEffect>
                                  </p:childTnLst>
                                </p:cTn>
                              </p:par>
                            </p:childTnLst>
                          </p:cTn>
                        </p:par>
                        <p:par>
                          <p:cTn id="49" fill="hold" nodeType="afterGroup">
                            <p:stCondLst>
                              <p:cond delay="35000"/>
                            </p:stCondLst>
                            <p:childTnLst>
                              <p:par>
                                <p:cTn id="50" presetID="9" presetClass="entr" presetSubtype="0" fill="hold" grpId="0" nodeType="afterEffect">
                                  <p:stCondLst>
                                    <p:cond delay="3000"/>
                                  </p:stCondLst>
                                  <p:childTnLst>
                                    <p:set>
                                      <p:cBhvr>
                                        <p:cTn id="51" dur="1" fill="hold">
                                          <p:stCondLst>
                                            <p:cond delay="0"/>
                                          </p:stCondLst>
                                        </p:cTn>
                                        <p:tgtEl>
                                          <p:spTgt spid="86063"/>
                                        </p:tgtEl>
                                        <p:attrNameLst>
                                          <p:attrName>style.visibility</p:attrName>
                                        </p:attrNameLst>
                                      </p:cBhvr>
                                      <p:to>
                                        <p:strVal val="visible"/>
                                      </p:to>
                                    </p:set>
                                    <p:animEffect transition="in" filter="dissolve">
                                      <p:cBhvr>
                                        <p:cTn id="52" dur="500"/>
                                        <p:tgtEl>
                                          <p:spTgt spid="86063"/>
                                        </p:tgtEl>
                                      </p:cBhvr>
                                    </p:animEffect>
                                  </p:childTnLst>
                                </p:cTn>
                              </p:par>
                            </p:childTnLst>
                          </p:cTn>
                        </p:par>
                        <p:par>
                          <p:cTn id="53" fill="hold" nodeType="afterGroup">
                            <p:stCondLst>
                              <p:cond delay="38500"/>
                            </p:stCondLst>
                            <p:childTnLst>
                              <p:par>
                                <p:cTn id="54" presetID="9" presetClass="entr" presetSubtype="0" fill="hold" grpId="0" nodeType="afterEffect">
                                  <p:stCondLst>
                                    <p:cond delay="3000"/>
                                  </p:stCondLst>
                                  <p:childTnLst>
                                    <p:set>
                                      <p:cBhvr>
                                        <p:cTn id="55" dur="1" fill="hold">
                                          <p:stCondLst>
                                            <p:cond delay="0"/>
                                          </p:stCondLst>
                                        </p:cTn>
                                        <p:tgtEl>
                                          <p:spTgt spid="86060"/>
                                        </p:tgtEl>
                                        <p:attrNameLst>
                                          <p:attrName>style.visibility</p:attrName>
                                        </p:attrNameLst>
                                      </p:cBhvr>
                                      <p:to>
                                        <p:strVal val="visible"/>
                                      </p:to>
                                    </p:set>
                                    <p:animEffect transition="in" filter="dissolve">
                                      <p:cBhvr>
                                        <p:cTn id="56" dur="500"/>
                                        <p:tgtEl>
                                          <p:spTgt spid="86060"/>
                                        </p:tgtEl>
                                      </p:cBhvr>
                                    </p:animEffect>
                                  </p:childTnLst>
                                </p:cTn>
                              </p:par>
                            </p:childTnLst>
                          </p:cTn>
                        </p:par>
                        <p:par>
                          <p:cTn id="57" fill="hold" nodeType="afterGroup">
                            <p:stCondLst>
                              <p:cond delay="42000"/>
                            </p:stCondLst>
                            <p:childTnLst>
                              <p:par>
                                <p:cTn id="58" presetID="9" presetClass="entr" presetSubtype="0" fill="hold" grpId="0" nodeType="afterEffect">
                                  <p:stCondLst>
                                    <p:cond delay="3000"/>
                                  </p:stCondLst>
                                  <p:childTnLst>
                                    <p:set>
                                      <p:cBhvr>
                                        <p:cTn id="59" dur="1" fill="hold">
                                          <p:stCondLst>
                                            <p:cond delay="0"/>
                                          </p:stCondLst>
                                        </p:cTn>
                                        <p:tgtEl>
                                          <p:spTgt spid="86061"/>
                                        </p:tgtEl>
                                        <p:attrNameLst>
                                          <p:attrName>style.visibility</p:attrName>
                                        </p:attrNameLst>
                                      </p:cBhvr>
                                      <p:to>
                                        <p:strVal val="visible"/>
                                      </p:to>
                                    </p:set>
                                    <p:animEffect transition="in" filter="dissolve">
                                      <p:cBhvr>
                                        <p:cTn id="60" dur="500"/>
                                        <p:tgtEl>
                                          <p:spTgt spid="86061"/>
                                        </p:tgtEl>
                                      </p:cBhvr>
                                    </p:animEffect>
                                  </p:childTnLst>
                                </p:cTn>
                              </p:par>
                            </p:childTnLst>
                          </p:cTn>
                        </p:par>
                        <p:par>
                          <p:cTn id="61" fill="hold" nodeType="afterGroup">
                            <p:stCondLst>
                              <p:cond delay="45500"/>
                            </p:stCondLst>
                            <p:childTnLst>
                              <p:par>
                                <p:cTn id="62" presetID="9" presetClass="entr" presetSubtype="0" fill="hold" grpId="0" nodeType="afterEffect">
                                  <p:stCondLst>
                                    <p:cond delay="2000"/>
                                  </p:stCondLst>
                                  <p:childTnLst>
                                    <p:set>
                                      <p:cBhvr>
                                        <p:cTn id="63" dur="1" fill="hold">
                                          <p:stCondLst>
                                            <p:cond delay="0"/>
                                          </p:stCondLst>
                                        </p:cTn>
                                        <p:tgtEl>
                                          <p:spTgt spid="86062"/>
                                        </p:tgtEl>
                                        <p:attrNameLst>
                                          <p:attrName>style.visibility</p:attrName>
                                        </p:attrNameLst>
                                      </p:cBhvr>
                                      <p:to>
                                        <p:strVal val="visible"/>
                                      </p:to>
                                    </p:set>
                                    <p:animEffect transition="in" filter="dissolve">
                                      <p:cBhvr>
                                        <p:cTn id="64" dur="500"/>
                                        <p:tgtEl>
                                          <p:spTgt spid="86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autoUpdateAnimBg="0"/>
      <p:bldP spid="86028" grpId="0" autoUpdateAnimBg="0"/>
      <p:bldP spid="86039" grpId="0" autoUpdateAnimBg="0"/>
      <p:bldP spid="86042" grpId="0" autoUpdateAnimBg="0"/>
      <p:bldP spid="86051" grpId="0" autoUpdateAnimBg="0"/>
      <p:bldP spid="86055" grpId="0" autoUpdateAnimBg="0"/>
      <p:bldP spid="86056" grpId="0" autoUpdateAnimBg="0"/>
      <p:bldP spid="86057" grpId="0" autoUpdateAnimBg="0"/>
      <p:bldP spid="86058" grpId="0" autoUpdateAnimBg="0"/>
      <p:bldP spid="86059" grpId="0" autoUpdateAnimBg="0"/>
      <p:bldP spid="86060" grpId="0" autoUpdateAnimBg="0"/>
      <p:bldP spid="86061" grpId="0" autoUpdateAnimBg="0"/>
      <p:bldP spid="86062" grpId="0" autoUpdateAnimBg="0"/>
      <p:bldP spid="86063" grpId="0" autoUpdateAnimBg="0"/>
      <p:bldP spid="8606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0"/>
            <a:ext cx="6084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Freeform 3"/>
          <p:cNvSpPr>
            <a:spLocks/>
          </p:cNvSpPr>
          <p:nvPr/>
        </p:nvSpPr>
        <p:spPr bwMode="auto">
          <a:xfrm>
            <a:off x="1981200" y="152400"/>
            <a:ext cx="4270375" cy="4649788"/>
          </a:xfrm>
          <a:custGeom>
            <a:avLst/>
            <a:gdLst>
              <a:gd name="T0" fmla="*/ 2436 w 2690"/>
              <a:gd name="T1" fmla="*/ 0 h 2929"/>
              <a:gd name="T2" fmla="*/ 2052 w 2690"/>
              <a:gd name="T3" fmla="*/ 48 h 2929"/>
              <a:gd name="T4" fmla="*/ 1920 w 2690"/>
              <a:gd name="T5" fmla="*/ 72 h 2929"/>
              <a:gd name="T6" fmla="*/ 1908 w 2690"/>
              <a:gd name="T7" fmla="*/ 108 h 2929"/>
              <a:gd name="T8" fmla="*/ 1800 w 2690"/>
              <a:gd name="T9" fmla="*/ 132 h 2929"/>
              <a:gd name="T10" fmla="*/ 1572 w 2690"/>
              <a:gd name="T11" fmla="*/ 168 h 2929"/>
              <a:gd name="T12" fmla="*/ 1500 w 2690"/>
              <a:gd name="T13" fmla="*/ 192 h 2929"/>
              <a:gd name="T14" fmla="*/ 1464 w 2690"/>
              <a:gd name="T15" fmla="*/ 204 h 2929"/>
              <a:gd name="T16" fmla="*/ 1428 w 2690"/>
              <a:gd name="T17" fmla="*/ 216 h 2929"/>
              <a:gd name="T18" fmla="*/ 1380 w 2690"/>
              <a:gd name="T19" fmla="*/ 288 h 2929"/>
              <a:gd name="T20" fmla="*/ 1368 w 2690"/>
              <a:gd name="T21" fmla="*/ 336 h 2929"/>
              <a:gd name="T22" fmla="*/ 1152 w 2690"/>
              <a:gd name="T23" fmla="*/ 372 h 2929"/>
              <a:gd name="T24" fmla="*/ 1116 w 2690"/>
              <a:gd name="T25" fmla="*/ 384 h 2929"/>
              <a:gd name="T26" fmla="*/ 972 w 2690"/>
              <a:gd name="T27" fmla="*/ 540 h 2929"/>
              <a:gd name="T28" fmla="*/ 756 w 2690"/>
              <a:gd name="T29" fmla="*/ 696 h 2929"/>
              <a:gd name="T30" fmla="*/ 720 w 2690"/>
              <a:gd name="T31" fmla="*/ 732 h 2929"/>
              <a:gd name="T32" fmla="*/ 648 w 2690"/>
              <a:gd name="T33" fmla="*/ 780 h 2929"/>
              <a:gd name="T34" fmla="*/ 588 w 2690"/>
              <a:gd name="T35" fmla="*/ 840 h 2929"/>
              <a:gd name="T36" fmla="*/ 492 w 2690"/>
              <a:gd name="T37" fmla="*/ 936 h 2929"/>
              <a:gd name="T38" fmla="*/ 432 w 2690"/>
              <a:gd name="T39" fmla="*/ 984 h 2929"/>
              <a:gd name="T40" fmla="*/ 408 w 2690"/>
              <a:gd name="T41" fmla="*/ 1020 h 2929"/>
              <a:gd name="T42" fmla="*/ 252 w 2690"/>
              <a:gd name="T43" fmla="*/ 1104 h 2929"/>
              <a:gd name="T44" fmla="*/ 144 w 2690"/>
              <a:gd name="T45" fmla="*/ 1248 h 2929"/>
              <a:gd name="T46" fmla="*/ 72 w 2690"/>
              <a:gd name="T47" fmla="*/ 1320 h 2929"/>
              <a:gd name="T48" fmla="*/ 24 w 2690"/>
              <a:gd name="T49" fmla="*/ 1392 h 2929"/>
              <a:gd name="T50" fmla="*/ 0 w 2690"/>
              <a:gd name="T51" fmla="*/ 1428 h 2929"/>
              <a:gd name="T52" fmla="*/ 12 w 2690"/>
              <a:gd name="T53" fmla="*/ 1536 h 2929"/>
              <a:gd name="T54" fmla="*/ 48 w 2690"/>
              <a:gd name="T55" fmla="*/ 1560 h 2929"/>
              <a:gd name="T56" fmla="*/ 96 w 2690"/>
              <a:gd name="T57" fmla="*/ 1632 h 2929"/>
              <a:gd name="T58" fmla="*/ 192 w 2690"/>
              <a:gd name="T59" fmla="*/ 1776 h 2929"/>
              <a:gd name="T60" fmla="*/ 216 w 2690"/>
              <a:gd name="T61" fmla="*/ 1824 h 2929"/>
              <a:gd name="T62" fmla="*/ 288 w 2690"/>
              <a:gd name="T63" fmla="*/ 1872 h 2929"/>
              <a:gd name="T64" fmla="*/ 432 w 2690"/>
              <a:gd name="T65" fmla="*/ 2004 h 2929"/>
              <a:gd name="T66" fmla="*/ 408 w 2690"/>
              <a:gd name="T67" fmla="*/ 2112 h 2929"/>
              <a:gd name="T68" fmla="*/ 384 w 2690"/>
              <a:gd name="T69" fmla="*/ 2208 h 2929"/>
              <a:gd name="T70" fmla="*/ 396 w 2690"/>
              <a:gd name="T71" fmla="*/ 2724 h 2929"/>
              <a:gd name="T72" fmla="*/ 408 w 2690"/>
              <a:gd name="T73" fmla="*/ 2808 h 2929"/>
              <a:gd name="T74" fmla="*/ 732 w 2690"/>
              <a:gd name="T75" fmla="*/ 2856 h 2929"/>
              <a:gd name="T76" fmla="*/ 768 w 2690"/>
              <a:gd name="T77" fmla="*/ 2880 h 2929"/>
              <a:gd name="T78" fmla="*/ 792 w 2690"/>
              <a:gd name="T79" fmla="*/ 2916 h 2929"/>
              <a:gd name="T80" fmla="*/ 852 w 2690"/>
              <a:gd name="T81" fmla="*/ 2928 h 2929"/>
              <a:gd name="T82" fmla="*/ 1020 w 2690"/>
              <a:gd name="T83" fmla="*/ 2916 h 2929"/>
              <a:gd name="T84" fmla="*/ 1128 w 2690"/>
              <a:gd name="T85" fmla="*/ 2892 h 2929"/>
              <a:gd name="T86" fmla="*/ 1200 w 2690"/>
              <a:gd name="T87" fmla="*/ 2856 h 2929"/>
              <a:gd name="T88" fmla="*/ 1284 w 2690"/>
              <a:gd name="T89" fmla="*/ 2844 h 2929"/>
              <a:gd name="T90" fmla="*/ 1392 w 2690"/>
              <a:gd name="T91" fmla="*/ 2784 h 2929"/>
              <a:gd name="T92" fmla="*/ 1548 w 2690"/>
              <a:gd name="T93" fmla="*/ 2544 h 2929"/>
              <a:gd name="T94" fmla="*/ 1620 w 2690"/>
              <a:gd name="T95" fmla="*/ 2412 h 2929"/>
              <a:gd name="T96" fmla="*/ 1776 w 2690"/>
              <a:gd name="T97" fmla="*/ 2400 h 2929"/>
              <a:gd name="T98" fmla="*/ 2016 w 2690"/>
              <a:gd name="T99" fmla="*/ 2364 h 2929"/>
              <a:gd name="T100" fmla="*/ 2136 w 2690"/>
              <a:gd name="T101" fmla="*/ 2304 h 2929"/>
              <a:gd name="T102" fmla="*/ 2196 w 2690"/>
              <a:gd name="T103" fmla="*/ 2136 h 2929"/>
              <a:gd name="T104" fmla="*/ 2208 w 2690"/>
              <a:gd name="T105" fmla="*/ 2028 h 2929"/>
              <a:gd name="T106" fmla="*/ 2316 w 2690"/>
              <a:gd name="T107" fmla="*/ 1980 h 2929"/>
              <a:gd name="T108" fmla="*/ 2616 w 2690"/>
              <a:gd name="T109" fmla="*/ 1968 h 2929"/>
              <a:gd name="T110" fmla="*/ 2664 w 2690"/>
              <a:gd name="T111" fmla="*/ 1824 h 2929"/>
              <a:gd name="T112" fmla="*/ 2616 w 2690"/>
              <a:gd name="T113" fmla="*/ 1368 h 2929"/>
              <a:gd name="T114" fmla="*/ 2568 w 2690"/>
              <a:gd name="T115" fmla="*/ 900 h 2929"/>
              <a:gd name="T116" fmla="*/ 2556 w 2690"/>
              <a:gd name="T117" fmla="*/ 516 h 2929"/>
              <a:gd name="T118" fmla="*/ 2496 w 2690"/>
              <a:gd name="T119" fmla="*/ 120 h 2929"/>
              <a:gd name="T120" fmla="*/ 2472 w 2690"/>
              <a:gd name="T121" fmla="*/ 36 h 2929"/>
              <a:gd name="T122" fmla="*/ 2436 w 2690"/>
              <a:gd name="T123" fmla="*/ 0 h 2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90"/>
              <a:gd name="T187" fmla="*/ 0 h 2929"/>
              <a:gd name="T188" fmla="*/ 2690 w 2690"/>
              <a:gd name="T189" fmla="*/ 2929 h 29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90" h="2929">
                <a:moveTo>
                  <a:pt x="2436" y="0"/>
                </a:moveTo>
                <a:cubicBezTo>
                  <a:pt x="2308" y="16"/>
                  <a:pt x="2180" y="34"/>
                  <a:pt x="2052" y="48"/>
                </a:cubicBezTo>
                <a:cubicBezTo>
                  <a:pt x="2009" y="59"/>
                  <a:pt x="1960" y="52"/>
                  <a:pt x="1920" y="72"/>
                </a:cubicBezTo>
                <a:cubicBezTo>
                  <a:pt x="1909" y="78"/>
                  <a:pt x="1918" y="100"/>
                  <a:pt x="1908" y="108"/>
                </a:cubicBezTo>
                <a:cubicBezTo>
                  <a:pt x="1879" y="131"/>
                  <a:pt x="1836" y="122"/>
                  <a:pt x="1800" y="132"/>
                </a:cubicBezTo>
                <a:cubicBezTo>
                  <a:pt x="1641" y="175"/>
                  <a:pt x="1831" y="148"/>
                  <a:pt x="1572" y="168"/>
                </a:cubicBezTo>
                <a:cubicBezTo>
                  <a:pt x="1548" y="176"/>
                  <a:pt x="1524" y="184"/>
                  <a:pt x="1500" y="192"/>
                </a:cubicBezTo>
                <a:cubicBezTo>
                  <a:pt x="1488" y="196"/>
                  <a:pt x="1476" y="200"/>
                  <a:pt x="1464" y="204"/>
                </a:cubicBezTo>
                <a:cubicBezTo>
                  <a:pt x="1452" y="208"/>
                  <a:pt x="1428" y="216"/>
                  <a:pt x="1428" y="216"/>
                </a:cubicBezTo>
                <a:cubicBezTo>
                  <a:pt x="1412" y="240"/>
                  <a:pt x="1396" y="264"/>
                  <a:pt x="1380" y="288"/>
                </a:cubicBezTo>
                <a:cubicBezTo>
                  <a:pt x="1371" y="302"/>
                  <a:pt x="1381" y="325"/>
                  <a:pt x="1368" y="336"/>
                </a:cubicBezTo>
                <a:cubicBezTo>
                  <a:pt x="1330" y="369"/>
                  <a:pt x="1170" y="371"/>
                  <a:pt x="1152" y="372"/>
                </a:cubicBezTo>
                <a:cubicBezTo>
                  <a:pt x="1140" y="376"/>
                  <a:pt x="1125" y="375"/>
                  <a:pt x="1116" y="384"/>
                </a:cubicBezTo>
                <a:cubicBezTo>
                  <a:pt x="1064" y="436"/>
                  <a:pt x="1046" y="515"/>
                  <a:pt x="972" y="540"/>
                </a:cubicBezTo>
                <a:cubicBezTo>
                  <a:pt x="908" y="604"/>
                  <a:pt x="817" y="635"/>
                  <a:pt x="756" y="696"/>
                </a:cubicBezTo>
                <a:cubicBezTo>
                  <a:pt x="744" y="708"/>
                  <a:pt x="733" y="722"/>
                  <a:pt x="720" y="732"/>
                </a:cubicBezTo>
                <a:cubicBezTo>
                  <a:pt x="697" y="750"/>
                  <a:pt x="648" y="780"/>
                  <a:pt x="648" y="780"/>
                </a:cubicBezTo>
                <a:cubicBezTo>
                  <a:pt x="604" y="846"/>
                  <a:pt x="648" y="790"/>
                  <a:pt x="588" y="840"/>
                </a:cubicBezTo>
                <a:cubicBezTo>
                  <a:pt x="550" y="872"/>
                  <a:pt x="534" y="908"/>
                  <a:pt x="492" y="936"/>
                </a:cubicBezTo>
                <a:cubicBezTo>
                  <a:pt x="423" y="1039"/>
                  <a:pt x="515" y="918"/>
                  <a:pt x="432" y="984"/>
                </a:cubicBezTo>
                <a:cubicBezTo>
                  <a:pt x="421" y="993"/>
                  <a:pt x="418" y="1010"/>
                  <a:pt x="408" y="1020"/>
                </a:cubicBezTo>
                <a:cubicBezTo>
                  <a:pt x="361" y="1067"/>
                  <a:pt x="316" y="1088"/>
                  <a:pt x="252" y="1104"/>
                </a:cubicBezTo>
                <a:cubicBezTo>
                  <a:pt x="209" y="1147"/>
                  <a:pt x="186" y="1206"/>
                  <a:pt x="144" y="1248"/>
                </a:cubicBezTo>
                <a:cubicBezTo>
                  <a:pt x="120" y="1272"/>
                  <a:pt x="91" y="1292"/>
                  <a:pt x="72" y="1320"/>
                </a:cubicBezTo>
                <a:cubicBezTo>
                  <a:pt x="56" y="1344"/>
                  <a:pt x="40" y="1368"/>
                  <a:pt x="24" y="1392"/>
                </a:cubicBezTo>
                <a:cubicBezTo>
                  <a:pt x="16" y="1404"/>
                  <a:pt x="0" y="1428"/>
                  <a:pt x="0" y="1428"/>
                </a:cubicBezTo>
                <a:cubicBezTo>
                  <a:pt x="4" y="1464"/>
                  <a:pt x="0" y="1502"/>
                  <a:pt x="12" y="1536"/>
                </a:cubicBezTo>
                <a:cubicBezTo>
                  <a:pt x="17" y="1550"/>
                  <a:pt x="39" y="1549"/>
                  <a:pt x="48" y="1560"/>
                </a:cubicBezTo>
                <a:cubicBezTo>
                  <a:pt x="67" y="1582"/>
                  <a:pt x="80" y="1608"/>
                  <a:pt x="96" y="1632"/>
                </a:cubicBezTo>
                <a:cubicBezTo>
                  <a:pt x="127" y="1679"/>
                  <a:pt x="167" y="1726"/>
                  <a:pt x="192" y="1776"/>
                </a:cubicBezTo>
                <a:cubicBezTo>
                  <a:pt x="200" y="1792"/>
                  <a:pt x="203" y="1811"/>
                  <a:pt x="216" y="1824"/>
                </a:cubicBezTo>
                <a:cubicBezTo>
                  <a:pt x="236" y="1844"/>
                  <a:pt x="268" y="1852"/>
                  <a:pt x="288" y="1872"/>
                </a:cubicBezTo>
                <a:cubicBezTo>
                  <a:pt x="336" y="1920"/>
                  <a:pt x="385" y="1957"/>
                  <a:pt x="432" y="2004"/>
                </a:cubicBezTo>
                <a:cubicBezTo>
                  <a:pt x="407" y="2153"/>
                  <a:pt x="433" y="2019"/>
                  <a:pt x="408" y="2112"/>
                </a:cubicBezTo>
                <a:cubicBezTo>
                  <a:pt x="399" y="2144"/>
                  <a:pt x="384" y="2208"/>
                  <a:pt x="384" y="2208"/>
                </a:cubicBezTo>
                <a:cubicBezTo>
                  <a:pt x="388" y="2380"/>
                  <a:pt x="389" y="2552"/>
                  <a:pt x="396" y="2724"/>
                </a:cubicBezTo>
                <a:cubicBezTo>
                  <a:pt x="397" y="2752"/>
                  <a:pt x="391" y="2786"/>
                  <a:pt x="408" y="2808"/>
                </a:cubicBezTo>
                <a:cubicBezTo>
                  <a:pt x="437" y="2846"/>
                  <a:pt x="732" y="2856"/>
                  <a:pt x="732" y="2856"/>
                </a:cubicBezTo>
                <a:cubicBezTo>
                  <a:pt x="744" y="2864"/>
                  <a:pt x="758" y="2870"/>
                  <a:pt x="768" y="2880"/>
                </a:cubicBezTo>
                <a:cubicBezTo>
                  <a:pt x="778" y="2890"/>
                  <a:pt x="779" y="2909"/>
                  <a:pt x="792" y="2916"/>
                </a:cubicBezTo>
                <a:cubicBezTo>
                  <a:pt x="810" y="2926"/>
                  <a:pt x="832" y="2924"/>
                  <a:pt x="852" y="2928"/>
                </a:cubicBezTo>
                <a:cubicBezTo>
                  <a:pt x="908" y="2924"/>
                  <a:pt x="965" y="2929"/>
                  <a:pt x="1020" y="2916"/>
                </a:cubicBezTo>
                <a:cubicBezTo>
                  <a:pt x="1174" y="2880"/>
                  <a:pt x="894" y="2853"/>
                  <a:pt x="1128" y="2892"/>
                </a:cubicBezTo>
                <a:cubicBezTo>
                  <a:pt x="1153" y="2884"/>
                  <a:pt x="1174" y="2864"/>
                  <a:pt x="1200" y="2856"/>
                </a:cubicBezTo>
                <a:cubicBezTo>
                  <a:pt x="1227" y="2848"/>
                  <a:pt x="1256" y="2848"/>
                  <a:pt x="1284" y="2844"/>
                </a:cubicBezTo>
                <a:cubicBezTo>
                  <a:pt x="1367" y="2789"/>
                  <a:pt x="1329" y="2805"/>
                  <a:pt x="1392" y="2784"/>
                </a:cubicBezTo>
                <a:cubicBezTo>
                  <a:pt x="1413" y="2679"/>
                  <a:pt x="1438" y="2581"/>
                  <a:pt x="1548" y="2544"/>
                </a:cubicBezTo>
                <a:cubicBezTo>
                  <a:pt x="1564" y="2520"/>
                  <a:pt x="1598" y="2420"/>
                  <a:pt x="1620" y="2412"/>
                </a:cubicBezTo>
                <a:cubicBezTo>
                  <a:pt x="1669" y="2394"/>
                  <a:pt x="1724" y="2404"/>
                  <a:pt x="1776" y="2400"/>
                </a:cubicBezTo>
                <a:cubicBezTo>
                  <a:pt x="1853" y="2374"/>
                  <a:pt x="1936" y="2377"/>
                  <a:pt x="2016" y="2364"/>
                </a:cubicBezTo>
                <a:cubicBezTo>
                  <a:pt x="2102" y="2307"/>
                  <a:pt x="2060" y="2323"/>
                  <a:pt x="2136" y="2304"/>
                </a:cubicBezTo>
                <a:cubicBezTo>
                  <a:pt x="2170" y="2254"/>
                  <a:pt x="2181" y="2195"/>
                  <a:pt x="2196" y="2136"/>
                </a:cubicBezTo>
                <a:cubicBezTo>
                  <a:pt x="2200" y="2100"/>
                  <a:pt x="2196" y="2062"/>
                  <a:pt x="2208" y="2028"/>
                </a:cubicBezTo>
                <a:cubicBezTo>
                  <a:pt x="2214" y="2011"/>
                  <a:pt x="2301" y="1981"/>
                  <a:pt x="2316" y="1980"/>
                </a:cubicBezTo>
                <a:cubicBezTo>
                  <a:pt x="2416" y="1976"/>
                  <a:pt x="2516" y="1972"/>
                  <a:pt x="2616" y="1968"/>
                </a:cubicBezTo>
                <a:cubicBezTo>
                  <a:pt x="2690" y="1943"/>
                  <a:pt x="2664" y="1964"/>
                  <a:pt x="2664" y="1824"/>
                </a:cubicBezTo>
                <a:cubicBezTo>
                  <a:pt x="2664" y="1578"/>
                  <a:pt x="2647" y="1555"/>
                  <a:pt x="2616" y="1368"/>
                </a:cubicBezTo>
                <a:cubicBezTo>
                  <a:pt x="2588" y="995"/>
                  <a:pt x="2610" y="1151"/>
                  <a:pt x="2568" y="900"/>
                </a:cubicBezTo>
                <a:cubicBezTo>
                  <a:pt x="2563" y="807"/>
                  <a:pt x="2530" y="622"/>
                  <a:pt x="2556" y="516"/>
                </a:cubicBezTo>
                <a:cubicBezTo>
                  <a:pt x="2530" y="384"/>
                  <a:pt x="2515" y="254"/>
                  <a:pt x="2496" y="120"/>
                </a:cubicBezTo>
                <a:cubicBezTo>
                  <a:pt x="2495" y="115"/>
                  <a:pt x="2478" y="45"/>
                  <a:pt x="2472" y="36"/>
                </a:cubicBezTo>
                <a:cubicBezTo>
                  <a:pt x="2463" y="22"/>
                  <a:pt x="2436" y="0"/>
                  <a:pt x="2436" y="0"/>
                </a:cubicBezTo>
                <a:close/>
              </a:path>
            </a:pathLst>
          </a:custGeom>
          <a:noFill/>
          <a:ln w="76200" cap="flat" cmpd="sng">
            <a:solidFill>
              <a:srgbClr val="00FFFF"/>
            </a:solidFill>
            <a:prstDash val="dash"/>
            <a:round/>
            <a:headEnd/>
            <a:tailEnd/>
          </a:ln>
          <a:effectLst>
            <a:outerShdw blurRad="63500"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89092" name="Rectangle 4"/>
          <p:cNvSpPr>
            <a:spLocks noChangeArrowheads="1"/>
          </p:cNvSpPr>
          <p:nvPr/>
        </p:nvSpPr>
        <p:spPr bwMode="auto">
          <a:xfrm rot="-526782">
            <a:off x="5051425" y="1749425"/>
            <a:ext cx="1066800" cy="1676400"/>
          </a:xfrm>
          <a:prstGeom prst="rect">
            <a:avLst/>
          </a:prstGeom>
          <a:noFill/>
          <a:ln w="76200">
            <a:solidFill>
              <a:srgbClr val="66FF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ea typeface="Osaka" charset="0"/>
              <a:cs typeface="Osaka" charset="0"/>
            </a:endParaRPr>
          </a:p>
        </p:txBody>
      </p:sp>
      <p:sp>
        <p:nvSpPr>
          <p:cNvPr id="89093" name="Freeform 5"/>
          <p:cNvSpPr>
            <a:spLocks/>
          </p:cNvSpPr>
          <p:nvPr/>
        </p:nvSpPr>
        <p:spPr bwMode="auto">
          <a:xfrm>
            <a:off x="4800600" y="2209800"/>
            <a:ext cx="1131888" cy="3521075"/>
          </a:xfrm>
          <a:custGeom>
            <a:avLst/>
            <a:gdLst>
              <a:gd name="T0" fmla="*/ 120 w 713"/>
              <a:gd name="T1" fmla="*/ 2208 h 2218"/>
              <a:gd name="T2" fmla="*/ 88 w 713"/>
              <a:gd name="T3" fmla="*/ 2168 h 2218"/>
              <a:gd name="T4" fmla="*/ 40 w 713"/>
              <a:gd name="T5" fmla="*/ 2072 h 2218"/>
              <a:gd name="T6" fmla="*/ 16 w 713"/>
              <a:gd name="T7" fmla="*/ 1928 h 2218"/>
              <a:gd name="T8" fmla="*/ 0 w 713"/>
              <a:gd name="T9" fmla="*/ 1880 h 2218"/>
              <a:gd name="T10" fmla="*/ 24 w 713"/>
              <a:gd name="T11" fmla="*/ 1776 h 2218"/>
              <a:gd name="T12" fmla="*/ 40 w 713"/>
              <a:gd name="T13" fmla="*/ 1728 h 2218"/>
              <a:gd name="T14" fmla="*/ 48 w 713"/>
              <a:gd name="T15" fmla="*/ 1704 h 2218"/>
              <a:gd name="T16" fmla="*/ 152 w 713"/>
              <a:gd name="T17" fmla="*/ 1416 h 2218"/>
              <a:gd name="T18" fmla="*/ 216 w 713"/>
              <a:gd name="T19" fmla="*/ 1344 h 2218"/>
              <a:gd name="T20" fmla="*/ 312 w 713"/>
              <a:gd name="T21" fmla="*/ 1200 h 2218"/>
              <a:gd name="T22" fmla="*/ 360 w 713"/>
              <a:gd name="T23" fmla="*/ 1040 h 2218"/>
              <a:gd name="T24" fmla="*/ 336 w 713"/>
              <a:gd name="T25" fmla="*/ 840 h 2218"/>
              <a:gd name="T26" fmla="*/ 376 w 713"/>
              <a:gd name="T27" fmla="*/ 704 h 2218"/>
              <a:gd name="T28" fmla="*/ 400 w 713"/>
              <a:gd name="T29" fmla="*/ 632 h 2218"/>
              <a:gd name="T30" fmla="*/ 408 w 713"/>
              <a:gd name="T31" fmla="*/ 608 h 2218"/>
              <a:gd name="T32" fmla="*/ 352 w 713"/>
              <a:gd name="T33" fmla="*/ 512 h 2218"/>
              <a:gd name="T34" fmla="*/ 336 w 713"/>
              <a:gd name="T35" fmla="*/ 488 h 2218"/>
              <a:gd name="T36" fmla="*/ 312 w 713"/>
              <a:gd name="T37" fmla="*/ 472 h 2218"/>
              <a:gd name="T38" fmla="*/ 280 w 713"/>
              <a:gd name="T39" fmla="*/ 424 h 2218"/>
              <a:gd name="T40" fmla="*/ 264 w 713"/>
              <a:gd name="T41" fmla="*/ 400 h 2218"/>
              <a:gd name="T42" fmla="*/ 248 w 713"/>
              <a:gd name="T43" fmla="*/ 352 h 2218"/>
              <a:gd name="T44" fmla="*/ 216 w 713"/>
              <a:gd name="T45" fmla="*/ 296 h 2218"/>
              <a:gd name="T46" fmla="*/ 200 w 713"/>
              <a:gd name="T47" fmla="*/ 112 h 2218"/>
              <a:gd name="T48" fmla="*/ 224 w 713"/>
              <a:gd name="T49" fmla="*/ 56 h 2218"/>
              <a:gd name="T50" fmla="*/ 344 w 713"/>
              <a:gd name="T51" fmla="*/ 16 h 2218"/>
              <a:gd name="T52" fmla="*/ 392 w 713"/>
              <a:gd name="T53" fmla="*/ 0 h 2218"/>
              <a:gd name="T54" fmla="*/ 592 w 713"/>
              <a:gd name="T55" fmla="*/ 8 h 2218"/>
              <a:gd name="T56" fmla="*/ 656 w 713"/>
              <a:gd name="T57" fmla="*/ 96 h 2218"/>
              <a:gd name="T58" fmla="*/ 712 w 713"/>
              <a:gd name="T59" fmla="*/ 360 h 2218"/>
              <a:gd name="T60" fmla="*/ 696 w 713"/>
              <a:gd name="T61" fmla="*/ 488 h 2218"/>
              <a:gd name="T62" fmla="*/ 632 w 713"/>
              <a:gd name="T63" fmla="*/ 632 h 2218"/>
              <a:gd name="T64" fmla="*/ 608 w 713"/>
              <a:gd name="T65" fmla="*/ 760 h 2218"/>
              <a:gd name="T66" fmla="*/ 544 w 713"/>
              <a:gd name="T67" fmla="*/ 824 h 2218"/>
              <a:gd name="T68" fmla="*/ 512 w 713"/>
              <a:gd name="T69" fmla="*/ 872 h 2218"/>
              <a:gd name="T70" fmla="*/ 488 w 713"/>
              <a:gd name="T71" fmla="*/ 944 h 2218"/>
              <a:gd name="T72" fmla="*/ 440 w 713"/>
              <a:gd name="T73" fmla="*/ 1160 h 2218"/>
              <a:gd name="T74" fmla="*/ 448 w 713"/>
              <a:gd name="T75" fmla="*/ 1264 h 2218"/>
              <a:gd name="T76" fmla="*/ 496 w 713"/>
              <a:gd name="T77" fmla="*/ 1296 h 2218"/>
              <a:gd name="T78" fmla="*/ 536 w 713"/>
              <a:gd name="T79" fmla="*/ 1368 h 2218"/>
              <a:gd name="T80" fmla="*/ 456 w 713"/>
              <a:gd name="T81" fmla="*/ 1592 h 2218"/>
              <a:gd name="T82" fmla="*/ 408 w 713"/>
              <a:gd name="T83" fmla="*/ 1760 h 2218"/>
              <a:gd name="T84" fmla="*/ 344 w 713"/>
              <a:gd name="T85" fmla="*/ 1880 h 2218"/>
              <a:gd name="T86" fmla="*/ 192 w 713"/>
              <a:gd name="T87" fmla="*/ 2136 h 2218"/>
              <a:gd name="T88" fmla="*/ 152 w 713"/>
              <a:gd name="T89" fmla="*/ 2176 h 2218"/>
              <a:gd name="T90" fmla="*/ 112 w 713"/>
              <a:gd name="T91" fmla="*/ 2216 h 2218"/>
              <a:gd name="T92" fmla="*/ 120 w 713"/>
              <a:gd name="T93" fmla="*/ 2208 h 22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3"/>
              <a:gd name="T142" fmla="*/ 0 h 2218"/>
              <a:gd name="T143" fmla="*/ 713 w 713"/>
              <a:gd name="T144" fmla="*/ 2218 h 22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3" h="2218">
                <a:moveTo>
                  <a:pt x="120" y="2208"/>
                </a:moveTo>
                <a:cubicBezTo>
                  <a:pt x="104" y="2161"/>
                  <a:pt x="124" y="2204"/>
                  <a:pt x="88" y="2168"/>
                </a:cubicBezTo>
                <a:cubicBezTo>
                  <a:pt x="71" y="2151"/>
                  <a:pt x="48" y="2096"/>
                  <a:pt x="40" y="2072"/>
                </a:cubicBezTo>
                <a:cubicBezTo>
                  <a:pt x="31" y="1959"/>
                  <a:pt x="42" y="2006"/>
                  <a:pt x="16" y="1928"/>
                </a:cubicBezTo>
                <a:cubicBezTo>
                  <a:pt x="11" y="1912"/>
                  <a:pt x="0" y="1880"/>
                  <a:pt x="0" y="1880"/>
                </a:cubicBezTo>
                <a:cubicBezTo>
                  <a:pt x="6" y="1844"/>
                  <a:pt x="14" y="1811"/>
                  <a:pt x="24" y="1776"/>
                </a:cubicBezTo>
                <a:cubicBezTo>
                  <a:pt x="29" y="1760"/>
                  <a:pt x="35" y="1744"/>
                  <a:pt x="40" y="1728"/>
                </a:cubicBezTo>
                <a:cubicBezTo>
                  <a:pt x="43" y="1720"/>
                  <a:pt x="48" y="1704"/>
                  <a:pt x="48" y="1704"/>
                </a:cubicBezTo>
                <a:cubicBezTo>
                  <a:pt x="61" y="1610"/>
                  <a:pt x="64" y="1475"/>
                  <a:pt x="152" y="1416"/>
                </a:cubicBezTo>
                <a:cubicBezTo>
                  <a:pt x="170" y="1389"/>
                  <a:pt x="198" y="1371"/>
                  <a:pt x="216" y="1344"/>
                </a:cubicBezTo>
                <a:cubicBezTo>
                  <a:pt x="239" y="1310"/>
                  <a:pt x="299" y="1238"/>
                  <a:pt x="312" y="1200"/>
                </a:cubicBezTo>
                <a:cubicBezTo>
                  <a:pt x="330" y="1147"/>
                  <a:pt x="349" y="1095"/>
                  <a:pt x="360" y="1040"/>
                </a:cubicBezTo>
                <a:cubicBezTo>
                  <a:pt x="355" y="970"/>
                  <a:pt x="346" y="908"/>
                  <a:pt x="336" y="840"/>
                </a:cubicBezTo>
                <a:cubicBezTo>
                  <a:pt x="344" y="777"/>
                  <a:pt x="353" y="756"/>
                  <a:pt x="376" y="704"/>
                </a:cubicBezTo>
                <a:cubicBezTo>
                  <a:pt x="376" y="704"/>
                  <a:pt x="396" y="644"/>
                  <a:pt x="400" y="632"/>
                </a:cubicBezTo>
                <a:cubicBezTo>
                  <a:pt x="403" y="624"/>
                  <a:pt x="408" y="608"/>
                  <a:pt x="408" y="608"/>
                </a:cubicBezTo>
                <a:cubicBezTo>
                  <a:pt x="397" y="565"/>
                  <a:pt x="390" y="538"/>
                  <a:pt x="352" y="512"/>
                </a:cubicBezTo>
                <a:cubicBezTo>
                  <a:pt x="347" y="504"/>
                  <a:pt x="343" y="495"/>
                  <a:pt x="336" y="488"/>
                </a:cubicBezTo>
                <a:cubicBezTo>
                  <a:pt x="329" y="481"/>
                  <a:pt x="318" y="479"/>
                  <a:pt x="312" y="472"/>
                </a:cubicBezTo>
                <a:cubicBezTo>
                  <a:pt x="299" y="458"/>
                  <a:pt x="291" y="440"/>
                  <a:pt x="280" y="424"/>
                </a:cubicBezTo>
                <a:cubicBezTo>
                  <a:pt x="275" y="416"/>
                  <a:pt x="267" y="409"/>
                  <a:pt x="264" y="400"/>
                </a:cubicBezTo>
                <a:cubicBezTo>
                  <a:pt x="259" y="384"/>
                  <a:pt x="248" y="352"/>
                  <a:pt x="248" y="352"/>
                </a:cubicBezTo>
                <a:cubicBezTo>
                  <a:pt x="260" y="317"/>
                  <a:pt x="250" y="307"/>
                  <a:pt x="216" y="296"/>
                </a:cubicBezTo>
                <a:cubicBezTo>
                  <a:pt x="179" y="241"/>
                  <a:pt x="193" y="175"/>
                  <a:pt x="200" y="112"/>
                </a:cubicBezTo>
                <a:cubicBezTo>
                  <a:pt x="202" y="98"/>
                  <a:pt x="210" y="65"/>
                  <a:pt x="224" y="56"/>
                </a:cubicBezTo>
                <a:cubicBezTo>
                  <a:pt x="255" y="37"/>
                  <a:pt x="308" y="28"/>
                  <a:pt x="344" y="16"/>
                </a:cubicBezTo>
                <a:cubicBezTo>
                  <a:pt x="360" y="11"/>
                  <a:pt x="392" y="0"/>
                  <a:pt x="392" y="0"/>
                </a:cubicBezTo>
                <a:cubicBezTo>
                  <a:pt x="459" y="3"/>
                  <a:pt x="526" y="1"/>
                  <a:pt x="592" y="8"/>
                </a:cubicBezTo>
                <a:cubicBezTo>
                  <a:pt x="616" y="11"/>
                  <a:pt x="648" y="84"/>
                  <a:pt x="656" y="96"/>
                </a:cubicBezTo>
                <a:cubicBezTo>
                  <a:pt x="698" y="160"/>
                  <a:pt x="697" y="285"/>
                  <a:pt x="712" y="360"/>
                </a:cubicBezTo>
                <a:cubicBezTo>
                  <a:pt x="710" y="380"/>
                  <a:pt x="713" y="453"/>
                  <a:pt x="696" y="488"/>
                </a:cubicBezTo>
                <a:cubicBezTo>
                  <a:pt x="673" y="534"/>
                  <a:pt x="641" y="579"/>
                  <a:pt x="632" y="632"/>
                </a:cubicBezTo>
                <a:cubicBezTo>
                  <a:pt x="625" y="673"/>
                  <a:pt x="627" y="723"/>
                  <a:pt x="608" y="760"/>
                </a:cubicBezTo>
                <a:cubicBezTo>
                  <a:pt x="593" y="790"/>
                  <a:pt x="564" y="798"/>
                  <a:pt x="544" y="824"/>
                </a:cubicBezTo>
                <a:cubicBezTo>
                  <a:pt x="532" y="839"/>
                  <a:pt x="523" y="856"/>
                  <a:pt x="512" y="872"/>
                </a:cubicBezTo>
                <a:cubicBezTo>
                  <a:pt x="498" y="893"/>
                  <a:pt x="496" y="920"/>
                  <a:pt x="488" y="944"/>
                </a:cubicBezTo>
                <a:cubicBezTo>
                  <a:pt x="465" y="1013"/>
                  <a:pt x="452" y="1089"/>
                  <a:pt x="440" y="1160"/>
                </a:cubicBezTo>
                <a:cubicBezTo>
                  <a:pt x="443" y="1195"/>
                  <a:pt x="435" y="1232"/>
                  <a:pt x="448" y="1264"/>
                </a:cubicBezTo>
                <a:cubicBezTo>
                  <a:pt x="455" y="1282"/>
                  <a:pt x="496" y="1296"/>
                  <a:pt x="496" y="1296"/>
                </a:cubicBezTo>
                <a:cubicBezTo>
                  <a:pt x="533" y="1351"/>
                  <a:pt x="522" y="1326"/>
                  <a:pt x="536" y="1368"/>
                </a:cubicBezTo>
                <a:cubicBezTo>
                  <a:pt x="524" y="1451"/>
                  <a:pt x="489" y="1517"/>
                  <a:pt x="456" y="1592"/>
                </a:cubicBezTo>
                <a:cubicBezTo>
                  <a:pt x="432" y="1645"/>
                  <a:pt x="426" y="1705"/>
                  <a:pt x="408" y="1760"/>
                </a:cubicBezTo>
                <a:cubicBezTo>
                  <a:pt x="396" y="1797"/>
                  <a:pt x="361" y="1843"/>
                  <a:pt x="344" y="1880"/>
                </a:cubicBezTo>
                <a:cubicBezTo>
                  <a:pt x="306" y="1964"/>
                  <a:pt x="273" y="2082"/>
                  <a:pt x="192" y="2136"/>
                </a:cubicBezTo>
                <a:cubicBezTo>
                  <a:pt x="149" y="2200"/>
                  <a:pt x="205" y="2123"/>
                  <a:pt x="152" y="2176"/>
                </a:cubicBezTo>
                <a:cubicBezTo>
                  <a:pt x="120" y="2208"/>
                  <a:pt x="155" y="2195"/>
                  <a:pt x="112" y="2216"/>
                </a:cubicBezTo>
                <a:cubicBezTo>
                  <a:pt x="109" y="2218"/>
                  <a:pt x="117" y="2211"/>
                  <a:pt x="120" y="2208"/>
                </a:cubicBezTo>
                <a:close/>
              </a:path>
            </a:pathLst>
          </a:custGeom>
          <a:solidFill>
            <a:srgbClr val="FF0066"/>
          </a:solidFill>
          <a:ln w="76200" cap="flat" cmpd="sng">
            <a:solidFill>
              <a:schemeClr val="tx1"/>
            </a:solidFill>
            <a:prstDash val="solid"/>
            <a:round/>
            <a:headEnd/>
            <a:tailEnd/>
          </a:ln>
        </p:spPr>
        <p:txBody>
          <a:bodyPr/>
          <a:lstStyle/>
          <a:p>
            <a:endParaRPr lang="en-US"/>
          </a:p>
        </p:txBody>
      </p:sp>
      <p:sp>
        <p:nvSpPr>
          <p:cNvPr id="89094" name="Oval 6"/>
          <p:cNvSpPr>
            <a:spLocks noChangeArrowheads="1"/>
          </p:cNvSpPr>
          <p:nvPr/>
        </p:nvSpPr>
        <p:spPr bwMode="auto">
          <a:xfrm>
            <a:off x="5257800" y="2362200"/>
            <a:ext cx="381000" cy="381000"/>
          </a:xfrm>
          <a:prstGeom prst="ellipse">
            <a:avLst/>
          </a:prstGeom>
          <a:solidFill>
            <a:srgbClr val="FFFF00"/>
          </a:solidFill>
          <a:ln w="9525">
            <a:solidFill>
              <a:schemeClr val="tx1"/>
            </a:solidFill>
            <a:round/>
            <a:headEnd/>
            <a:tailEnd/>
          </a:ln>
        </p:spPr>
        <p:txBody>
          <a:bodyPr wrap="none" anchor="ctr"/>
          <a:lstStyle/>
          <a:p>
            <a:endParaRPr lang="en-US">
              <a:ea typeface="Osaka" charset="0"/>
              <a:cs typeface="Osaka" charset="0"/>
            </a:endParaRPr>
          </a:p>
        </p:txBody>
      </p:sp>
      <p:sp>
        <p:nvSpPr>
          <p:cNvPr id="89095" name="Text Box 7"/>
          <p:cNvSpPr txBox="1">
            <a:spLocks noChangeArrowheads="1"/>
          </p:cNvSpPr>
          <p:nvPr/>
        </p:nvSpPr>
        <p:spPr bwMode="auto">
          <a:xfrm>
            <a:off x="7543800" y="1676400"/>
            <a:ext cx="1600200" cy="1066800"/>
          </a:xfrm>
          <a:prstGeom prst="rect">
            <a:avLst/>
          </a:prstGeom>
          <a:noFill/>
          <a:ln w="9525">
            <a:noFill/>
            <a:miter lim="800000"/>
            <a:headEnd/>
            <a:tailEnd/>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3200" b="1" baseline="0">
                <a:latin typeface="Arial" charset="0"/>
                <a:ea typeface="Osaka" charset="0"/>
                <a:cs typeface="Osaka" charset="0"/>
              </a:rPr>
              <a:t>Núi   Ô-li-ve</a:t>
            </a:r>
          </a:p>
        </p:txBody>
      </p:sp>
      <p:sp>
        <p:nvSpPr>
          <p:cNvPr id="89096" name="Rectangle 8"/>
          <p:cNvSpPr>
            <a:spLocks noGrp="1" noChangeArrowheads="1"/>
          </p:cNvSpPr>
          <p:nvPr>
            <p:ph type="title" idx="4294967295"/>
          </p:nvPr>
        </p:nvSpPr>
        <p:spPr>
          <a:xfrm>
            <a:off x="0" y="76200"/>
            <a:ext cx="2819400" cy="1295400"/>
          </a:xfrm>
          <a:solidFill>
            <a:schemeClr val="bg1"/>
          </a:solidFill>
          <a:effectLst>
            <a:outerShdw blurRad="63500" dist="35921" dir="2700000" algn="ctr" rotWithShape="0">
              <a:schemeClr val="bg1"/>
            </a:outerShdw>
          </a:effectLst>
        </p:spPr>
        <p:txBody>
          <a:bodyPr/>
          <a:lstStyle/>
          <a:p>
            <a:pPr algn="ctr" eaLnBrk="1" hangingPunct="1"/>
            <a:r>
              <a:rPr lang="en-US" sz="2800" b="1">
                <a:latin typeface="Helvetica" charset="0"/>
                <a:ea typeface="Osaka" charset="0"/>
              </a:rPr>
              <a:t>Hình dáng tường thành</a:t>
            </a:r>
            <a:br>
              <a:rPr lang="en-US" sz="2800" b="1">
                <a:latin typeface="Helvetica" charset="0"/>
                <a:ea typeface="Osaka" charset="0"/>
              </a:rPr>
            </a:br>
            <a:r>
              <a:rPr lang="en-US" sz="2800" b="1">
                <a:latin typeface="Helvetica" charset="0"/>
                <a:ea typeface="Osaka" charset="0"/>
              </a:rPr>
              <a:t>(Neh 2–3; 12)</a:t>
            </a:r>
            <a:endParaRPr lang="en-US" sz="2800">
              <a:latin typeface="Helvetica" charset="0"/>
              <a:ea typeface="Osaka" charset="0"/>
            </a:endParaRPr>
          </a:p>
        </p:txBody>
      </p:sp>
      <p:sp>
        <p:nvSpPr>
          <p:cNvPr id="89097" name="Freeform 9"/>
          <p:cNvSpPr>
            <a:spLocks/>
          </p:cNvSpPr>
          <p:nvPr/>
        </p:nvSpPr>
        <p:spPr bwMode="auto">
          <a:xfrm>
            <a:off x="4806950" y="4111625"/>
            <a:ext cx="1049338" cy="1571625"/>
          </a:xfrm>
          <a:custGeom>
            <a:avLst/>
            <a:gdLst>
              <a:gd name="T0" fmla="*/ 168 w 661"/>
              <a:gd name="T1" fmla="*/ 6 h 990"/>
              <a:gd name="T2" fmla="*/ 236 w 661"/>
              <a:gd name="T3" fmla="*/ 18 h 990"/>
              <a:gd name="T4" fmla="*/ 252 w 661"/>
              <a:gd name="T5" fmla="*/ 54 h 990"/>
              <a:gd name="T6" fmla="*/ 228 w 661"/>
              <a:gd name="T7" fmla="*/ 102 h 990"/>
              <a:gd name="T8" fmla="*/ 196 w 661"/>
              <a:gd name="T9" fmla="*/ 146 h 990"/>
              <a:gd name="T10" fmla="*/ 176 w 661"/>
              <a:gd name="T11" fmla="*/ 174 h 990"/>
              <a:gd name="T12" fmla="*/ 132 w 661"/>
              <a:gd name="T13" fmla="*/ 218 h 990"/>
              <a:gd name="T14" fmla="*/ 112 w 661"/>
              <a:gd name="T15" fmla="*/ 242 h 990"/>
              <a:gd name="T16" fmla="*/ 84 w 661"/>
              <a:gd name="T17" fmla="*/ 290 h 990"/>
              <a:gd name="T18" fmla="*/ 68 w 661"/>
              <a:gd name="T19" fmla="*/ 326 h 990"/>
              <a:gd name="T20" fmla="*/ 36 w 661"/>
              <a:gd name="T21" fmla="*/ 458 h 990"/>
              <a:gd name="T22" fmla="*/ 12 w 661"/>
              <a:gd name="T23" fmla="*/ 578 h 990"/>
              <a:gd name="T24" fmla="*/ 24 w 661"/>
              <a:gd name="T25" fmla="*/ 794 h 990"/>
              <a:gd name="T26" fmla="*/ 44 w 661"/>
              <a:gd name="T27" fmla="*/ 862 h 990"/>
              <a:gd name="T28" fmla="*/ 68 w 661"/>
              <a:gd name="T29" fmla="*/ 898 h 990"/>
              <a:gd name="T30" fmla="*/ 116 w 661"/>
              <a:gd name="T31" fmla="*/ 990 h 990"/>
              <a:gd name="T32" fmla="*/ 180 w 661"/>
              <a:gd name="T33" fmla="*/ 966 h 990"/>
              <a:gd name="T34" fmla="*/ 200 w 661"/>
              <a:gd name="T35" fmla="*/ 926 h 990"/>
              <a:gd name="T36" fmla="*/ 232 w 661"/>
              <a:gd name="T37" fmla="*/ 894 h 990"/>
              <a:gd name="T38" fmla="*/ 292 w 661"/>
              <a:gd name="T39" fmla="*/ 778 h 990"/>
              <a:gd name="T40" fmla="*/ 312 w 661"/>
              <a:gd name="T41" fmla="*/ 738 h 990"/>
              <a:gd name="T42" fmla="*/ 320 w 661"/>
              <a:gd name="T43" fmla="*/ 726 h 990"/>
              <a:gd name="T44" fmla="*/ 348 w 661"/>
              <a:gd name="T45" fmla="*/ 674 h 990"/>
              <a:gd name="T46" fmla="*/ 364 w 661"/>
              <a:gd name="T47" fmla="*/ 606 h 990"/>
              <a:gd name="T48" fmla="*/ 376 w 661"/>
              <a:gd name="T49" fmla="*/ 570 h 990"/>
              <a:gd name="T50" fmla="*/ 452 w 661"/>
              <a:gd name="T51" fmla="*/ 546 h 990"/>
              <a:gd name="T52" fmla="*/ 532 w 661"/>
              <a:gd name="T53" fmla="*/ 514 h 990"/>
              <a:gd name="T54" fmla="*/ 564 w 661"/>
              <a:gd name="T55" fmla="*/ 466 h 990"/>
              <a:gd name="T56" fmla="*/ 584 w 661"/>
              <a:gd name="T57" fmla="*/ 402 h 990"/>
              <a:gd name="T58" fmla="*/ 616 w 661"/>
              <a:gd name="T59" fmla="*/ 362 h 990"/>
              <a:gd name="T60" fmla="*/ 636 w 661"/>
              <a:gd name="T61" fmla="*/ 326 h 990"/>
              <a:gd name="T62" fmla="*/ 660 w 661"/>
              <a:gd name="T63" fmla="*/ 218 h 990"/>
              <a:gd name="T64" fmla="*/ 640 w 661"/>
              <a:gd name="T65" fmla="*/ 158 h 990"/>
              <a:gd name="T66" fmla="*/ 624 w 661"/>
              <a:gd name="T67" fmla="*/ 106 h 990"/>
              <a:gd name="T68" fmla="*/ 440 w 661"/>
              <a:gd name="T69" fmla="*/ 50 h 990"/>
              <a:gd name="T70" fmla="*/ 280 w 661"/>
              <a:gd name="T71" fmla="*/ 38 h 990"/>
              <a:gd name="T72" fmla="*/ 168 w 661"/>
              <a:gd name="T73" fmla="*/ 6 h 9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61"/>
              <a:gd name="T112" fmla="*/ 0 h 990"/>
              <a:gd name="T113" fmla="*/ 661 w 661"/>
              <a:gd name="T114" fmla="*/ 990 h 9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61" h="990">
                <a:moveTo>
                  <a:pt x="168" y="6"/>
                </a:moveTo>
                <a:cubicBezTo>
                  <a:pt x="190" y="7"/>
                  <a:pt x="218" y="0"/>
                  <a:pt x="236" y="18"/>
                </a:cubicBezTo>
                <a:cubicBezTo>
                  <a:pt x="245" y="27"/>
                  <a:pt x="252" y="54"/>
                  <a:pt x="252" y="54"/>
                </a:cubicBezTo>
                <a:cubicBezTo>
                  <a:pt x="248" y="80"/>
                  <a:pt x="249" y="87"/>
                  <a:pt x="228" y="102"/>
                </a:cubicBezTo>
                <a:cubicBezTo>
                  <a:pt x="221" y="121"/>
                  <a:pt x="212" y="134"/>
                  <a:pt x="196" y="146"/>
                </a:cubicBezTo>
                <a:cubicBezTo>
                  <a:pt x="186" y="174"/>
                  <a:pt x="196" y="167"/>
                  <a:pt x="176" y="174"/>
                </a:cubicBezTo>
                <a:cubicBezTo>
                  <a:pt x="162" y="187"/>
                  <a:pt x="147" y="207"/>
                  <a:pt x="132" y="218"/>
                </a:cubicBezTo>
                <a:cubicBezTo>
                  <a:pt x="128" y="223"/>
                  <a:pt x="112" y="241"/>
                  <a:pt x="112" y="242"/>
                </a:cubicBezTo>
                <a:cubicBezTo>
                  <a:pt x="100" y="258"/>
                  <a:pt x="98" y="275"/>
                  <a:pt x="84" y="290"/>
                </a:cubicBezTo>
                <a:cubicBezTo>
                  <a:pt x="79" y="302"/>
                  <a:pt x="70" y="312"/>
                  <a:pt x="68" y="326"/>
                </a:cubicBezTo>
                <a:cubicBezTo>
                  <a:pt x="58" y="370"/>
                  <a:pt x="44" y="413"/>
                  <a:pt x="36" y="458"/>
                </a:cubicBezTo>
                <a:cubicBezTo>
                  <a:pt x="32" y="500"/>
                  <a:pt x="25" y="538"/>
                  <a:pt x="12" y="578"/>
                </a:cubicBezTo>
                <a:cubicBezTo>
                  <a:pt x="5" y="652"/>
                  <a:pt x="0" y="722"/>
                  <a:pt x="24" y="794"/>
                </a:cubicBezTo>
                <a:cubicBezTo>
                  <a:pt x="30" y="814"/>
                  <a:pt x="35" y="842"/>
                  <a:pt x="44" y="862"/>
                </a:cubicBezTo>
                <a:cubicBezTo>
                  <a:pt x="49" y="875"/>
                  <a:pt x="68" y="898"/>
                  <a:pt x="68" y="898"/>
                </a:cubicBezTo>
                <a:cubicBezTo>
                  <a:pt x="74" y="956"/>
                  <a:pt x="69" y="958"/>
                  <a:pt x="116" y="990"/>
                </a:cubicBezTo>
                <a:cubicBezTo>
                  <a:pt x="194" y="983"/>
                  <a:pt x="143" y="990"/>
                  <a:pt x="180" y="966"/>
                </a:cubicBezTo>
                <a:cubicBezTo>
                  <a:pt x="185" y="948"/>
                  <a:pt x="186" y="939"/>
                  <a:pt x="200" y="926"/>
                </a:cubicBezTo>
                <a:cubicBezTo>
                  <a:pt x="205" y="908"/>
                  <a:pt x="217" y="904"/>
                  <a:pt x="232" y="894"/>
                </a:cubicBezTo>
                <a:cubicBezTo>
                  <a:pt x="242" y="850"/>
                  <a:pt x="276" y="819"/>
                  <a:pt x="292" y="778"/>
                </a:cubicBezTo>
                <a:cubicBezTo>
                  <a:pt x="305" y="741"/>
                  <a:pt x="280" y="785"/>
                  <a:pt x="312" y="738"/>
                </a:cubicBezTo>
                <a:cubicBezTo>
                  <a:pt x="314" y="734"/>
                  <a:pt x="320" y="726"/>
                  <a:pt x="320" y="726"/>
                </a:cubicBezTo>
                <a:cubicBezTo>
                  <a:pt x="324" y="706"/>
                  <a:pt x="333" y="688"/>
                  <a:pt x="348" y="674"/>
                </a:cubicBezTo>
                <a:cubicBezTo>
                  <a:pt x="355" y="651"/>
                  <a:pt x="356" y="627"/>
                  <a:pt x="364" y="606"/>
                </a:cubicBezTo>
                <a:cubicBezTo>
                  <a:pt x="368" y="594"/>
                  <a:pt x="365" y="577"/>
                  <a:pt x="376" y="570"/>
                </a:cubicBezTo>
                <a:cubicBezTo>
                  <a:pt x="399" y="554"/>
                  <a:pt x="425" y="554"/>
                  <a:pt x="452" y="546"/>
                </a:cubicBezTo>
                <a:cubicBezTo>
                  <a:pt x="479" y="536"/>
                  <a:pt x="504" y="523"/>
                  <a:pt x="532" y="514"/>
                </a:cubicBezTo>
                <a:cubicBezTo>
                  <a:pt x="542" y="497"/>
                  <a:pt x="555" y="483"/>
                  <a:pt x="564" y="466"/>
                </a:cubicBezTo>
                <a:cubicBezTo>
                  <a:pt x="572" y="448"/>
                  <a:pt x="572" y="418"/>
                  <a:pt x="584" y="402"/>
                </a:cubicBezTo>
                <a:cubicBezTo>
                  <a:pt x="593" y="388"/>
                  <a:pt x="608" y="378"/>
                  <a:pt x="616" y="362"/>
                </a:cubicBezTo>
                <a:cubicBezTo>
                  <a:pt x="631" y="326"/>
                  <a:pt x="614" y="347"/>
                  <a:pt x="636" y="326"/>
                </a:cubicBezTo>
                <a:cubicBezTo>
                  <a:pt x="648" y="289"/>
                  <a:pt x="653" y="256"/>
                  <a:pt x="660" y="218"/>
                </a:cubicBezTo>
                <a:cubicBezTo>
                  <a:pt x="657" y="192"/>
                  <a:pt x="661" y="172"/>
                  <a:pt x="640" y="158"/>
                </a:cubicBezTo>
                <a:cubicBezTo>
                  <a:pt x="636" y="147"/>
                  <a:pt x="630" y="114"/>
                  <a:pt x="624" y="106"/>
                </a:cubicBezTo>
                <a:cubicBezTo>
                  <a:pt x="581" y="51"/>
                  <a:pt x="501" y="53"/>
                  <a:pt x="440" y="50"/>
                </a:cubicBezTo>
                <a:cubicBezTo>
                  <a:pt x="389" y="33"/>
                  <a:pt x="280" y="38"/>
                  <a:pt x="280" y="38"/>
                </a:cubicBezTo>
                <a:cubicBezTo>
                  <a:pt x="242" y="28"/>
                  <a:pt x="206" y="12"/>
                  <a:pt x="168" y="6"/>
                </a:cubicBezTo>
                <a:close/>
              </a:path>
            </a:pathLst>
          </a:custGeom>
          <a:noFill/>
          <a:ln w="76200" cap="flat" cmpd="sng">
            <a:solidFill>
              <a:schemeClr val="hlink"/>
            </a:solidFill>
            <a:prstDash val="solid"/>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099" name="Text Box 11"/>
          <p:cNvSpPr txBox="1">
            <a:spLocks noChangeArrowheads="1"/>
          </p:cNvSpPr>
          <p:nvPr/>
        </p:nvSpPr>
        <p:spPr bwMode="auto">
          <a:xfrm>
            <a:off x="5867400" y="2057400"/>
            <a:ext cx="1166813"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Cửa Chiên</a:t>
            </a:r>
          </a:p>
        </p:txBody>
      </p:sp>
      <p:sp>
        <p:nvSpPr>
          <p:cNvPr id="89100" name="Text Box 12"/>
          <p:cNvSpPr txBox="1">
            <a:spLocks noChangeArrowheads="1"/>
          </p:cNvSpPr>
          <p:nvPr/>
        </p:nvSpPr>
        <p:spPr bwMode="auto">
          <a:xfrm>
            <a:off x="5105400" y="1676400"/>
            <a:ext cx="762000" cy="517525"/>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sz="1400" b="1" baseline="0">
                <a:latin typeface="Arial" charset="0"/>
                <a:ea typeface="Osaka" charset="0"/>
                <a:cs typeface="Osaka" charset="0"/>
              </a:rPr>
              <a:t>Tháp 100</a:t>
            </a:r>
          </a:p>
        </p:txBody>
      </p:sp>
      <p:sp>
        <p:nvSpPr>
          <p:cNvPr id="89102" name="Text Box 14"/>
          <p:cNvSpPr txBox="1">
            <a:spLocks noChangeArrowheads="1"/>
          </p:cNvSpPr>
          <p:nvPr/>
        </p:nvSpPr>
        <p:spPr bwMode="auto">
          <a:xfrm>
            <a:off x="3962400" y="1676400"/>
            <a:ext cx="1066800" cy="517525"/>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sz="1400" b="1" baseline="0">
                <a:latin typeface="Arial" charset="0"/>
                <a:ea typeface="Osaka" charset="0"/>
                <a:cs typeface="Osaka" charset="0"/>
              </a:rPr>
              <a:t>Tháp Ha-na-ên</a:t>
            </a:r>
          </a:p>
        </p:txBody>
      </p:sp>
      <p:sp>
        <p:nvSpPr>
          <p:cNvPr id="89103" name="Text Box 15"/>
          <p:cNvSpPr txBox="1">
            <a:spLocks noChangeArrowheads="1"/>
          </p:cNvSpPr>
          <p:nvPr/>
        </p:nvSpPr>
        <p:spPr bwMode="auto">
          <a:xfrm>
            <a:off x="4038600" y="2286000"/>
            <a:ext cx="10668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sz="1400" b="1" baseline="0">
                <a:latin typeface="Arial" charset="0"/>
                <a:ea typeface="Osaka" charset="0"/>
                <a:cs typeface="Osaka" charset="0"/>
              </a:rPr>
              <a:t>Cửa Cá</a:t>
            </a:r>
          </a:p>
        </p:txBody>
      </p:sp>
      <p:sp>
        <p:nvSpPr>
          <p:cNvPr id="89104" name="Text Box 16"/>
          <p:cNvSpPr txBox="1">
            <a:spLocks noChangeArrowheads="1"/>
          </p:cNvSpPr>
          <p:nvPr/>
        </p:nvSpPr>
        <p:spPr bwMode="auto">
          <a:xfrm>
            <a:off x="3810000" y="2667000"/>
            <a:ext cx="1295400" cy="517525"/>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sz="1400" b="1" baseline="0">
                <a:latin typeface="Arial" charset="0"/>
                <a:ea typeface="Osaka" charset="0"/>
                <a:cs typeface="Osaka" charset="0"/>
              </a:rPr>
              <a:t>Jeshanah (Cửa Cũ?)</a:t>
            </a:r>
          </a:p>
        </p:txBody>
      </p:sp>
      <p:sp>
        <p:nvSpPr>
          <p:cNvPr id="89105" name="Text Box 17"/>
          <p:cNvSpPr txBox="1">
            <a:spLocks noChangeArrowheads="1"/>
          </p:cNvSpPr>
          <p:nvPr/>
        </p:nvSpPr>
        <p:spPr bwMode="auto">
          <a:xfrm>
            <a:off x="3962400" y="3276600"/>
            <a:ext cx="12954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Tường rộng</a:t>
            </a:r>
          </a:p>
        </p:txBody>
      </p:sp>
      <p:sp>
        <p:nvSpPr>
          <p:cNvPr id="89106" name="Text Box 18"/>
          <p:cNvSpPr txBox="1">
            <a:spLocks noChangeArrowheads="1"/>
          </p:cNvSpPr>
          <p:nvPr/>
        </p:nvSpPr>
        <p:spPr bwMode="auto">
          <a:xfrm>
            <a:off x="3886200" y="3657600"/>
            <a:ext cx="12954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sz="1400" b="1" baseline="0">
                <a:latin typeface="Arial" charset="0"/>
                <a:ea typeface="Osaka" charset="0"/>
                <a:cs typeface="Osaka" charset="0"/>
              </a:rPr>
              <a:t>Tháp Ô-ven?</a:t>
            </a:r>
          </a:p>
        </p:txBody>
      </p:sp>
      <p:sp>
        <p:nvSpPr>
          <p:cNvPr id="89107" name="Text Box 19"/>
          <p:cNvSpPr txBox="1">
            <a:spLocks noChangeArrowheads="1"/>
          </p:cNvSpPr>
          <p:nvPr/>
        </p:nvSpPr>
        <p:spPr bwMode="auto">
          <a:xfrm>
            <a:off x="3810000" y="4267200"/>
            <a:ext cx="12954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sz="1400" b="1" baseline="0">
                <a:latin typeface="Arial" charset="0"/>
                <a:ea typeface="Osaka" charset="0"/>
                <a:cs typeface="Osaka" charset="0"/>
              </a:rPr>
              <a:t>Cửa Trũng</a:t>
            </a:r>
          </a:p>
        </p:txBody>
      </p:sp>
      <p:sp>
        <p:nvSpPr>
          <p:cNvPr id="89108" name="Text Box 20"/>
          <p:cNvSpPr txBox="1">
            <a:spLocks noChangeArrowheads="1"/>
          </p:cNvSpPr>
          <p:nvPr/>
        </p:nvSpPr>
        <p:spPr bwMode="auto">
          <a:xfrm>
            <a:off x="3429000" y="5181600"/>
            <a:ext cx="12954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Cửa Phân</a:t>
            </a:r>
          </a:p>
        </p:txBody>
      </p:sp>
      <p:sp>
        <p:nvSpPr>
          <p:cNvPr id="89109" name="Text Box 21"/>
          <p:cNvSpPr txBox="1">
            <a:spLocks noChangeArrowheads="1"/>
          </p:cNvSpPr>
          <p:nvPr/>
        </p:nvSpPr>
        <p:spPr bwMode="auto">
          <a:xfrm>
            <a:off x="3124200" y="5715000"/>
            <a:ext cx="1600200" cy="517525"/>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Ao Sê-la (Si-lô-am)</a:t>
            </a:r>
          </a:p>
        </p:txBody>
      </p:sp>
      <p:sp>
        <p:nvSpPr>
          <p:cNvPr id="89110" name="Text Box 22"/>
          <p:cNvSpPr txBox="1">
            <a:spLocks noChangeArrowheads="1"/>
          </p:cNvSpPr>
          <p:nvPr/>
        </p:nvSpPr>
        <p:spPr bwMode="auto">
          <a:xfrm>
            <a:off x="4800600" y="5638800"/>
            <a:ext cx="16002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Cửa Giếng</a:t>
            </a:r>
          </a:p>
        </p:txBody>
      </p:sp>
      <p:sp>
        <p:nvSpPr>
          <p:cNvPr id="89111" name="Text Box 23"/>
          <p:cNvSpPr txBox="1">
            <a:spLocks noChangeArrowheads="1"/>
          </p:cNvSpPr>
          <p:nvPr/>
        </p:nvSpPr>
        <p:spPr bwMode="auto">
          <a:xfrm>
            <a:off x="5334000" y="5029200"/>
            <a:ext cx="12192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sz="1400" b="1" baseline="0">
                <a:latin typeface="Arial" charset="0"/>
                <a:ea typeface="Osaka" charset="0"/>
                <a:cs typeface="Osaka" charset="0"/>
              </a:rPr>
              <a:t>Góc</a:t>
            </a:r>
          </a:p>
        </p:txBody>
      </p:sp>
      <p:sp>
        <p:nvSpPr>
          <p:cNvPr id="89112" name="Text Box 24"/>
          <p:cNvSpPr txBox="1">
            <a:spLocks noChangeArrowheads="1"/>
          </p:cNvSpPr>
          <p:nvPr/>
        </p:nvSpPr>
        <p:spPr bwMode="auto">
          <a:xfrm>
            <a:off x="5486400" y="4495800"/>
            <a:ext cx="12192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Cửa Nước</a:t>
            </a:r>
          </a:p>
        </p:txBody>
      </p:sp>
      <p:sp>
        <p:nvSpPr>
          <p:cNvPr id="89113" name="Text Box 25"/>
          <p:cNvSpPr txBox="1">
            <a:spLocks noChangeArrowheads="1"/>
          </p:cNvSpPr>
          <p:nvPr/>
        </p:nvSpPr>
        <p:spPr bwMode="auto">
          <a:xfrm>
            <a:off x="5562600" y="3810000"/>
            <a:ext cx="23622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lang="en-US" sz="1400" b="1" baseline="0">
                <a:latin typeface="Arial" charset="0"/>
                <a:ea typeface="Osaka" charset="0"/>
                <a:cs typeface="Osaka" charset="0"/>
              </a:rPr>
              <a:t>Tháp lồi lớn</a:t>
            </a:r>
          </a:p>
        </p:txBody>
      </p:sp>
      <p:sp>
        <p:nvSpPr>
          <p:cNvPr id="89114" name="Text Box 26"/>
          <p:cNvSpPr txBox="1">
            <a:spLocks noChangeArrowheads="1"/>
          </p:cNvSpPr>
          <p:nvPr/>
        </p:nvSpPr>
        <p:spPr bwMode="auto">
          <a:xfrm>
            <a:off x="5562600" y="3429000"/>
            <a:ext cx="15240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Tường Ô-phên</a:t>
            </a:r>
          </a:p>
        </p:txBody>
      </p:sp>
      <p:sp>
        <p:nvSpPr>
          <p:cNvPr id="89115" name="Text Box 27"/>
          <p:cNvSpPr txBox="1">
            <a:spLocks noChangeArrowheads="1"/>
          </p:cNvSpPr>
          <p:nvPr/>
        </p:nvSpPr>
        <p:spPr bwMode="auto">
          <a:xfrm>
            <a:off x="5791200" y="3124200"/>
            <a:ext cx="12954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Cửa Ngựa</a:t>
            </a:r>
          </a:p>
        </p:txBody>
      </p:sp>
      <p:sp>
        <p:nvSpPr>
          <p:cNvPr id="89116" name="Text Box 28"/>
          <p:cNvSpPr txBox="1">
            <a:spLocks noChangeArrowheads="1"/>
          </p:cNvSpPr>
          <p:nvPr/>
        </p:nvSpPr>
        <p:spPr bwMode="auto">
          <a:xfrm>
            <a:off x="5867400" y="2781300"/>
            <a:ext cx="12954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Cửa Đông</a:t>
            </a:r>
          </a:p>
        </p:txBody>
      </p:sp>
      <p:sp>
        <p:nvSpPr>
          <p:cNvPr id="89117" name="Text Box 29"/>
          <p:cNvSpPr txBox="1">
            <a:spLocks noChangeArrowheads="1"/>
          </p:cNvSpPr>
          <p:nvPr/>
        </p:nvSpPr>
        <p:spPr bwMode="auto">
          <a:xfrm>
            <a:off x="5867400" y="2438400"/>
            <a:ext cx="1524000" cy="3048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sz="1400" b="1" baseline="0">
                <a:latin typeface="Arial" pitchFamily="34" charset="0"/>
                <a:ea typeface="+mn-ea"/>
              </a:rPr>
              <a:t>Cửa thanh tra</a:t>
            </a:r>
          </a:p>
        </p:txBody>
      </p:sp>
      <p:sp>
        <p:nvSpPr>
          <p:cNvPr id="89118" name="Text Box 30"/>
          <p:cNvSpPr txBox="1">
            <a:spLocks noChangeArrowheads="1"/>
          </p:cNvSpPr>
          <p:nvPr/>
        </p:nvSpPr>
        <p:spPr bwMode="auto">
          <a:xfrm>
            <a:off x="7900988" y="76200"/>
            <a:ext cx="1166812" cy="45720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defRPr/>
            </a:pPr>
            <a:r>
              <a:rPr lang="en-US" b="1" baseline="0">
                <a:latin typeface="Arial" pitchFamily="34" charset="0"/>
                <a:ea typeface="+mn-ea"/>
              </a:rPr>
              <a:t>304</a:t>
            </a:r>
          </a:p>
        </p:txBody>
      </p:sp>
      <p:sp>
        <p:nvSpPr>
          <p:cNvPr id="60445" name="Line 31"/>
          <p:cNvSpPr>
            <a:spLocks noChangeShapeType="1"/>
          </p:cNvSpPr>
          <p:nvPr/>
        </p:nvSpPr>
        <p:spPr bwMode="auto">
          <a:xfrm>
            <a:off x="152400" y="4876800"/>
            <a:ext cx="515938" cy="1588"/>
          </a:xfrm>
          <a:prstGeom prst="line">
            <a:avLst/>
          </a:prstGeom>
          <a:noFill/>
          <a:ln w="76200">
            <a:solidFill>
              <a:schemeClr val="hlink"/>
            </a:solidFill>
            <a:miter lim="800000"/>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20" name="Text Box 32"/>
          <p:cNvSpPr txBox="1">
            <a:spLocks noChangeArrowheads="1"/>
          </p:cNvSpPr>
          <p:nvPr/>
        </p:nvSpPr>
        <p:spPr bwMode="auto">
          <a:xfrm>
            <a:off x="533400" y="4692650"/>
            <a:ext cx="2819400" cy="33655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lgn="l">
              <a:defRPr/>
            </a:pPr>
            <a:r>
              <a:rPr lang="en-US" sz="1600" b="1" baseline="0">
                <a:latin typeface="Arial" pitchFamily="34" charset="0"/>
                <a:ea typeface="+mn-ea"/>
              </a:rPr>
              <a:t>Thanh tra (Neh 2)</a:t>
            </a:r>
          </a:p>
        </p:txBody>
      </p:sp>
      <p:sp>
        <p:nvSpPr>
          <p:cNvPr id="60447" name="Line 35"/>
          <p:cNvSpPr>
            <a:spLocks noChangeShapeType="1"/>
          </p:cNvSpPr>
          <p:nvPr/>
        </p:nvSpPr>
        <p:spPr bwMode="auto">
          <a:xfrm>
            <a:off x="152400" y="5181600"/>
            <a:ext cx="515938" cy="1588"/>
          </a:xfrm>
          <a:prstGeom prst="line">
            <a:avLst/>
          </a:prstGeom>
          <a:noFill/>
          <a:ln w="76200">
            <a:solidFill>
              <a:schemeClr val="tx1"/>
            </a:solidFill>
            <a:miter lim="800000"/>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24" name="Text Box 36"/>
          <p:cNvSpPr txBox="1">
            <a:spLocks noChangeArrowheads="1"/>
          </p:cNvSpPr>
          <p:nvPr/>
        </p:nvSpPr>
        <p:spPr bwMode="auto">
          <a:xfrm>
            <a:off x="533400" y="4997450"/>
            <a:ext cx="2819400" cy="33655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p>
            <a:pPr algn="l">
              <a:defRPr/>
            </a:pPr>
            <a:r>
              <a:rPr lang="en-US" sz="1600" b="1" baseline="0">
                <a:latin typeface="Arial" pitchFamily="34" charset="0"/>
                <a:ea typeface="+mn-ea"/>
              </a:rPr>
              <a:t>Tường xây (Neh 3)</a:t>
            </a:r>
          </a:p>
        </p:txBody>
      </p:sp>
      <p:sp>
        <p:nvSpPr>
          <p:cNvPr id="60449" name="Line 38"/>
          <p:cNvSpPr>
            <a:spLocks noChangeShapeType="1"/>
          </p:cNvSpPr>
          <p:nvPr/>
        </p:nvSpPr>
        <p:spPr bwMode="auto">
          <a:xfrm>
            <a:off x="152400" y="5486400"/>
            <a:ext cx="515938" cy="1588"/>
          </a:xfrm>
          <a:prstGeom prst="line">
            <a:avLst/>
          </a:prstGeom>
          <a:noFill/>
          <a:ln w="76200">
            <a:solidFill>
              <a:srgbClr val="FFFF00"/>
            </a:solidFill>
            <a:miter lim="800000"/>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127" name="Text Box 39"/>
          <p:cNvSpPr txBox="1">
            <a:spLocks noChangeArrowheads="1"/>
          </p:cNvSpPr>
          <p:nvPr/>
        </p:nvSpPr>
        <p:spPr bwMode="auto">
          <a:xfrm>
            <a:off x="533400" y="5302250"/>
            <a:ext cx="2819400" cy="336550"/>
          </a:xfrm>
          <a:prstGeom prst="rect">
            <a:avLst/>
          </a:prstGeom>
          <a:solidFill>
            <a:schemeClr val="bg1"/>
          </a:solidFill>
          <a:ln w="12700">
            <a:noFill/>
            <a:miter lim="800000"/>
            <a:headEnd type="none" w="sm" len="sm"/>
            <a:tailEnd type="none" w="sm" len="sm"/>
          </a:ln>
          <a:effectLst>
            <a:outerShdw dist="35921" dir="2700000" algn="ctr" rotWithShape="0">
              <a:schemeClr val="bg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a:r>
              <a:rPr lang="en-US" sz="1600" b="1" baseline="0">
                <a:latin typeface="Arial" charset="0"/>
                <a:ea typeface="Osaka" charset="0"/>
                <a:cs typeface="Osaka" charset="0"/>
              </a:rPr>
              <a:t>Đám rước (Neh 12:27-43)</a:t>
            </a:r>
          </a:p>
        </p:txBody>
      </p:sp>
      <p:sp>
        <p:nvSpPr>
          <p:cNvPr id="89130" name="Freeform 42"/>
          <p:cNvSpPr>
            <a:spLocks/>
          </p:cNvSpPr>
          <p:nvPr/>
        </p:nvSpPr>
        <p:spPr bwMode="auto">
          <a:xfrm>
            <a:off x="4800600" y="4106863"/>
            <a:ext cx="439738" cy="1666875"/>
          </a:xfrm>
          <a:custGeom>
            <a:avLst/>
            <a:gdLst>
              <a:gd name="T0" fmla="*/ 176 w 277"/>
              <a:gd name="T1" fmla="*/ 0 h 1050"/>
              <a:gd name="T2" fmla="*/ 240 w 277"/>
              <a:gd name="T3" fmla="*/ 16 h 1050"/>
              <a:gd name="T4" fmla="*/ 267 w 277"/>
              <a:gd name="T5" fmla="*/ 48 h 1050"/>
              <a:gd name="T6" fmla="*/ 277 w 277"/>
              <a:gd name="T7" fmla="*/ 80 h 1050"/>
              <a:gd name="T8" fmla="*/ 208 w 277"/>
              <a:gd name="T9" fmla="*/ 144 h 1050"/>
              <a:gd name="T10" fmla="*/ 128 w 277"/>
              <a:gd name="T11" fmla="*/ 245 h 1050"/>
              <a:gd name="T12" fmla="*/ 107 w 277"/>
              <a:gd name="T13" fmla="*/ 277 h 1050"/>
              <a:gd name="T14" fmla="*/ 85 w 277"/>
              <a:gd name="T15" fmla="*/ 330 h 1050"/>
              <a:gd name="T16" fmla="*/ 53 w 277"/>
              <a:gd name="T17" fmla="*/ 421 h 1050"/>
              <a:gd name="T18" fmla="*/ 43 w 277"/>
              <a:gd name="T19" fmla="*/ 512 h 1050"/>
              <a:gd name="T20" fmla="*/ 27 w 277"/>
              <a:gd name="T21" fmla="*/ 560 h 1050"/>
              <a:gd name="T22" fmla="*/ 0 w 277"/>
              <a:gd name="T23" fmla="*/ 688 h 1050"/>
              <a:gd name="T24" fmla="*/ 43 w 277"/>
              <a:gd name="T25" fmla="*/ 789 h 1050"/>
              <a:gd name="T26" fmla="*/ 75 w 277"/>
              <a:gd name="T27" fmla="*/ 949 h 1050"/>
              <a:gd name="T28" fmla="*/ 80 w 277"/>
              <a:gd name="T29" fmla="*/ 965 h 1050"/>
              <a:gd name="T30" fmla="*/ 91 w 277"/>
              <a:gd name="T31" fmla="*/ 981 h 1050"/>
              <a:gd name="T32" fmla="*/ 117 w 277"/>
              <a:gd name="T33" fmla="*/ 1050 h 10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7"/>
              <a:gd name="T52" fmla="*/ 0 h 1050"/>
              <a:gd name="T53" fmla="*/ 277 w 277"/>
              <a:gd name="T54" fmla="*/ 1050 h 10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7" h="1050">
                <a:moveTo>
                  <a:pt x="176" y="0"/>
                </a:moveTo>
                <a:cubicBezTo>
                  <a:pt x="200" y="3"/>
                  <a:pt x="217" y="7"/>
                  <a:pt x="240" y="16"/>
                </a:cubicBezTo>
                <a:cubicBezTo>
                  <a:pt x="247" y="27"/>
                  <a:pt x="260" y="35"/>
                  <a:pt x="267" y="48"/>
                </a:cubicBezTo>
                <a:cubicBezTo>
                  <a:pt x="272" y="57"/>
                  <a:pt x="277" y="80"/>
                  <a:pt x="277" y="80"/>
                </a:cubicBezTo>
                <a:cubicBezTo>
                  <a:pt x="267" y="110"/>
                  <a:pt x="233" y="126"/>
                  <a:pt x="208" y="144"/>
                </a:cubicBezTo>
                <a:cubicBezTo>
                  <a:pt x="184" y="178"/>
                  <a:pt x="157" y="215"/>
                  <a:pt x="128" y="245"/>
                </a:cubicBezTo>
                <a:cubicBezTo>
                  <a:pt x="116" y="280"/>
                  <a:pt x="132" y="240"/>
                  <a:pt x="107" y="277"/>
                </a:cubicBezTo>
                <a:cubicBezTo>
                  <a:pt x="98" y="288"/>
                  <a:pt x="90" y="316"/>
                  <a:pt x="85" y="330"/>
                </a:cubicBezTo>
                <a:cubicBezTo>
                  <a:pt x="72" y="360"/>
                  <a:pt x="71" y="393"/>
                  <a:pt x="53" y="421"/>
                </a:cubicBezTo>
                <a:cubicBezTo>
                  <a:pt x="38" y="465"/>
                  <a:pt x="55" y="408"/>
                  <a:pt x="43" y="512"/>
                </a:cubicBezTo>
                <a:cubicBezTo>
                  <a:pt x="40" y="528"/>
                  <a:pt x="27" y="560"/>
                  <a:pt x="27" y="560"/>
                </a:cubicBezTo>
                <a:cubicBezTo>
                  <a:pt x="21" y="606"/>
                  <a:pt x="13" y="644"/>
                  <a:pt x="0" y="688"/>
                </a:cubicBezTo>
                <a:cubicBezTo>
                  <a:pt x="5" y="725"/>
                  <a:pt x="29" y="752"/>
                  <a:pt x="43" y="789"/>
                </a:cubicBezTo>
                <a:cubicBezTo>
                  <a:pt x="46" y="843"/>
                  <a:pt x="43" y="902"/>
                  <a:pt x="75" y="949"/>
                </a:cubicBezTo>
                <a:cubicBezTo>
                  <a:pt x="76" y="954"/>
                  <a:pt x="77" y="960"/>
                  <a:pt x="80" y="965"/>
                </a:cubicBezTo>
                <a:cubicBezTo>
                  <a:pt x="82" y="970"/>
                  <a:pt x="88" y="975"/>
                  <a:pt x="91" y="981"/>
                </a:cubicBezTo>
                <a:cubicBezTo>
                  <a:pt x="99" y="999"/>
                  <a:pt x="101" y="1034"/>
                  <a:pt x="117" y="1050"/>
                </a:cubicBezTo>
              </a:path>
            </a:pathLst>
          </a:custGeom>
          <a:noFill/>
          <a:ln w="76200" cap="flat" cmpd="sng">
            <a:solidFill>
              <a:srgbClr val="FFFF00"/>
            </a:solidFill>
            <a:prstDash val="solid"/>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2" name="Freeform 44"/>
          <p:cNvSpPr>
            <a:spLocks/>
          </p:cNvSpPr>
          <p:nvPr/>
        </p:nvSpPr>
        <p:spPr bwMode="auto">
          <a:xfrm>
            <a:off x="4978400" y="2743200"/>
            <a:ext cx="950913" cy="3055938"/>
          </a:xfrm>
          <a:custGeom>
            <a:avLst/>
            <a:gdLst>
              <a:gd name="T0" fmla="*/ 0 w 599"/>
              <a:gd name="T1" fmla="*/ 1925 h 1925"/>
              <a:gd name="T2" fmla="*/ 53 w 599"/>
              <a:gd name="T3" fmla="*/ 1856 h 1925"/>
              <a:gd name="T4" fmla="*/ 128 w 599"/>
              <a:gd name="T5" fmla="*/ 1755 h 1925"/>
              <a:gd name="T6" fmla="*/ 133 w 599"/>
              <a:gd name="T7" fmla="*/ 1701 h 1925"/>
              <a:gd name="T8" fmla="*/ 176 w 599"/>
              <a:gd name="T9" fmla="*/ 1648 h 1925"/>
              <a:gd name="T10" fmla="*/ 208 w 599"/>
              <a:gd name="T11" fmla="*/ 1552 h 1925"/>
              <a:gd name="T12" fmla="*/ 245 w 599"/>
              <a:gd name="T13" fmla="*/ 1504 h 1925"/>
              <a:gd name="T14" fmla="*/ 293 w 599"/>
              <a:gd name="T15" fmla="*/ 1403 h 1925"/>
              <a:gd name="T16" fmla="*/ 309 w 599"/>
              <a:gd name="T17" fmla="*/ 1333 h 1925"/>
              <a:gd name="T18" fmla="*/ 368 w 599"/>
              <a:gd name="T19" fmla="*/ 1184 h 1925"/>
              <a:gd name="T20" fmla="*/ 389 w 599"/>
              <a:gd name="T21" fmla="*/ 1120 h 1925"/>
              <a:gd name="T22" fmla="*/ 411 w 599"/>
              <a:gd name="T23" fmla="*/ 1088 h 1925"/>
              <a:gd name="T24" fmla="*/ 400 w 599"/>
              <a:gd name="T25" fmla="*/ 1013 h 1925"/>
              <a:gd name="T26" fmla="*/ 363 w 599"/>
              <a:gd name="T27" fmla="*/ 971 h 1925"/>
              <a:gd name="T28" fmla="*/ 336 w 599"/>
              <a:gd name="T29" fmla="*/ 901 h 1925"/>
              <a:gd name="T30" fmla="*/ 352 w 599"/>
              <a:gd name="T31" fmla="*/ 693 h 1925"/>
              <a:gd name="T32" fmla="*/ 411 w 599"/>
              <a:gd name="T33" fmla="*/ 528 h 1925"/>
              <a:gd name="T34" fmla="*/ 475 w 599"/>
              <a:gd name="T35" fmla="*/ 453 h 1925"/>
              <a:gd name="T36" fmla="*/ 491 w 599"/>
              <a:gd name="T37" fmla="*/ 437 h 1925"/>
              <a:gd name="T38" fmla="*/ 539 w 599"/>
              <a:gd name="T39" fmla="*/ 240 h 1925"/>
              <a:gd name="T40" fmla="*/ 592 w 599"/>
              <a:gd name="T41" fmla="*/ 96 h 1925"/>
              <a:gd name="T42" fmla="*/ 597 w 599"/>
              <a:gd name="T43" fmla="*/ 43 h 1925"/>
              <a:gd name="T44" fmla="*/ 469 w 599"/>
              <a:gd name="T45" fmla="*/ 0 h 19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9"/>
              <a:gd name="T70" fmla="*/ 0 h 1925"/>
              <a:gd name="T71" fmla="*/ 599 w 599"/>
              <a:gd name="T72" fmla="*/ 1925 h 19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9" h="1925">
                <a:moveTo>
                  <a:pt x="0" y="1925"/>
                </a:moveTo>
                <a:cubicBezTo>
                  <a:pt x="5" y="1874"/>
                  <a:pt x="7" y="1870"/>
                  <a:pt x="53" y="1856"/>
                </a:cubicBezTo>
                <a:cubicBezTo>
                  <a:pt x="83" y="1825"/>
                  <a:pt x="91" y="1782"/>
                  <a:pt x="128" y="1755"/>
                </a:cubicBezTo>
                <a:cubicBezTo>
                  <a:pt x="129" y="1737"/>
                  <a:pt x="125" y="1717"/>
                  <a:pt x="133" y="1701"/>
                </a:cubicBezTo>
                <a:cubicBezTo>
                  <a:pt x="141" y="1680"/>
                  <a:pt x="166" y="1668"/>
                  <a:pt x="176" y="1648"/>
                </a:cubicBezTo>
                <a:cubicBezTo>
                  <a:pt x="190" y="1616"/>
                  <a:pt x="194" y="1583"/>
                  <a:pt x="208" y="1552"/>
                </a:cubicBezTo>
                <a:cubicBezTo>
                  <a:pt x="215" y="1533"/>
                  <a:pt x="234" y="1520"/>
                  <a:pt x="245" y="1504"/>
                </a:cubicBezTo>
                <a:cubicBezTo>
                  <a:pt x="256" y="1463"/>
                  <a:pt x="262" y="1433"/>
                  <a:pt x="293" y="1403"/>
                </a:cubicBezTo>
                <a:cubicBezTo>
                  <a:pt x="301" y="1380"/>
                  <a:pt x="302" y="1356"/>
                  <a:pt x="309" y="1333"/>
                </a:cubicBezTo>
                <a:cubicBezTo>
                  <a:pt x="323" y="1283"/>
                  <a:pt x="338" y="1226"/>
                  <a:pt x="368" y="1184"/>
                </a:cubicBezTo>
                <a:cubicBezTo>
                  <a:pt x="373" y="1167"/>
                  <a:pt x="380" y="1132"/>
                  <a:pt x="389" y="1120"/>
                </a:cubicBezTo>
                <a:cubicBezTo>
                  <a:pt x="396" y="1109"/>
                  <a:pt x="411" y="1088"/>
                  <a:pt x="411" y="1088"/>
                </a:cubicBezTo>
                <a:cubicBezTo>
                  <a:pt x="419" y="1060"/>
                  <a:pt x="416" y="1036"/>
                  <a:pt x="400" y="1013"/>
                </a:cubicBezTo>
                <a:cubicBezTo>
                  <a:pt x="393" y="991"/>
                  <a:pt x="382" y="982"/>
                  <a:pt x="363" y="971"/>
                </a:cubicBezTo>
                <a:cubicBezTo>
                  <a:pt x="353" y="946"/>
                  <a:pt x="351" y="923"/>
                  <a:pt x="336" y="901"/>
                </a:cubicBezTo>
                <a:cubicBezTo>
                  <a:pt x="345" y="829"/>
                  <a:pt x="330" y="762"/>
                  <a:pt x="352" y="693"/>
                </a:cubicBezTo>
                <a:cubicBezTo>
                  <a:pt x="358" y="635"/>
                  <a:pt x="377" y="576"/>
                  <a:pt x="411" y="528"/>
                </a:cubicBezTo>
                <a:cubicBezTo>
                  <a:pt x="419" y="501"/>
                  <a:pt x="455" y="472"/>
                  <a:pt x="475" y="453"/>
                </a:cubicBezTo>
                <a:cubicBezTo>
                  <a:pt x="480" y="447"/>
                  <a:pt x="491" y="437"/>
                  <a:pt x="491" y="437"/>
                </a:cubicBezTo>
                <a:cubicBezTo>
                  <a:pt x="511" y="371"/>
                  <a:pt x="498" y="298"/>
                  <a:pt x="539" y="240"/>
                </a:cubicBezTo>
                <a:cubicBezTo>
                  <a:pt x="554" y="190"/>
                  <a:pt x="576" y="145"/>
                  <a:pt x="592" y="96"/>
                </a:cubicBezTo>
                <a:cubicBezTo>
                  <a:pt x="593" y="78"/>
                  <a:pt x="599" y="60"/>
                  <a:pt x="597" y="43"/>
                </a:cubicBezTo>
                <a:cubicBezTo>
                  <a:pt x="591" y="6"/>
                  <a:pt x="482" y="0"/>
                  <a:pt x="469" y="0"/>
                </a:cubicBezTo>
              </a:path>
            </a:pathLst>
          </a:custGeom>
          <a:noFill/>
          <a:ln w="76200" cap="flat" cmpd="sng">
            <a:solidFill>
              <a:srgbClr val="FFFF00"/>
            </a:solidFill>
            <a:prstDash val="solid"/>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4" name="Freeform 46"/>
          <p:cNvSpPr>
            <a:spLocks/>
          </p:cNvSpPr>
          <p:nvPr/>
        </p:nvSpPr>
        <p:spPr bwMode="auto">
          <a:xfrm>
            <a:off x="5091113" y="2311400"/>
            <a:ext cx="346075" cy="1722438"/>
          </a:xfrm>
          <a:custGeom>
            <a:avLst/>
            <a:gdLst>
              <a:gd name="T0" fmla="*/ 30 w 218"/>
              <a:gd name="T1" fmla="*/ 1061 h 1085"/>
              <a:gd name="T2" fmla="*/ 100 w 218"/>
              <a:gd name="T3" fmla="*/ 1077 h 1085"/>
              <a:gd name="T4" fmla="*/ 158 w 218"/>
              <a:gd name="T5" fmla="*/ 1061 h 1085"/>
              <a:gd name="T6" fmla="*/ 153 w 218"/>
              <a:gd name="T7" fmla="*/ 1013 h 1085"/>
              <a:gd name="T8" fmla="*/ 164 w 218"/>
              <a:gd name="T9" fmla="*/ 944 h 1085"/>
              <a:gd name="T10" fmla="*/ 174 w 218"/>
              <a:gd name="T11" fmla="*/ 912 h 1085"/>
              <a:gd name="T12" fmla="*/ 158 w 218"/>
              <a:gd name="T13" fmla="*/ 816 h 1085"/>
              <a:gd name="T14" fmla="*/ 180 w 218"/>
              <a:gd name="T15" fmla="*/ 688 h 1085"/>
              <a:gd name="T16" fmla="*/ 196 w 218"/>
              <a:gd name="T17" fmla="*/ 629 h 1085"/>
              <a:gd name="T18" fmla="*/ 206 w 218"/>
              <a:gd name="T19" fmla="*/ 597 h 1085"/>
              <a:gd name="T20" fmla="*/ 174 w 218"/>
              <a:gd name="T21" fmla="*/ 464 h 1085"/>
              <a:gd name="T22" fmla="*/ 126 w 218"/>
              <a:gd name="T23" fmla="*/ 405 h 1085"/>
              <a:gd name="T24" fmla="*/ 105 w 218"/>
              <a:gd name="T25" fmla="*/ 373 h 1085"/>
              <a:gd name="T26" fmla="*/ 94 w 218"/>
              <a:gd name="T27" fmla="*/ 357 h 1085"/>
              <a:gd name="T28" fmla="*/ 57 w 218"/>
              <a:gd name="T29" fmla="*/ 261 h 1085"/>
              <a:gd name="T30" fmla="*/ 25 w 218"/>
              <a:gd name="T31" fmla="*/ 219 h 1085"/>
              <a:gd name="T32" fmla="*/ 20 w 218"/>
              <a:gd name="T33" fmla="*/ 11 h 1085"/>
              <a:gd name="T34" fmla="*/ 36 w 218"/>
              <a:gd name="T35" fmla="*/ 0 h 10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8"/>
              <a:gd name="T55" fmla="*/ 0 h 1085"/>
              <a:gd name="T56" fmla="*/ 218 w 218"/>
              <a:gd name="T57" fmla="*/ 1085 h 10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8" h="1085">
                <a:moveTo>
                  <a:pt x="30" y="1061"/>
                </a:moveTo>
                <a:cubicBezTo>
                  <a:pt x="54" y="1070"/>
                  <a:pt x="72" y="1073"/>
                  <a:pt x="100" y="1077"/>
                </a:cubicBezTo>
                <a:cubicBezTo>
                  <a:pt x="128" y="1085"/>
                  <a:pt x="137" y="1081"/>
                  <a:pt x="158" y="1061"/>
                </a:cubicBezTo>
                <a:cubicBezTo>
                  <a:pt x="165" y="1040"/>
                  <a:pt x="159" y="1033"/>
                  <a:pt x="153" y="1013"/>
                </a:cubicBezTo>
                <a:cubicBezTo>
                  <a:pt x="156" y="981"/>
                  <a:pt x="156" y="971"/>
                  <a:pt x="164" y="944"/>
                </a:cubicBezTo>
                <a:cubicBezTo>
                  <a:pt x="166" y="933"/>
                  <a:pt x="174" y="912"/>
                  <a:pt x="174" y="912"/>
                </a:cubicBezTo>
                <a:cubicBezTo>
                  <a:pt x="169" y="879"/>
                  <a:pt x="162" y="848"/>
                  <a:pt x="158" y="816"/>
                </a:cubicBezTo>
                <a:cubicBezTo>
                  <a:pt x="161" y="771"/>
                  <a:pt x="164" y="729"/>
                  <a:pt x="180" y="688"/>
                </a:cubicBezTo>
                <a:cubicBezTo>
                  <a:pt x="183" y="666"/>
                  <a:pt x="189" y="649"/>
                  <a:pt x="196" y="629"/>
                </a:cubicBezTo>
                <a:cubicBezTo>
                  <a:pt x="199" y="618"/>
                  <a:pt x="206" y="597"/>
                  <a:pt x="206" y="597"/>
                </a:cubicBezTo>
                <a:cubicBezTo>
                  <a:pt x="213" y="547"/>
                  <a:pt x="218" y="494"/>
                  <a:pt x="174" y="464"/>
                </a:cubicBezTo>
                <a:cubicBezTo>
                  <a:pt x="166" y="440"/>
                  <a:pt x="146" y="419"/>
                  <a:pt x="126" y="405"/>
                </a:cubicBezTo>
                <a:cubicBezTo>
                  <a:pt x="119" y="394"/>
                  <a:pt x="112" y="383"/>
                  <a:pt x="105" y="373"/>
                </a:cubicBezTo>
                <a:cubicBezTo>
                  <a:pt x="101" y="367"/>
                  <a:pt x="94" y="357"/>
                  <a:pt x="94" y="357"/>
                </a:cubicBezTo>
                <a:cubicBezTo>
                  <a:pt x="83" y="324"/>
                  <a:pt x="76" y="289"/>
                  <a:pt x="57" y="261"/>
                </a:cubicBezTo>
                <a:cubicBezTo>
                  <a:pt x="50" y="240"/>
                  <a:pt x="37" y="236"/>
                  <a:pt x="25" y="219"/>
                </a:cubicBezTo>
                <a:cubicBezTo>
                  <a:pt x="0" y="139"/>
                  <a:pt x="2" y="160"/>
                  <a:pt x="20" y="11"/>
                </a:cubicBezTo>
                <a:cubicBezTo>
                  <a:pt x="20" y="4"/>
                  <a:pt x="36" y="0"/>
                  <a:pt x="36" y="0"/>
                </a:cubicBezTo>
              </a:path>
            </a:pathLst>
          </a:custGeom>
          <a:noFill/>
          <a:ln w="76200" cap="flat" cmpd="sng">
            <a:solidFill>
              <a:srgbClr val="FFFF00"/>
            </a:solidFill>
            <a:prstDash val="solid"/>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135" name="Freeform 47"/>
          <p:cNvSpPr>
            <a:spLocks/>
          </p:cNvSpPr>
          <p:nvPr/>
        </p:nvSpPr>
        <p:spPr bwMode="auto">
          <a:xfrm>
            <a:off x="5122863" y="2201863"/>
            <a:ext cx="787400" cy="458787"/>
          </a:xfrm>
          <a:custGeom>
            <a:avLst/>
            <a:gdLst>
              <a:gd name="T0" fmla="*/ 0 w 496"/>
              <a:gd name="T1" fmla="*/ 80 h 289"/>
              <a:gd name="T2" fmla="*/ 149 w 496"/>
              <a:gd name="T3" fmla="*/ 21 h 289"/>
              <a:gd name="T4" fmla="*/ 282 w 496"/>
              <a:gd name="T5" fmla="*/ 0 h 289"/>
              <a:gd name="T6" fmla="*/ 346 w 496"/>
              <a:gd name="T7" fmla="*/ 21 h 289"/>
              <a:gd name="T8" fmla="*/ 448 w 496"/>
              <a:gd name="T9" fmla="*/ 37 h 289"/>
              <a:gd name="T10" fmla="*/ 496 w 496"/>
              <a:gd name="T11" fmla="*/ 202 h 289"/>
              <a:gd name="T12" fmla="*/ 490 w 496"/>
              <a:gd name="T13" fmla="*/ 272 h 289"/>
              <a:gd name="T14" fmla="*/ 485 w 496"/>
              <a:gd name="T15" fmla="*/ 288 h 289"/>
              <a:gd name="T16" fmla="*/ 410 w 496"/>
              <a:gd name="T17" fmla="*/ 272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6"/>
              <a:gd name="T28" fmla="*/ 0 h 289"/>
              <a:gd name="T29" fmla="*/ 496 w 496"/>
              <a:gd name="T30" fmla="*/ 289 h 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6" h="289">
                <a:moveTo>
                  <a:pt x="0" y="80"/>
                </a:moveTo>
                <a:cubicBezTo>
                  <a:pt x="31" y="29"/>
                  <a:pt x="95" y="25"/>
                  <a:pt x="149" y="21"/>
                </a:cubicBezTo>
                <a:cubicBezTo>
                  <a:pt x="199" y="8"/>
                  <a:pt x="222" y="3"/>
                  <a:pt x="282" y="0"/>
                </a:cubicBezTo>
                <a:cubicBezTo>
                  <a:pt x="303" y="6"/>
                  <a:pt x="324" y="14"/>
                  <a:pt x="346" y="21"/>
                </a:cubicBezTo>
                <a:cubicBezTo>
                  <a:pt x="381" y="17"/>
                  <a:pt x="424" y="3"/>
                  <a:pt x="448" y="37"/>
                </a:cubicBezTo>
                <a:cubicBezTo>
                  <a:pt x="465" y="91"/>
                  <a:pt x="475" y="148"/>
                  <a:pt x="496" y="202"/>
                </a:cubicBezTo>
                <a:cubicBezTo>
                  <a:pt x="494" y="225"/>
                  <a:pt x="492" y="248"/>
                  <a:pt x="490" y="272"/>
                </a:cubicBezTo>
                <a:cubicBezTo>
                  <a:pt x="489" y="277"/>
                  <a:pt x="490" y="285"/>
                  <a:pt x="485" y="288"/>
                </a:cubicBezTo>
                <a:cubicBezTo>
                  <a:pt x="481" y="289"/>
                  <a:pt x="410" y="277"/>
                  <a:pt x="410" y="272"/>
                </a:cubicBezTo>
              </a:path>
            </a:pathLst>
          </a:custGeom>
          <a:noFill/>
          <a:ln w="76200" cap="flat" cmpd="sng">
            <a:solidFill>
              <a:srgbClr val="FFFF00"/>
            </a:solidFill>
            <a:prstDash val="solid"/>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2000"/>
                                  </p:stCondLst>
                                  <p:childTnLst>
                                    <p:set>
                                      <p:cBhvr>
                                        <p:cTn id="6" dur="1" fill="hold">
                                          <p:stCondLst>
                                            <p:cond delay="0"/>
                                          </p:stCondLst>
                                        </p:cTn>
                                        <p:tgtEl>
                                          <p:spTgt spid="89094"/>
                                        </p:tgtEl>
                                        <p:attrNameLst>
                                          <p:attrName>style.visibility</p:attrName>
                                        </p:attrNameLst>
                                      </p:cBhvr>
                                      <p:to>
                                        <p:strVal val="visible"/>
                                      </p:to>
                                    </p:set>
                                    <p:anim calcmode="lin" valueType="num">
                                      <p:cBhvr>
                                        <p:cTn id="7" dur="500" fill="hold"/>
                                        <p:tgtEl>
                                          <p:spTgt spid="89094"/>
                                        </p:tgtEl>
                                        <p:attrNameLst>
                                          <p:attrName>ppt_w</p:attrName>
                                        </p:attrNameLst>
                                      </p:cBhvr>
                                      <p:tavLst>
                                        <p:tav tm="0">
                                          <p:val>
                                            <p:fltVal val="0"/>
                                          </p:val>
                                        </p:tav>
                                        <p:tav tm="100000">
                                          <p:val>
                                            <p:strVal val="#ppt_w"/>
                                          </p:val>
                                        </p:tav>
                                      </p:tavLst>
                                    </p:anim>
                                    <p:anim calcmode="lin" valueType="num">
                                      <p:cBhvr>
                                        <p:cTn id="8" dur="500" fill="hold"/>
                                        <p:tgtEl>
                                          <p:spTgt spid="89094"/>
                                        </p:tgtEl>
                                        <p:attrNameLst>
                                          <p:attrName>ppt_h</p:attrName>
                                        </p:attrNameLst>
                                      </p:cBhvr>
                                      <p:tavLst>
                                        <p:tav tm="0">
                                          <p:val>
                                            <p:fltVal val="0"/>
                                          </p:val>
                                        </p:tav>
                                        <p:tav tm="100000">
                                          <p:val>
                                            <p:strVal val="#ppt_h"/>
                                          </p:val>
                                        </p:tav>
                                      </p:tavLst>
                                    </p:anim>
                                  </p:childTnLst>
                                </p:cTn>
                              </p:par>
                            </p:childTnLst>
                          </p:cTn>
                        </p:par>
                        <p:par>
                          <p:cTn id="9" fill="hold" nodeType="afterGroup">
                            <p:stCondLst>
                              <p:cond delay="2500"/>
                            </p:stCondLst>
                            <p:childTnLst>
                              <p:par>
                                <p:cTn id="10" presetID="5" presetClass="entr" presetSubtype="10" fill="hold" grpId="0" nodeType="afterEffect">
                                  <p:stCondLst>
                                    <p:cond delay="5000"/>
                                  </p:stCondLst>
                                  <p:childTnLst>
                                    <p:set>
                                      <p:cBhvr>
                                        <p:cTn id="11" dur="1" fill="hold">
                                          <p:stCondLst>
                                            <p:cond delay="0"/>
                                          </p:stCondLst>
                                        </p:cTn>
                                        <p:tgtEl>
                                          <p:spTgt spid="89091"/>
                                        </p:tgtEl>
                                        <p:attrNameLst>
                                          <p:attrName>style.visibility</p:attrName>
                                        </p:attrNameLst>
                                      </p:cBhvr>
                                      <p:to>
                                        <p:strVal val="visible"/>
                                      </p:to>
                                    </p:set>
                                    <p:animEffect transition="in" filter="checkerboard(across)">
                                      <p:cBhvr>
                                        <p:cTn id="12" dur="500"/>
                                        <p:tgtEl>
                                          <p:spTgt spid="89091"/>
                                        </p:tgtEl>
                                      </p:cBhvr>
                                    </p:animEffect>
                                  </p:childTnLst>
                                </p:cTn>
                              </p:par>
                            </p:childTnLst>
                          </p:cTn>
                        </p:par>
                        <p:par>
                          <p:cTn id="13" fill="hold" nodeType="afterGroup">
                            <p:stCondLst>
                              <p:cond delay="8000"/>
                            </p:stCondLst>
                            <p:childTnLst>
                              <p:par>
                                <p:cTn id="14" presetID="5" presetClass="entr" presetSubtype="10" fill="hold" grpId="0" nodeType="afterEffect">
                                  <p:stCondLst>
                                    <p:cond delay="5000"/>
                                  </p:stCondLst>
                                  <p:childTnLst>
                                    <p:set>
                                      <p:cBhvr>
                                        <p:cTn id="15" dur="1" fill="hold">
                                          <p:stCondLst>
                                            <p:cond delay="0"/>
                                          </p:stCondLst>
                                        </p:cTn>
                                        <p:tgtEl>
                                          <p:spTgt spid="89092"/>
                                        </p:tgtEl>
                                        <p:attrNameLst>
                                          <p:attrName>style.visibility</p:attrName>
                                        </p:attrNameLst>
                                      </p:cBhvr>
                                      <p:to>
                                        <p:strVal val="visible"/>
                                      </p:to>
                                    </p:set>
                                    <p:animEffect transition="in" filter="checkerboard(across)">
                                      <p:cBhvr>
                                        <p:cTn id="16" dur="500"/>
                                        <p:tgtEl>
                                          <p:spTgt spid="89092"/>
                                        </p:tgtEl>
                                      </p:cBhvr>
                                    </p:animEffect>
                                  </p:childTnLst>
                                </p:cTn>
                              </p:par>
                            </p:childTnLst>
                          </p:cTn>
                        </p:par>
                        <p:par>
                          <p:cTn id="17" fill="hold" nodeType="afterGroup">
                            <p:stCondLst>
                              <p:cond delay="13500"/>
                            </p:stCondLst>
                            <p:childTnLst>
                              <p:par>
                                <p:cTn id="18" presetID="5" presetClass="entr" presetSubtype="10" fill="hold" grpId="0" nodeType="afterEffect">
                                  <p:stCondLst>
                                    <p:cond delay="5000"/>
                                  </p:stCondLst>
                                  <p:childTnLst>
                                    <p:set>
                                      <p:cBhvr>
                                        <p:cTn id="19" dur="1" fill="hold">
                                          <p:stCondLst>
                                            <p:cond delay="0"/>
                                          </p:stCondLst>
                                        </p:cTn>
                                        <p:tgtEl>
                                          <p:spTgt spid="89093"/>
                                        </p:tgtEl>
                                        <p:attrNameLst>
                                          <p:attrName>style.visibility</p:attrName>
                                        </p:attrNameLst>
                                      </p:cBhvr>
                                      <p:to>
                                        <p:strVal val="visible"/>
                                      </p:to>
                                    </p:set>
                                    <p:animEffect transition="in" filter="checkerboard(across)">
                                      <p:cBhvr>
                                        <p:cTn id="20" dur="500"/>
                                        <p:tgtEl>
                                          <p:spTgt spid="8909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9097"/>
                                        </p:tgtEl>
                                        <p:attrNameLst>
                                          <p:attrName>style.visibility</p:attrName>
                                        </p:attrNameLst>
                                      </p:cBhvr>
                                      <p:to>
                                        <p:strVal val="visible"/>
                                      </p:to>
                                    </p:set>
                                    <p:animEffect transition="in" filter="wipe(left)">
                                      <p:cBhvr>
                                        <p:cTn id="25" dur="500"/>
                                        <p:tgtEl>
                                          <p:spTgt spid="890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9099"/>
                                        </p:tgtEl>
                                        <p:attrNameLst>
                                          <p:attrName>style.visibility</p:attrName>
                                        </p:attrNameLst>
                                      </p:cBhvr>
                                      <p:to>
                                        <p:strVal val="visible"/>
                                      </p:to>
                                    </p:set>
                                    <p:animEffect transition="in" filter="dissolve">
                                      <p:cBhvr>
                                        <p:cTn id="30" dur="500"/>
                                        <p:tgtEl>
                                          <p:spTgt spid="890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9100"/>
                                        </p:tgtEl>
                                        <p:attrNameLst>
                                          <p:attrName>style.visibility</p:attrName>
                                        </p:attrNameLst>
                                      </p:cBhvr>
                                      <p:to>
                                        <p:strVal val="visible"/>
                                      </p:to>
                                    </p:set>
                                    <p:animEffect transition="in" filter="dissolve">
                                      <p:cBhvr>
                                        <p:cTn id="35" dur="500"/>
                                        <p:tgtEl>
                                          <p:spTgt spid="8910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9102"/>
                                        </p:tgtEl>
                                        <p:attrNameLst>
                                          <p:attrName>style.visibility</p:attrName>
                                        </p:attrNameLst>
                                      </p:cBhvr>
                                      <p:to>
                                        <p:strVal val="visible"/>
                                      </p:to>
                                    </p:set>
                                    <p:animEffect transition="in" filter="dissolve">
                                      <p:cBhvr>
                                        <p:cTn id="40" dur="500"/>
                                        <p:tgtEl>
                                          <p:spTgt spid="8910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89103"/>
                                        </p:tgtEl>
                                        <p:attrNameLst>
                                          <p:attrName>style.visibility</p:attrName>
                                        </p:attrNameLst>
                                      </p:cBhvr>
                                      <p:to>
                                        <p:strVal val="visible"/>
                                      </p:to>
                                    </p:set>
                                    <p:animEffect transition="in" filter="dissolve">
                                      <p:cBhvr>
                                        <p:cTn id="45" dur="500"/>
                                        <p:tgtEl>
                                          <p:spTgt spid="8910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9104"/>
                                        </p:tgtEl>
                                        <p:attrNameLst>
                                          <p:attrName>style.visibility</p:attrName>
                                        </p:attrNameLst>
                                      </p:cBhvr>
                                      <p:to>
                                        <p:strVal val="visible"/>
                                      </p:to>
                                    </p:set>
                                    <p:animEffect transition="in" filter="dissolve">
                                      <p:cBhvr>
                                        <p:cTn id="50" dur="500"/>
                                        <p:tgtEl>
                                          <p:spTgt spid="8910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89105"/>
                                        </p:tgtEl>
                                        <p:attrNameLst>
                                          <p:attrName>style.visibility</p:attrName>
                                        </p:attrNameLst>
                                      </p:cBhvr>
                                      <p:to>
                                        <p:strVal val="visible"/>
                                      </p:to>
                                    </p:set>
                                    <p:animEffect transition="in" filter="dissolve">
                                      <p:cBhvr>
                                        <p:cTn id="55" dur="500"/>
                                        <p:tgtEl>
                                          <p:spTgt spid="8910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89106"/>
                                        </p:tgtEl>
                                        <p:attrNameLst>
                                          <p:attrName>style.visibility</p:attrName>
                                        </p:attrNameLst>
                                      </p:cBhvr>
                                      <p:to>
                                        <p:strVal val="visible"/>
                                      </p:to>
                                    </p:set>
                                    <p:animEffect transition="in" filter="dissolve">
                                      <p:cBhvr>
                                        <p:cTn id="60" dur="500"/>
                                        <p:tgtEl>
                                          <p:spTgt spid="89106"/>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89107"/>
                                        </p:tgtEl>
                                        <p:attrNameLst>
                                          <p:attrName>style.visibility</p:attrName>
                                        </p:attrNameLst>
                                      </p:cBhvr>
                                      <p:to>
                                        <p:strVal val="visible"/>
                                      </p:to>
                                    </p:set>
                                    <p:animEffect transition="in" filter="dissolve">
                                      <p:cBhvr>
                                        <p:cTn id="65" dur="500"/>
                                        <p:tgtEl>
                                          <p:spTgt spid="8910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89108"/>
                                        </p:tgtEl>
                                        <p:attrNameLst>
                                          <p:attrName>style.visibility</p:attrName>
                                        </p:attrNameLst>
                                      </p:cBhvr>
                                      <p:to>
                                        <p:strVal val="visible"/>
                                      </p:to>
                                    </p:set>
                                    <p:animEffect transition="in" filter="dissolve">
                                      <p:cBhvr>
                                        <p:cTn id="70" dur="500"/>
                                        <p:tgtEl>
                                          <p:spTgt spid="8910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89109"/>
                                        </p:tgtEl>
                                        <p:attrNameLst>
                                          <p:attrName>style.visibility</p:attrName>
                                        </p:attrNameLst>
                                      </p:cBhvr>
                                      <p:to>
                                        <p:strVal val="visible"/>
                                      </p:to>
                                    </p:set>
                                    <p:animEffect transition="in" filter="dissolve">
                                      <p:cBhvr>
                                        <p:cTn id="75" dur="500"/>
                                        <p:tgtEl>
                                          <p:spTgt spid="8910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89110"/>
                                        </p:tgtEl>
                                        <p:attrNameLst>
                                          <p:attrName>style.visibility</p:attrName>
                                        </p:attrNameLst>
                                      </p:cBhvr>
                                      <p:to>
                                        <p:strVal val="visible"/>
                                      </p:to>
                                    </p:set>
                                    <p:animEffect transition="in" filter="dissolve">
                                      <p:cBhvr>
                                        <p:cTn id="80" dur="500"/>
                                        <p:tgtEl>
                                          <p:spTgt spid="8911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89111"/>
                                        </p:tgtEl>
                                        <p:attrNameLst>
                                          <p:attrName>style.visibility</p:attrName>
                                        </p:attrNameLst>
                                      </p:cBhvr>
                                      <p:to>
                                        <p:strVal val="visible"/>
                                      </p:to>
                                    </p:set>
                                    <p:animEffect transition="in" filter="dissolve">
                                      <p:cBhvr>
                                        <p:cTn id="85" dur="500"/>
                                        <p:tgtEl>
                                          <p:spTgt spid="89111"/>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89112"/>
                                        </p:tgtEl>
                                        <p:attrNameLst>
                                          <p:attrName>style.visibility</p:attrName>
                                        </p:attrNameLst>
                                      </p:cBhvr>
                                      <p:to>
                                        <p:strVal val="visible"/>
                                      </p:to>
                                    </p:set>
                                    <p:animEffect transition="in" filter="dissolve">
                                      <p:cBhvr>
                                        <p:cTn id="90" dur="500"/>
                                        <p:tgtEl>
                                          <p:spTgt spid="8911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89113"/>
                                        </p:tgtEl>
                                        <p:attrNameLst>
                                          <p:attrName>style.visibility</p:attrName>
                                        </p:attrNameLst>
                                      </p:cBhvr>
                                      <p:to>
                                        <p:strVal val="visible"/>
                                      </p:to>
                                    </p:set>
                                    <p:animEffect transition="in" filter="dissolve">
                                      <p:cBhvr>
                                        <p:cTn id="95" dur="500"/>
                                        <p:tgtEl>
                                          <p:spTgt spid="8911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89114"/>
                                        </p:tgtEl>
                                        <p:attrNameLst>
                                          <p:attrName>style.visibility</p:attrName>
                                        </p:attrNameLst>
                                      </p:cBhvr>
                                      <p:to>
                                        <p:strVal val="visible"/>
                                      </p:to>
                                    </p:set>
                                    <p:animEffect transition="in" filter="dissolve">
                                      <p:cBhvr>
                                        <p:cTn id="100" dur="500"/>
                                        <p:tgtEl>
                                          <p:spTgt spid="89114"/>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89115"/>
                                        </p:tgtEl>
                                        <p:attrNameLst>
                                          <p:attrName>style.visibility</p:attrName>
                                        </p:attrNameLst>
                                      </p:cBhvr>
                                      <p:to>
                                        <p:strVal val="visible"/>
                                      </p:to>
                                    </p:set>
                                    <p:animEffect transition="in" filter="dissolve">
                                      <p:cBhvr>
                                        <p:cTn id="105" dur="500"/>
                                        <p:tgtEl>
                                          <p:spTgt spid="8911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89116"/>
                                        </p:tgtEl>
                                        <p:attrNameLst>
                                          <p:attrName>style.visibility</p:attrName>
                                        </p:attrNameLst>
                                      </p:cBhvr>
                                      <p:to>
                                        <p:strVal val="visible"/>
                                      </p:to>
                                    </p:set>
                                    <p:animEffect transition="in" filter="dissolve">
                                      <p:cBhvr>
                                        <p:cTn id="110" dur="500"/>
                                        <p:tgtEl>
                                          <p:spTgt spid="89116"/>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9" presetClass="entr" presetSubtype="0" fill="hold" grpId="0" nodeType="clickEffect">
                                  <p:stCondLst>
                                    <p:cond delay="0"/>
                                  </p:stCondLst>
                                  <p:childTnLst>
                                    <p:set>
                                      <p:cBhvr>
                                        <p:cTn id="114" dur="1" fill="hold">
                                          <p:stCondLst>
                                            <p:cond delay="0"/>
                                          </p:stCondLst>
                                        </p:cTn>
                                        <p:tgtEl>
                                          <p:spTgt spid="89117"/>
                                        </p:tgtEl>
                                        <p:attrNameLst>
                                          <p:attrName>style.visibility</p:attrName>
                                        </p:attrNameLst>
                                      </p:cBhvr>
                                      <p:to>
                                        <p:strVal val="visible"/>
                                      </p:to>
                                    </p:set>
                                    <p:animEffect transition="in" filter="dissolve">
                                      <p:cBhvr>
                                        <p:cTn id="115" dur="500"/>
                                        <p:tgtEl>
                                          <p:spTgt spid="8911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89130"/>
                                        </p:tgtEl>
                                        <p:attrNameLst>
                                          <p:attrName>style.visibility</p:attrName>
                                        </p:attrNameLst>
                                      </p:cBhvr>
                                      <p:to>
                                        <p:strVal val="visible"/>
                                      </p:to>
                                    </p:set>
                                    <p:animEffect transition="in" filter="wipe(up)">
                                      <p:cBhvr>
                                        <p:cTn id="120" dur="500"/>
                                        <p:tgtEl>
                                          <p:spTgt spid="89130"/>
                                        </p:tgtEl>
                                      </p:cBhvr>
                                    </p:animEffect>
                                  </p:childTnLst>
                                </p:cTn>
                              </p:par>
                            </p:childTnLst>
                          </p:cTn>
                        </p:par>
                        <p:par>
                          <p:cTn id="121" fill="hold" nodeType="afterGroup">
                            <p:stCondLst>
                              <p:cond delay="500"/>
                            </p:stCondLst>
                            <p:childTnLst>
                              <p:par>
                                <p:cTn id="122" presetID="22" presetClass="entr" presetSubtype="4" fill="hold" grpId="0" nodeType="afterEffect">
                                  <p:stCondLst>
                                    <p:cond delay="0"/>
                                  </p:stCondLst>
                                  <p:childTnLst>
                                    <p:set>
                                      <p:cBhvr>
                                        <p:cTn id="123" dur="1" fill="hold">
                                          <p:stCondLst>
                                            <p:cond delay="0"/>
                                          </p:stCondLst>
                                        </p:cTn>
                                        <p:tgtEl>
                                          <p:spTgt spid="89132"/>
                                        </p:tgtEl>
                                        <p:attrNameLst>
                                          <p:attrName>style.visibility</p:attrName>
                                        </p:attrNameLst>
                                      </p:cBhvr>
                                      <p:to>
                                        <p:strVal val="visible"/>
                                      </p:to>
                                    </p:set>
                                    <p:animEffect transition="in" filter="wipe(down)">
                                      <p:cBhvr>
                                        <p:cTn id="124" dur="500"/>
                                        <p:tgtEl>
                                          <p:spTgt spid="89132"/>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89134"/>
                                        </p:tgtEl>
                                        <p:attrNameLst>
                                          <p:attrName>style.visibility</p:attrName>
                                        </p:attrNameLst>
                                      </p:cBhvr>
                                      <p:to>
                                        <p:strVal val="visible"/>
                                      </p:to>
                                    </p:set>
                                    <p:animEffect transition="in" filter="wipe(down)">
                                      <p:cBhvr>
                                        <p:cTn id="129" dur="500"/>
                                        <p:tgtEl>
                                          <p:spTgt spid="89134"/>
                                        </p:tgtEl>
                                      </p:cBhvr>
                                    </p:animEffect>
                                  </p:childTnLst>
                                </p:cTn>
                              </p:par>
                            </p:childTnLst>
                          </p:cTn>
                        </p:par>
                        <p:par>
                          <p:cTn id="130" fill="hold" nodeType="afterGroup">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89135"/>
                                        </p:tgtEl>
                                        <p:attrNameLst>
                                          <p:attrName>style.visibility</p:attrName>
                                        </p:attrNameLst>
                                      </p:cBhvr>
                                      <p:to>
                                        <p:strVal val="visible"/>
                                      </p:to>
                                    </p:set>
                                    <p:animEffect transition="in" filter="wipe(left)">
                                      <p:cBhvr>
                                        <p:cTn id="133" dur="500"/>
                                        <p:tgtEl>
                                          <p:spTgt spid="89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animBg="1"/>
      <p:bldP spid="89092" grpId="0" animBg="1"/>
      <p:bldP spid="89093" grpId="0" animBg="1"/>
      <p:bldP spid="89094" grpId="0" animBg="1"/>
      <p:bldP spid="89097" grpId="0" animBg="1"/>
      <p:bldP spid="89099" grpId="0" animBg="1" autoUpdateAnimBg="0"/>
      <p:bldP spid="89100" grpId="0" animBg="1" autoUpdateAnimBg="0"/>
      <p:bldP spid="89102" grpId="0" animBg="1" autoUpdateAnimBg="0"/>
      <p:bldP spid="89103" grpId="0" animBg="1" autoUpdateAnimBg="0"/>
      <p:bldP spid="89104" grpId="0" animBg="1" autoUpdateAnimBg="0"/>
      <p:bldP spid="89105" grpId="0" animBg="1" autoUpdateAnimBg="0"/>
      <p:bldP spid="89106" grpId="0" animBg="1" autoUpdateAnimBg="0"/>
      <p:bldP spid="89107" grpId="0" animBg="1" autoUpdateAnimBg="0"/>
      <p:bldP spid="89108" grpId="0" animBg="1" autoUpdateAnimBg="0"/>
      <p:bldP spid="89109" grpId="0" animBg="1" autoUpdateAnimBg="0"/>
      <p:bldP spid="89110" grpId="0" animBg="1" autoUpdateAnimBg="0"/>
      <p:bldP spid="89111" grpId="0" animBg="1" autoUpdateAnimBg="0"/>
      <p:bldP spid="89112" grpId="0" animBg="1" autoUpdateAnimBg="0"/>
      <p:bldP spid="89113" grpId="0" animBg="1" autoUpdateAnimBg="0"/>
      <p:bldP spid="89114" grpId="0" animBg="1" autoUpdateAnimBg="0"/>
      <p:bldP spid="89115" grpId="0" animBg="1" autoUpdateAnimBg="0"/>
      <p:bldP spid="89116" grpId="0" animBg="1" autoUpdateAnimBg="0"/>
      <p:bldP spid="89117" grpId="0" animBg="1" autoUpdateAnimBg="0"/>
      <p:bldP spid="89130" grpId="0" animBg="1"/>
      <p:bldP spid="89132" grpId="0" animBg="1"/>
      <p:bldP spid="89134" grpId="0" animBg="1"/>
      <p:bldP spid="891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ath of Christ 072"/>
          <p:cNvPicPr>
            <a:picLocks noChangeAspect="1" noChangeArrowheads="1"/>
          </p:cNvPicPr>
          <p:nvPr/>
        </p:nvPicPr>
        <p:blipFill>
          <a:blip r:embed="rId3">
            <a:extLst>
              <a:ext uri="{28A0092B-C50C-407E-A947-70E740481C1C}">
                <a14:useLocalDpi xmlns:a14="http://schemas.microsoft.com/office/drawing/2010/main" val="0"/>
              </a:ext>
            </a:extLst>
          </a:blip>
          <a:srcRect t="10999"/>
          <a:stretch>
            <a:fillRect/>
          </a:stretch>
        </p:blipFill>
        <p:spPr bwMode="auto">
          <a:xfrm>
            <a:off x="-76200" y="0"/>
            <a:ext cx="9525000"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Freeform 3"/>
          <p:cNvSpPr>
            <a:spLocks/>
          </p:cNvSpPr>
          <p:nvPr/>
        </p:nvSpPr>
        <p:spPr bwMode="auto">
          <a:xfrm>
            <a:off x="-419100" y="2286000"/>
            <a:ext cx="9701213" cy="1597025"/>
          </a:xfrm>
          <a:custGeom>
            <a:avLst/>
            <a:gdLst>
              <a:gd name="T0" fmla="*/ 180 w 6111"/>
              <a:gd name="T1" fmla="*/ 816 h 874"/>
              <a:gd name="T2" fmla="*/ 876 w 6111"/>
              <a:gd name="T3" fmla="*/ 828 h 874"/>
              <a:gd name="T4" fmla="*/ 1152 w 6111"/>
              <a:gd name="T5" fmla="*/ 744 h 874"/>
              <a:gd name="T6" fmla="*/ 1308 w 6111"/>
              <a:gd name="T7" fmla="*/ 720 h 874"/>
              <a:gd name="T8" fmla="*/ 1932 w 6111"/>
              <a:gd name="T9" fmla="*/ 612 h 874"/>
              <a:gd name="T10" fmla="*/ 2172 w 6111"/>
              <a:gd name="T11" fmla="*/ 576 h 874"/>
              <a:gd name="T12" fmla="*/ 2352 w 6111"/>
              <a:gd name="T13" fmla="*/ 516 h 874"/>
              <a:gd name="T14" fmla="*/ 2592 w 6111"/>
              <a:gd name="T15" fmla="*/ 432 h 874"/>
              <a:gd name="T16" fmla="*/ 2964 w 6111"/>
              <a:gd name="T17" fmla="*/ 408 h 874"/>
              <a:gd name="T18" fmla="*/ 3336 w 6111"/>
              <a:gd name="T19" fmla="*/ 360 h 874"/>
              <a:gd name="T20" fmla="*/ 4428 w 6111"/>
              <a:gd name="T21" fmla="*/ 372 h 874"/>
              <a:gd name="T22" fmla="*/ 6048 w 6111"/>
              <a:gd name="T23" fmla="*/ 312 h 874"/>
              <a:gd name="T24" fmla="*/ 6108 w 6111"/>
              <a:gd name="T25" fmla="*/ 204 h 874"/>
              <a:gd name="T26" fmla="*/ 6096 w 6111"/>
              <a:gd name="T27" fmla="*/ 120 h 874"/>
              <a:gd name="T28" fmla="*/ 6024 w 6111"/>
              <a:gd name="T29" fmla="*/ 72 h 874"/>
              <a:gd name="T30" fmla="*/ 5736 w 6111"/>
              <a:gd name="T31" fmla="*/ 12 h 874"/>
              <a:gd name="T32" fmla="*/ 5580 w 6111"/>
              <a:gd name="T33" fmla="*/ 0 h 874"/>
              <a:gd name="T34" fmla="*/ 4632 w 6111"/>
              <a:gd name="T35" fmla="*/ 12 h 874"/>
              <a:gd name="T36" fmla="*/ 3792 w 6111"/>
              <a:gd name="T37" fmla="*/ 108 h 874"/>
              <a:gd name="T38" fmla="*/ 2388 w 6111"/>
              <a:gd name="T39" fmla="*/ 192 h 874"/>
              <a:gd name="T40" fmla="*/ 1896 w 6111"/>
              <a:gd name="T41" fmla="*/ 252 h 874"/>
              <a:gd name="T42" fmla="*/ 1644 w 6111"/>
              <a:gd name="T43" fmla="*/ 324 h 874"/>
              <a:gd name="T44" fmla="*/ 1236 w 6111"/>
              <a:gd name="T45" fmla="*/ 420 h 874"/>
              <a:gd name="T46" fmla="*/ 732 w 6111"/>
              <a:gd name="T47" fmla="*/ 528 h 874"/>
              <a:gd name="T48" fmla="*/ 288 w 6111"/>
              <a:gd name="T49" fmla="*/ 480 h 874"/>
              <a:gd name="T50" fmla="*/ 96 w 6111"/>
              <a:gd name="T51" fmla="*/ 456 h 874"/>
              <a:gd name="T52" fmla="*/ 0 w 6111"/>
              <a:gd name="T53" fmla="*/ 444 h 8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11"/>
              <a:gd name="T82" fmla="*/ 0 h 874"/>
              <a:gd name="T83" fmla="*/ 6111 w 6111"/>
              <a:gd name="T84" fmla="*/ 874 h 8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11" h="874">
                <a:moveTo>
                  <a:pt x="180" y="816"/>
                </a:moveTo>
                <a:cubicBezTo>
                  <a:pt x="353" y="874"/>
                  <a:pt x="743" y="832"/>
                  <a:pt x="876" y="828"/>
                </a:cubicBezTo>
                <a:cubicBezTo>
                  <a:pt x="972" y="809"/>
                  <a:pt x="1059" y="775"/>
                  <a:pt x="1152" y="744"/>
                </a:cubicBezTo>
                <a:cubicBezTo>
                  <a:pt x="1202" y="727"/>
                  <a:pt x="1256" y="728"/>
                  <a:pt x="1308" y="720"/>
                </a:cubicBezTo>
                <a:cubicBezTo>
                  <a:pt x="1504" y="642"/>
                  <a:pt x="1725" y="640"/>
                  <a:pt x="1932" y="612"/>
                </a:cubicBezTo>
                <a:cubicBezTo>
                  <a:pt x="2012" y="601"/>
                  <a:pt x="2172" y="576"/>
                  <a:pt x="2172" y="576"/>
                </a:cubicBezTo>
                <a:cubicBezTo>
                  <a:pt x="2231" y="556"/>
                  <a:pt x="2296" y="544"/>
                  <a:pt x="2352" y="516"/>
                </a:cubicBezTo>
                <a:cubicBezTo>
                  <a:pt x="2429" y="477"/>
                  <a:pt x="2503" y="439"/>
                  <a:pt x="2592" y="432"/>
                </a:cubicBezTo>
                <a:cubicBezTo>
                  <a:pt x="2716" y="422"/>
                  <a:pt x="2964" y="408"/>
                  <a:pt x="2964" y="408"/>
                </a:cubicBezTo>
                <a:cubicBezTo>
                  <a:pt x="3090" y="390"/>
                  <a:pt x="3209" y="370"/>
                  <a:pt x="3336" y="360"/>
                </a:cubicBezTo>
                <a:cubicBezTo>
                  <a:pt x="3700" y="364"/>
                  <a:pt x="4064" y="372"/>
                  <a:pt x="4428" y="372"/>
                </a:cubicBezTo>
                <a:cubicBezTo>
                  <a:pt x="4968" y="372"/>
                  <a:pt x="5598" y="612"/>
                  <a:pt x="6048" y="312"/>
                </a:cubicBezTo>
                <a:cubicBezTo>
                  <a:pt x="6103" y="229"/>
                  <a:pt x="6087" y="267"/>
                  <a:pt x="6108" y="204"/>
                </a:cubicBezTo>
                <a:cubicBezTo>
                  <a:pt x="6104" y="176"/>
                  <a:pt x="6111" y="144"/>
                  <a:pt x="6096" y="120"/>
                </a:cubicBezTo>
                <a:cubicBezTo>
                  <a:pt x="6081" y="96"/>
                  <a:pt x="6051" y="81"/>
                  <a:pt x="6024" y="72"/>
                </a:cubicBezTo>
                <a:cubicBezTo>
                  <a:pt x="5931" y="41"/>
                  <a:pt x="5834" y="22"/>
                  <a:pt x="5736" y="12"/>
                </a:cubicBezTo>
                <a:cubicBezTo>
                  <a:pt x="5684" y="7"/>
                  <a:pt x="5632" y="4"/>
                  <a:pt x="5580" y="0"/>
                </a:cubicBezTo>
                <a:cubicBezTo>
                  <a:pt x="5264" y="4"/>
                  <a:pt x="4948" y="2"/>
                  <a:pt x="4632" y="12"/>
                </a:cubicBezTo>
                <a:cubicBezTo>
                  <a:pt x="4350" y="21"/>
                  <a:pt x="4072" y="86"/>
                  <a:pt x="3792" y="108"/>
                </a:cubicBezTo>
                <a:cubicBezTo>
                  <a:pt x="3340" y="208"/>
                  <a:pt x="2843" y="183"/>
                  <a:pt x="2388" y="192"/>
                </a:cubicBezTo>
                <a:cubicBezTo>
                  <a:pt x="2218" y="203"/>
                  <a:pt x="2064" y="220"/>
                  <a:pt x="1896" y="252"/>
                </a:cubicBezTo>
                <a:cubicBezTo>
                  <a:pt x="1810" y="268"/>
                  <a:pt x="1728" y="303"/>
                  <a:pt x="1644" y="324"/>
                </a:cubicBezTo>
                <a:cubicBezTo>
                  <a:pt x="1509" y="358"/>
                  <a:pt x="1374" y="397"/>
                  <a:pt x="1236" y="420"/>
                </a:cubicBezTo>
                <a:cubicBezTo>
                  <a:pt x="1094" y="514"/>
                  <a:pt x="895" y="516"/>
                  <a:pt x="732" y="528"/>
                </a:cubicBezTo>
                <a:cubicBezTo>
                  <a:pt x="575" y="520"/>
                  <a:pt x="440" y="501"/>
                  <a:pt x="288" y="480"/>
                </a:cubicBezTo>
                <a:cubicBezTo>
                  <a:pt x="224" y="471"/>
                  <a:pt x="160" y="464"/>
                  <a:pt x="96" y="456"/>
                </a:cubicBezTo>
                <a:cubicBezTo>
                  <a:pt x="64" y="452"/>
                  <a:pt x="0" y="444"/>
                  <a:pt x="0" y="444"/>
                </a:cubicBezTo>
              </a:path>
            </a:pathLst>
          </a:custGeom>
          <a:noFill/>
          <a:ln w="76200" cap="flat" cmpd="sng">
            <a:solidFill>
              <a:srgbClr val="FF0066"/>
            </a:solidFill>
            <a:prstDash val="dash"/>
            <a:round/>
            <a:headEnd/>
            <a:tailEnd/>
          </a:ln>
          <a:effectLst>
            <a:outerShdw blurRad="63500"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44" name="Rectangle 4"/>
          <p:cNvSpPr>
            <a:spLocks noGrp="1" noChangeArrowheads="1"/>
          </p:cNvSpPr>
          <p:nvPr>
            <p:ph type="title" idx="4294967295"/>
          </p:nvPr>
        </p:nvSpPr>
        <p:spPr>
          <a:xfrm>
            <a:off x="0" y="457200"/>
            <a:ext cx="9144000" cy="685800"/>
          </a:xfrm>
        </p:spPr>
        <p:txBody>
          <a:bodyPr/>
          <a:lstStyle/>
          <a:p>
            <a:pPr algn="ctr"/>
            <a:r>
              <a:rPr lang="en-US" sz="3600" b="1">
                <a:latin typeface="Times New Roman" charset="0"/>
              </a:rPr>
              <a:t>Những bức tường ngày nay không vươn xa về phía nam</a:t>
            </a:r>
            <a:endParaRPr lang="en-US">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90115"/>
                                        </p:tgtEl>
                                        <p:attrNameLst>
                                          <p:attrName>style.visibility</p:attrName>
                                        </p:attrNameLst>
                                      </p:cBhvr>
                                      <p:to>
                                        <p:strVal val="visible"/>
                                      </p:to>
                                    </p:set>
                                    <p:animEffect transition="in" filter="wipe(down)">
                                      <p:cBhvr>
                                        <p:cTn id="7" dur="5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84995" name="Text Box 3"/>
          <p:cNvSpPr txBox="1">
            <a:spLocks noChangeArrowheads="1"/>
          </p:cNvSpPr>
          <p:nvPr/>
        </p:nvSpPr>
        <p:spPr bwMode="auto">
          <a:xfrm>
            <a:off x="4419600" y="6392863"/>
            <a:ext cx="4876800" cy="4572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spcBef>
                <a:spcPct val="50000"/>
              </a:spcBef>
            </a:pPr>
            <a:r>
              <a:rPr lang="en-US" b="1" baseline="0">
                <a:solidFill>
                  <a:schemeClr val="bg1"/>
                </a:solidFill>
              </a:rPr>
              <a:t>Walk Through The Bible </a:t>
            </a:r>
            <a:r>
              <a:rPr lang="en-US" b="1" baseline="0">
                <a:solidFill>
                  <a:schemeClr val="bg1"/>
                </a:solidFill>
                <a:cs typeface="Times New Roman" charset="0"/>
              </a:rPr>
              <a:t>©</a:t>
            </a:r>
            <a:r>
              <a:rPr lang="en-US" b="1" baseline="0">
                <a:solidFill>
                  <a:schemeClr val="bg1"/>
                </a:solidFill>
              </a:rPr>
              <a:t>1989</a:t>
            </a:r>
          </a:p>
        </p:txBody>
      </p:sp>
      <p:sp>
        <p:nvSpPr>
          <p:cNvPr id="84996" name="Text Box 4"/>
          <p:cNvSpPr txBox="1">
            <a:spLocks noChangeArrowheads="1"/>
          </p:cNvSpPr>
          <p:nvPr/>
        </p:nvSpPr>
        <p:spPr bwMode="auto">
          <a:xfrm>
            <a:off x="952500" y="152400"/>
            <a:ext cx="4381500" cy="823913"/>
          </a:xfrm>
          <a:prstGeom prst="rect">
            <a:avLst/>
          </a:prstGeom>
          <a:noFill/>
          <a:ln w="9525">
            <a:noFill/>
            <a:miter lim="800000"/>
            <a:headEnd/>
            <a:tailEnd/>
          </a:ln>
          <a:effectLst>
            <a:outerShdw dist="35921" dir="2700000" algn="ctr" rotWithShape="0">
              <a:srgbClr val="808080"/>
            </a:outerShdw>
          </a:effectLst>
        </p:spPr>
        <p:txBody>
          <a:bodyPr>
            <a:spAutoFit/>
          </a:bodyPr>
          <a:lstStyle/>
          <a:p>
            <a:pPr algn="l" eaLnBrk="1" hangingPunct="1">
              <a:spcBef>
                <a:spcPct val="50000"/>
              </a:spcBef>
              <a:defRPr/>
            </a:pPr>
            <a:r>
              <a:rPr lang="en-US" sz="4800" b="1" baseline="0">
                <a:solidFill>
                  <a:srgbClr val="FFFFFF"/>
                </a:solidFill>
                <a:latin typeface="Times New Roman" pitchFamily="18" charset="0"/>
                <a:ea typeface="+mn-ea"/>
              </a:rPr>
              <a:t>Nê-hê-mi:</a:t>
            </a:r>
          </a:p>
        </p:txBody>
      </p:sp>
      <p:sp>
        <p:nvSpPr>
          <p:cNvPr id="84997" name="Text Box 5"/>
          <p:cNvSpPr txBox="1">
            <a:spLocks noChangeArrowheads="1"/>
          </p:cNvSpPr>
          <p:nvPr/>
        </p:nvSpPr>
        <p:spPr bwMode="auto">
          <a:xfrm>
            <a:off x="4038600" y="152400"/>
            <a:ext cx="4114800" cy="823913"/>
          </a:xfrm>
          <a:prstGeom prst="rect">
            <a:avLst/>
          </a:prstGeom>
          <a:noFill/>
          <a:ln w="9525">
            <a:noFill/>
            <a:miter lim="800000"/>
            <a:headEnd/>
            <a:tailEnd/>
          </a:ln>
          <a:effectLst>
            <a:outerShdw dist="35921" dir="2700000" algn="ctr" rotWithShape="0">
              <a:srgbClr val="808080"/>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spcBef>
                <a:spcPct val="50000"/>
              </a:spcBef>
            </a:pPr>
            <a:r>
              <a:rPr lang="en-US" sz="4800" b="1" baseline="0">
                <a:solidFill>
                  <a:srgbClr val="FFFFFF"/>
                </a:solidFill>
              </a:rPr>
              <a:t>Tường thành</a:t>
            </a:r>
          </a:p>
        </p:txBody>
      </p:sp>
      <p:pic>
        <p:nvPicPr>
          <p:cNvPr id="16390" name="Picture 6" descr="Nehemi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525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Grp="1" noChangeArrowheads="1"/>
          </p:cNvSpPr>
          <p:nvPr>
            <p:ph type="title" idx="4294967295"/>
          </p:nvPr>
        </p:nvSpPr>
        <p:spPr>
          <a:xfrm>
            <a:off x="685800" y="457200"/>
            <a:ext cx="7239000" cy="1143000"/>
          </a:xfrm>
        </p:spPr>
        <p:txBody>
          <a:bodyPr/>
          <a:lstStyle/>
          <a:p>
            <a:pPr algn="r"/>
            <a:r>
              <a:rPr lang="en-US">
                <a:latin typeface="Times New Roman" charset="0"/>
              </a:rPr>
              <a:t>Từ chìa khóa</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84997"/>
                                        </p:tgtEl>
                                        <p:attrNameLst>
                                          <p:attrName>style.visibility</p:attrName>
                                        </p:attrNameLst>
                                      </p:cBhvr>
                                      <p:to>
                                        <p:strVal val="visible"/>
                                      </p:to>
                                    </p:set>
                                    <p:animEffect transition="in" filter="dissolve">
                                      <p:cBhvr>
                                        <p:cTn id="7"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baseline="0"/>
          </a:p>
        </p:txBody>
      </p:sp>
      <p:sp>
        <p:nvSpPr>
          <p:cNvPr id="91140" name="Text Box 4"/>
          <p:cNvSpPr txBox="1">
            <a:spLocks noChangeArrowheads="1"/>
          </p:cNvSpPr>
          <p:nvPr/>
        </p:nvSpPr>
        <p:spPr bwMode="auto">
          <a:xfrm rot="-4258196">
            <a:off x="4937919" y="2704307"/>
            <a:ext cx="3965575" cy="579437"/>
          </a:xfrm>
          <a:prstGeom prst="rect">
            <a:avLst/>
          </a:prstGeom>
          <a:noFill/>
          <a:ln w="9525">
            <a:noFill/>
            <a:miter lim="800000"/>
            <a:headEnd/>
            <a:tailEnd/>
          </a:ln>
          <a:effectLst>
            <a:outerShdw dist="35921" dir="2700000" algn="ctr" rotWithShape="0">
              <a:schemeClr val="tx1"/>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Phục hưng 8-12</a:t>
            </a:r>
          </a:p>
        </p:txBody>
      </p:sp>
      <p:sp>
        <p:nvSpPr>
          <p:cNvPr id="91141" name="Text Box 5"/>
          <p:cNvSpPr txBox="1">
            <a:spLocks noChangeArrowheads="1"/>
          </p:cNvSpPr>
          <p:nvPr/>
        </p:nvSpPr>
        <p:spPr bwMode="auto">
          <a:xfrm rot="-4255149">
            <a:off x="5795962" y="2722563"/>
            <a:ext cx="3921125" cy="641350"/>
          </a:xfrm>
          <a:prstGeom prst="rect">
            <a:avLst/>
          </a:prstGeom>
          <a:noFill/>
          <a:ln w="9525">
            <a:noFill/>
            <a:miter lim="800000"/>
            <a:headEnd/>
            <a:tailEnd/>
          </a:ln>
          <a:effectLst>
            <a:outerShdw dist="35921" dir="2700000" algn="ctr" rotWithShape="0">
              <a:schemeClr val="tx1"/>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Cải cách 13</a:t>
            </a:r>
            <a:r>
              <a:rPr lang="en-US" sz="3600" b="1" baseline="0">
                <a:solidFill>
                  <a:srgbClr val="FFFFFF"/>
                </a:solidFill>
              </a:rPr>
              <a:t> </a:t>
            </a:r>
          </a:p>
        </p:txBody>
      </p:sp>
      <p:sp>
        <p:nvSpPr>
          <p:cNvPr id="91144" name="Line 8"/>
          <p:cNvSpPr>
            <a:spLocks noChangeShapeType="1"/>
          </p:cNvSpPr>
          <p:nvPr/>
        </p:nvSpPr>
        <p:spPr bwMode="auto">
          <a:xfrm flipH="1">
            <a:off x="533400" y="1473200"/>
            <a:ext cx="1066800" cy="315277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45" name="Line 9"/>
          <p:cNvSpPr>
            <a:spLocks noChangeShapeType="1"/>
          </p:cNvSpPr>
          <p:nvPr/>
        </p:nvSpPr>
        <p:spPr bwMode="auto">
          <a:xfrm flipH="1">
            <a:off x="7524750" y="1447800"/>
            <a:ext cx="1162050" cy="32067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46" name="Line 10"/>
          <p:cNvSpPr>
            <a:spLocks noChangeShapeType="1"/>
          </p:cNvSpPr>
          <p:nvPr/>
        </p:nvSpPr>
        <p:spPr bwMode="auto">
          <a:xfrm flipH="1">
            <a:off x="59245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47" name="Line 11"/>
          <p:cNvSpPr>
            <a:spLocks noChangeShapeType="1"/>
          </p:cNvSpPr>
          <p:nvPr/>
        </p:nvSpPr>
        <p:spPr bwMode="auto">
          <a:xfrm flipH="1">
            <a:off x="40195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48" name="Line 12"/>
          <p:cNvSpPr>
            <a:spLocks noChangeShapeType="1"/>
          </p:cNvSpPr>
          <p:nvPr/>
        </p:nvSpPr>
        <p:spPr bwMode="auto">
          <a:xfrm flipH="1">
            <a:off x="22669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51" name="Rectangle 15"/>
          <p:cNvSpPr>
            <a:spLocks noChangeArrowheads="1"/>
          </p:cNvSpPr>
          <p:nvPr/>
        </p:nvSpPr>
        <p:spPr bwMode="auto">
          <a:xfrm>
            <a:off x="1600200" y="381000"/>
            <a:ext cx="7086600" cy="1090613"/>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91152" name="Rectangle 16"/>
          <p:cNvSpPr>
            <a:spLocks noChangeArrowheads="1"/>
          </p:cNvSpPr>
          <p:nvPr/>
        </p:nvSpPr>
        <p:spPr bwMode="auto">
          <a:xfrm>
            <a:off x="533400" y="5419725"/>
            <a:ext cx="7032625" cy="561975"/>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91153" name="Line 17"/>
          <p:cNvSpPr>
            <a:spLocks noChangeShapeType="1"/>
          </p:cNvSpPr>
          <p:nvPr/>
        </p:nvSpPr>
        <p:spPr bwMode="auto">
          <a:xfrm flipH="1">
            <a:off x="13906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54" name="Line 18"/>
          <p:cNvSpPr>
            <a:spLocks noChangeShapeType="1"/>
          </p:cNvSpPr>
          <p:nvPr/>
        </p:nvSpPr>
        <p:spPr bwMode="auto">
          <a:xfrm flipH="1">
            <a:off x="31432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55" name="Line 19"/>
          <p:cNvSpPr>
            <a:spLocks noChangeShapeType="1"/>
          </p:cNvSpPr>
          <p:nvPr/>
        </p:nvSpPr>
        <p:spPr bwMode="auto">
          <a:xfrm flipH="1">
            <a:off x="69151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56" name="Line 20"/>
          <p:cNvSpPr>
            <a:spLocks noChangeShapeType="1"/>
          </p:cNvSpPr>
          <p:nvPr/>
        </p:nvSpPr>
        <p:spPr bwMode="auto">
          <a:xfrm flipH="1">
            <a:off x="4895850" y="1447800"/>
            <a:ext cx="1085850" cy="31432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59" name="Text Box 23"/>
          <p:cNvSpPr txBox="1">
            <a:spLocks noChangeArrowheads="1"/>
          </p:cNvSpPr>
          <p:nvPr/>
        </p:nvSpPr>
        <p:spPr bwMode="auto">
          <a:xfrm>
            <a:off x="5867400" y="4648200"/>
            <a:ext cx="1752600" cy="7620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2200" b="1" baseline="0">
                <a:solidFill>
                  <a:srgbClr val="FFFFFF"/>
                </a:solidFill>
              </a:rPr>
              <a:t>Tái chỉ đạo     8-13</a:t>
            </a:r>
          </a:p>
        </p:txBody>
      </p:sp>
      <p:sp>
        <p:nvSpPr>
          <p:cNvPr id="91164" name="Line 28"/>
          <p:cNvSpPr>
            <a:spLocks noChangeShapeType="1"/>
          </p:cNvSpPr>
          <p:nvPr/>
        </p:nvSpPr>
        <p:spPr bwMode="auto">
          <a:xfrm>
            <a:off x="5080000" y="406400"/>
            <a:ext cx="0" cy="10160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65" name="Text Box 29"/>
          <p:cNvSpPr txBox="1">
            <a:spLocks noChangeArrowheads="1"/>
          </p:cNvSpPr>
          <p:nvPr/>
        </p:nvSpPr>
        <p:spPr bwMode="auto">
          <a:xfrm>
            <a:off x="6705600" y="5470525"/>
            <a:ext cx="914400" cy="3968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eaLnBrk="1" hangingPunct="1">
              <a:spcBef>
                <a:spcPct val="50000"/>
              </a:spcBef>
              <a:defRPr/>
            </a:pPr>
            <a:r>
              <a:rPr lang="en-US" sz="2000" b="1" baseline="0">
                <a:solidFill>
                  <a:srgbClr val="FFFFFF"/>
                </a:solidFill>
                <a:latin typeface="Times New Roman" pitchFamily="18" charset="0"/>
                <a:ea typeface="+mn-ea"/>
              </a:rPr>
              <a:t>Neh.</a:t>
            </a:r>
          </a:p>
        </p:txBody>
      </p:sp>
      <p:sp>
        <p:nvSpPr>
          <p:cNvPr id="91166" name="Text Box 30"/>
          <p:cNvSpPr txBox="1">
            <a:spLocks noChangeArrowheads="1"/>
          </p:cNvSpPr>
          <p:nvPr/>
        </p:nvSpPr>
        <p:spPr bwMode="auto">
          <a:xfrm>
            <a:off x="5943600" y="5426075"/>
            <a:ext cx="9906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b="1" baseline="0">
                <a:solidFill>
                  <a:srgbClr val="FFFFFF"/>
                </a:solidFill>
                <a:latin typeface="Times New Roman" pitchFamily="18" charset="0"/>
                <a:ea typeface="+mn-ea"/>
              </a:rPr>
              <a:t>Exr</a:t>
            </a:r>
          </a:p>
        </p:txBody>
      </p:sp>
      <p:sp>
        <p:nvSpPr>
          <p:cNvPr id="91170" name="Line 34"/>
          <p:cNvSpPr>
            <a:spLocks noChangeShapeType="1"/>
          </p:cNvSpPr>
          <p:nvPr/>
        </p:nvSpPr>
        <p:spPr bwMode="auto">
          <a:xfrm>
            <a:off x="5924550" y="4648200"/>
            <a:ext cx="0" cy="131445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71" name="Line 35"/>
          <p:cNvSpPr>
            <a:spLocks noChangeShapeType="1"/>
          </p:cNvSpPr>
          <p:nvPr/>
        </p:nvSpPr>
        <p:spPr bwMode="auto">
          <a:xfrm flipH="1">
            <a:off x="2257425" y="4648200"/>
            <a:ext cx="0" cy="19050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72" name="Line 36"/>
          <p:cNvSpPr>
            <a:spLocks noChangeShapeType="1"/>
          </p:cNvSpPr>
          <p:nvPr/>
        </p:nvSpPr>
        <p:spPr bwMode="auto">
          <a:xfrm flipH="1">
            <a:off x="4010025" y="4610100"/>
            <a:ext cx="0" cy="19050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73" name="Rectangle 37"/>
          <p:cNvSpPr>
            <a:spLocks noChangeArrowheads="1"/>
          </p:cNvSpPr>
          <p:nvPr/>
        </p:nvSpPr>
        <p:spPr bwMode="auto">
          <a:xfrm>
            <a:off x="536575" y="4648200"/>
            <a:ext cx="7029450" cy="771525"/>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91174" name="Rectangle 38"/>
          <p:cNvSpPr>
            <a:spLocks noChangeArrowheads="1"/>
          </p:cNvSpPr>
          <p:nvPr/>
        </p:nvSpPr>
        <p:spPr bwMode="auto">
          <a:xfrm>
            <a:off x="533400" y="5953125"/>
            <a:ext cx="7032625" cy="561975"/>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endParaRPr>
          </a:p>
        </p:txBody>
      </p:sp>
      <p:sp>
        <p:nvSpPr>
          <p:cNvPr id="91175" name="Line 39"/>
          <p:cNvSpPr>
            <a:spLocks noChangeShapeType="1"/>
          </p:cNvSpPr>
          <p:nvPr/>
        </p:nvSpPr>
        <p:spPr bwMode="auto">
          <a:xfrm flipH="1">
            <a:off x="6934200" y="5448300"/>
            <a:ext cx="0" cy="11049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endParaRPr>
          </a:p>
        </p:txBody>
      </p:sp>
      <p:sp>
        <p:nvSpPr>
          <p:cNvPr id="91177" name="Text Box 41"/>
          <p:cNvSpPr txBox="1">
            <a:spLocks noChangeArrowheads="1"/>
          </p:cNvSpPr>
          <p:nvPr/>
        </p:nvSpPr>
        <p:spPr bwMode="auto">
          <a:xfrm>
            <a:off x="6781800" y="5943600"/>
            <a:ext cx="9144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b="1" baseline="0">
                <a:solidFill>
                  <a:srgbClr val="FFFFFF"/>
                </a:solidFill>
                <a:latin typeface="Times New Roman" pitchFamily="18" charset="0"/>
                <a:ea typeface="+mn-ea"/>
              </a:rPr>
              <a:t>430</a:t>
            </a:r>
          </a:p>
        </p:txBody>
      </p:sp>
      <p:sp>
        <p:nvSpPr>
          <p:cNvPr id="62491" name="Rectangle 44"/>
          <p:cNvSpPr>
            <a:spLocks noGrp="1" noChangeArrowheads="1"/>
          </p:cNvSpPr>
          <p:nvPr>
            <p:ph type="title" idx="4294967295"/>
          </p:nvPr>
        </p:nvSpPr>
        <p:spPr>
          <a:xfrm>
            <a:off x="0" y="0"/>
            <a:ext cx="1828800" cy="838200"/>
          </a:xfrm>
        </p:spPr>
        <p:txBody>
          <a:bodyPr/>
          <a:lstStyle/>
          <a:p>
            <a:r>
              <a:rPr lang="en-US" sz="2000" b="1">
                <a:solidFill>
                  <a:srgbClr val="FFFFFF"/>
                </a:solidFill>
                <a:latin typeface="Times New Roman" charset="0"/>
              </a:rPr>
              <a:t>Redirecting (Neh 8-13)</a:t>
            </a:r>
          </a:p>
        </p:txBody>
      </p:sp>
      <p:sp>
        <p:nvSpPr>
          <p:cNvPr id="91181" name="Text Box 45"/>
          <p:cNvSpPr txBox="1">
            <a:spLocks noChangeArrowheads="1"/>
          </p:cNvSpPr>
          <p:nvPr/>
        </p:nvSpPr>
        <p:spPr bwMode="auto">
          <a:xfrm>
            <a:off x="5105400" y="593725"/>
            <a:ext cx="35052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4000" b="1" baseline="0">
                <a:solidFill>
                  <a:srgbClr val="FFFFFF"/>
                </a:solidFill>
                <a:latin typeface="Times New Roman" pitchFamily="18" charset="0"/>
                <a:ea typeface="+mn-ea"/>
              </a:rPr>
              <a:t>NÊ-HÊ-MI</a:t>
            </a:r>
          </a:p>
        </p:txBody>
      </p:sp>
      <p:sp>
        <p:nvSpPr>
          <p:cNvPr id="91182" name="Text Box 46"/>
          <p:cNvSpPr txBox="1">
            <a:spLocks noChangeArrowheads="1"/>
          </p:cNvSpPr>
          <p:nvPr/>
        </p:nvSpPr>
        <p:spPr bwMode="auto">
          <a:xfrm rot="-4241681">
            <a:off x="2880519" y="2696369"/>
            <a:ext cx="3965575" cy="579437"/>
          </a:xfrm>
          <a:prstGeom prst="rect">
            <a:avLst/>
          </a:prstGeom>
          <a:noFill/>
          <a:ln w="9525">
            <a:noFill/>
            <a:miter lim="800000"/>
            <a:headEnd/>
            <a:tailEnd/>
          </a:ln>
          <a:effectLst>
            <a:outerShdw dist="35921" dir="2700000" algn="ctr" rotWithShape="0">
              <a:schemeClr val="tx1"/>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Lập kế hoạch 1-2</a:t>
            </a:r>
          </a:p>
        </p:txBody>
      </p:sp>
      <p:sp>
        <p:nvSpPr>
          <p:cNvPr id="91183" name="Text Box 47"/>
          <p:cNvSpPr txBox="1">
            <a:spLocks noChangeArrowheads="1"/>
          </p:cNvSpPr>
          <p:nvPr/>
        </p:nvSpPr>
        <p:spPr bwMode="auto">
          <a:xfrm rot="-4273908">
            <a:off x="3823494" y="2691607"/>
            <a:ext cx="3965575" cy="579437"/>
          </a:xfrm>
          <a:prstGeom prst="rect">
            <a:avLst/>
          </a:prstGeom>
          <a:noFill/>
          <a:ln w="9525">
            <a:noFill/>
            <a:miter lim="800000"/>
            <a:headEnd/>
            <a:tailEnd/>
          </a:ln>
          <a:effectLst>
            <a:outerShdw dist="35921" dir="2700000" algn="ctr" rotWithShape="0">
              <a:schemeClr val="tx1"/>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Tiến hành 3-7</a:t>
            </a:r>
          </a:p>
        </p:txBody>
      </p:sp>
      <p:sp>
        <p:nvSpPr>
          <p:cNvPr id="91184" name="Text Box 48"/>
          <p:cNvSpPr txBox="1">
            <a:spLocks noChangeArrowheads="1"/>
          </p:cNvSpPr>
          <p:nvPr/>
        </p:nvSpPr>
        <p:spPr bwMode="auto">
          <a:xfrm>
            <a:off x="3733800" y="4648200"/>
            <a:ext cx="2286000" cy="7620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2200" b="1" baseline="0">
                <a:solidFill>
                  <a:srgbClr val="FFFFFF"/>
                </a:solidFill>
              </a:rPr>
              <a:t>Tái xây dựng      1-7</a:t>
            </a:r>
          </a:p>
        </p:txBody>
      </p:sp>
      <p:sp>
        <p:nvSpPr>
          <p:cNvPr id="91185" name="Text Box 49"/>
          <p:cNvSpPr txBox="1">
            <a:spLocks noChangeArrowheads="1"/>
          </p:cNvSpPr>
          <p:nvPr/>
        </p:nvSpPr>
        <p:spPr bwMode="auto">
          <a:xfrm>
            <a:off x="3962400" y="5426075"/>
            <a:ext cx="1828800"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b="1" baseline="0">
                <a:solidFill>
                  <a:srgbClr val="FFFFFF"/>
                </a:solidFill>
                <a:latin typeface="Times New Roman" pitchFamily="18" charset="0"/>
                <a:ea typeface="+mn-ea"/>
              </a:rPr>
              <a:t>Nê-hê-mi</a:t>
            </a:r>
          </a:p>
        </p:txBody>
      </p:sp>
      <p:sp>
        <p:nvSpPr>
          <p:cNvPr id="91186" name="Text Box 50"/>
          <p:cNvSpPr txBox="1">
            <a:spLocks noChangeArrowheads="1"/>
          </p:cNvSpPr>
          <p:nvPr/>
        </p:nvSpPr>
        <p:spPr bwMode="auto">
          <a:xfrm>
            <a:off x="4343400" y="5943600"/>
            <a:ext cx="18288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eaLnBrk="1" hangingPunct="1">
              <a:spcBef>
                <a:spcPct val="50000"/>
              </a:spcBef>
              <a:defRPr/>
            </a:pPr>
            <a:r>
              <a:rPr lang="en-US" sz="2800" b="1" baseline="0">
                <a:solidFill>
                  <a:srgbClr val="FFFFFF"/>
                </a:solidFill>
                <a:latin typeface="Times New Roman" pitchFamily="18" charset="0"/>
                <a:ea typeface="+mn-ea"/>
              </a:rPr>
              <a:t>444</a:t>
            </a:r>
          </a:p>
        </p:txBody>
      </p:sp>
      <p:sp>
        <p:nvSpPr>
          <p:cNvPr id="91187" name="Text Box 51"/>
          <p:cNvSpPr txBox="1">
            <a:spLocks noChangeArrowheads="1"/>
          </p:cNvSpPr>
          <p:nvPr/>
        </p:nvSpPr>
        <p:spPr bwMode="auto">
          <a:xfrm rot="-4264024">
            <a:off x="1264444" y="2737644"/>
            <a:ext cx="3965575" cy="579437"/>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Trở về 7-8</a:t>
            </a:r>
          </a:p>
        </p:txBody>
      </p:sp>
      <p:sp>
        <p:nvSpPr>
          <p:cNvPr id="91188" name="Text Box 52"/>
          <p:cNvSpPr txBox="1">
            <a:spLocks noChangeArrowheads="1"/>
          </p:cNvSpPr>
          <p:nvPr/>
        </p:nvSpPr>
        <p:spPr bwMode="auto">
          <a:xfrm rot="-4229803">
            <a:off x="2138362" y="2754313"/>
            <a:ext cx="3921125" cy="641350"/>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Phục hồi 9-10</a:t>
            </a:r>
            <a:r>
              <a:rPr lang="en-US" sz="3600" b="1" baseline="0">
                <a:solidFill>
                  <a:srgbClr val="FFFFFF"/>
                </a:solidFill>
              </a:rPr>
              <a:t> </a:t>
            </a:r>
          </a:p>
        </p:txBody>
      </p:sp>
      <p:sp>
        <p:nvSpPr>
          <p:cNvPr id="91189" name="Text Box 53"/>
          <p:cNvSpPr txBox="1">
            <a:spLocks noChangeArrowheads="1"/>
          </p:cNvSpPr>
          <p:nvPr/>
        </p:nvSpPr>
        <p:spPr bwMode="auto">
          <a:xfrm>
            <a:off x="1981200" y="4648200"/>
            <a:ext cx="2286000" cy="762000"/>
          </a:xfrm>
          <a:prstGeom prst="rect">
            <a:avLst/>
          </a:prstGeom>
          <a:noFill/>
          <a:ln w="9525">
            <a:noFill/>
            <a:miter lim="800000"/>
            <a:headEnd/>
            <a:tailEnd/>
          </a:ln>
          <a:effectLst>
            <a:outerShdw dist="35921" dir="2700000" algn="ctr" rotWithShape="0">
              <a:srgbClr val="808080"/>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2200" b="1" baseline="0">
                <a:solidFill>
                  <a:srgbClr val="FFFFFF"/>
                </a:solidFill>
              </a:rPr>
              <a:t>Tái chỉ thị          7-10</a:t>
            </a:r>
          </a:p>
        </p:txBody>
      </p:sp>
      <p:sp>
        <p:nvSpPr>
          <p:cNvPr id="91190" name="Text Box 54"/>
          <p:cNvSpPr txBox="1">
            <a:spLocks noChangeArrowheads="1"/>
          </p:cNvSpPr>
          <p:nvPr/>
        </p:nvSpPr>
        <p:spPr bwMode="auto">
          <a:xfrm>
            <a:off x="2514600" y="5426075"/>
            <a:ext cx="1219200" cy="427038"/>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2200" b="1" baseline="0">
                <a:solidFill>
                  <a:srgbClr val="FFFFFF"/>
                </a:solidFill>
                <a:latin typeface="Times New Roman" pitchFamily="18" charset="0"/>
                <a:ea typeface="+mn-ea"/>
              </a:rPr>
              <a:t>E-xơ-ra</a:t>
            </a:r>
          </a:p>
        </p:txBody>
      </p:sp>
      <p:sp>
        <p:nvSpPr>
          <p:cNvPr id="91191" name="Text Box 55"/>
          <p:cNvSpPr txBox="1">
            <a:spLocks noChangeArrowheads="1"/>
          </p:cNvSpPr>
          <p:nvPr/>
        </p:nvSpPr>
        <p:spPr bwMode="auto">
          <a:xfrm>
            <a:off x="2286000" y="5943600"/>
            <a:ext cx="1676400" cy="519113"/>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2800" b="1" baseline="0">
                <a:solidFill>
                  <a:srgbClr val="FFFFFF"/>
                </a:solidFill>
                <a:latin typeface="Times New Roman" pitchFamily="18" charset="0"/>
                <a:ea typeface="+mn-ea"/>
              </a:rPr>
              <a:t>457</a:t>
            </a:r>
          </a:p>
        </p:txBody>
      </p:sp>
      <p:sp>
        <p:nvSpPr>
          <p:cNvPr id="91192" name="Text Box 56"/>
          <p:cNvSpPr txBox="1">
            <a:spLocks noChangeArrowheads="1"/>
          </p:cNvSpPr>
          <p:nvPr/>
        </p:nvSpPr>
        <p:spPr bwMode="auto">
          <a:xfrm>
            <a:off x="457200" y="4648200"/>
            <a:ext cx="1905000" cy="762000"/>
          </a:xfrm>
          <a:prstGeom prst="rect">
            <a:avLst/>
          </a:prstGeom>
          <a:noFill/>
          <a:ln w="9525">
            <a:noFill/>
            <a:miter lim="800000"/>
            <a:headEnd/>
            <a:tailEnd/>
          </a:ln>
          <a:effectLst>
            <a:outerShdw dist="35921" dir="2700000" algn="ctr" rotWithShape="0">
              <a:srgbClr val="808080"/>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2200" b="1" baseline="0">
                <a:solidFill>
                  <a:srgbClr val="FFFFFF"/>
                </a:solidFill>
              </a:rPr>
              <a:t>Tái xây dựng      1-6</a:t>
            </a:r>
          </a:p>
        </p:txBody>
      </p:sp>
      <p:sp>
        <p:nvSpPr>
          <p:cNvPr id="91193" name="Text Box 57"/>
          <p:cNvSpPr txBox="1">
            <a:spLocks noChangeArrowheads="1"/>
          </p:cNvSpPr>
          <p:nvPr/>
        </p:nvSpPr>
        <p:spPr bwMode="auto">
          <a:xfrm rot="-4225144">
            <a:off x="-548481" y="2737644"/>
            <a:ext cx="3965575" cy="579437"/>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Trở về 1-2</a:t>
            </a:r>
          </a:p>
        </p:txBody>
      </p:sp>
      <p:sp>
        <p:nvSpPr>
          <p:cNvPr id="91194" name="Text Box 58"/>
          <p:cNvSpPr txBox="1">
            <a:spLocks noChangeArrowheads="1"/>
          </p:cNvSpPr>
          <p:nvPr/>
        </p:nvSpPr>
        <p:spPr bwMode="auto">
          <a:xfrm rot="-4276547">
            <a:off x="351631" y="2732882"/>
            <a:ext cx="3965575" cy="579438"/>
          </a:xfrm>
          <a:prstGeom prst="rect">
            <a:avLst/>
          </a:prstGeom>
          <a:noFill/>
          <a:ln w="9525">
            <a:noFill/>
            <a:miter lim="800000"/>
            <a:headEnd/>
            <a:tailEnd/>
          </a:ln>
          <a:effectLst>
            <a:outerShdw dist="35921" dir="2700000" algn="ctr" rotWithShape="0">
              <a:srgbClr val="808080"/>
            </a:outerShdw>
          </a:effectLst>
        </p:spPr>
        <p:txBody>
          <a:bodyPr>
            <a:spAutoFit/>
          </a:bodyPr>
          <a:lstStyle>
            <a:lvl1pPr marL="342900" indent="-342900">
              <a:defRPr sz="2400" baseline="30000">
                <a:solidFill>
                  <a:schemeClr val="tx1"/>
                </a:solidFill>
                <a:latin typeface="Times New Roman" charset="0"/>
                <a:ea typeface="ＭＳ Ｐゴシック" charset="0"/>
              </a:defRPr>
            </a:lvl1pPr>
            <a:lvl2pPr>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lvl="1" algn="l" eaLnBrk="1" hangingPunct="1">
              <a:spcBef>
                <a:spcPct val="50000"/>
              </a:spcBef>
            </a:pPr>
            <a:r>
              <a:rPr lang="en-US" sz="3200" b="1" baseline="0">
                <a:solidFill>
                  <a:srgbClr val="FFFFFF"/>
                </a:solidFill>
              </a:rPr>
              <a:t>Phục hồi 3-6</a:t>
            </a:r>
          </a:p>
        </p:txBody>
      </p:sp>
      <p:sp>
        <p:nvSpPr>
          <p:cNvPr id="91195" name="Text Box 59"/>
          <p:cNvSpPr txBox="1">
            <a:spLocks noChangeArrowheads="1"/>
          </p:cNvSpPr>
          <p:nvPr/>
        </p:nvSpPr>
        <p:spPr bwMode="auto">
          <a:xfrm>
            <a:off x="457200" y="5426075"/>
            <a:ext cx="1905000" cy="427038"/>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2200" b="1" baseline="0">
                <a:solidFill>
                  <a:srgbClr val="FFFFFF"/>
                </a:solidFill>
                <a:latin typeface="Times New Roman" pitchFamily="18" charset="0"/>
                <a:ea typeface="+mn-ea"/>
              </a:rPr>
              <a:t>Xê-ru-ba-bên</a:t>
            </a:r>
          </a:p>
        </p:txBody>
      </p:sp>
      <p:sp>
        <p:nvSpPr>
          <p:cNvPr id="91196" name="Text Box 60"/>
          <p:cNvSpPr txBox="1">
            <a:spLocks noChangeArrowheads="1"/>
          </p:cNvSpPr>
          <p:nvPr/>
        </p:nvSpPr>
        <p:spPr bwMode="auto">
          <a:xfrm>
            <a:off x="1752600" y="593725"/>
            <a:ext cx="3200400" cy="701675"/>
          </a:xfrm>
          <a:prstGeom prst="rect">
            <a:avLst/>
          </a:prstGeom>
          <a:noFill/>
          <a:ln w="9525">
            <a:noFill/>
            <a:miter lim="800000"/>
            <a:headEnd/>
            <a:tailEnd/>
          </a:ln>
          <a:effectLst>
            <a:outerShdw dist="35921" dir="2700000" algn="ctr" rotWithShape="0">
              <a:srgbClr val="808080"/>
            </a:outerShdw>
          </a:effectLst>
        </p:spPr>
        <p:txBody>
          <a:bodyPr>
            <a:spAutoFit/>
          </a:bodyPr>
          <a:lstStyle/>
          <a:p>
            <a:pPr eaLnBrk="1" hangingPunct="1">
              <a:spcBef>
                <a:spcPct val="50000"/>
              </a:spcBef>
              <a:defRPr/>
            </a:pPr>
            <a:r>
              <a:rPr lang="en-US" sz="4000" b="1" baseline="0">
                <a:solidFill>
                  <a:srgbClr val="FFFFFF"/>
                </a:solidFill>
                <a:latin typeface="Times New Roman" pitchFamily="18" charset="0"/>
                <a:ea typeface="+mn-ea"/>
              </a:rPr>
              <a:t>E-XƠ-RA</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91166"/>
                                        </p:tgtEl>
                                        <p:attrNameLst>
                                          <p:attrName>style.visibility</p:attrName>
                                        </p:attrNameLst>
                                      </p:cBhvr>
                                      <p:to>
                                        <p:strVal val="visible"/>
                                      </p:to>
                                    </p:set>
                                    <p:animEffect transition="in" filter="dissolve">
                                      <p:cBhvr>
                                        <p:cTn id="7" dur="500"/>
                                        <p:tgtEl>
                                          <p:spTgt spid="91166"/>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91159"/>
                                        </p:tgtEl>
                                        <p:attrNameLst>
                                          <p:attrName>style.visibility</p:attrName>
                                        </p:attrNameLst>
                                      </p:cBhvr>
                                      <p:to>
                                        <p:strVal val="visible"/>
                                      </p:to>
                                    </p:set>
                                    <p:animEffect transition="in" filter="dissolve">
                                      <p:cBhvr>
                                        <p:cTn id="11" dur="500"/>
                                        <p:tgtEl>
                                          <p:spTgt spid="91159"/>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91140"/>
                                        </p:tgtEl>
                                        <p:attrNameLst>
                                          <p:attrName>style.visibility</p:attrName>
                                        </p:attrNameLst>
                                      </p:cBhvr>
                                      <p:to>
                                        <p:strVal val="visible"/>
                                      </p:to>
                                    </p:set>
                                    <p:animEffect transition="in" filter="dissolve">
                                      <p:cBhvr>
                                        <p:cTn id="15" dur="500"/>
                                        <p:tgtEl>
                                          <p:spTgt spid="91140"/>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91165"/>
                                        </p:tgtEl>
                                        <p:attrNameLst>
                                          <p:attrName>style.visibility</p:attrName>
                                        </p:attrNameLst>
                                      </p:cBhvr>
                                      <p:to>
                                        <p:strVal val="visible"/>
                                      </p:to>
                                    </p:set>
                                    <p:animEffect transition="in" filter="dissolve">
                                      <p:cBhvr>
                                        <p:cTn id="19" dur="500"/>
                                        <p:tgtEl>
                                          <p:spTgt spid="91165"/>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91177"/>
                                        </p:tgtEl>
                                        <p:attrNameLst>
                                          <p:attrName>style.visibility</p:attrName>
                                        </p:attrNameLst>
                                      </p:cBhvr>
                                      <p:to>
                                        <p:strVal val="visible"/>
                                      </p:to>
                                    </p:set>
                                    <p:animEffect transition="in" filter="dissolve">
                                      <p:cBhvr>
                                        <p:cTn id="23" dur="500"/>
                                        <p:tgtEl>
                                          <p:spTgt spid="91177"/>
                                        </p:tgtEl>
                                      </p:cBhvr>
                                    </p:animEffect>
                                  </p:childTnLst>
                                </p:cTn>
                              </p:par>
                            </p:childTnLst>
                          </p:cTn>
                        </p:par>
                        <p:par>
                          <p:cTn id="24" fill="hold" nodeType="afterGroup">
                            <p:stCondLst>
                              <p:cond delay="14500"/>
                            </p:stCondLst>
                            <p:childTnLst>
                              <p:par>
                                <p:cTn id="25" presetID="9" presetClass="entr" presetSubtype="0" fill="hold" grpId="0" nodeType="afterEffect">
                                  <p:stCondLst>
                                    <p:cond delay="3000"/>
                                  </p:stCondLst>
                                  <p:childTnLst>
                                    <p:set>
                                      <p:cBhvr>
                                        <p:cTn id="26" dur="1" fill="hold">
                                          <p:stCondLst>
                                            <p:cond delay="0"/>
                                          </p:stCondLst>
                                        </p:cTn>
                                        <p:tgtEl>
                                          <p:spTgt spid="91141"/>
                                        </p:tgtEl>
                                        <p:attrNameLst>
                                          <p:attrName>style.visibility</p:attrName>
                                        </p:attrNameLst>
                                      </p:cBhvr>
                                      <p:to>
                                        <p:strVal val="visible"/>
                                      </p:to>
                                    </p:set>
                                    <p:animEffect transition="in" filter="dissolve">
                                      <p:cBhvr>
                                        <p:cTn id="27" dur="500"/>
                                        <p:tgtEl>
                                          <p:spTgt spid="91141"/>
                                        </p:tgtEl>
                                      </p:cBhvr>
                                    </p:animEffect>
                                  </p:childTnLst>
                                </p:cTn>
                              </p:par>
                            </p:childTnLst>
                          </p:cTn>
                        </p:par>
                        <p:par>
                          <p:cTn id="28" fill="hold" nodeType="afterGroup">
                            <p:stCondLst>
                              <p:cond delay="18000"/>
                            </p:stCondLst>
                            <p:childTnLst>
                              <p:par>
                                <p:cTn id="29" presetID="9" presetClass="entr" presetSubtype="0" fill="hold" grpId="0" nodeType="afterEffect">
                                  <p:stCondLst>
                                    <p:cond delay="1000"/>
                                  </p:stCondLst>
                                  <p:childTnLst>
                                    <p:set>
                                      <p:cBhvr>
                                        <p:cTn id="30" dur="1" fill="hold">
                                          <p:stCondLst>
                                            <p:cond delay="0"/>
                                          </p:stCondLst>
                                        </p:cTn>
                                        <p:tgtEl>
                                          <p:spTgt spid="91186"/>
                                        </p:tgtEl>
                                        <p:attrNameLst>
                                          <p:attrName>style.visibility</p:attrName>
                                        </p:attrNameLst>
                                      </p:cBhvr>
                                      <p:to>
                                        <p:strVal val="visible"/>
                                      </p:to>
                                    </p:set>
                                    <p:animEffect transition="in" filter="dissolve">
                                      <p:cBhvr>
                                        <p:cTn id="31" dur="500"/>
                                        <p:tgtEl>
                                          <p:spTgt spid="91186"/>
                                        </p:tgtEl>
                                      </p:cBhvr>
                                    </p:animEffect>
                                  </p:childTnLst>
                                </p:cTn>
                              </p:par>
                            </p:childTnLst>
                          </p:cTn>
                        </p:par>
                        <p:par>
                          <p:cTn id="32" fill="hold" nodeType="afterGroup">
                            <p:stCondLst>
                              <p:cond delay="19500"/>
                            </p:stCondLst>
                            <p:childTnLst>
                              <p:par>
                                <p:cTn id="33" presetID="9" presetClass="entr" presetSubtype="0" fill="hold" grpId="0" nodeType="afterEffect">
                                  <p:stCondLst>
                                    <p:cond delay="3000"/>
                                  </p:stCondLst>
                                  <p:childTnLst>
                                    <p:set>
                                      <p:cBhvr>
                                        <p:cTn id="34" dur="1" fill="hold">
                                          <p:stCondLst>
                                            <p:cond delay="0"/>
                                          </p:stCondLst>
                                        </p:cTn>
                                        <p:tgtEl>
                                          <p:spTgt spid="91185"/>
                                        </p:tgtEl>
                                        <p:attrNameLst>
                                          <p:attrName>style.visibility</p:attrName>
                                        </p:attrNameLst>
                                      </p:cBhvr>
                                      <p:to>
                                        <p:strVal val="visible"/>
                                      </p:to>
                                    </p:set>
                                    <p:animEffect transition="in" filter="dissolve">
                                      <p:cBhvr>
                                        <p:cTn id="35" dur="500"/>
                                        <p:tgtEl>
                                          <p:spTgt spid="91185"/>
                                        </p:tgtEl>
                                      </p:cBhvr>
                                    </p:animEffect>
                                  </p:childTnLst>
                                </p:cTn>
                              </p:par>
                            </p:childTnLst>
                          </p:cTn>
                        </p:par>
                        <p:par>
                          <p:cTn id="36" fill="hold" nodeType="afterGroup">
                            <p:stCondLst>
                              <p:cond delay="23000"/>
                            </p:stCondLst>
                            <p:childTnLst>
                              <p:par>
                                <p:cTn id="37" presetID="7" presetClass="entr" presetSubtype="4" fill="hold" grpId="0" nodeType="afterEffect">
                                  <p:stCondLst>
                                    <p:cond delay="3000"/>
                                  </p:stCondLst>
                                  <p:childTnLst>
                                    <p:set>
                                      <p:cBhvr>
                                        <p:cTn id="38" dur="1" fill="hold">
                                          <p:stCondLst>
                                            <p:cond delay="0"/>
                                          </p:stCondLst>
                                        </p:cTn>
                                        <p:tgtEl>
                                          <p:spTgt spid="91184"/>
                                        </p:tgtEl>
                                        <p:attrNameLst>
                                          <p:attrName>style.visibility</p:attrName>
                                        </p:attrNameLst>
                                      </p:cBhvr>
                                      <p:to>
                                        <p:strVal val="visible"/>
                                      </p:to>
                                    </p:set>
                                    <p:anim calcmode="lin" valueType="num">
                                      <p:cBhvr additive="base">
                                        <p:cTn id="39" dur="5000" fill="hold"/>
                                        <p:tgtEl>
                                          <p:spTgt spid="91184"/>
                                        </p:tgtEl>
                                        <p:attrNameLst>
                                          <p:attrName>ppt_x</p:attrName>
                                        </p:attrNameLst>
                                      </p:cBhvr>
                                      <p:tavLst>
                                        <p:tav tm="0">
                                          <p:val>
                                            <p:strVal val="#ppt_x"/>
                                          </p:val>
                                        </p:tav>
                                        <p:tav tm="100000">
                                          <p:val>
                                            <p:strVal val="#ppt_x"/>
                                          </p:val>
                                        </p:tav>
                                      </p:tavLst>
                                    </p:anim>
                                    <p:anim calcmode="lin" valueType="num">
                                      <p:cBhvr additive="base">
                                        <p:cTn id="40" dur="5000" fill="hold"/>
                                        <p:tgtEl>
                                          <p:spTgt spid="91184"/>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31000"/>
                            </p:stCondLst>
                            <p:childTnLst>
                              <p:par>
                                <p:cTn id="42" presetID="9" presetClass="entr" presetSubtype="0" fill="hold" grpId="0" nodeType="afterEffect">
                                  <p:stCondLst>
                                    <p:cond delay="3000"/>
                                  </p:stCondLst>
                                  <p:childTnLst>
                                    <p:set>
                                      <p:cBhvr>
                                        <p:cTn id="43" dur="1" fill="hold">
                                          <p:stCondLst>
                                            <p:cond delay="0"/>
                                          </p:stCondLst>
                                        </p:cTn>
                                        <p:tgtEl>
                                          <p:spTgt spid="91182"/>
                                        </p:tgtEl>
                                        <p:attrNameLst>
                                          <p:attrName>style.visibility</p:attrName>
                                        </p:attrNameLst>
                                      </p:cBhvr>
                                      <p:to>
                                        <p:strVal val="visible"/>
                                      </p:to>
                                    </p:set>
                                    <p:animEffect transition="in" filter="dissolve">
                                      <p:cBhvr>
                                        <p:cTn id="44" dur="500"/>
                                        <p:tgtEl>
                                          <p:spTgt spid="91182"/>
                                        </p:tgtEl>
                                      </p:cBhvr>
                                    </p:animEffect>
                                  </p:childTnLst>
                                </p:cTn>
                              </p:par>
                            </p:childTnLst>
                          </p:cTn>
                        </p:par>
                        <p:par>
                          <p:cTn id="45" fill="hold" nodeType="afterGroup">
                            <p:stCondLst>
                              <p:cond delay="34500"/>
                            </p:stCondLst>
                            <p:childTnLst>
                              <p:par>
                                <p:cTn id="46" presetID="9" presetClass="entr" presetSubtype="0" fill="hold" grpId="0" nodeType="afterEffect">
                                  <p:stCondLst>
                                    <p:cond delay="2000"/>
                                  </p:stCondLst>
                                  <p:childTnLst>
                                    <p:set>
                                      <p:cBhvr>
                                        <p:cTn id="47" dur="1" fill="hold">
                                          <p:stCondLst>
                                            <p:cond delay="0"/>
                                          </p:stCondLst>
                                        </p:cTn>
                                        <p:tgtEl>
                                          <p:spTgt spid="91183"/>
                                        </p:tgtEl>
                                        <p:attrNameLst>
                                          <p:attrName>style.visibility</p:attrName>
                                        </p:attrNameLst>
                                      </p:cBhvr>
                                      <p:to>
                                        <p:strVal val="visible"/>
                                      </p:to>
                                    </p:set>
                                    <p:animEffect transition="in" filter="dissolve">
                                      <p:cBhvr>
                                        <p:cTn id="48" dur="500"/>
                                        <p:tgtEl>
                                          <p:spTgt spid="91183"/>
                                        </p:tgtEl>
                                      </p:cBhvr>
                                    </p:animEffect>
                                  </p:childTnLst>
                                </p:cTn>
                              </p:par>
                            </p:childTnLst>
                          </p:cTn>
                        </p:par>
                        <p:par>
                          <p:cTn id="49" fill="hold" nodeType="afterGroup">
                            <p:stCondLst>
                              <p:cond delay="37000"/>
                            </p:stCondLst>
                            <p:childTnLst>
                              <p:par>
                                <p:cTn id="50" presetID="9" presetClass="entr" presetSubtype="0" fill="hold" grpId="0" nodeType="afterEffect">
                                  <p:stCondLst>
                                    <p:cond delay="1000"/>
                                  </p:stCondLst>
                                  <p:childTnLst>
                                    <p:set>
                                      <p:cBhvr>
                                        <p:cTn id="51" dur="1" fill="hold">
                                          <p:stCondLst>
                                            <p:cond delay="0"/>
                                          </p:stCondLst>
                                        </p:cTn>
                                        <p:tgtEl>
                                          <p:spTgt spid="91191"/>
                                        </p:tgtEl>
                                        <p:attrNameLst>
                                          <p:attrName>style.visibility</p:attrName>
                                        </p:attrNameLst>
                                      </p:cBhvr>
                                      <p:to>
                                        <p:strVal val="visible"/>
                                      </p:to>
                                    </p:set>
                                    <p:animEffect transition="in" filter="dissolve">
                                      <p:cBhvr>
                                        <p:cTn id="52" dur="500"/>
                                        <p:tgtEl>
                                          <p:spTgt spid="91191"/>
                                        </p:tgtEl>
                                      </p:cBhvr>
                                    </p:animEffect>
                                  </p:childTnLst>
                                </p:cTn>
                              </p:par>
                            </p:childTnLst>
                          </p:cTn>
                        </p:par>
                        <p:par>
                          <p:cTn id="53" fill="hold" nodeType="afterGroup">
                            <p:stCondLst>
                              <p:cond delay="38500"/>
                            </p:stCondLst>
                            <p:childTnLst>
                              <p:par>
                                <p:cTn id="54" presetID="9" presetClass="entr" presetSubtype="0" fill="hold" grpId="0" nodeType="afterEffect">
                                  <p:stCondLst>
                                    <p:cond delay="3000"/>
                                  </p:stCondLst>
                                  <p:childTnLst>
                                    <p:set>
                                      <p:cBhvr>
                                        <p:cTn id="55" dur="1" fill="hold">
                                          <p:stCondLst>
                                            <p:cond delay="0"/>
                                          </p:stCondLst>
                                        </p:cTn>
                                        <p:tgtEl>
                                          <p:spTgt spid="91190"/>
                                        </p:tgtEl>
                                        <p:attrNameLst>
                                          <p:attrName>style.visibility</p:attrName>
                                        </p:attrNameLst>
                                      </p:cBhvr>
                                      <p:to>
                                        <p:strVal val="visible"/>
                                      </p:to>
                                    </p:set>
                                    <p:animEffect transition="in" filter="dissolve">
                                      <p:cBhvr>
                                        <p:cTn id="56" dur="500"/>
                                        <p:tgtEl>
                                          <p:spTgt spid="91190"/>
                                        </p:tgtEl>
                                      </p:cBhvr>
                                    </p:animEffect>
                                  </p:childTnLst>
                                </p:cTn>
                              </p:par>
                            </p:childTnLst>
                          </p:cTn>
                        </p:par>
                        <p:par>
                          <p:cTn id="57" fill="hold" nodeType="afterGroup">
                            <p:stCondLst>
                              <p:cond delay="42000"/>
                            </p:stCondLst>
                            <p:childTnLst>
                              <p:par>
                                <p:cTn id="58" presetID="9" presetClass="entr" presetSubtype="0" fill="hold" grpId="0" nodeType="afterEffect">
                                  <p:stCondLst>
                                    <p:cond delay="3000"/>
                                  </p:stCondLst>
                                  <p:childTnLst>
                                    <p:set>
                                      <p:cBhvr>
                                        <p:cTn id="59" dur="1" fill="hold">
                                          <p:stCondLst>
                                            <p:cond delay="0"/>
                                          </p:stCondLst>
                                        </p:cTn>
                                        <p:tgtEl>
                                          <p:spTgt spid="91189"/>
                                        </p:tgtEl>
                                        <p:attrNameLst>
                                          <p:attrName>style.visibility</p:attrName>
                                        </p:attrNameLst>
                                      </p:cBhvr>
                                      <p:to>
                                        <p:strVal val="visible"/>
                                      </p:to>
                                    </p:set>
                                    <p:animEffect transition="in" filter="dissolve">
                                      <p:cBhvr>
                                        <p:cTn id="60" dur="500"/>
                                        <p:tgtEl>
                                          <p:spTgt spid="91189"/>
                                        </p:tgtEl>
                                      </p:cBhvr>
                                    </p:animEffect>
                                  </p:childTnLst>
                                </p:cTn>
                              </p:par>
                            </p:childTnLst>
                          </p:cTn>
                        </p:par>
                        <p:par>
                          <p:cTn id="61" fill="hold" nodeType="afterGroup">
                            <p:stCondLst>
                              <p:cond delay="45500"/>
                            </p:stCondLst>
                            <p:childTnLst>
                              <p:par>
                                <p:cTn id="62" presetID="9" presetClass="entr" presetSubtype="0" fill="hold" grpId="0" nodeType="afterEffect">
                                  <p:stCondLst>
                                    <p:cond delay="3000"/>
                                  </p:stCondLst>
                                  <p:childTnLst>
                                    <p:set>
                                      <p:cBhvr>
                                        <p:cTn id="63" dur="1" fill="hold">
                                          <p:stCondLst>
                                            <p:cond delay="0"/>
                                          </p:stCondLst>
                                        </p:cTn>
                                        <p:tgtEl>
                                          <p:spTgt spid="91187"/>
                                        </p:tgtEl>
                                        <p:attrNameLst>
                                          <p:attrName>style.visibility</p:attrName>
                                        </p:attrNameLst>
                                      </p:cBhvr>
                                      <p:to>
                                        <p:strVal val="visible"/>
                                      </p:to>
                                    </p:set>
                                    <p:animEffect transition="in" filter="dissolve">
                                      <p:cBhvr>
                                        <p:cTn id="64" dur="500"/>
                                        <p:tgtEl>
                                          <p:spTgt spid="91187"/>
                                        </p:tgtEl>
                                      </p:cBhvr>
                                    </p:animEffect>
                                  </p:childTnLst>
                                </p:cTn>
                              </p:par>
                            </p:childTnLst>
                          </p:cTn>
                        </p:par>
                        <p:par>
                          <p:cTn id="65" fill="hold" nodeType="afterGroup">
                            <p:stCondLst>
                              <p:cond delay="49000"/>
                            </p:stCondLst>
                            <p:childTnLst>
                              <p:par>
                                <p:cTn id="66" presetID="9" presetClass="entr" presetSubtype="0" fill="hold" grpId="0" nodeType="afterEffect">
                                  <p:stCondLst>
                                    <p:cond delay="2000"/>
                                  </p:stCondLst>
                                  <p:childTnLst>
                                    <p:set>
                                      <p:cBhvr>
                                        <p:cTn id="67" dur="1" fill="hold">
                                          <p:stCondLst>
                                            <p:cond delay="0"/>
                                          </p:stCondLst>
                                        </p:cTn>
                                        <p:tgtEl>
                                          <p:spTgt spid="91188"/>
                                        </p:tgtEl>
                                        <p:attrNameLst>
                                          <p:attrName>style.visibility</p:attrName>
                                        </p:attrNameLst>
                                      </p:cBhvr>
                                      <p:to>
                                        <p:strVal val="visible"/>
                                      </p:to>
                                    </p:set>
                                    <p:animEffect transition="in" filter="dissolve">
                                      <p:cBhvr>
                                        <p:cTn id="68" dur="500"/>
                                        <p:tgtEl>
                                          <p:spTgt spid="91188"/>
                                        </p:tgtEl>
                                      </p:cBhvr>
                                    </p:animEffect>
                                  </p:childTnLst>
                                </p:cTn>
                              </p:par>
                            </p:childTnLst>
                          </p:cTn>
                        </p:par>
                        <p:par>
                          <p:cTn id="69" fill="hold" nodeType="afterGroup">
                            <p:stCondLst>
                              <p:cond delay="51500"/>
                            </p:stCondLst>
                            <p:childTnLst>
                              <p:par>
                                <p:cTn id="70" presetID="9" presetClass="entr" presetSubtype="0" fill="hold" grpId="0" nodeType="afterEffect">
                                  <p:stCondLst>
                                    <p:cond delay="3000"/>
                                  </p:stCondLst>
                                  <p:childTnLst>
                                    <p:set>
                                      <p:cBhvr>
                                        <p:cTn id="71" dur="1" fill="hold">
                                          <p:stCondLst>
                                            <p:cond delay="0"/>
                                          </p:stCondLst>
                                        </p:cTn>
                                        <p:tgtEl>
                                          <p:spTgt spid="91195"/>
                                        </p:tgtEl>
                                        <p:attrNameLst>
                                          <p:attrName>style.visibility</p:attrName>
                                        </p:attrNameLst>
                                      </p:cBhvr>
                                      <p:to>
                                        <p:strVal val="visible"/>
                                      </p:to>
                                    </p:set>
                                    <p:animEffect transition="in" filter="dissolve">
                                      <p:cBhvr>
                                        <p:cTn id="72" dur="500"/>
                                        <p:tgtEl>
                                          <p:spTgt spid="91195"/>
                                        </p:tgtEl>
                                      </p:cBhvr>
                                    </p:animEffect>
                                  </p:childTnLst>
                                </p:cTn>
                              </p:par>
                            </p:childTnLst>
                          </p:cTn>
                        </p:par>
                        <p:par>
                          <p:cTn id="73" fill="hold" nodeType="afterGroup">
                            <p:stCondLst>
                              <p:cond delay="55000"/>
                            </p:stCondLst>
                            <p:childTnLst>
                              <p:par>
                                <p:cTn id="74" presetID="9" presetClass="entr" presetSubtype="0" fill="hold" grpId="0" nodeType="afterEffect">
                                  <p:stCondLst>
                                    <p:cond delay="3000"/>
                                  </p:stCondLst>
                                  <p:childTnLst>
                                    <p:set>
                                      <p:cBhvr>
                                        <p:cTn id="75" dur="1" fill="hold">
                                          <p:stCondLst>
                                            <p:cond delay="0"/>
                                          </p:stCondLst>
                                        </p:cTn>
                                        <p:tgtEl>
                                          <p:spTgt spid="91192"/>
                                        </p:tgtEl>
                                        <p:attrNameLst>
                                          <p:attrName>style.visibility</p:attrName>
                                        </p:attrNameLst>
                                      </p:cBhvr>
                                      <p:to>
                                        <p:strVal val="visible"/>
                                      </p:to>
                                    </p:set>
                                    <p:animEffect transition="in" filter="dissolve">
                                      <p:cBhvr>
                                        <p:cTn id="76" dur="500"/>
                                        <p:tgtEl>
                                          <p:spTgt spid="91192"/>
                                        </p:tgtEl>
                                      </p:cBhvr>
                                    </p:animEffect>
                                  </p:childTnLst>
                                </p:cTn>
                              </p:par>
                            </p:childTnLst>
                          </p:cTn>
                        </p:par>
                        <p:par>
                          <p:cTn id="77" fill="hold" nodeType="afterGroup">
                            <p:stCondLst>
                              <p:cond delay="58500"/>
                            </p:stCondLst>
                            <p:childTnLst>
                              <p:par>
                                <p:cTn id="78" presetID="9" presetClass="entr" presetSubtype="0" fill="hold" grpId="0" nodeType="afterEffect">
                                  <p:stCondLst>
                                    <p:cond delay="3000"/>
                                  </p:stCondLst>
                                  <p:childTnLst>
                                    <p:set>
                                      <p:cBhvr>
                                        <p:cTn id="79" dur="1" fill="hold">
                                          <p:stCondLst>
                                            <p:cond delay="0"/>
                                          </p:stCondLst>
                                        </p:cTn>
                                        <p:tgtEl>
                                          <p:spTgt spid="91193"/>
                                        </p:tgtEl>
                                        <p:attrNameLst>
                                          <p:attrName>style.visibility</p:attrName>
                                        </p:attrNameLst>
                                      </p:cBhvr>
                                      <p:to>
                                        <p:strVal val="visible"/>
                                      </p:to>
                                    </p:set>
                                    <p:animEffect transition="in" filter="dissolve">
                                      <p:cBhvr>
                                        <p:cTn id="80" dur="500"/>
                                        <p:tgtEl>
                                          <p:spTgt spid="91193"/>
                                        </p:tgtEl>
                                      </p:cBhvr>
                                    </p:animEffect>
                                  </p:childTnLst>
                                </p:cTn>
                              </p:par>
                            </p:childTnLst>
                          </p:cTn>
                        </p:par>
                        <p:par>
                          <p:cTn id="81" fill="hold" nodeType="afterGroup">
                            <p:stCondLst>
                              <p:cond delay="62000"/>
                            </p:stCondLst>
                            <p:childTnLst>
                              <p:par>
                                <p:cTn id="82" presetID="9" presetClass="entr" presetSubtype="0" fill="hold" grpId="0" nodeType="afterEffect">
                                  <p:stCondLst>
                                    <p:cond delay="2000"/>
                                  </p:stCondLst>
                                  <p:childTnLst>
                                    <p:set>
                                      <p:cBhvr>
                                        <p:cTn id="83" dur="1" fill="hold">
                                          <p:stCondLst>
                                            <p:cond delay="0"/>
                                          </p:stCondLst>
                                        </p:cTn>
                                        <p:tgtEl>
                                          <p:spTgt spid="91194"/>
                                        </p:tgtEl>
                                        <p:attrNameLst>
                                          <p:attrName>style.visibility</p:attrName>
                                        </p:attrNameLst>
                                      </p:cBhvr>
                                      <p:to>
                                        <p:strVal val="visible"/>
                                      </p:to>
                                    </p:set>
                                    <p:animEffect transition="in" filter="dissolve">
                                      <p:cBhvr>
                                        <p:cTn id="84" dur="500"/>
                                        <p:tgtEl>
                                          <p:spTgt spid="9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41" grpId="0" autoUpdateAnimBg="0"/>
      <p:bldP spid="91159" grpId="0" autoUpdateAnimBg="0"/>
      <p:bldP spid="91165" grpId="0" autoUpdateAnimBg="0"/>
      <p:bldP spid="91166" grpId="0" autoUpdateAnimBg="0"/>
      <p:bldP spid="91177" grpId="0" autoUpdateAnimBg="0"/>
      <p:bldP spid="91182" grpId="0" autoUpdateAnimBg="0"/>
      <p:bldP spid="91183" grpId="0" autoUpdateAnimBg="0"/>
      <p:bldP spid="91184" grpId="0" autoUpdateAnimBg="0"/>
      <p:bldP spid="91185" grpId="0" autoUpdateAnimBg="0"/>
      <p:bldP spid="91186" grpId="0" autoUpdateAnimBg="0"/>
      <p:bldP spid="91187" grpId="0" autoUpdateAnimBg="0"/>
      <p:bldP spid="91188" grpId="0" autoUpdateAnimBg="0"/>
      <p:bldP spid="91189" grpId="0" autoUpdateAnimBg="0"/>
      <p:bldP spid="91190" grpId="0" autoUpdateAnimBg="0"/>
      <p:bldP spid="91191" grpId="0" autoUpdateAnimBg="0"/>
      <p:bldP spid="91192" grpId="0" autoUpdateAnimBg="0"/>
      <p:bldP spid="91193" grpId="0" autoUpdateAnimBg="0"/>
      <p:bldP spid="91194" grpId="0" autoUpdateAnimBg="0"/>
      <p:bldP spid="9119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Green marble"/>
          <p:cNvSpPr>
            <a:spLocks noChangeArrowheads="1"/>
          </p:cNvSpPr>
          <p:nvPr/>
        </p:nvSpPr>
        <p:spPr bwMode="auto">
          <a:xfrm>
            <a:off x="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92163" name="Text Box 3"/>
          <p:cNvSpPr txBox="1">
            <a:spLocks noChangeArrowheads="1"/>
          </p:cNvSpPr>
          <p:nvPr/>
        </p:nvSpPr>
        <p:spPr bwMode="auto">
          <a:xfrm>
            <a:off x="762000" y="2362200"/>
            <a:ext cx="7391400" cy="25908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spcBef>
                <a:spcPct val="50000"/>
              </a:spcBef>
            </a:pPr>
            <a:r>
              <a:rPr lang="en-US" sz="6000" b="1" i="1">
                <a:solidFill>
                  <a:srgbClr val="FFFFFF"/>
                </a:solidFill>
              </a:rPr>
              <a:t>…và từ khi con còn thơ ấu đã biết Kinh Thánh vốn có thể khiến con khôn ngoan để được cứu bởi đức tin trong Đức Chúa Jêsus Christ.</a:t>
            </a:r>
            <a:r>
              <a:rPr lang="en-US" sz="6600">
                <a:solidFill>
                  <a:srgbClr val="FFFFFF"/>
                </a:solidFill>
              </a:rPr>
              <a:t> </a:t>
            </a:r>
          </a:p>
        </p:txBody>
      </p:sp>
      <p:sp>
        <p:nvSpPr>
          <p:cNvPr id="92165" name="Text Box 5"/>
          <p:cNvSpPr txBox="1">
            <a:spLocks noChangeArrowheads="1"/>
          </p:cNvSpPr>
          <p:nvPr/>
        </p:nvSpPr>
        <p:spPr bwMode="auto">
          <a:xfrm>
            <a:off x="762000" y="533400"/>
            <a:ext cx="7391400" cy="9144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5400" b="1" baseline="0">
                <a:solidFill>
                  <a:srgbClr val="FFFFFF"/>
                </a:solidFill>
              </a:rPr>
              <a:t>E-xơ-ra – Nê-hê-mi</a:t>
            </a:r>
          </a:p>
        </p:txBody>
      </p:sp>
      <p:sp>
        <p:nvSpPr>
          <p:cNvPr id="63493" name="Rectangle 6"/>
          <p:cNvSpPr>
            <a:spLocks noGrp="1" noChangeArrowheads="1"/>
          </p:cNvSpPr>
          <p:nvPr>
            <p:ph type="title" idx="4294967295"/>
          </p:nvPr>
        </p:nvSpPr>
        <p:spPr>
          <a:xfrm>
            <a:off x="1143000" y="5791200"/>
            <a:ext cx="7772400" cy="685800"/>
          </a:xfrm>
        </p:spPr>
        <p:txBody>
          <a:bodyPr/>
          <a:lstStyle/>
          <a:p>
            <a:pPr algn="r"/>
            <a:r>
              <a:rPr kumimoji="0" lang="en-US" sz="3200" b="1">
                <a:solidFill>
                  <a:srgbClr val="FFFFFF"/>
                </a:solidFill>
                <a:latin typeface="Times New Roman" charset="0"/>
                <a:cs typeface="Arial" charset="0"/>
              </a:rPr>
              <a:t>2 Ti 3:15 (NIV) </a:t>
            </a:r>
            <a:endParaRPr lang="en-US">
              <a:solidFill>
                <a:srgbClr val="FFFFFF"/>
              </a:solidFill>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descr="Green marble"/>
          <p:cNvSpPr>
            <a:spLocks noChangeArrowheads="1"/>
          </p:cNvSpPr>
          <p:nvPr/>
        </p:nvSpPr>
        <p:spPr bwMode="auto">
          <a:xfrm>
            <a:off x="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93187" name="Text Box 3"/>
          <p:cNvSpPr txBox="1">
            <a:spLocks noChangeArrowheads="1"/>
          </p:cNvSpPr>
          <p:nvPr/>
        </p:nvSpPr>
        <p:spPr bwMode="auto">
          <a:xfrm>
            <a:off x="914400" y="2362200"/>
            <a:ext cx="7391400" cy="3140075"/>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spcBef>
                <a:spcPct val="50000"/>
              </a:spcBef>
            </a:pPr>
            <a:r>
              <a:rPr lang="en-US" sz="6000" b="1" i="1">
                <a:solidFill>
                  <a:srgbClr val="FFFFFF"/>
                </a:solidFill>
              </a:rPr>
              <a:t>Vả, mọi sự đã chép từ xưa đều để dạy dỗ chúng ta, hầu cho bởi sự nhịn nhục và sự yên ủi của Kinh Thánh dạy mà chúng ta được sự trông cậy.</a:t>
            </a:r>
            <a:r>
              <a:rPr lang="en-US" sz="6000">
                <a:solidFill>
                  <a:srgbClr val="FFFFFF"/>
                </a:solidFill>
              </a:rPr>
              <a:t> </a:t>
            </a:r>
          </a:p>
        </p:txBody>
      </p:sp>
      <p:sp>
        <p:nvSpPr>
          <p:cNvPr id="64516" name="Rectangle 6"/>
          <p:cNvSpPr>
            <a:spLocks noGrp="1" noChangeArrowheads="1"/>
          </p:cNvSpPr>
          <p:nvPr>
            <p:ph type="title" idx="4294967295"/>
          </p:nvPr>
        </p:nvSpPr>
        <p:spPr>
          <a:xfrm>
            <a:off x="990600" y="5867400"/>
            <a:ext cx="7772400" cy="609600"/>
          </a:xfrm>
        </p:spPr>
        <p:txBody>
          <a:bodyPr/>
          <a:lstStyle/>
          <a:p>
            <a:pPr algn="r"/>
            <a:r>
              <a:rPr kumimoji="0" lang="en-US" sz="3200" b="1">
                <a:solidFill>
                  <a:srgbClr val="FFFFFF"/>
                </a:solidFill>
                <a:latin typeface="Times New Roman" charset="0"/>
                <a:cs typeface="Arial" charset="0"/>
              </a:rPr>
              <a:t>Rô 15:4 (NIV) </a:t>
            </a:r>
            <a:endParaRPr lang="en-US">
              <a:latin typeface="Times New Roman" charset="0"/>
            </a:endParaRPr>
          </a:p>
        </p:txBody>
      </p:sp>
      <p:sp>
        <p:nvSpPr>
          <p:cNvPr id="93191" name="Text Box 7"/>
          <p:cNvSpPr txBox="1">
            <a:spLocks noChangeArrowheads="1"/>
          </p:cNvSpPr>
          <p:nvPr/>
        </p:nvSpPr>
        <p:spPr bwMode="auto">
          <a:xfrm>
            <a:off x="762000" y="533400"/>
            <a:ext cx="7391400" cy="9144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5400" b="1" baseline="0">
                <a:solidFill>
                  <a:srgbClr val="FFFFFF"/>
                </a:solidFill>
              </a:rPr>
              <a:t>E-xơ-ra – Nê-hê-mi</a:t>
            </a:r>
          </a:p>
        </p:txBody>
      </p:sp>
    </p:spTree>
  </p:cSld>
  <p:clrMapOvr>
    <a:masterClrMapping/>
  </p:clrMapOvr>
  <p:transition xmlns:p14="http://schemas.microsoft.com/office/powerpoint/2010/main" spd="med">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descr="Green marble"/>
          <p:cNvSpPr>
            <a:spLocks noChangeArrowheads="1"/>
          </p:cNvSpPr>
          <p:nvPr/>
        </p:nvSpPr>
        <p:spPr bwMode="auto">
          <a:xfrm>
            <a:off x="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94212" name="Text Box 4"/>
          <p:cNvSpPr txBox="1">
            <a:spLocks noChangeArrowheads="1"/>
          </p:cNvSpPr>
          <p:nvPr/>
        </p:nvSpPr>
        <p:spPr bwMode="auto">
          <a:xfrm>
            <a:off x="762000" y="2362200"/>
            <a:ext cx="7391400" cy="2530475"/>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lgn="l" eaLnBrk="1" hangingPunct="1">
              <a:spcBef>
                <a:spcPct val="50000"/>
              </a:spcBef>
            </a:pPr>
            <a:r>
              <a:rPr lang="en-US" sz="6000" b="1" i="1">
                <a:solidFill>
                  <a:srgbClr val="FFFFFF"/>
                </a:solidFill>
              </a:rPr>
              <a:t>Những sự ấy có nghĩa hình bóng, và họ đã lưu truyền để khuyên bảo chúng ta là kẻ ở gần cuối cùng các đời.</a:t>
            </a:r>
            <a:r>
              <a:rPr lang="en-US" sz="6000">
                <a:solidFill>
                  <a:srgbClr val="FFFFFF"/>
                </a:solidFill>
              </a:rPr>
              <a:t> </a:t>
            </a:r>
          </a:p>
        </p:txBody>
      </p:sp>
      <p:sp>
        <p:nvSpPr>
          <p:cNvPr id="65540" name="Rectangle 6"/>
          <p:cNvSpPr>
            <a:spLocks noGrp="1" noChangeArrowheads="1"/>
          </p:cNvSpPr>
          <p:nvPr>
            <p:ph type="title" idx="4294967295"/>
          </p:nvPr>
        </p:nvSpPr>
        <p:spPr>
          <a:xfrm>
            <a:off x="1066800" y="5791200"/>
            <a:ext cx="7772400" cy="533400"/>
          </a:xfrm>
        </p:spPr>
        <p:txBody>
          <a:bodyPr/>
          <a:lstStyle/>
          <a:p>
            <a:pPr algn="r"/>
            <a:r>
              <a:rPr kumimoji="0" lang="en-US" sz="3200" b="1">
                <a:solidFill>
                  <a:srgbClr val="FFFFFF"/>
                </a:solidFill>
                <a:latin typeface="Times New Roman" charset="0"/>
                <a:cs typeface="Arial" charset="0"/>
              </a:rPr>
              <a:t>1 Cô 10:11 (NIV) </a:t>
            </a:r>
            <a:endParaRPr lang="en-US">
              <a:latin typeface="Times New Roman" charset="0"/>
            </a:endParaRPr>
          </a:p>
        </p:txBody>
      </p:sp>
      <p:sp>
        <p:nvSpPr>
          <p:cNvPr id="94215" name="Text Box 7"/>
          <p:cNvSpPr txBox="1">
            <a:spLocks noChangeArrowheads="1"/>
          </p:cNvSpPr>
          <p:nvPr/>
        </p:nvSpPr>
        <p:spPr bwMode="auto">
          <a:xfrm>
            <a:off x="762000" y="533400"/>
            <a:ext cx="7391400" cy="914400"/>
          </a:xfrm>
          <a:prstGeom prst="rect">
            <a:avLst/>
          </a:prstGeom>
          <a:noFill/>
          <a:ln w="9525">
            <a:noFill/>
            <a:miter lim="800000"/>
            <a:headEnd/>
            <a:tailEnd/>
          </a:ln>
          <a:effectLst>
            <a:outerShdw dist="35921" dir="2700000" algn="ctr" rotWithShape="0">
              <a:schemeClr val="tx1"/>
            </a:outerShdw>
          </a:effec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spcBef>
                <a:spcPct val="50000"/>
              </a:spcBef>
            </a:pPr>
            <a:r>
              <a:rPr lang="en-US" sz="5400" b="1" baseline="0">
                <a:solidFill>
                  <a:srgbClr val="FFFFFF"/>
                </a:solidFill>
              </a:rPr>
              <a:t>E-xơ-ra – Nê-hê-mi</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667000" y="0"/>
            <a:ext cx="3810000" cy="609600"/>
          </a:xfrm>
          <a:solidFill>
            <a:schemeClr val="accent1"/>
          </a:solidFill>
          <a:ln>
            <a:solidFill>
              <a:schemeClr val="tx1"/>
            </a:solidFill>
            <a:miter lim="800000"/>
            <a:headEnd/>
            <a:tailEnd/>
          </a:ln>
        </p:spPr>
        <p:txBody>
          <a:bodyPr anchor="ctr" anchorCtr="1"/>
          <a:lstStyle/>
          <a:p>
            <a:pPr algn="ctr"/>
            <a:r>
              <a:rPr lang="en-US" b="1">
                <a:solidFill>
                  <a:srgbClr val="000000"/>
                </a:solidFill>
                <a:latin typeface="Arial" charset="0"/>
              </a:rPr>
              <a:t>Toàn cảnh</a:t>
            </a:r>
          </a:p>
        </p:txBody>
      </p:sp>
      <p:sp>
        <p:nvSpPr>
          <p:cNvPr id="66563" name="Text Box 3"/>
          <p:cNvSpPr txBox="1">
            <a:spLocks noChangeArrowheads="1"/>
          </p:cNvSpPr>
          <p:nvPr/>
        </p:nvSpPr>
        <p:spPr bwMode="auto">
          <a:xfrm>
            <a:off x="81534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299</a:t>
            </a:r>
          </a:p>
        </p:txBody>
      </p:sp>
      <p:grpSp>
        <p:nvGrpSpPr>
          <p:cNvPr id="66564" name="Group 196"/>
          <p:cNvGrpSpPr>
            <a:grpSpLocks/>
          </p:cNvGrpSpPr>
          <p:nvPr/>
        </p:nvGrpSpPr>
        <p:grpSpPr bwMode="auto">
          <a:xfrm>
            <a:off x="-7938" y="685800"/>
            <a:ext cx="9159876" cy="728663"/>
            <a:chOff x="0" y="0"/>
            <a:chExt cx="5770" cy="671"/>
          </a:xfrm>
        </p:grpSpPr>
        <p:sp>
          <p:nvSpPr>
            <p:cNvPr id="66636" name="Rectangle 162"/>
            <p:cNvSpPr>
              <a:spLocks noChangeArrowheads="1"/>
            </p:cNvSpPr>
            <p:nvPr/>
          </p:nvSpPr>
          <p:spPr bwMode="auto">
            <a:xfrm>
              <a:off x="32" y="0"/>
              <a:ext cx="57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2800" b="1" baseline="0">
                  <a:solidFill>
                    <a:srgbClr val="FFFFFF"/>
                  </a:solidFill>
                  <a:cs typeface="Times New Roman" charset="0"/>
                </a:rPr>
                <a:t> Phục hồi tường thành và con người</a:t>
              </a:r>
              <a:endParaRPr lang="en-US" sz="2800" b="1" baseline="0">
                <a:solidFill>
                  <a:srgbClr val="FFFFFF"/>
                </a:solidFill>
              </a:endParaRPr>
            </a:p>
          </p:txBody>
        </p:sp>
        <p:sp>
          <p:nvSpPr>
            <p:cNvPr id="66637" name="Rectangle 195"/>
            <p:cNvSpPr>
              <a:spLocks noChangeArrowheads="1"/>
            </p:cNvSpPr>
            <p:nvPr/>
          </p:nvSpPr>
          <p:spPr bwMode="auto">
            <a:xfrm>
              <a:off x="0" y="0"/>
              <a:ext cx="5770" cy="671"/>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65" name="Group 198"/>
          <p:cNvGrpSpPr>
            <a:grpSpLocks/>
          </p:cNvGrpSpPr>
          <p:nvPr/>
        </p:nvGrpSpPr>
        <p:grpSpPr bwMode="auto">
          <a:xfrm>
            <a:off x="-7938" y="1414463"/>
            <a:ext cx="4570413" cy="688975"/>
            <a:chOff x="0" y="671"/>
            <a:chExt cx="3120" cy="633"/>
          </a:xfrm>
        </p:grpSpPr>
        <p:sp>
          <p:nvSpPr>
            <p:cNvPr id="66634" name="Rectangle 164"/>
            <p:cNvSpPr>
              <a:spLocks noChangeArrowheads="1"/>
            </p:cNvSpPr>
            <p:nvPr/>
          </p:nvSpPr>
          <p:spPr bwMode="auto">
            <a:xfrm>
              <a:off x="32" y="671"/>
              <a:ext cx="30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cs typeface="Times New Roman" charset="0"/>
                </a:rPr>
                <a:t>Tường thành</a:t>
              </a:r>
              <a:endParaRPr lang="en-US" b="1" baseline="0">
                <a:solidFill>
                  <a:srgbClr val="FFFFFF"/>
                </a:solidFill>
              </a:endParaRPr>
            </a:p>
          </p:txBody>
        </p:sp>
        <p:sp>
          <p:nvSpPr>
            <p:cNvPr id="66635" name="Rectangle 197"/>
            <p:cNvSpPr>
              <a:spLocks noChangeArrowheads="1"/>
            </p:cNvSpPr>
            <p:nvPr/>
          </p:nvSpPr>
          <p:spPr bwMode="auto">
            <a:xfrm>
              <a:off x="0" y="671"/>
              <a:ext cx="3120" cy="63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66" name="Group 200"/>
          <p:cNvGrpSpPr>
            <a:grpSpLocks/>
          </p:cNvGrpSpPr>
          <p:nvPr/>
        </p:nvGrpSpPr>
        <p:grpSpPr bwMode="auto">
          <a:xfrm>
            <a:off x="4564063" y="1414463"/>
            <a:ext cx="4570412" cy="688975"/>
            <a:chOff x="3120" y="671"/>
            <a:chExt cx="2650" cy="633"/>
          </a:xfrm>
        </p:grpSpPr>
        <p:sp>
          <p:nvSpPr>
            <p:cNvPr id="66632" name="Rectangle 165"/>
            <p:cNvSpPr>
              <a:spLocks noChangeArrowheads="1"/>
            </p:cNvSpPr>
            <p:nvPr/>
          </p:nvSpPr>
          <p:spPr bwMode="auto">
            <a:xfrm>
              <a:off x="3152" y="671"/>
              <a:ext cx="25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b="1" baseline="0">
                  <a:solidFill>
                    <a:srgbClr val="FFFFFF"/>
                  </a:solidFill>
                  <a:cs typeface="Times New Roman" charset="0"/>
                </a:rPr>
                <a:t>Con người</a:t>
              </a:r>
              <a:endParaRPr lang="en-US" b="1" baseline="0">
                <a:solidFill>
                  <a:srgbClr val="FFFFFF"/>
                </a:solidFill>
              </a:endParaRPr>
            </a:p>
          </p:txBody>
        </p:sp>
        <p:sp>
          <p:nvSpPr>
            <p:cNvPr id="66633" name="Rectangle 199"/>
            <p:cNvSpPr>
              <a:spLocks noChangeArrowheads="1"/>
            </p:cNvSpPr>
            <p:nvPr/>
          </p:nvSpPr>
          <p:spPr bwMode="auto">
            <a:xfrm>
              <a:off x="3120" y="671"/>
              <a:ext cx="2650" cy="63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67" name="Group 202"/>
          <p:cNvGrpSpPr>
            <a:grpSpLocks/>
          </p:cNvGrpSpPr>
          <p:nvPr/>
        </p:nvGrpSpPr>
        <p:grpSpPr bwMode="auto">
          <a:xfrm>
            <a:off x="-7938" y="2103438"/>
            <a:ext cx="4570413" cy="687387"/>
            <a:chOff x="0" y="1304"/>
            <a:chExt cx="3120" cy="633"/>
          </a:xfrm>
        </p:grpSpPr>
        <p:sp>
          <p:nvSpPr>
            <p:cNvPr id="66630" name="Rectangle 167"/>
            <p:cNvSpPr>
              <a:spLocks noChangeArrowheads="1"/>
            </p:cNvSpPr>
            <p:nvPr/>
          </p:nvSpPr>
          <p:spPr bwMode="auto">
            <a:xfrm>
              <a:off x="32" y="1304"/>
              <a:ext cx="30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Chg 1—7</a:t>
              </a:r>
              <a:endParaRPr lang="en-US" b="1" baseline="0">
                <a:solidFill>
                  <a:srgbClr val="FFFFFF"/>
                </a:solidFill>
                <a:latin typeface="Arial Narrow" charset="0"/>
              </a:endParaRPr>
            </a:p>
          </p:txBody>
        </p:sp>
        <p:sp>
          <p:nvSpPr>
            <p:cNvPr id="66631" name="Rectangle 201"/>
            <p:cNvSpPr>
              <a:spLocks noChangeArrowheads="1"/>
            </p:cNvSpPr>
            <p:nvPr/>
          </p:nvSpPr>
          <p:spPr bwMode="auto">
            <a:xfrm>
              <a:off x="0" y="1304"/>
              <a:ext cx="3120" cy="63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68" name="Group 204"/>
          <p:cNvGrpSpPr>
            <a:grpSpLocks/>
          </p:cNvGrpSpPr>
          <p:nvPr/>
        </p:nvGrpSpPr>
        <p:grpSpPr bwMode="auto">
          <a:xfrm>
            <a:off x="4564063" y="2103438"/>
            <a:ext cx="4570412" cy="687387"/>
            <a:chOff x="3120" y="1304"/>
            <a:chExt cx="2650" cy="633"/>
          </a:xfrm>
        </p:grpSpPr>
        <p:sp>
          <p:nvSpPr>
            <p:cNvPr id="66628" name="Rectangle 168"/>
            <p:cNvSpPr>
              <a:spLocks noChangeArrowheads="1"/>
            </p:cNvSpPr>
            <p:nvPr/>
          </p:nvSpPr>
          <p:spPr bwMode="auto">
            <a:xfrm>
              <a:off x="3152" y="1304"/>
              <a:ext cx="25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Chg 8—13</a:t>
              </a:r>
              <a:endParaRPr lang="en-US" b="1" baseline="0">
                <a:solidFill>
                  <a:srgbClr val="FFFFFF"/>
                </a:solidFill>
                <a:latin typeface="Arial Narrow" charset="0"/>
              </a:endParaRPr>
            </a:p>
          </p:txBody>
        </p:sp>
        <p:sp>
          <p:nvSpPr>
            <p:cNvPr id="66629" name="Rectangle 203"/>
            <p:cNvSpPr>
              <a:spLocks noChangeArrowheads="1"/>
            </p:cNvSpPr>
            <p:nvPr/>
          </p:nvSpPr>
          <p:spPr bwMode="auto">
            <a:xfrm>
              <a:off x="3120" y="1304"/>
              <a:ext cx="2650" cy="63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69" name="Group 206"/>
          <p:cNvGrpSpPr>
            <a:grpSpLocks/>
          </p:cNvGrpSpPr>
          <p:nvPr/>
        </p:nvGrpSpPr>
        <p:grpSpPr bwMode="auto">
          <a:xfrm>
            <a:off x="-7938" y="2790825"/>
            <a:ext cx="4570413" cy="688975"/>
            <a:chOff x="0" y="1937"/>
            <a:chExt cx="3120" cy="633"/>
          </a:xfrm>
        </p:grpSpPr>
        <p:sp>
          <p:nvSpPr>
            <p:cNvPr id="66626" name="Rectangle 170"/>
            <p:cNvSpPr>
              <a:spLocks noChangeArrowheads="1"/>
            </p:cNvSpPr>
            <p:nvPr/>
          </p:nvSpPr>
          <p:spPr bwMode="auto">
            <a:xfrm>
              <a:off x="32" y="1937"/>
              <a:ext cx="30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cs typeface="Times New Roman" charset="0"/>
                </a:rPr>
                <a:t>Xây dựng</a:t>
              </a:r>
              <a:endParaRPr lang="en-US" b="1" baseline="0">
                <a:solidFill>
                  <a:srgbClr val="FFFFFF"/>
                </a:solidFill>
              </a:endParaRPr>
            </a:p>
          </p:txBody>
        </p:sp>
        <p:sp>
          <p:nvSpPr>
            <p:cNvPr id="66627" name="Rectangle 205"/>
            <p:cNvSpPr>
              <a:spLocks noChangeArrowheads="1"/>
            </p:cNvSpPr>
            <p:nvPr/>
          </p:nvSpPr>
          <p:spPr bwMode="auto">
            <a:xfrm>
              <a:off x="0" y="1937"/>
              <a:ext cx="3120" cy="63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0" name="Group 208"/>
          <p:cNvGrpSpPr>
            <a:grpSpLocks/>
          </p:cNvGrpSpPr>
          <p:nvPr/>
        </p:nvGrpSpPr>
        <p:grpSpPr bwMode="auto">
          <a:xfrm>
            <a:off x="4564063" y="2790825"/>
            <a:ext cx="4570412" cy="688975"/>
            <a:chOff x="3120" y="1937"/>
            <a:chExt cx="2650" cy="633"/>
          </a:xfrm>
        </p:grpSpPr>
        <p:sp>
          <p:nvSpPr>
            <p:cNvPr id="66624" name="Rectangle 171"/>
            <p:cNvSpPr>
              <a:spLocks noChangeArrowheads="1"/>
            </p:cNvSpPr>
            <p:nvPr/>
          </p:nvSpPr>
          <p:spPr bwMode="auto">
            <a:xfrm>
              <a:off x="3152" y="1937"/>
              <a:ext cx="25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b="1" baseline="0">
                  <a:solidFill>
                    <a:srgbClr val="FFFFFF"/>
                  </a:solidFill>
                  <a:cs typeface="Times New Roman" charset="0"/>
                </a:rPr>
                <a:t>Chỉ dẫn</a:t>
              </a:r>
              <a:endParaRPr lang="en-US" b="1" baseline="0">
                <a:solidFill>
                  <a:srgbClr val="FFFFFF"/>
                </a:solidFill>
              </a:endParaRPr>
            </a:p>
          </p:txBody>
        </p:sp>
        <p:sp>
          <p:nvSpPr>
            <p:cNvPr id="66625" name="Rectangle 207"/>
            <p:cNvSpPr>
              <a:spLocks noChangeArrowheads="1"/>
            </p:cNvSpPr>
            <p:nvPr/>
          </p:nvSpPr>
          <p:spPr bwMode="auto">
            <a:xfrm>
              <a:off x="3120" y="1937"/>
              <a:ext cx="2650" cy="63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1" name="Group 210"/>
          <p:cNvGrpSpPr>
            <a:grpSpLocks/>
          </p:cNvGrpSpPr>
          <p:nvPr/>
        </p:nvGrpSpPr>
        <p:grpSpPr bwMode="auto">
          <a:xfrm>
            <a:off x="-7938" y="3479800"/>
            <a:ext cx="4570413" cy="687388"/>
            <a:chOff x="0" y="2570"/>
            <a:chExt cx="3120" cy="633"/>
          </a:xfrm>
        </p:grpSpPr>
        <p:sp>
          <p:nvSpPr>
            <p:cNvPr id="66622" name="Rectangle 173"/>
            <p:cNvSpPr>
              <a:spLocks noChangeArrowheads="1"/>
            </p:cNvSpPr>
            <p:nvPr/>
          </p:nvSpPr>
          <p:spPr bwMode="auto">
            <a:xfrm>
              <a:off x="32" y="2570"/>
              <a:ext cx="305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b="1" baseline="0">
                  <a:solidFill>
                    <a:srgbClr val="FFFFFF"/>
                  </a:solidFill>
                  <a:cs typeface="Times New Roman" charset="0"/>
                </a:rPr>
                <a:t>Chính trị</a:t>
              </a:r>
              <a:endParaRPr lang="en-US" b="1" baseline="0">
                <a:solidFill>
                  <a:srgbClr val="FFFFFF"/>
                </a:solidFill>
              </a:endParaRPr>
            </a:p>
          </p:txBody>
        </p:sp>
        <p:sp>
          <p:nvSpPr>
            <p:cNvPr id="66623" name="Rectangle 209"/>
            <p:cNvSpPr>
              <a:spLocks noChangeArrowheads="1"/>
            </p:cNvSpPr>
            <p:nvPr/>
          </p:nvSpPr>
          <p:spPr bwMode="auto">
            <a:xfrm>
              <a:off x="0" y="2570"/>
              <a:ext cx="3120" cy="63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2" name="Group 212"/>
          <p:cNvGrpSpPr>
            <a:grpSpLocks/>
          </p:cNvGrpSpPr>
          <p:nvPr/>
        </p:nvGrpSpPr>
        <p:grpSpPr bwMode="auto">
          <a:xfrm>
            <a:off x="4564063" y="3479800"/>
            <a:ext cx="4570412" cy="687388"/>
            <a:chOff x="3120" y="2570"/>
            <a:chExt cx="2650" cy="633"/>
          </a:xfrm>
        </p:grpSpPr>
        <p:sp>
          <p:nvSpPr>
            <p:cNvPr id="66620" name="Rectangle 174"/>
            <p:cNvSpPr>
              <a:spLocks noChangeArrowheads="1"/>
            </p:cNvSpPr>
            <p:nvPr/>
          </p:nvSpPr>
          <p:spPr bwMode="auto">
            <a:xfrm>
              <a:off x="3152" y="2570"/>
              <a:ext cx="258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b="1" baseline="0">
                  <a:solidFill>
                    <a:srgbClr val="FFFFFF"/>
                  </a:solidFill>
                  <a:cs typeface="Times New Roman" charset="0"/>
                </a:rPr>
                <a:t>Thuộc linh</a:t>
              </a:r>
              <a:endParaRPr lang="en-US" b="1" baseline="0">
                <a:solidFill>
                  <a:srgbClr val="FFFFFF"/>
                </a:solidFill>
              </a:endParaRPr>
            </a:p>
          </p:txBody>
        </p:sp>
        <p:sp>
          <p:nvSpPr>
            <p:cNvPr id="66621" name="Rectangle 211"/>
            <p:cNvSpPr>
              <a:spLocks noChangeArrowheads="1"/>
            </p:cNvSpPr>
            <p:nvPr/>
          </p:nvSpPr>
          <p:spPr bwMode="auto">
            <a:xfrm>
              <a:off x="3120" y="2570"/>
              <a:ext cx="2650" cy="633"/>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3" name="Group 214"/>
          <p:cNvGrpSpPr>
            <a:grpSpLocks/>
          </p:cNvGrpSpPr>
          <p:nvPr/>
        </p:nvGrpSpPr>
        <p:grpSpPr bwMode="auto">
          <a:xfrm>
            <a:off x="-7938" y="4167188"/>
            <a:ext cx="2286001" cy="812800"/>
            <a:chOff x="0" y="3203"/>
            <a:chExt cx="1674" cy="748"/>
          </a:xfrm>
        </p:grpSpPr>
        <p:sp>
          <p:nvSpPr>
            <p:cNvPr id="66618" name="Rectangle 176"/>
            <p:cNvSpPr>
              <a:spLocks noChangeArrowheads="1"/>
            </p:cNvSpPr>
            <p:nvPr/>
          </p:nvSpPr>
          <p:spPr bwMode="auto">
            <a:xfrm>
              <a:off x="32" y="3203"/>
              <a:ext cx="161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cs typeface="Times New Roman" charset="0"/>
                </a:rPr>
                <a:t>Hồi hương</a:t>
              </a:r>
            </a:p>
            <a:p>
              <a:r>
                <a:rPr lang="en-US" b="1" baseline="0">
                  <a:solidFill>
                    <a:srgbClr val="FFFFFF"/>
                  </a:solidFill>
                  <a:cs typeface="Times New Roman" charset="0"/>
                </a:rPr>
                <a:t>1—2</a:t>
              </a:r>
              <a:endParaRPr lang="en-US" b="1" baseline="0">
                <a:solidFill>
                  <a:srgbClr val="FFFFFF"/>
                </a:solidFill>
              </a:endParaRPr>
            </a:p>
          </p:txBody>
        </p:sp>
        <p:sp>
          <p:nvSpPr>
            <p:cNvPr id="66619" name="Rectangle 213"/>
            <p:cNvSpPr>
              <a:spLocks noChangeArrowheads="1"/>
            </p:cNvSpPr>
            <p:nvPr/>
          </p:nvSpPr>
          <p:spPr bwMode="auto">
            <a:xfrm>
              <a:off x="0" y="3203"/>
              <a:ext cx="1674" cy="74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4" name="Group 216"/>
          <p:cNvGrpSpPr>
            <a:grpSpLocks/>
          </p:cNvGrpSpPr>
          <p:nvPr/>
        </p:nvGrpSpPr>
        <p:grpSpPr bwMode="auto">
          <a:xfrm>
            <a:off x="2287588" y="4167188"/>
            <a:ext cx="2286000" cy="812800"/>
            <a:chOff x="1674" y="3203"/>
            <a:chExt cx="1446" cy="748"/>
          </a:xfrm>
        </p:grpSpPr>
        <p:sp>
          <p:nvSpPr>
            <p:cNvPr id="66616" name="Rectangle 177"/>
            <p:cNvSpPr>
              <a:spLocks noChangeArrowheads="1"/>
            </p:cNvSpPr>
            <p:nvPr/>
          </p:nvSpPr>
          <p:spPr bwMode="auto">
            <a:xfrm>
              <a:off x="1706" y="3203"/>
              <a:ext cx="1382"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b="1" baseline="0">
                  <a:solidFill>
                    <a:srgbClr val="FFFFFF"/>
                  </a:solidFill>
                  <a:cs typeface="Times New Roman" charset="0"/>
                </a:rPr>
                <a:t>Tái xây dựng</a:t>
              </a:r>
            </a:p>
            <a:p>
              <a:r>
                <a:rPr lang="en-US" b="1" baseline="0">
                  <a:solidFill>
                    <a:srgbClr val="FFFFFF"/>
                  </a:solidFill>
                  <a:cs typeface="Times New Roman" charset="0"/>
                </a:rPr>
                <a:t>3—7</a:t>
              </a:r>
              <a:endParaRPr lang="en-US" b="1" baseline="0">
                <a:solidFill>
                  <a:srgbClr val="FFFFFF"/>
                </a:solidFill>
              </a:endParaRPr>
            </a:p>
          </p:txBody>
        </p:sp>
        <p:sp>
          <p:nvSpPr>
            <p:cNvPr id="66617" name="Rectangle 215"/>
            <p:cNvSpPr>
              <a:spLocks noChangeArrowheads="1"/>
            </p:cNvSpPr>
            <p:nvPr/>
          </p:nvSpPr>
          <p:spPr bwMode="auto">
            <a:xfrm>
              <a:off x="1674" y="3203"/>
              <a:ext cx="1446" cy="74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5" name="Group 218"/>
          <p:cNvGrpSpPr>
            <a:grpSpLocks/>
          </p:cNvGrpSpPr>
          <p:nvPr/>
        </p:nvGrpSpPr>
        <p:grpSpPr bwMode="auto">
          <a:xfrm>
            <a:off x="4573588" y="4167188"/>
            <a:ext cx="2286000" cy="812800"/>
            <a:chOff x="3120" y="3203"/>
            <a:chExt cx="1325" cy="748"/>
          </a:xfrm>
        </p:grpSpPr>
        <p:sp>
          <p:nvSpPr>
            <p:cNvPr id="66614" name="Rectangle 178"/>
            <p:cNvSpPr>
              <a:spLocks noChangeArrowheads="1"/>
            </p:cNvSpPr>
            <p:nvPr/>
          </p:nvSpPr>
          <p:spPr bwMode="auto">
            <a:xfrm>
              <a:off x="3152" y="3203"/>
              <a:ext cx="1261"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b="1" baseline="0">
                  <a:solidFill>
                    <a:srgbClr val="FFFFFF"/>
                  </a:solidFill>
                  <a:cs typeface="Times New Roman" charset="0"/>
                </a:rPr>
                <a:t>Phục hưng</a:t>
              </a:r>
            </a:p>
            <a:p>
              <a:r>
                <a:rPr lang="en-US" b="1" baseline="0">
                  <a:solidFill>
                    <a:srgbClr val="FFFFFF"/>
                  </a:solidFill>
                  <a:cs typeface="Times New Roman" charset="0"/>
                </a:rPr>
                <a:t>8—10</a:t>
              </a:r>
              <a:endParaRPr lang="en-US" b="1" baseline="0">
                <a:solidFill>
                  <a:srgbClr val="FFFFFF"/>
                </a:solidFill>
              </a:endParaRPr>
            </a:p>
          </p:txBody>
        </p:sp>
        <p:sp>
          <p:nvSpPr>
            <p:cNvPr id="66615" name="Rectangle 217"/>
            <p:cNvSpPr>
              <a:spLocks noChangeArrowheads="1"/>
            </p:cNvSpPr>
            <p:nvPr/>
          </p:nvSpPr>
          <p:spPr bwMode="auto">
            <a:xfrm>
              <a:off x="3120" y="3203"/>
              <a:ext cx="1325" cy="74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6" name="Group 220"/>
          <p:cNvGrpSpPr>
            <a:grpSpLocks/>
          </p:cNvGrpSpPr>
          <p:nvPr/>
        </p:nvGrpSpPr>
        <p:grpSpPr bwMode="auto">
          <a:xfrm>
            <a:off x="6858000" y="4167188"/>
            <a:ext cx="2286000" cy="812800"/>
            <a:chOff x="4445" y="3203"/>
            <a:chExt cx="1325" cy="748"/>
          </a:xfrm>
        </p:grpSpPr>
        <p:sp>
          <p:nvSpPr>
            <p:cNvPr id="66612" name="Rectangle 179"/>
            <p:cNvSpPr>
              <a:spLocks noChangeArrowheads="1"/>
            </p:cNvSpPr>
            <p:nvPr/>
          </p:nvSpPr>
          <p:spPr bwMode="auto">
            <a:xfrm>
              <a:off x="4477" y="3203"/>
              <a:ext cx="1261"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b="1" baseline="0">
                  <a:solidFill>
                    <a:srgbClr val="FFFFFF"/>
                  </a:solidFill>
                  <a:cs typeface="Times New Roman" charset="0"/>
                </a:rPr>
                <a:t>Cải cách</a:t>
              </a:r>
            </a:p>
            <a:p>
              <a:r>
                <a:rPr lang="en-US" b="1" baseline="0">
                  <a:solidFill>
                    <a:srgbClr val="FFFFFF"/>
                  </a:solidFill>
                  <a:cs typeface="Times New Roman" charset="0"/>
                </a:rPr>
                <a:t>11—13</a:t>
              </a:r>
              <a:endParaRPr lang="en-US" b="1" baseline="0">
                <a:solidFill>
                  <a:srgbClr val="FFFFFF"/>
                </a:solidFill>
              </a:endParaRPr>
            </a:p>
          </p:txBody>
        </p:sp>
        <p:sp>
          <p:nvSpPr>
            <p:cNvPr id="66613" name="Rectangle 219"/>
            <p:cNvSpPr>
              <a:spLocks noChangeArrowheads="1"/>
            </p:cNvSpPr>
            <p:nvPr/>
          </p:nvSpPr>
          <p:spPr bwMode="auto">
            <a:xfrm>
              <a:off x="4445" y="3203"/>
              <a:ext cx="1325" cy="74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7" name="Group 222"/>
          <p:cNvGrpSpPr>
            <a:grpSpLocks/>
          </p:cNvGrpSpPr>
          <p:nvPr/>
        </p:nvGrpSpPr>
        <p:grpSpPr bwMode="auto">
          <a:xfrm>
            <a:off x="-7938" y="4979988"/>
            <a:ext cx="914401" cy="1063625"/>
            <a:chOff x="0" y="3951"/>
            <a:chExt cx="739" cy="979"/>
          </a:xfrm>
        </p:grpSpPr>
        <p:sp>
          <p:nvSpPr>
            <p:cNvPr id="66610" name="Rectangle 181"/>
            <p:cNvSpPr>
              <a:spLocks noChangeArrowheads="1"/>
            </p:cNvSpPr>
            <p:nvPr/>
          </p:nvSpPr>
          <p:spPr bwMode="auto">
            <a:xfrm>
              <a:off x="32" y="3951"/>
              <a:ext cx="675"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1600" b="1" baseline="0">
                  <a:solidFill>
                    <a:srgbClr val="FFFFFF"/>
                  </a:solidFill>
                  <a:cs typeface="Times New Roman" charset="0"/>
                </a:rPr>
                <a:t>Cầu nguyện</a:t>
              </a:r>
            </a:p>
            <a:p>
              <a:r>
                <a:rPr lang="en-US" sz="1800" b="1" baseline="0">
                  <a:solidFill>
                    <a:srgbClr val="FFFFFF"/>
                  </a:solidFill>
                  <a:cs typeface="Times New Roman" charset="0"/>
                </a:rPr>
                <a:t>1</a:t>
              </a:r>
              <a:endParaRPr lang="en-US" sz="1800" b="1" baseline="0">
                <a:solidFill>
                  <a:srgbClr val="FFFFFF"/>
                </a:solidFill>
              </a:endParaRPr>
            </a:p>
          </p:txBody>
        </p:sp>
        <p:sp>
          <p:nvSpPr>
            <p:cNvPr id="66611" name="Rectangle 221"/>
            <p:cNvSpPr>
              <a:spLocks noChangeArrowheads="1"/>
            </p:cNvSpPr>
            <p:nvPr/>
          </p:nvSpPr>
          <p:spPr bwMode="auto">
            <a:xfrm>
              <a:off x="0" y="3951"/>
              <a:ext cx="739"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8" name="Group 224"/>
          <p:cNvGrpSpPr>
            <a:grpSpLocks/>
          </p:cNvGrpSpPr>
          <p:nvPr/>
        </p:nvGrpSpPr>
        <p:grpSpPr bwMode="auto">
          <a:xfrm>
            <a:off x="917575" y="4979988"/>
            <a:ext cx="914400" cy="1063625"/>
            <a:chOff x="739" y="3951"/>
            <a:chExt cx="739" cy="979"/>
          </a:xfrm>
        </p:grpSpPr>
        <p:sp>
          <p:nvSpPr>
            <p:cNvPr id="66608" name="Rectangle 182"/>
            <p:cNvSpPr>
              <a:spLocks noChangeArrowheads="1"/>
            </p:cNvSpPr>
            <p:nvPr/>
          </p:nvSpPr>
          <p:spPr bwMode="auto">
            <a:xfrm>
              <a:off x="771" y="3951"/>
              <a:ext cx="675"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1600" b="1" baseline="0">
                  <a:solidFill>
                    <a:srgbClr val="FFFFFF"/>
                  </a:solidFill>
                  <a:cs typeface="Times New Roman" charset="0"/>
                </a:rPr>
                <a:t>Khảo sát GRSL</a:t>
              </a:r>
            </a:p>
            <a:p>
              <a:r>
                <a:rPr lang="en-US" sz="1600" b="1" baseline="0">
                  <a:solidFill>
                    <a:srgbClr val="FFFFFF"/>
                  </a:solidFill>
                  <a:cs typeface="Times New Roman" charset="0"/>
                </a:rPr>
                <a:t>2</a:t>
              </a:r>
              <a:endParaRPr lang="en-US" sz="1600" b="1" baseline="0">
                <a:solidFill>
                  <a:srgbClr val="FFFFFF"/>
                </a:solidFill>
              </a:endParaRPr>
            </a:p>
          </p:txBody>
        </p:sp>
        <p:sp>
          <p:nvSpPr>
            <p:cNvPr id="66609" name="Rectangle 223"/>
            <p:cNvSpPr>
              <a:spLocks noChangeArrowheads="1"/>
            </p:cNvSpPr>
            <p:nvPr/>
          </p:nvSpPr>
          <p:spPr bwMode="auto">
            <a:xfrm>
              <a:off x="739" y="3951"/>
              <a:ext cx="739"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79" name="Group 226"/>
          <p:cNvGrpSpPr>
            <a:grpSpLocks/>
          </p:cNvGrpSpPr>
          <p:nvPr/>
        </p:nvGrpSpPr>
        <p:grpSpPr bwMode="auto">
          <a:xfrm>
            <a:off x="1830388" y="4989513"/>
            <a:ext cx="914400" cy="1065212"/>
            <a:chOff x="1478" y="3951"/>
            <a:chExt cx="538" cy="979"/>
          </a:xfrm>
        </p:grpSpPr>
        <p:sp>
          <p:nvSpPr>
            <p:cNvPr id="66606" name="Rectangle 183"/>
            <p:cNvSpPr>
              <a:spLocks noChangeArrowheads="1"/>
            </p:cNvSpPr>
            <p:nvPr/>
          </p:nvSpPr>
          <p:spPr bwMode="auto">
            <a:xfrm>
              <a:off x="1510" y="3951"/>
              <a:ext cx="474"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1600" b="1" baseline="0">
                  <a:solidFill>
                    <a:srgbClr val="FFFFFF"/>
                  </a:solidFill>
                  <a:cs typeface="Times New Roman" charset="0"/>
                </a:rPr>
                <a:t>Ủy thác</a:t>
              </a:r>
            </a:p>
            <a:p>
              <a:r>
                <a:rPr lang="en-US" sz="1600" b="1" baseline="0">
                  <a:solidFill>
                    <a:srgbClr val="FFFFFF"/>
                  </a:solidFill>
                  <a:cs typeface="Times New Roman" charset="0"/>
                </a:rPr>
                <a:t>3</a:t>
              </a:r>
              <a:endParaRPr lang="en-US" sz="1600" b="1" baseline="0">
                <a:solidFill>
                  <a:srgbClr val="FFFFFF"/>
                </a:solidFill>
              </a:endParaRPr>
            </a:p>
          </p:txBody>
        </p:sp>
        <p:sp>
          <p:nvSpPr>
            <p:cNvPr id="66607" name="Rectangle 225"/>
            <p:cNvSpPr>
              <a:spLocks noChangeArrowheads="1"/>
            </p:cNvSpPr>
            <p:nvPr/>
          </p:nvSpPr>
          <p:spPr bwMode="auto">
            <a:xfrm>
              <a:off x="1478" y="3951"/>
              <a:ext cx="538"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80" name="Group 228"/>
          <p:cNvGrpSpPr>
            <a:grpSpLocks/>
          </p:cNvGrpSpPr>
          <p:nvPr/>
        </p:nvGrpSpPr>
        <p:grpSpPr bwMode="auto">
          <a:xfrm>
            <a:off x="2744788" y="4979988"/>
            <a:ext cx="914400" cy="1063625"/>
            <a:chOff x="2016" y="3951"/>
            <a:chExt cx="552" cy="979"/>
          </a:xfrm>
        </p:grpSpPr>
        <p:sp>
          <p:nvSpPr>
            <p:cNvPr id="66604" name="Rectangle 184"/>
            <p:cNvSpPr>
              <a:spLocks noChangeArrowheads="1"/>
            </p:cNvSpPr>
            <p:nvPr/>
          </p:nvSpPr>
          <p:spPr bwMode="auto">
            <a:xfrm>
              <a:off x="2048" y="3951"/>
              <a:ext cx="488"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1400" b="1" baseline="0">
                  <a:solidFill>
                    <a:srgbClr val="FFFFFF"/>
                  </a:solidFill>
                  <a:cs typeface="Times New Roman" charset="0"/>
                </a:rPr>
                <a:t>Đối lập /kết thúc</a:t>
              </a:r>
            </a:p>
            <a:p>
              <a:r>
                <a:rPr lang="en-US" sz="1600" b="1" baseline="0">
                  <a:solidFill>
                    <a:srgbClr val="FFFFFF"/>
                  </a:solidFill>
                  <a:cs typeface="Times New Roman" charset="0"/>
                </a:rPr>
                <a:t>4—6</a:t>
              </a:r>
              <a:endParaRPr lang="en-US" sz="1600" b="1" baseline="0">
                <a:solidFill>
                  <a:srgbClr val="FFFFFF"/>
                </a:solidFill>
              </a:endParaRPr>
            </a:p>
          </p:txBody>
        </p:sp>
        <p:sp>
          <p:nvSpPr>
            <p:cNvPr id="66605" name="Rectangle 227"/>
            <p:cNvSpPr>
              <a:spLocks noChangeArrowheads="1"/>
            </p:cNvSpPr>
            <p:nvPr/>
          </p:nvSpPr>
          <p:spPr bwMode="auto">
            <a:xfrm>
              <a:off x="2016" y="3951"/>
              <a:ext cx="552"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81" name="Group 230"/>
          <p:cNvGrpSpPr>
            <a:grpSpLocks/>
          </p:cNvGrpSpPr>
          <p:nvPr/>
        </p:nvGrpSpPr>
        <p:grpSpPr bwMode="auto">
          <a:xfrm>
            <a:off x="3659188" y="4979988"/>
            <a:ext cx="914400" cy="1063625"/>
            <a:chOff x="2568" y="3951"/>
            <a:chExt cx="552" cy="979"/>
          </a:xfrm>
        </p:grpSpPr>
        <p:sp>
          <p:nvSpPr>
            <p:cNvPr id="66602" name="Rectangle 185"/>
            <p:cNvSpPr>
              <a:spLocks noChangeArrowheads="1"/>
            </p:cNvSpPr>
            <p:nvPr/>
          </p:nvSpPr>
          <p:spPr bwMode="auto">
            <a:xfrm>
              <a:off x="2600" y="3951"/>
              <a:ext cx="488"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2000" b="1" baseline="0">
                  <a:solidFill>
                    <a:srgbClr val="FFFFFF"/>
                  </a:solidFill>
                  <a:cs typeface="Times New Roman" charset="0"/>
                </a:rPr>
                <a:t>Tổ chức</a:t>
              </a:r>
            </a:p>
            <a:p>
              <a:r>
                <a:rPr lang="en-US" sz="1600" b="1" baseline="0">
                  <a:solidFill>
                    <a:srgbClr val="FFFFFF"/>
                  </a:solidFill>
                  <a:cs typeface="Times New Roman" charset="0"/>
                </a:rPr>
                <a:t>7</a:t>
              </a:r>
              <a:endParaRPr lang="en-US" sz="1600" b="1" baseline="0">
                <a:solidFill>
                  <a:srgbClr val="FFFFFF"/>
                </a:solidFill>
              </a:endParaRPr>
            </a:p>
          </p:txBody>
        </p:sp>
        <p:sp>
          <p:nvSpPr>
            <p:cNvPr id="66603" name="Rectangle 229"/>
            <p:cNvSpPr>
              <a:spLocks noChangeArrowheads="1"/>
            </p:cNvSpPr>
            <p:nvPr/>
          </p:nvSpPr>
          <p:spPr bwMode="auto">
            <a:xfrm>
              <a:off x="2568" y="3951"/>
              <a:ext cx="552"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82" name="Group 232"/>
          <p:cNvGrpSpPr>
            <a:grpSpLocks/>
          </p:cNvGrpSpPr>
          <p:nvPr/>
        </p:nvGrpSpPr>
        <p:grpSpPr bwMode="auto">
          <a:xfrm>
            <a:off x="4573588" y="4979988"/>
            <a:ext cx="914400" cy="1063625"/>
            <a:chOff x="3120" y="3951"/>
            <a:chExt cx="552" cy="979"/>
          </a:xfrm>
        </p:grpSpPr>
        <p:sp>
          <p:nvSpPr>
            <p:cNvPr id="66600" name="Rectangle 186"/>
            <p:cNvSpPr>
              <a:spLocks noChangeArrowheads="1"/>
            </p:cNvSpPr>
            <p:nvPr/>
          </p:nvSpPr>
          <p:spPr bwMode="auto">
            <a:xfrm>
              <a:off x="3152" y="3951"/>
              <a:ext cx="488"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1600" b="1" baseline="0">
                  <a:solidFill>
                    <a:srgbClr val="FFFFFF"/>
                  </a:solidFill>
                  <a:cs typeface="Times New Roman" charset="0"/>
                </a:rPr>
                <a:t>Thuyết phục</a:t>
              </a:r>
            </a:p>
            <a:p>
              <a:r>
                <a:rPr lang="en-US" sz="1600" b="1" baseline="0">
                  <a:solidFill>
                    <a:srgbClr val="FFFFFF"/>
                  </a:solidFill>
                  <a:cs typeface="Times New Roman" charset="0"/>
                </a:rPr>
                <a:t>8</a:t>
              </a:r>
              <a:endParaRPr lang="en-US" sz="1600" b="1" baseline="0">
                <a:solidFill>
                  <a:srgbClr val="FFFFFF"/>
                </a:solidFill>
              </a:endParaRPr>
            </a:p>
          </p:txBody>
        </p:sp>
        <p:sp>
          <p:nvSpPr>
            <p:cNvPr id="66601" name="Rectangle 231"/>
            <p:cNvSpPr>
              <a:spLocks noChangeArrowheads="1"/>
            </p:cNvSpPr>
            <p:nvPr/>
          </p:nvSpPr>
          <p:spPr bwMode="auto">
            <a:xfrm>
              <a:off x="3120" y="3951"/>
              <a:ext cx="552"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sp>
        <p:nvSpPr>
          <p:cNvPr id="66583" name="Rectangle 187"/>
          <p:cNvSpPr>
            <a:spLocks noChangeArrowheads="1"/>
          </p:cNvSpPr>
          <p:nvPr/>
        </p:nvSpPr>
        <p:spPr bwMode="auto">
          <a:xfrm>
            <a:off x="5543550" y="4953000"/>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sz="1600" b="1" baseline="0">
                <a:solidFill>
                  <a:srgbClr val="FFFFFF"/>
                </a:solidFill>
                <a:cs typeface="Times New Roman" charset="0"/>
              </a:rPr>
              <a:t>xưng tội</a:t>
            </a:r>
          </a:p>
          <a:p>
            <a:r>
              <a:rPr lang="en-US" sz="1600" b="1" baseline="0">
                <a:solidFill>
                  <a:srgbClr val="FFFFFF"/>
                </a:solidFill>
                <a:cs typeface="Times New Roman" charset="0"/>
              </a:rPr>
              <a:t>9</a:t>
            </a:r>
            <a:endParaRPr lang="en-US" sz="1600" b="1" baseline="0">
              <a:solidFill>
                <a:srgbClr val="FFFFFF"/>
              </a:solidFill>
            </a:endParaRPr>
          </a:p>
        </p:txBody>
      </p:sp>
      <p:sp>
        <p:nvSpPr>
          <p:cNvPr id="66584" name="Rectangle 233"/>
          <p:cNvSpPr>
            <a:spLocks noChangeArrowheads="1"/>
          </p:cNvSpPr>
          <p:nvPr/>
        </p:nvSpPr>
        <p:spPr bwMode="auto">
          <a:xfrm>
            <a:off x="5486400" y="4953000"/>
            <a:ext cx="838200" cy="1063625"/>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nvGrpSpPr>
          <p:cNvPr id="66585" name="Group 236"/>
          <p:cNvGrpSpPr>
            <a:grpSpLocks/>
          </p:cNvGrpSpPr>
          <p:nvPr/>
        </p:nvGrpSpPr>
        <p:grpSpPr bwMode="auto">
          <a:xfrm>
            <a:off x="6324600" y="4979988"/>
            <a:ext cx="990600" cy="1063625"/>
            <a:chOff x="4224" y="3951"/>
            <a:chExt cx="442" cy="979"/>
          </a:xfrm>
        </p:grpSpPr>
        <p:sp>
          <p:nvSpPr>
            <p:cNvPr id="66598" name="Rectangle 188"/>
            <p:cNvSpPr>
              <a:spLocks noChangeArrowheads="1"/>
            </p:cNvSpPr>
            <p:nvPr/>
          </p:nvSpPr>
          <p:spPr bwMode="auto">
            <a:xfrm>
              <a:off x="4256" y="3951"/>
              <a:ext cx="378"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b="1" baseline="0">
                  <a:solidFill>
                    <a:srgbClr val="FFFFFF"/>
                  </a:solidFill>
                  <a:latin typeface="Arial Narrow" charset="0"/>
                  <a:cs typeface="Times New Roman" charset="0"/>
                </a:rPr>
                <a:t> </a:t>
              </a:r>
              <a:r>
                <a:rPr lang="en-US" sz="1600" b="1" baseline="0">
                  <a:solidFill>
                    <a:srgbClr val="FFFFFF"/>
                  </a:solidFill>
                  <a:cs typeface="Times New Roman" charset="0"/>
                </a:rPr>
                <a:t>Giao ước</a:t>
              </a:r>
            </a:p>
            <a:p>
              <a:r>
                <a:rPr lang="en-US" sz="1600" b="1" baseline="0">
                  <a:solidFill>
                    <a:srgbClr val="FFFFFF"/>
                  </a:solidFill>
                  <a:cs typeface="Times New Roman" charset="0"/>
                </a:rPr>
                <a:t>10</a:t>
              </a:r>
              <a:endParaRPr lang="en-US" sz="1600" b="1" baseline="0">
                <a:solidFill>
                  <a:srgbClr val="FFFFFF"/>
                </a:solidFill>
              </a:endParaRPr>
            </a:p>
          </p:txBody>
        </p:sp>
        <p:sp>
          <p:nvSpPr>
            <p:cNvPr id="66599" name="Rectangle 235"/>
            <p:cNvSpPr>
              <a:spLocks noChangeArrowheads="1"/>
            </p:cNvSpPr>
            <p:nvPr/>
          </p:nvSpPr>
          <p:spPr bwMode="auto">
            <a:xfrm>
              <a:off x="4224" y="3951"/>
              <a:ext cx="442"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86" name="Group 238"/>
          <p:cNvGrpSpPr>
            <a:grpSpLocks/>
          </p:cNvGrpSpPr>
          <p:nvPr/>
        </p:nvGrpSpPr>
        <p:grpSpPr bwMode="auto">
          <a:xfrm>
            <a:off x="7315200" y="4979988"/>
            <a:ext cx="914400" cy="1063625"/>
            <a:chOff x="4666" y="3951"/>
            <a:chExt cx="552" cy="979"/>
          </a:xfrm>
        </p:grpSpPr>
        <p:sp>
          <p:nvSpPr>
            <p:cNvPr id="66596" name="Rectangle 189"/>
            <p:cNvSpPr>
              <a:spLocks noChangeArrowheads="1"/>
            </p:cNvSpPr>
            <p:nvPr/>
          </p:nvSpPr>
          <p:spPr bwMode="auto">
            <a:xfrm>
              <a:off x="4698" y="3951"/>
              <a:ext cx="488"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1300" b="1" baseline="0">
                  <a:solidFill>
                    <a:srgbClr val="FFFFFF"/>
                  </a:solidFill>
                  <a:cs typeface="Times New Roman" charset="0"/>
                </a:rPr>
                <a:t>Tái định cư &amp; cung hiến</a:t>
              </a:r>
            </a:p>
            <a:p>
              <a:r>
                <a:rPr lang="en-US" sz="1600" b="1" baseline="0">
                  <a:solidFill>
                    <a:srgbClr val="FFFFFF"/>
                  </a:solidFill>
                  <a:cs typeface="Times New Roman" charset="0"/>
                </a:rPr>
                <a:t>11—12</a:t>
              </a:r>
              <a:endParaRPr lang="en-US" sz="1600" b="1" baseline="0">
                <a:solidFill>
                  <a:srgbClr val="FFFFFF"/>
                </a:solidFill>
              </a:endParaRPr>
            </a:p>
          </p:txBody>
        </p:sp>
        <p:sp>
          <p:nvSpPr>
            <p:cNvPr id="66597" name="Rectangle 237"/>
            <p:cNvSpPr>
              <a:spLocks noChangeArrowheads="1"/>
            </p:cNvSpPr>
            <p:nvPr/>
          </p:nvSpPr>
          <p:spPr bwMode="auto">
            <a:xfrm>
              <a:off x="4666" y="3951"/>
              <a:ext cx="552"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87" name="Group 240"/>
          <p:cNvGrpSpPr>
            <a:grpSpLocks/>
          </p:cNvGrpSpPr>
          <p:nvPr/>
        </p:nvGrpSpPr>
        <p:grpSpPr bwMode="auto">
          <a:xfrm>
            <a:off x="8229600" y="4979988"/>
            <a:ext cx="914400" cy="1063625"/>
            <a:chOff x="5218" y="3951"/>
            <a:chExt cx="552" cy="979"/>
          </a:xfrm>
        </p:grpSpPr>
        <p:sp>
          <p:nvSpPr>
            <p:cNvPr id="66594" name="Rectangle 190"/>
            <p:cNvSpPr>
              <a:spLocks noChangeArrowheads="1"/>
            </p:cNvSpPr>
            <p:nvPr/>
          </p:nvSpPr>
          <p:spPr bwMode="auto">
            <a:xfrm>
              <a:off x="5250" y="3951"/>
              <a:ext cx="488"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r>
                <a:rPr lang="en-US" sz="1200" b="1" baseline="0">
                  <a:solidFill>
                    <a:srgbClr val="FFFFFF"/>
                  </a:solidFill>
                  <a:cs typeface="Times New Roman" charset="0"/>
                </a:rPr>
                <a:t>Cải cách Sa-bát &amp; ngoại hôn</a:t>
              </a:r>
            </a:p>
            <a:p>
              <a:r>
                <a:rPr lang="en-US" sz="1600" b="1" baseline="0">
                  <a:solidFill>
                    <a:srgbClr val="FFFFFF"/>
                  </a:solidFill>
                  <a:cs typeface="Times New Roman" charset="0"/>
                </a:rPr>
                <a:t>13</a:t>
              </a:r>
              <a:endParaRPr lang="en-US" sz="1600" b="1" baseline="0">
                <a:solidFill>
                  <a:srgbClr val="FFFFFF"/>
                </a:solidFill>
              </a:endParaRPr>
            </a:p>
          </p:txBody>
        </p:sp>
        <p:sp>
          <p:nvSpPr>
            <p:cNvPr id="66595" name="Rectangle 239"/>
            <p:cNvSpPr>
              <a:spLocks noChangeArrowheads="1"/>
            </p:cNvSpPr>
            <p:nvPr/>
          </p:nvSpPr>
          <p:spPr bwMode="auto">
            <a:xfrm>
              <a:off x="5218" y="3951"/>
              <a:ext cx="552" cy="979"/>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88" name="Group 244"/>
          <p:cNvGrpSpPr>
            <a:grpSpLocks/>
          </p:cNvGrpSpPr>
          <p:nvPr/>
        </p:nvGrpSpPr>
        <p:grpSpPr bwMode="auto">
          <a:xfrm>
            <a:off x="-4763" y="6043613"/>
            <a:ext cx="8226426" cy="814387"/>
            <a:chOff x="1870" y="4930"/>
            <a:chExt cx="3903" cy="748"/>
          </a:xfrm>
        </p:grpSpPr>
        <p:sp>
          <p:nvSpPr>
            <p:cNvPr id="66592" name="Rectangle 193"/>
            <p:cNvSpPr>
              <a:spLocks noChangeArrowheads="1"/>
            </p:cNvSpPr>
            <p:nvPr/>
          </p:nvSpPr>
          <p:spPr bwMode="auto">
            <a:xfrm>
              <a:off x="1902" y="4930"/>
              <a:ext cx="3839"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algn="l" eaLnBrk="1" hangingPunct="1">
                <a:lnSpc>
                  <a:spcPct val="80000"/>
                </a:lnSpc>
              </a:pPr>
              <a:r>
                <a:rPr lang="en-US" b="1" baseline="0">
                  <a:solidFill>
                    <a:srgbClr val="FFFFFF"/>
                  </a:solidFill>
                  <a:latin typeface="Arial Narrow" charset="0"/>
                  <a:cs typeface="Times New Roman" charset="0"/>
                </a:rPr>
                <a:t>		-----</a:t>
              </a:r>
              <a:r>
                <a:rPr lang="en-US" b="1" baseline="0">
                  <a:solidFill>
                    <a:srgbClr val="FFFFFF"/>
                  </a:solidFill>
                  <a:cs typeface="Times New Roman" charset="0"/>
                </a:rPr>
                <a:t>52 ngày (6:15)----</a:t>
              </a:r>
            </a:p>
            <a:p>
              <a:pPr eaLnBrk="1" hangingPunct="1">
                <a:lnSpc>
                  <a:spcPct val="80000"/>
                </a:lnSpc>
              </a:pPr>
              <a:r>
                <a:rPr lang="en-US" b="1" baseline="0">
                  <a:solidFill>
                    <a:srgbClr val="FFFFFF"/>
                  </a:solidFill>
                  <a:cs typeface="Times New Roman" charset="0"/>
                </a:rPr>
                <a:t>	445-433 TC</a:t>
              </a:r>
            </a:p>
            <a:p>
              <a:pPr algn="r" eaLnBrk="1" hangingPunct="1">
                <a:lnSpc>
                  <a:spcPct val="80000"/>
                </a:lnSpc>
              </a:pPr>
              <a:r>
                <a:rPr lang="en-US" b="1" baseline="0">
                  <a:solidFill>
                    <a:srgbClr val="FFFFFF"/>
                  </a:solidFill>
                  <a:latin typeface="Arial Narrow" charset="0"/>
                  <a:cs typeface="Times New Roman" charset="0"/>
                </a:rPr>
                <a:t>							</a:t>
              </a:r>
              <a:r>
                <a:rPr lang="en-US" b="1" baseline="0">
                  <a:solidFill>
                    <a:srgbClr val="FFFFFF"/>
                  </a:solidFill>
                  <a:cs typeface="Times New Roman" charset="0"/>
                </a:rPr>
                <a:t>13:6a</a:t>
              </a:r>
              <a:endParaRPr lang="en-US" b="1" baseline="0">
                <a:solidFill>
                  <a:srgbClr val="FFFFFF"/>
                </a:solidFill>
              </a:endParaRPr>
            </a:p>
          </p:txBody>
        </p:sp>
        <p:sp>
          <p:nvSpPr>
            <p:cNvPr id="66593" name="Rectangle 243"/>
            <p:cNvSpPr>
              <a:spLocks noChangeArrowheads="1"/>
            </p:cNvSpPr>
            <p:nvPr/>
          </p:nvSpPr>
          <p:spPr bwMode="auto">
            <a:xfrm>
              <a:off x="1870" y="4930"/>
              <a:ext cx="3903" cy="74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grpSp>
        <p:nvGrpSpPr>
          <p:cNvPr id="66589" name="Group 246"/>
          <p:cNvGrpSpPr>
            <a:grpSpLocks/>
          </p:cNvGrpSpPr>
          <p:nvPr/>
        </p:nvGrpSpPr>
        <p:grpSpPr bwMode="auto">
          <a:xfrm>
            <a:off x="8229600" y="6043613"/>
            <a:ext cx="914400" cy="814387"/>
            <a:chOff x="5773" y="4930"/>
            <a:chExt cx="1868" cy="748"/>
          </a:xfrm>
        </p:grpSpPr>
        <p:sp>
          <p:nvSpPr>
            <p:cNvPr id="66590" name="Rectangle 194"/>
            <p:cNvSpPr>
              <a:spLocks noChangeArrowheads="1"/>
            </p:cNvSpPr>
            <p:nvPr/>
          </p:nvSpPr>
          <p:spPr bwMode="auto">
            <a:xfrm>
              <a:off x="5805" y="4930"/>
              <a:ext cx="180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nchorCtr="1"/>
            <a:lstStyle/>
            <a:p>
              <a:pPr eaLnBrk="1" hangingPunct="1">
                <a:lnSpc>
                  <a:spcPct val="80000"/>
                </a:lnSpc>
              </a:pPr>
              <a:r>
                <a:rPr lang="en-US" sz="1600" b="1" baseline="0">
                  <a:solidFill>
                    <a:srgbClr val="FFFFFF"/>
                  </a:solidFill>
                  <a:latin typeface="Arial Narrow" charset="0"/>
                  <a:cs typeface="Times New Roman" charset="0"/>
                </a:rPr>
                <a:t>425 TC?</a:t>
              </a:r>
            </a:p>
            <a:p>
              <a:pPr>
                <a:lnSpc>
                  <a:spcPct val="80000"/>
                </a:lnSpc>
              </a:pPr>
              <a:r>
                <a:rPr lang="en-US" sz="1600" b="1" baseline="0">
                  <a:solidFill>
                    <a:srgbClr val="FFFFFF"/>
                  </a:solidFill>
                  <a:latin typeface="Arial Narrow" charset="0"/>
                  <a:cs typeface="Times New Roman" charset="0"/>
                </a:rPr>
                <a:t>420 TC?</a:t>
              </a:r>
            </a:p>
            <a:p>
              <a:pPr>
                <a:lnSpc>
                  <a:spcPct val="80000"/>
                </a:lnSpc>
              </a:pPr>
              <a:r>
                <a:rPr lang="en-US" sz="1600" b="1" baseline="0">
                  <a:solidFill>
                    <a:srgbClr val="FFFFFF"/>
                  </a:solidFill>
                  <a:latin typeface="Arial Narrow" charset="0"/>
                  <a:cs typeface="Times New Roman" charset="0"/>
                </a:rPr>
                <a:t> </a:t>
              </a:r>
            </a:p>
            <a:p>
              <a:pPr algn="r">
                <a:lnSpc>
                  <a:spcPct val="80000"/>
                </a:lnSpc>
              </a:pPr>
              <a:r>
                <a:rPr lang="en-US" sz="1600" b="1" baseline="0">
                  <a:solidFill>
                    <a:srgbClr val="FFFFFF"/>
                  </a:solidFill>
                  <a:latin typeface="Arial Narrow" charset="0"/>
                  <a:cs typeface="Times New Roman" charset="0"/>
                </a:rPr>
                <a:t>13:6b</a:t>
              </a:r>
              <a:endParaRPr lang="en-US" sz="1600" b="1" baseline="0">
                <a:solidFill>
                  <a:srgbClr val="FFFFFF"/>
                </a:solidFill>
                <a:latin typeface="Arial Narrow" charset="0"/>
              </a:endParaRPr>
            </a:p>
          </p:txBody>
        </p:sp>
        <p:sp>
          <p:nvSpPr>
            <p:cNvPr id="66591" name="Rectangle 245"/>
            <p:cNvSpPr>
              <a:spLocks noChangeArrowheads="1"/>
            </p:cNvSpPr>
            <p:nvPr/>
          </p:nvSpPr>
          <p:spPr bwMode="auto">
            <a:xfrm>
              <a:off x="5773" y="4930"/>
              <a:ext cx="1868" cy="748"/>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nchorCtr="1"/>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52600" y="152400"/>
            <a:ext cx="5715000" cy="838200"/>
          </a:xfrm>
          <a:solidFill>
            <a:schemeClr val="accent1"/>
          </a:solidFill>
          <a:ln>
            <a:solidFill>
              <a:schemeClr val="tx1"/>
            </a:solidFill>
            <a:miter lim="800000"/>
            <a:headEnd/>
            <a:tailEnd/>
          </a:ln>
        </p:spPr>
        <p:txBody>
          <a:bodyPr anchor="ctr" anchorCtr="1"/>
          <a:lstStyle/>
          <a:p>
            <a:pPr algn="ctr"/>
            <a:r>
              <a:rPr lang="en-US" b="1">
                <a:solidFill>
                  <a:srgbClr val="000000"/>
                </a:solidFill>
                <a:latin typeface="Arial" charset="0"/>
              </a:rPr>
              <a:t>Từ khóa</a:t>
            </a:r>
          </a:p>
        </p:txBody>
      </p:sp>
      <p:sp>
        <p:nvSpPr>
          <p:cNvPr id="67587" name="Text Box 5"/>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299</a:t>
            </a:r>
          </a:p>
        </p:txBody>
      </p:sp>
      <p:sp>
        <p:nvSpPr>
          <p:cNvPr id="37897" name="WordArt 9" descr="White marble"/>
          <p:cNvSpPr>
            <a:spLocks noChangeArrowheads="1" noChangeShapeType="1" noTextEdit="1"/>
          </p:cNvSpPr>
          <p:nvPr/>
        </p:nvSpPr>
        <p:spPr bwMode="auto">
          <a:xfrm>
            <a:off x="1752600" y="2590800"/>
            <a:ext cx="6096000" cy="17240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9600" b="1" kern="10">
                <a:ln w="9525">
                  <a:round/>
                  <a:headEnd/>
                  <a:tailEnd/>
                </a:ln>
                <a:blipFill dpi="0" rotWithShape="0">
                  <a:blip r:embed="rId3"/>
                  <a:srcRect/>
                  <a:tile tx="0" ty="0" sx="100000" sy="100000" flip="none" algn="tl"/>
                </a:blipFill>
                <a:latin typeface="Arial"/>
                <a:ea typeface="Arial"/>
                <a:cs typeface="Arial"/>
              </a:rPr>
              <a:t>Tường thành</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anim calcmode="lin" valueType="num">
                                      <p:cBhvr>
                                        <p:cTn id="7" dur="500" fill="hold"/>
                                        <p:tgtEl>
                                          <p:spTgt spid="37897"/>
                                        </p:tgtEl>
                                        <p:attrNameLst>
                                          <p:attrName>ppt_w</p:attrName>
                                        </p:attrNameLst>
                                      </p:cBhvr>
                                      <p:tavLst>
                                        <p:tav tm="0">
                                          <p:val>
                                            <p:fltVal val="0"/>
                                          </p:val>
                                        </p:tav>
                                        <p:tav tm="100000">
                                          <p:val>
                                            <p:strVal val="#ppt_w"/>
                                          </p:val>
                                        </p:tav>
                                      </p:tavLst>
                                    </p:anim>
                                    <p:anim calcmode="lin" valueType="num">
                                      <p:cBhvr>
                                        <p:cTn id="8" dur="500" fill="hold"/>
                                        <p:tgtEl>
                                          <p:spTgt spid="378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590800" y="304800"/>
            <a:ext cx="3886200" cy="914400"/>
          </a:xfrm>
          <a:solidFill>
            <a:schemeClr val="accent1"/>
          </a:solidFill>
          <a:ln>
            <a:solidFill>
              <a:schemeClr val="tx1"/>
            </a:solidFill>
            <a:miter lim="800000"/>
            <a:headEnd/>
            <a:tailEnd/>
          </a:ln>
        </p:spPr>
        <p:txBody>
          <a:bodyPr anchor="ctr" anchorCtr="1"/>
          <a:lstStyle/>
          <a:p>
            <a:pPr algn="ctr"/>
            <a:r>
              <a:rPr lang="en-US" sz="4000" b="1">
                <a:solidFill>
                  <a:srgbClr val="000000"/>
                </a:solidFill>
                <a:latin typeface="Arial Black" charset="0"/>
              </a:rPr>
              <a:t>Câu căn bản</a:t>
            </a:r>
          </a:p>
        </p:txBody>
      </p:sp>
      <p:sp>
        <p:nvSpPr>
          <p:cNvPr id="68611" name="Text Box 3"/>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299</a:t>
            </a:r>
          </a:p>
        </p:txBody>
      </p:sp>
      <p:sp>
        <p:nvSpPr>
          <p:cNvPr id="68612" name="Rectangle 6"/>
          <p:cNvSpPr>
            <a:spLocks noChangeArrowheads="1"/>
          </p:cNvSpPr>
          <p:nvPr/>
        </p:nvSpPr>
        <p:spPr bwMode="auto">
          <a:xfrm>
            <a:off x="8382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Font typeface="Monotype Sorts" charset="0"/>
              <a:buNone/>
            </a:pPr>
            <a:r>
              <a:rPr kumimoji="1" lang="en-US" altLang="zh-CN" sz="3000" b="1" baseline="0">
                <a:ea typeface="SimSun" charset="0"/>
                <a:cs typeface="SimSun" charset="0"/>
              </a:rPr>
              <a:t>“Vậy, ngày hai mươi lăm tháng Ê-lun, vách thành sửa xong, hết năm mươi hai ngày. Khi những thù nghịch chúng tôi hay được điều đó, thì các dân tộc chung quanh chúng tôi đều sợ hãi và lấy làm ngã lòng; vì chúng nó nhìn biết rằng công việc này thành được bởi Đức Chúa Trời của chúng tôi.”</a:t>
            </a:r>
            <a:r>
              <a:rPr kumimoji="1" lang="en-US" altLang="zh-CN" sz="3000" baseline="0">
                <a:ea typeface="SimSun" charset="0"/>
                <a:cs typeface="SimSun" charset="0"/>
              </a:rPr>
              <a:t> </a:t>
            </a:r>
            <a:endParaRPr kumimoji="1" lang="en-US" altLang="zh-CN" sz="3000" b="1" baseline="0">
              <a:solidFill>
                <a:srgbClr val="000000"/>
              </a:solidFill>
              <a:latin typeface="Times" charset="0"/>
              <a:ea typeface="SimSun" charset="0"/>
              <a:cs typeface="Times New Roman" charset="0"/>
            </a:endParaRPr>
          </a:p>
          <a:p>
            <a:pPr marL="342900" indent="-342900">
              <a:spcBef>
                <a:spcPct val="20000"/>
              </a:spcBef>
              <a:buClr>
                <a:schemeClr val="bg2"/>
              </a:buClr>
              <a:buFont typeface="Monotype Sorts" charset="0"/>
              <a:buNone/>
            </a:pPr>
            <a:r>
              <a:rPr kumimoji="1" lang="en-US" altLang="zh-CN" sz="3200" b="1" baseline="0">
                <a:solidFill>
                  <a:srgbClr val="000000"/>
                </a:solidFill>
                <a:latin typeface="Times" charset="0"/>
                <a:ea typeface="SimSun" charset="0"/>
                <a:cs typeface="Times New Roman" charset="0"/>
              </a:rPr>
              <a:t>(Nê 6:15-16)</a:t>
            </a:r>
            <a:endParaRPr kumimoji="1" lang="en-US" sz="3200" b="1" baseline="0">
              <a:solidFill>
                <a:srgbClr val="000000"/>
              </a:solidFill>
              <a:latin typeface="Times"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title"/>
          </p:nvPr>
        </p:nvSpPr>
        <p:spPr>
          <a:xfrm>
            <a:off x="3048000" y="152400"/>
            <a:ext cx="2971800" cy="838200"/>
          </a:xfrm>
          <a:solidFill>
            <a:schemeClr val="accent1"/>
          </a:solidFill>
          <a:ln>
            <a:solidFill>
              <a:srgbClr val="000000"/>
            </a:solidFill>
            <a:miter lim="800000"/>
            <a:headEnd/>
            <a:tailEnd/>
          </a:ln>
        </p:spPr>
        <p:txBody>
          <a:bodyPr anchor="ctr" anchorCtr="1"/>
          <a:lstStyle/>
          <a:p>
            <a:pPr algn="ctr"/>
            <a:r>
              <a:rPr lang="en-US" b="1">
                <a:solidFill>
                  <a:srgbClr val="000000"/>
                </a:solidFill>
                <a:latin typeface="Tahoma" charset="0"/>
              </a:rPr>
              <a:t>Tựa sách</a:t>
            </a:r>
          </a:p>
        </p:txBody>
      </p:sp>
      <p:sp>
        <p:nvSpPr>
          <p:cNvPr id="69635" name="Text Box 3"/>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300</a:t>
            </a:r>
          </a:p>
        </p:txBody>
      </p:sp>
      <p:sp>
        <p:nvSpPr>
          <p:cNvPr id="43017" name="Rectangle 9"/>
          <p:cNvSpPr>
            <a:spLocks noChangeArrowheads="1"/>
          </p:cNvSpPr>
          <p:nvPr/>
        </p:nvSpPr>
        <p:spPr bwMode="auto">
          <a:xfrm>
            <a:off x="304800" y="12192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bg2"/>
              </a:buClr>
              <a:buFont typeface="Monotype Sorts" charset="0"/>
              <a:buChar char="§"/>
            </a:pPr>
            <a:r>
              <a:rPr kumimoji="1" lang="en-US" altLang="zh-CN" sz="2800" baseline="0">
                <a:solidFill>
                  <a:srgbClr val="FFFFFF"/>
                </a:solidFill>
                <a:latin typeface="Times" charset="0"/>
                <a:ea typeface="SimSun" charset="0"/>
                <a:cs typeface="SimSun" charset="0"/>
              </a:rPr>
              <a:t>E-xơ-ra &amp; Nê-hê-mi nguyên là một sách duy nhất theo Josephus, Jerome, &amp; kinh Talmud.</a:t>
            </a:r>
          </a:p>
          <a:p>
            <a:pPr marL="342900" indent="-342900" algn="l">
              <a:spcBef>
                <a:spcPct val="20000"/>
              </a:spcBef>
              <a:buClr>
                <a:schemeClr val="bg2"/>
              </a:buClr>
              <a:buFont typeface="Monotype Sorts" charset="0"/>
              <a:buChar char="§"/>
            </a:pPr>
            <a:r>
              <a:rPr kumimoji="1" lang="en-US" altLang="zh-CN" sz="2800" baseline="0">
                <a:solidFill>
                  <a:srgbClr val="FFFFFF"/>
                </a:solidFill>
                <a:latin typeface="Times" charset="0"/>
                <a:ea typeface="SimSun" charset="0"/>
                <a:cs typeface="SimSun" charset="0"/>
              </a:rPr>
              <a:t>Kinh Thánh Hê-bơ-rơ cũng gộp hai sách này chung với nhau dưới tựa sách là E-xơ-ra &amp; Nê-hê-mi (</a:t>
            </a:r>
            <a:r>
              <a:rPr kumimoji="1" lang="en-US" altLang="zh-CN" sz="2800" baseline="0">
                <a:solidFill>
                  <a:srgbClr val="FFFFFF"/>
                </a:solidFill>
                <a:latin typeface="Bwhebb" charset="0"/>
                <a:ea typeface="SimSun" charset="0"/>
                <a:cs typeface="Times New Roman" charset="0"/>
              </a:rPr>
              <a:t>hy:m]j,n“ ar;z“[,</a:t>
            </a:r>
            <a:r>
              <a:rPr kumimoji="1" lang="en-US" altLang="zh-CN" sz="2800" i="1" baseline="0">
                <a:solidFill>
                  <a:srgbClr val="FFFFFF"/>
                </a:solidFill>
                <a:latin typeface="SuperHebrew" charset="0"/>
                <a:ea typeface="SimSun" charset="0"/>
                <a:cs typeface="SimSun" charset="0"/>
              </a:rPr>
              <a:t> </a:t>
            </a:r>
            <a:r>
              <a:rPr kumimoji="1" lang="en-US" altLang="zh-CN" sz="2800" i="1" baseline="0">
                <a:solidFill>
                  <a:srgbClr val="FFFFFF"/>
                </a:solidFill>
                <a:latin typeface="Times" charset="0"/>
                <a:ea typeface="SimSun" charset="0"/>
                <a:cs typeface="SimSun" charset="0"/>
              </a:rPr>
              <a:t> ezra' nehemeyah</a:t>
            </a:r>
            <a:r>
              <a:rPr kumimoji="1" lang="en-US" altLang="zh-CN" sz="2800" baseline="0">
                <a:solidFill>
                  <a:srgbClr val="FFFFFF"/>
                </a:solidFill>
                <a:latin typeface="Times" charset="0"/>
                <a:ea typeface="SimSun" charset="0"/>
                <a:cs typeface="SimSun" charset="0"/>
              </a:rPr>
              <a:t>).  </a:t>
            </a:r>
          </a:p>
          <a:p>
            <a:pPr marL="342900" indent="-342900" algn="l">
              <a:spcBef>
                <a:spcPct val="20000"/>
              </a:spcBef>
              <a:buClr>
                <a:schemeClr val="bg2"/>
              </a:buClr>
              <a:buFont typeface="Monotype Sorts" charset="0"/>
              <a:buChar char="§"/>
            </a:pPr>
            <a:r>
              <a:rPr kumimoji="1" lang="en-US" altLang="zh-CN" sz="2800" baseline="0">
                <a:solidFill>
                  <a:srgbClr val="FFFFFF"/>
                </a:solidFill>
                <a:latin typeface="Times" charset="0"/>
                <a:ea typeface="SimSun" charset="0"/>
                <a:cs typeface="SimSun" charset="0"/>
              </a:rPr>
              <a:t>Tuy nhiên, sự lập lại E-xơ-ra 2 trong Nê-hê-mi 7 có thế chỉ ra rằng hai sách này nguyên là hai tác phẩm riêng biệt.</a:t>
            </a:r>
          </a:p>
          <a:p>
            <a:pPr marL="342900" indent="-342900" algn="l">
              <a:spcBef>
                <a:spcPct val="20000"/>
              </a:spcBef>
              <a:buClr>
                <a:schemeClr val="bg2"/>
              </a:buClr>
              <a:buFont typeface="Monotype Sorts" charset="0"/>
              <a:buChar char="§"/>
            </a:pPr>
            <a:r>
              <a:rPr kumimoji="1" lang="en-US" altLang="zh-CN" sz="2800" baseline="0">
                <a:solidFill>
                  <a:srgbClr val="FFFFFF"/>
                </a:solidFill>
                <a:latin typeface="Times" charset="0"/>
                <a:ea typeface="SimSun" charset="0"/>
                <a:cs typeface="SimSun" charset="0"/>
              </a:rPr>
              <a:t>Nê-hê-mi nghĩa là "Yahweh an ủi."  Một lần nữa tên này có ý nghĩa khi Nê-hê-mi thực hiện chức năngnhư sự an ủi của Đức Chúa Trời qua việc xây dựng tường thành bảo vệ Jerusalem.</a:t>
            </a:r>
            <a:endParaRPr kumimoji="1" lang="en-US" sz="2800" baseline="0">
              <a:solidFill>
                <a:srgbClr val="FFFFFF"/>
              </a:solidFill>
              <a:latin typeface="Times" charset="0"/>
              <a:ea typeface="SimSun" charset="0"/>
              <a:cs typeface="SimSu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3017">
                                            <p:txEl>
                                              <p:pRg st="0" end="0"/>
                                            </p:txEl>
                                          </p:spTgt>
                                        </p:tgtEl>
                                        <p:attrNameLst>
                                          <p:attrName>style.visibility</p:attrName>
                                        </p:attrNameLst>
                                      </p:cBhvr>
                                      <p:to>
                                        <p:strVal val="visible"/>
                                      </p:to>
                                    </p:set>
                                    <p:anim calcmode="lin" valueType="num">
                                      <p:cBhvr additive="base">
                                        <p:cTn id="7" dur="500" fill="hold"/>
                                        <p:tgtEl>
                                          <p:spTgt spid="4301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3017">
                                            <p:txEl>
                                              <p:pRg st="1" end="1"/>
                                            </p:txEl>
                                          </p:spTgt>
                                        </p:tgtEl>
                                        <p:attrNameLst>
                                          <p:attrName>style.visibility</p:attrName>
                                        </p:attrNameLst>
                                      </p:cBhvr>
                                      <p:to>
                                        <p:strVal val="visible"/>
                                      </p:to>
                                    </p:set>
                                    <p:anim calcmode="lin" valueType="num">
                                      <p:cBhvr additive="base">
                                        <p:cTn id="13" dur="500" fill="hold"/>
                                        <p:tgtEl>
                                          <p:spTgt spid="4301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3017">
                                            <p:txEl>
                                              <p:pRg st="2" end="2"/>
                                            </p:txEl>
                                          </p:spTgt>
                                        </p:tgtEl>
                                        <p:attrNameLst>
                                          <p:attrName>style.visibility</p:attrName>
                                        </p:attrNameLst>
                                      </p:cBhvr>
                                      <p:to>
                                        <p:strVal val="visible"/>
                                      </p:to>
                                    </p:set>
                                    <p:anim calcmode="lin" valueType="num">
                                      <p:cBhvr additive="base">
                                        <p:cTn id="19" dur="500" fill="hold"/>
                                        <p:tgtEl>
                                          <p:spTgt spid="4301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3017">
                                            <p:txEl>
                                              <p:pRg st="3" end="3"/>
                                            </p:txEl>
                                          </p:spTgt>
                                        </p:tgtEl>
                                        <p:attrNameLst>
                                          <p:attrName>style.visibility</p:attrName>
                                        </p:attrNameLst>
                                      </p:cBhvr>
                                      <p:to>
                                        <p:strVal val="visible"/>
                                      </p:to>
                                    </p:set>
                                    <p:anim calcmode="lin" valueType="num">
                                      <p:cBhvr additive="base">
                                        <p:cTn id="25" dur="500" fill="hold"/>
                                        <p:tgtEl>
                                          <p:spTgt spid="4301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905000" y="152400"/>
            <a:ext cx="5257800" cy="838200"/>
          </a:xfrm>
          <a:solidFill>
            <a:schemeClr val="accent1"/>
          </a:solidFill>
          <a:ln>
            <a:solidFill>
              <a:srgbClr val="000000"/>
            </a:solidFill>
            <a:miter lim="800000"/>
            <a:headEnd/>
            <a:tailEnd/>
          </a:ln>
        </p:spPr>
        <p:txBody>
          <a:bodyPr anchor="ctr" anchorCtr="1"/>
          <a:lstStyle/>
          <a:p>
            <a:pPr algn="ctr"/>
            <a:r>
              <a:rPr lang="en-US" b="1">
                <a:solidFill>
                  <a:srgbClr val="000000"/>
                </a:solidFill>
                <a:latin typeface="Arial" charset="0"/>
              </a:rPr>
              <a:t>Tác quyền</a:t>
            </a:r>
          </a:p>
        </p:txBody>
      </p:sp>
      <p:sp>
        <p:nvSpPr>
          <p:cNvPr id="70659" name="Text Box 4"/>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300</a:t>
            </a:r>
          </a:p>
        </p:txBody>
      </p:sp>
      <p:sp>
        <p:nvSpPr>
          <p:cNvPr id="44038" name="Rectangle 6"/>
          <p:cNvSpPr>
            <a:spLocks noChangeArrowheads="1"/>
          </p:cNvSpPr>
          <p:nvPr/>
        </p:nvSpPr>
        <p:spPr bwMode="auto">
          <a:xfrm>
            <a:off x="457200" y="1371600"/>
            <a:ext cx="3198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Font typeface="Monotype Sorts" charset="0"/>
              <a:buNone/>
            </a:pPr>
            <a:r>
              <a:rPr kumimoji="1" lang="en-US" altLang="zh-CN" sz="2800" b="1" u="sng" baseline="0">
                <a:solidFill>
                  <a:srgbClr val="000000"/>
                </a:solidFill>
                <a:latin typeface="Times" charset="0"/>
                <a:ea typeface="SimSun" charset="0"/>
                <a:cs typeface="SimSun" charset="0"/>
              </a:rPr>
              <a:t>Ngoại chứng</a:t>
            </a:r>
            <a:endParaRPr kumimoji="1" lang="en-US" altLang="zh-CN" sz="2800" b="1" baseline="0">
              <a:solidFill>
                <a:srgbClr val="000000"/>
              </a:solidFill>
              <a:latin typeface="Times" charset="0"/>
              <a:ea typeface="SimSun" charset="0"/>
              <a:cs typeface="SimSun" charset="0"/>
            </a:endParaRPr>
          </a:p>
          <a:p>
            <a:pPr marL="342900" indent="-342900" algn="l">
              <a:spcBef>
                <a:spcPct val="20000"/>
              </a:spcBef>
              <a:buClr>
                <a:schemeClr val="bg2"/>
              </a:buClr>
              <a:buFont typeface="Monotype Sorts" charset="0"/>
              <a:buChar char="§"/>
            </a:pPr>
            <a:r>
              <a:rPr kumimoji="1" lang="en-US" altLang="zh-CN" b="1" baseline="0">
                <a:solidFill>
                  <a:srgbClr val="000000"/>
                </a:solidFill>
                <a:latin typeface="Times" charset="0"/>
                <a:ea typeface="SimSun" charset="0"/>
                <a:cs typeface="SimSun" charset="0"/>
              </a:rPr>
              <a:t>Sách Nê-hê-mi từ lâu được xem như là mang tên của tác giả và nhân vật chủ chốt của sách, tức là chính Nê-hê-mi.</a:t>
            </a:r>
          </a:p>
        </p:txBody>
      </p:sp>
      <p:sp>
        <p:nvSpPr>
          <p:cNvPr id="44040" name="Rectangle 8"/>
          <p:cNvSpPr>
            <a:spLocks noChangeArrowheads="1"/>
          </p:cNvSpPr>
          <p:nvPr/>
        </p:nvSpPr>
        <p:spPr bwMode="auto">
          <a:xfrm>
            <a:off x="4116388" y="1371600"/>
            <a:ext cx="45704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Font typeface="Monotype Sorts" charset="0"/>
              <a:buNone/>
            </a:pPr>
            <a:r>
              <a:rPr kumimoji="1" lang="en-US" altLang="zh-CN" sz="2800" b="1" u="sng" baseline="0">
                <a:solidFill>
                  <a:srgbClr val="000000"/>
                </a:solidFill>
                <a:latin typeface="Times" charset="0"/>
                <a:ea typeface="SimSun" charset="0"/>
                <a:cs typeface="Times New Roman" charset="0"/>
              </a:rPr>
              <a:t>Nội chứng</a:t>
            </a:r>
            <a:endParaRPr kumimoji="1" lang="en-US" altLang="zh-CN" sz="2800" b="1" baseline="0">
              <a:solidFill>
                <a:srgbClr val="000000"/>
              </a:solidFill>
              <a:latin typeface="Times" charset="0"/>
              <a:ea typeface="SimSun" charset="0"/>
              <a:cs typeface="Times New Roman" charset="0"/>
            </a:endParaRPr>
          </a:p>
          <a:p>
            <a:pPr marL="342900" indent="-342900" algn="l">
              <a:lnSpc>
                <a:spcPct val="90000"/>
              </a:lnSpc>
              <a:spcBef>
                <a:spcPct val="20000"/>
              </a:spcBef>
              <a:buClr>
                <a:schemeClr val="bg2"/>
              </a:buClr>
              <a:buFont typeface="Monotype Sorts" charset="0"/>
              <a:buChar char="§"/>
            </a:pPr>
            <a:r>
              <a:rPr kumimoji="1" lang="en-US" altLang="zh-CN" b="1" baseline="0">
                <a:solidFill>
                  <a:srgbClr val="000000"/>
                </a:solidFill>
                <a:latin typeface="Times" charset="0"/>
                <a:ea typeface="SimSun" charset="0"/>
                <a:cs typeface="Times New Roman" charset="0"/>
              </a:rPr>
              <a:t>Lời tựa của sách, “Lời của Nê-hê-mi, con trai Ha-ca-lia" (1:1) &amp; và hầu hết nội dung sử dụng trong ngôi thứ nhất số ít, làm cho rõ ràng Nê-hê-mi là tác giả của sách.  </a:t>
            </a:r>
          </a:p>
          <a:p>
            <a:pPr marL="342900" indent="-342900" algn="l">
              <a:lnSpc>
                <a:spcPct val="90000"/>
              </a:lnSpc>
              <a:spcBef>
                <a:spcPct val="20000"/>
              </a:spcBef>
              <a:buClr>
                <a:schemeClr val="bg2"/>
              </a:buClr>
              <a:buFont typeface="Monotype Sorts" charset="0"/>
              <a:buChar char="§"/>
            </a:pPr>
            <a:r>
              <a:rPr kumimoji="1" lang="en-US" altLang="zh-CN" b="1" baseline="0">
                <a:solidFill>
                  <a:srgbClr val="000000"/>
                </a:solidFill>
                <a:latin typeface="Times" charset="0"/>
                <a:ea typeface="SimSun" charset="0"/>
                <a:cs typeface="Times New Roman" charset="0"/>
              </a:rPr>
              <a:t>Một số người tin rằng những phần viết trong ngôi thứ ba (7:6–12:26; 12:44–13:2a) do E-xơ-ra viết vì Nê-hê-mi vắng mặt trong những sự kiện đó khi đang ở tại Ba-by-lôn (13:6).</a:t>
            </a:r>
            <a:endParaRPr kumimoji="1" lang="en-US" b="1" baseline="0">
              <a:solidFill>
                <a:srgbClr val="000000"/>
              </a:solidFill>
              <a:latin typeface="Times"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additive="base">
                                        <p:cTn id="7" dur="500" fill="hold"/>
                                        <p:tgtEl>
                                          <p:spTgt spid="44038"/>
                                        </p:tgtEl>
                                        <p:attrNameLst>
                                          <p:attrName>ppt_x</p:attrName>
                                        </p:attrNameLst>
                                      </p:cBhvr>
                                      <p:tavLst>
                                        <p:tav tm="0">
                                          <p:val>
                                            <p:strVal val="0-#ppt_w/2"/>
                                          </p:val>
                                        </p:tav>
                                        <p:tav tm="100000">
                                          <p:val>
                                            <p:strVal val="#ppt_x"/>
                                          </p:val>
                                        </p:tav>
                                      </p:tavLst>
                                    </p:anim>
                                    <p:anim calcmode="lin" valueType="num">
                                      <p:cBhvr additive="base">
                                        <p:cTn id="8" dur="500" fill="hold"/>
                                        <p:tgtEl>
                                          <p:spTgt spid="440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4040"/>
                                        </p:tgtEl>
                                        <p:attrNameLst>
                                          <p:attrName>style.visibility</p:attrName>
                                        </p:attrNameLst>
                                      </p:cBhvr>
                                      <p:to>
                                        <p:strVal val="visible"/>
                                      </p:to>
                                    </p:set>
                                    <p:anim calcmode="lin" valueType="num">
                                      <p:cBhvr additive="base">
                                        <p:cTn id="13" dur="500" fill="hold"/>
                                        <p:tgtEl>
                                          <p:spTgt spid="44040"/>
                                        </p:tgtEl>
                                        <p:attrNameLst>
                                          <p:attrName>ppt_x</p:attrName>
                                        </p:attrNameLst>
                                      </p:cBhvr>
                                      <p:tavLst>
                                        <p:tav tm="0">
                                          <p:val>
                                            <p:strVal val="1+#ppt_w/2"/>
                                          </p:val>
                                        </p:tav>
                                        <p:tav tm="100000">
                                          <p:val>
                                            <p:strVal val="#ppt_x"/>
                                          </p:val>
                                        </p:tav>
                                      </p:tavLst>
                                    </p:anim>
                                    <p:anim calcmode="lin" valueType="num">
                                      <p:cBhvr additive="base">
                                        <p:cTn id="14" dur="500" fill="hold"/>
                                        <p:tgtEl>
                                          <p:spTgt spid="440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utoUpdateAnimBg="0"/>
      <p:bldP spid="4404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905000" y="152400"/>
            <a:ext cx="5257800" cy="838200"/>
          </a:xfrm>
          <a:solidFill>
            <a:srgbClr val="000000"/>
          </a:solidFill>
          <a:ln>
            <a:solidFill>
              <a:srgbClr val="000000"/>
            </a:solidFill>
            <a:miter lim="800000"/>
            <a:headEnd/>
            <a:tailEnd/>
          </a:ln>
        </p:spPr>
        <p:txBody>
          <a:bodyPr anchor="ctr" anchorCtr="1"/>
          <a:lstStyle/>
          <a:p>
            <a:pPr algn="ctr"/>
            <a:r>
              <a:rPr lang="en-US" b="1">
                <a:solidFill>
                  <a:srgbClr val="FFFFFF"/>
                </a:solidFill>
                <a:latin typeface="Arial" charset="0"/>
              </a:rPr>
              <a:t>Hoàn cảnh ra đời</a:t>
            </a:r>
          </a:p>
        </p:txBody>
      </p:sp>
      <p:sp>
        <p:nvSpPr>
          <p:cNvPr id="71683" name="Text Box 5"/>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300</a:t>
            </a:r>
          </a:p>
        </p:txBody>
      </p:sp>
      <p:sp>
        <p:nvSpPr>
          <p:cNvPr id="46086" name="Rectangle 6"/>
          <p:cNvSpPr>
            <a:spLocks noChangeArrowheads="1"/>
          </p:cNvSpPr>
          <p:nvPr/>
        </p:nvSpPr>
        <p:spPr bwMode="auto">
          <a:xfrm rot="-600000">
            <a:off x="533400" y="1828800"/>
            <a:ext cx="8001000" cy="4251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Font typeface="Monotype Sorts" charset="0"/>
              <a:buNone/>
            </a:pPr>
            <a:r>
              <a:rPr kumimoji="1" lang="en-US" altLang="zh-CN" sz="2800" b="1" u="sng" baseline="0">
                <a:solidFill>
                  <a:srgbClr val="FFFFFF"/>
                </a:solidFill>
                <a:ea typeface="SimSun" charset="0"/>
                <a:cs typeface="Times New Roman" charset="0"/>
              </a:rPr>
              <a:t>Niên đại</a:t>
            </a:r>
            <a:endParaRPr kumimoji="1" lang="en-US" altLang="zh-CN" sz="2800" b="1" baseline="0">
              <a:solidFill>
                <a:srgbClr val="FFFFFF"/>
              </a:solidFill>
              <a:ea typeface="SimSun" charset="0"/>
              <a:cs typeface="Times New Roman" charset="0"/>
            </a:endParaRPr>
          </a:p>
          <a:p>
            <a:pPr marL="342900" indent="-342900">
              <a:spcBef>
                <a:spcPct val="20000"/>
              </a:spcBef>
              <a:buClr>
                <a:schemeClr val="bg2"/>
              </a:buClr>
              <a:buFont typeface="Monotype Sorts" charset="0"/>
              <a:buNone/>
            </a:pPr>
            <a:r>
              <a:rPr kumimoji="1" lang="en-US" altLang="zh-CN" b="1" baseline="0">
                <a:solidFill>
                  <a:srgbClr val="FFFFFF"/>
                </a:solidFill>
                <a:ea typeface="SimSun" charset="0"/>
                <a:cs typeface="Times New Roman" charset="0"/>
              </a:rPr>
              <a:t>Nê-hê-mi rời Ba-tư vào năm thứ 20 đời Ạc-ta-xéc-xe (445 TC) &amp; và trở về ra mắt vua vào năm thứ 32 thời trị vì của ông (433 TC).  “Một thời gian sau" ông trở về Giê-ru-sa-lem một lần nữa (13:6b), nhưng thời gian cụ thể thì không được xác định. Có lẽ là vào khoảng 425 TC hoặc 420 TC.  Như thế tác phẩm được viết sau năm 425 TC, hoặc có lẽ đến 400 TC. </a:t>
            </a:r>
          </a:p>
          <a:p>
            <a:pPr marL="342900" indent="-342900">
              <a:spcBef>
                <a:spcPct val="20000"/>
              </a:spcBef>
              <a:buClr>
                <a:schemeClr val="bg2"/>
              </a:buClr>
              <a:buFont typeface="Monotype Sorts" charset="0"/>
              <a:buNone/>
            </a:pPr>
            <a:r>
              <a:rPr kumimoji="1" lang="en-US" altLang="zh-CN" b="1" baseline="0">
                <a:solidFill>
                  <a:srgbClr val="FFFFFF"/>
                </a:solidFill>
                <a:ea typeface="SimSun" charset="0"/>
                <a:cs typeface="Times New Roman" charset="0"/>
              </a:rPr>
              <a:t>Niên đại xấp xỉ năm 425 TC này khiến Nê-hê-mi đồng thời với Ma-la-chi, là sách có cùng những lời mô tả chung về Do Thái giáo trong thời hậu lưu đày.</a:t>
            </a:r>
          </a:p>
        </p:txBody>
      </p:sp>
      <p:sp>
        <p:nvSpPr>
          <p:cNvPr id="46088" name="Rectangle 8"/>
          <p:cNvSpPr>
            <a:spLocks noChangeArrowheads="1"/>
          </p:cNvSpPr>
          <p:nvPr/>
        </p:nvSpPr>
        <p:spPr bwMode="auto">
          <a:xfrm rot="600000">
            <a:off x="4114800" y="1752600"/>
            <a:ext cx="4570413" cy="4038600"/>
          </a:xfrm>
          <a:prstGeom prst="rect">
            <a:avLst/>
          </a:prstGeom>
          <a:solidFill>
            <a:srgbClr val="FFFFFF"/>
          </a:solidFill>
          <a:ln w="9525">
            <a:solidFill>
              <a:srgbClr val="000000"/>
            </a:solidFill>
            <a:miter lim="800000"/>
            <a:headEnd/>
            <a:tailEnd/>
          </a:ln>
        </p:spPr>
        <p:txBody>
          <a:bodyPr/>
          <a:lstStyle/>
          <a:p>
            <a:pPr marL="342900" indent="-342900">
              <a:spcBef>
                <a:spcPct val="20000"/>
              </a:spcBef>
              <a:buClr>
                <a:schemeClr val="bg2"/>
              </a:buClr>
              <a:buFont typeface="Monotype Sorts" charset="0"/>
              <a:buNone/>
            </a:pPr>
            <a:r>
              <a:rPr kumimoji="1" lang="en-US" altLang="zh-CN" sz="2800" b="1" u="sng" baseline="0">
                <a:ea typeface="SimSun" charset="0"/>
                <a:cs typeface="Times New Roman" charset="0"/>
              </a:rPr>
              <a:t>Người nhận</a:t>
            </a:r>
            <a:endParaRPr kumimoji="1" lang="en-US" altLang="zh-CN" sz="2800" b="1" baseline="0">
              <a:ea typeface="SimSun" charset="0"/>
              <a:cs typeface="Times New Roman" charset="0"/>
            </a:endParaRPr>
          </a:p>
          <a:p>
            <a:pPr marL="342900" indent="-342900">
              <a:spcBef>
                <a:spcPct val="20000"/>
              </a:spcBef>
              <a:buClr>
                <a:schemeClr val="bg2"/>
              </a:buClr>
              <a:buFont typeface="Monotype Sorts" charset="0"/>
              <a:buNone/>
            </a:pPr>
            <a:r>
              <a:rPr kumimoji="1" lang="en-US" altLang="zh-CN" b="1" baseline="0">
                <a:ea typeface="SimSun" charset="0"/>
                <a:cs typeface="Times New Roman" charset="0"/>
              </a:rPr>
              <a:t>Những người đầu tiên đọc sách Nê-hê-mi gồm có những người Do Thái  hồi hương từ Ba-tư với E-xơ-ra 3 hoặc 4 thập niên trước đó, cũng như cháu và chắt của những người hồi hương với Xê-ru-ba-bên khoảng 125 năm trước.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additive="base">
                                        <p:cTn id="7" dur="500" fill="hold"/>
                                        <p:tgtEl>
                                          <p:spTgt spid="46086"/>
                                        </p:tgtEl>
                                        <p:attrNameLst>
                                          <p:attrName>ppt_x</p:attrName>
                                        </p:attrNameLst>
                                      </p:cBhvr>
                                      <p:tavLst>
                                        <p:tav tm="0">
                                          <p:val>
                                            <p:strVal val="0-#ppt_w/2"/>
                                          </p:val>
                                        </p:tav>
                                        <p:tav tm="100000">
                                          <p:val>
                                            <p:strVal val="#ppt_x"/>
                                          </p:val>
                                        </p:tav>
                                      </p:tavLst>
                                    </p:anim>
                                    <p:anim calcmode="lin" valueType="num">
                                      <p:cBhvr additive="base">
                                        <p:cTn id="8"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088"/>
                                        </p:tgtEl>
                                        <p:attrNameLst>
                                          <p:attrName>style.visibility</p:attrName>
                                        </p:attrNameLst>
                                      </p:cBhvr>
                                      <p:to>
                                        <p:strVal val="visible"/>
                                      </p:to>
                                    </p:set>
                                    <p:anim calcmode="lin" valueType="num">
                                      <p:cBhvr additive="base">
                                        <p:cTn id="13" dur="500" fill="hold"/>
                                        <p:tgtEl>
                                          <p:spTgt spid="46088"/>
                                        </p:tgtEl>
                                        <p:attrNameLst>
                                          <p:attrName>ppt_x</p:attrName>
                                        </p:attrNameLst>
                                      </p:cBhvr>
                                      <p:tavLst>
                                        <p:tav tm="0">
                                          <p:val>
                                            <p:strVal val="1+#ppt_w/2"/>
                                          </p:val>
                                        </p:tav>
                                        <p:tav tm="100000">
                                          <p:val>
                                            <p:strVal val="#ppt_x"/>
                                          </p:val>
                                        </p:tav>
                                      </p:tavLst>
                                    </p:anim>
                                    <p:anim calcmode="lin" valueType="num">
                                      <p:cBhvr additive="base">
                                        <p:cTn id="14"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autoUpdateAnimBg="0"/>
      <p:bldP spid="4608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7410" name="Picture 11" descr="HandMeaBrickNehem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Rectangle 3"/>
          <p:cNvSpPr>
            <a:spLocks noGrp="1" noChangeArrowheads="1"/>
          </p:cNvSpPr>
          <p:nvPr>
            <p:ph type="title"/>
          </p:nvPr>
        </p:nvSpPr>
        <p:spPr>
          <a:xfrm>
            <a:off x="838200" y="1295400"/>
            <a:ext cx="7391400" cy="838200"/>
          </a:xfrm>
          <a:solidFill>
            <a:srgbClr val="000000"/>
          </a:solidFill>
        </p:spPr>
        <p:txBody>
          <a:bodyPr/>
          <a:lstStyle/>
          <a:p>
            <a:pPr algn="ctr" eaLnBrk="1" hangingPunct="1">
              <a:defRPr/>
            </a:pPr>
            <a:r>
              <a:rPr lang="en-US" b="1" smtClean="0">
                <a:solidFill>
                  <a:schemeClr val="tx1"/>
                </a:solidFill>
                <a:latin typeface="Arial Black" pitchFamily="34" charset="0"/>
                <a:ea typeface="+mj-ea"/>
              </a:rPr>
              <a:t>Books on Nehemiah</a:t>
            </a:r>
            <a:endParaRPr lang="en-US" sz="5400" b="1" smtClean="0">
              <a:latin typeface="Arial Black" pitchFamily="34" charset="0"/>
              <a:ea typeface="+mj-ea"/>
            </a:endParaRPr>
          </a:p>
        </p:txBody>
      </p:sp>
      <p:pic>
        <p:nvPicPr>
          <p:cNvPr id="210953" name="Picture 9" descr="Nehemiah Cover 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967">
            <a:off x="5486400" y="2743200"/>
            <a:ext cx="36576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4" name="Picture 10" descr="SwindollHandBrick"/>
          <p:cNvPicPr>
            <a:picLocks noChangeAspect="1" noChangeArrowheads="1"/>
          </p:cNvPicPr>
          <p:nvPr/>
        </p:nvPicPr>
        <p:blipFill>
          <a:blip r:embed="rId5">
            <a:extLst>
              <a:ext uri="{28A0092B-C50C-407E-A947-70E740481C1C}">
                <a14:useLocalDpi xmlns:a14="http://schemas.microsoft.com/office/drawing/2010/main" val="0"/>
              </a:ext>
            </a:extLst>
          </a:blip>
          <a:srcRect l="17949" r="17949"/>
          <a:stretch>
            <a:fillRect/>
          </a:stretch>
        </p:blipFill>
        <p:spPr bwMode="auto">
          <a:xfrm rot="860257">
            <a:off x="0" y="3276600"/>
            <a:ext cx="22955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6" name="Picture 12" descr="coach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209800"/>
            <a:ext cx="3030538"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10954"/>
                                        </p:tgtEl>
                                        <p:attrNameLst>
                                          <p:attrName>style.visibility</p:attrName>
                                        </p:attrNameLst>
                                      </p:cBhvr>
                                      <p:to>
                                        <p:strVal val="visible"/>
                                      </p:to>
                                    </p:set>
                                    <p:animEffect transition="in" filter="fade">
                                      <p:cBhvr>
                                        <p:cTn id="7" dur="2000"/>
                                        <p:tgtEl>
                                          <p:spTgt spid="210954"/>
                                        </p:tgtEl>
                                      </p:cBhvr>
                                    </p:animEffect>
                                    <p:anim calcmode="lin" valueType="num">
                                      <p:cBhvr>
                                        <p:cTn id="8" dur="2000" fill="hold"/>
                                        <p:tgtEl>
                                          <p:spTgt spid="210954"/>
                                        </p:tgtEl>
                                        <p:attrNameLst>
                                          <p:attrName>style.rotation</p:attrName>
                                        </p:attrNameLst>
                                      </p:cBhvr>
                                      <p:tavLst>
                                        <p:tav tm="0">
                                          <p:val>
                                            <p:fltVal val="720"/>
                                          </p:val>
                                        </p:tav>
                                        <p:tav tm="100000">
                                          <p:val>
                                            <p:fltVal val="0"/>
                                          </p:val>
                                        </p:tav>
                                      </p:tavLst>
                                    </p:anim>
                                    <p:anim calcmode="lin" valueType="num">
                                      <p:cBhvr>
                                        <p:cTn id="9" dur="2000" fill="hold"/>
                                        <p:tgtEl>
                                          <p:spTgt spid="210954"/>
                                        </p:tgtEl>
                                        <p:attrNameLst>
                                          <p:attrName>ppt_h</p:attrName>
                                        </p:attrNameLst>
                                      </p:cBhvr>
                                      <p:tavLst>
                                        <p:tav tm="0">
                                          <p:val>
                                            <p:fltVal val="0"/>
                                          </p:val>
                                        </p:tav>
                                        <p:tav tm="100000">
                                          <p:val>
                                            <p:strVal val="#ppt_h"/>
                                          </p:val>
                                        </p:tav>
                                      </p:tavLst>
                                    </p:anim>
                                    <p:anim calcmode="lin" valueType="num">
                                      <p:cBhvr>
                                        <p:cTn id="10" dur="2000" fill="hold"/>
                                        <p:tgtEl>
                                          <p:spTgt spid="21095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210953"/>
                                        </p:tgtEl>
                                        <p:attrNameLst>
                                          <p:attrName>style.visibility</p:attrName>
                                        </p:attrNameLst>
                                      </p:cBhvr>
                                      <p:to>
                                        <p:strVal val="visible"/>
                                      </p:to>
                                    </p:set>
                                    <p:animEffect transition="in" filter="fade">
                                      <p:cBhvr>
                                        <p:cTn id="14" dur="2000"/>
                                        <p:tgtEl>
                                          <p:spTgt spid="210953"/>
                                        </p:tgtEl>
                                      </p:cBhvr>
                                    </p:animEffect>
                                    <p:anim calcmode="lin" valueType="num">
                                      <p:cBhvr>
                                        <p:cTn id="15" dur="2000" fill="hold"/>
                                        <p:tgtEl>
                                          <p:spTgt spid="210953"/>
                                        </p:tgtEl>
                                        <p:attrNameLst>
                                          <p:attrName>style.rotation</p:attrName>
                                        </p:attrNameLst>
                                      </p:cBhvr>
                                      <p:tavLst>
                                        <p:tav tm="0">
                                          <p:val>
                                            <p:fltVal val="720"/>
                                          </p:val>
                                        </p:tav>
                                        <p:tav tm="100000">
                                          <p:val>
                                            <p:fltVal val="0"/>
                                          </p:val>
                                        </p:tav>
                                      </p:tavLst>
                                    </p:anim>
                                    <p:anim calcmode="lin" valueType="num">
                                      <p:cBhvr>
                                        <p:cTn id="16" dur="2000" fill="hold"/>
                                        <p:tgtEl>
                                          <p:spTgt spid="210953"/>
                                        </p:tgtEl>
                                        <p:attrNameLst>
                                          <p:attrName>ppt_h</p:attrName>
                                        </p:attrNameLst>
                                      </p:cBhvr>
                                      <p:tavLst>
                                        <p:tav tm="0">
                                          <p:val>
                                            <p:fltVal val="0"/>
                                          </p:val>
                                        </p:tav>
                                        <p:tav tm="100000">
                                          <p:val>
                                            <p:strVal val="#ppt_h"/>
                                          </p:val>
                                        </p:tav>
                                      </p:tavLst>
                                    </p:anim>
                                    <p:anim calcmode="lin" valueType="num">
                                      <p:cBhvr>
                                        <p:cTn id="17" dur="2000" fill="hold"/>
                                        <p:tgtEl>
                                          <p:spTgt spid="210953"/>
                                        </p:tgtEl>
                                        <p:attrNameLst>
                                          <p:attrName>ppt_w</p:attrName>
                                        </p:attrNameLst>
                                      </p:cBhvr>
                                      <p:tavLst>
                                        <p:tav tm="0">
                                          <p:val>
                                            <p:fltVal val="0"/>
                                          </p:val>
                                        </p:tav>
                                        <p:tav tm="100000">
                                          <p:val>
                                            <p:strVal val="#ppt_w"/>
                                          </p:val>
                                        </p:tav>
                                      </p:tavLst>
                                    </p:anim>
                                  </p:childTnLst>
                                </p:cTn>
                              </p:par>
                            </p:childTnLst>
                          </p:cTn>
                        </p:par>
                        <p:par>
                          <p:cTn id="18" fill="hold" nodeType="afterGroup">
                            <p:stCondLst>
                              <p:cond delay="4000"/>
                            </p:stCondLst>
                            <p:childTnLst>
                              <p:par>
                                <p:cTn id="19" presetID="35" presetClass="entr" presetSubtype="0" fill="hold" nodeType="afterEffect">
                                  <p:stCondLst>
                                    <p:cond delay="0"/>
                                  </p:stCondLst>
                                  <p:childTnLst>
                                    <p:set>
                                      <p:cBhvr>
                                        <p:cTn id="20" dur="1" fill="hold">
                                          <p:stCondLst>
                                            <p:cond delay="0"/>
                                          </p:stCondLst>
                                        </p:cTn>
                                        <p:tgtEl>
                                          <p:spTgt spid="210956"/>
                                        </p:tgtEl>
                                        <p:attrNameLst>
                                          <p:attrName>style.visibility</p:attrName>
                                        </p:attrNameLst>
                                      </p:cBhvr>
                                      <p:to>
                                        <p:strVal val="visible"/>
                                      </p:to>
                                    </p:set>
                                    <p:animEffect transition="in" filter="fade">
                                      <p:cBhvr>
                                        <p:cTn id="21" dur="2000"/>
                                        <p:tgtEl>
                                          <p:spTgt spid="210956"/>
                                        </p:tgtEl>
                                      </p:cBhvr>
                                    </p:animEffect>
                                    <p:anim calcmode="lin" valueType="num">
                                      <p:cBhvr>
                                        <p:cTn id="22" dur="2000" fill="hold"/>
                                        <p:tgtEl>
                                          <p:spTgt spid="210956"/>
                                        </p:tgtEl>
                                        <p:attrNameLst>
                                          <p:attrName>style.rotation</p:attrName>
                                        </p:attrNameLst>
                                      </p:cBhvr>
                                      <p:tavLst>
                                        <p:tav tm="0">
                                          <p:val>
                                            <p:fltVal val="720"/>
                                          </p:val>
                                        </p:tav>
                                        <p:tav tm="100000">
                                          <p:val>
                                            <p:fltVal val="0"/>
                                          </p:val>
                                        </p:tav>
                                      </p:tavLst>
                                    </p:anim>
                                    <p:anim calcmode="lin" valueType="num">
                                      <p:cBhvr>
                                        <p:cTn id="23" dur="2000" fill="hold"/>
                                        <p:tgtEl>
                                          <p:spTgt spid="210956"/>
                                        </p:tgtEl>
                                        <p:attrNameLst>
                                          <p:attrName>ppt_h</p:attrName>
                                        </p:attrNameLst>
                                      </p:cBhvr>
                                      <p:tavLst>
                                        <p:tav tm="0">
                                          <p:val>
                                            <p:fltVal val="0"/>
                                          </p:val>
                                        </p:tav>
                                        <p:tav tm="100000">
                                          <p:val>
                                            <p:strVal val="#ppt_h"/>
                                          </p:val>
                                        </p:tav>
                                      </p:tavLst>
                                    </p:anim>
                                    <p:anim calcmode="lin" valueType="num">
                                      <p:cBhvr>
                                        <p:cTn id="24" dur="2000" fill="hold"/>
                                        <p:tgtEl>
                                          <p:spTgt spid="21095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905000" y="152400"/>
            <a:ext cx="5257800" cy="838200"/>
          </a:xfrm>
          <a:solidFill>
            <a:schemeClr val="accent1"/>
          </a:solidFill>
          <a:ln>
            <a:solidFill>
              <a:srgbClr val="000000"/>
            </a:solidFill>
            <a:miter lim="800000"/>
            <a:headEnd/>
            <a:tailEnd/>
          </a:ln>
        </p:spPr>
        <p:txBody>
          <a:bodyPr anchor="ctr" anchorCtr="1"/>
          <a:lstStyle/>
          <a:p>
            <a:pPr algn="ctr"/>
            <a:r>
              <a:rPr lang="en-US" b="1">
                <a:solidFill>
                  <a:srgbClr val="000000"/>
                </a:solidFill>
                <a:latin typeface="Tahoma" charset="0"/>
              </a:rPr>
              <a:t>Cơ hội</a:t>
            </a:r>
          </a:p>
        </p:txBody>
      </p:sp>
      <p:sp>
        <p:nvSpPr>
          <p:cNvPr id="47107" name="Rectangle 3"/>
          <p:cNvSpPr>
            <a:spLocks noGrp="1" noChangeArrowheads="1"/>
          </p:cNvSpPr>
          <p:nvPr>
            <p:ph type="body" sz="half" idx="1"/>
          </p:nvPr>
        </p:nvSpPr>
        <p:spPr>
          <a:xfrm>
            <a:off x="381000" y="1371600"/>
            <a:ext cx="8228013" cy="5105400"/>
          </a:xfrm>
          <a:noFill/>
        </p:spPr>
        <p:txBody>
          <a:bodyPr/>
          <a:lstStyle/>
          <a:p>
            <a:pPr>
              <a:buClr>
                <a:srgbClr val="FFFFFF"/>
              </a:buClr>
            </a:pPr>
            <a:r>
              <a:rPr lang="en-US" altLang="zh-CN" sz="2400" b="1">
                <a:solidFill>
                  <a:srgbClr val="FFFFFF"/>
                </a:solidFill>
                <a:latin typeface="Times New Roman" charset="0"/>
                <a:ea typeface="SimSun" charset="0"/>
                <a:cs typeface="Times New Roman" charset="0"/>
              </a:rPr>
              <a:t>Câu chuyện này tiếp tục câu chuyện từ E-xơ-ra khoảng 11 năm sau những cuộc cải cách thuộc linh của E-xơ-ra giữa vòng dân sót tại Giê-ru-sa-lem.  </a:t>
            </a:r>
          </a:p>
          <a:p>
            <a:pPr>
              <a:buClr>
                <a:srgbClr val="FFFFFF"/>
              </a:buClr>
            </a:pPr>
            <a:r>
              <a:rPr lang="en-US" altLang="zh-CN" sz="2400" b="1">
                <a:solidFill>
                  <a:srgbClr val="FFFFFF"/>
                </a:solidFill>
                <a:latin typeface="Times New Roman" charset="0"/>
                <a:ea typeface="SimSun" charset="0"/>
                <a:cs typeface="Times New Roman" charset="0"/>
              </a:rPr>
              <a:t>Tuy nhiên, Trong khi E-xơ-ra giúp đỡ trong sự thiết lập đời sống thuộc linh của cộng đồng mới, thì Nê-hê-mi lo về sự ổn định vật chất, địa lý, và chính trị. </a:t>
            </a:r>
          </a:p>
          <a:p>
            <a:pPr>
              <a:buClr>
                <a:srgbClr val="FFFFFF"/>
              </a:buClr>
            </a:pPr>
            <a:r>
              <a:rPr lang="en-US" altLang="zh-CN" sz="2400" b="1">
                <a:solidFill>
                  <a:srgbClr val="FFFFFF"/>
                </a:solidFill>
                <a:latin typeface="Times New Roman" charset="0"/>
                <a:ea typeface="SimSun" charset="0"/>
                <a:cs typeface="Times New Roman" charset="0"/>
              </a:rPr>
              <a:t>Đức tin của Nê-hê-mi nơi Đức Chúa Trời đã thấy Ngài hoàn thành trong vòng 52 ngày điều mà không thể thực hiện được trong 93 năm trước đó, kể từ khi hồi hương dưới thời Xê-ru-ba-bên. </a:t>
            </a:r>
          </a:p>
          <a:p>
            <a:pPr>
              <a:buClr>
                <a:srgbClr val="FFFFFF"/>
              </a:buClr>
            </a:pPr>
            <a:r>
              <a:rPr lang="en-US" altLang="zh-CN" sz="2400" b="1">
                <a:solidFill>
                  <a:srgbClr val="FFFFFF"/>
                </a:solidFill>
                <a:latin typeface="Times New Roman" charset="0"/>
                <a:ea typeface="SimSun" charset="0"/>
                <a:cs typeface="Times New Roman" charset="0"/>
              </a:rPr>
              <a:t>Bản ghi chép này chắc chắn đã giúp đỡ cho những độc giả đầu tiên của ông nhìn thấy rằng đức tin vâng lời có thể hoàn thành ý muốn của Đức Chúa Trời cho dù là bất năng.  </a:t>
            </a:r>
          </a:p>
        </p:txBody>
      </p:sp>
      <p:sp>
        <p:nvSpPr>
          <p:cNvPr id="72708" name="Text Box 5"/>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905000" y="152400"/>
            <a:ext cx="5257800" cy="838200"/>
          </a:xfrm>
          <a:solidFill>
            <a:schemeClr val="accent1"/>
          </a:solidFill>
          <a:ln>
            <a:solidFill>
              <a:srgbClr val="000000"/>
            </a:solidFill>
            <a:miter lim="800000"/>
            <a:headEnd/>
            <a:tailEnd/>
          </a:ln>
        </p:spPr>
        <p:txBody>
          <a:bodyPr anchor="ctr" anchorCtr="1"/>
          <a:lstStyle/>
          <a:p>
            <a:pPr algn="ctr"/>
            <a:r>
              <a:rPr lang="en-US" b="1">
                <a:solidFill>
                  <a:srgbClr val="000000"/>
                </a:solidFill>
                <a:latin typeface="Tahoma" charset="0"/>
              </a:rPr>
              <a:t>Đặc điểm</a:t>
            </a:r>
          </a:p>
        </p:txBody>
      </p:sp>
      <p:sp>
        <p:nvSpPr>
          <p:cNvPr id="73731" name="Text Box 4"/>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301</a:t>
            </a:r>
          </a:p>
        </p:txBody>
      </p:sp>
      <p:sp>
        <p:nvSpPr>
          <p:cNvPr id="48133" name="Rectangle 5"/>
          <p:cNvSpPr>
            <a:spLocks noChangeArrowheads="1"/>
          </p:cNvSpPr>
          <p:nvPr/>
        </p:nvSpPr>
        <p:spPr bwMode="auto">
          <a:xfrm>
            <a:off x="533400" y="1371600"/>
            <a:ext cx="82280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a:lnSpc>
                <a:spcPct val="90000"/>
              </a:lnSpc>
              <a:spcBef>
                <a:spcPct val="20000"/>
              </a:spcBef>
              <a:buClr>
                <a:srgbClr val="000000"/>
              </a:buClr>
              <a:buFont typeface="Monotype Sorts" charset="0"/>
              <a:buAutoNum type="alphaUcPeriod"/>
            </a:pPr>
            <a:r>
              <a:rPr kumimoji="1" lang="en-US" altLang="zh-CN" b="1" baseline="0">
                <a:solidFill>
                  <a:srgbClr val="000000"/>
                </a:solidFill>
                <a:latin typeface="Times" charset="0"/>
                <a:ea typeface="SimSun" charset="0"/>
                <a:cs typeface="Times New Roman" charset="0"/>
              </a:rPr>
              <a:t>Mặc dù sách Ê-xơ-tê tiếp ngay sau Nê-hê-mi trong Kinh Thánh Cơ Đốc, nhưng đúng ra sách Nê-hê-mi có niên đại muộn hơn. Như thế, sách kết thúc phần ký thuật của các sách lịch sử phần Cựu Ước của Kinh Thánh Cơ Đốc.</a:t>
            </a:r>
          </a:p>
          <a:p>
            <a:pPr marL="457200" indent="-457200" algn="l">
              <a:lnSpc>
                <a:spcPct val="90000"/>
              </a:lnSpc>
              <a:spcBef>
                <a:spcPct val="20000"/>
              </a:spcBef>
              <a:buClr>
                <a:srgbClr val="000000"/>
              </a:buClr>
              <a:buFont typeface="Monotype Sorts" charset="0"/>
              <a:buAutoNum type="alphaUcPeriod"/>
            </a:pPr>
            <a:r>
              <a:rPr kumimoji="1" lang="en-US" altLang="zh-CN" b="1" baseline="0">
                <a:solidFill>
                  <a:srgbClr val="000000"/>
                </a:solidFill>
                <a:latin typeface="Times" charset="0"/>
                <a:ea typeface="SimSun" charset="0"/>
                <a:cs typeface="Times New Roman" charset="0"/>
              </a:rPr>
              <a:t>Có lẽ không sách nào trong Kinh Thánh cung cấp sự mô tả tốt hơn về sự cân đối giữa sự phụ thuộc và kỷ luật, cũng như lập kế hoạch và cầu nguyện. </a:t>
            </a:r>
          </a:p>
          <a:p>
            <a:pPr marL="457200" indent="-457200" algn="l">
              <a:lnSpc>
                <a:spcPct val="90000"/>
              </a:lnSpc>
              <a:spcBef>
                <a:spcPct val="20000"/>
              </a:spcBef>
              <a:buClr>
                <a:srgbClr val="000000"/>
              </a:buClr>
              <a:buFont typeface="Monotype Sorts" charset="0"/>
              <a:buAutoNum type="alphaUcPeriod"/>
            </a:pPr>
            <a:r>
              <a:rPr kumimoji="1" lang="en-US" altLang="zh-CN" b="1" baseline="0">
                <a:solidFill>
                  <a:srgbClr val="000000"/>
                </a:solidFill>
                <a:latin typeface="Times" charset="0"/>
                <a:ea typeface="SimSun" charset="0"/>
                <a:cs typeface="Times New Roman" charset="0"/>
              </a:rPr>
              <a:t>Một điều khó việc hòa hợp sách Nê-hê-mi và E-xơ-ra là việc liên quan đến tường thành. Ngay đầu bản ký thuật Nê-hê-mi dường như ngạc nhiên về việc tường thành bị sụp đổ. Có lẽ là tường thành đã bắt đầu xây dựng dưới thời E-xơ-ra trong đời Ạc-ta-xét-xe, nhưng bị dừng lại.</a:t>
            </a:r>
          </a:p>
          <a:p>
            <a:pPr marL="457200" indent="-457200" algn="l">
              <a:lnSpc>
                <a:spcPct val="90000"/>
              </a:lnSpc>
              <a:spcBef>
                <a:spcPct val="20000"/>
              </a:spcBef>
              <a:buClr>
                <a:srgbClr val="000000"/>
              </a:buClr>
              <a:buFont typeface="Monotype Sorts" charset="0"/>
              <a:buAutoNum type="alphaUcPeriod"/>
            </a:pPr>
            <a:r>
              <a:rPr kumimoji="1" lang="en-US" altLang="zh-CN" b="1" baseline="0">
                <a:solidFill>
                  <a:srgbClr val="000000"/>
                </a:solidFill>
                <a:latin typeface="Times" charset="0"/>
                <a:ea typeface="SimSun" charset="0"/>
                <a:cs typeface="Times New Roman" charset="0"/>
              </a:rPr>
              <a:t> Nê-hê-mi là sách duy nhất của Kinh Thánh được viết hầu hết trong ngôi thứ nhất.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 calcmode="lin" valueType="num">
                                      <p:cBhvr additive="base">
                                        <p:cTn id="7" dur="500" fill="hold"/>
                                        <p:tgtEl>
                                          <p:spTgt spid="4813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8133">
                                            <p:txEl>
                                              <p:pRg st="1" end="1"/>
                                            </p:txEl>
                                          </p:spTgt>
                                        </p:tgtEl>
                                        <p:attrNameLst>
                                          <p:attrName>style.visibility</p:attrName>
                                        </p:attrNameLst>
                                      </p:cBhvr>
                                      <p:to>
                                        <p:strVal val="visible"/>
                                      </p:to>
                                    </p:set>
                                    <p:anim calcmode="lin" valueType="num">
                                      <p:cBhvr additive="base">
                                        <p:cTn id="13" dur="500" fill="hold"/>
                                        <p:tgtEl>
                                          <p:spTgt spid="4813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8133">
                                            <p:txEl>
                                              <p:pRg st="2" end="2"/>
                                            </p:txEl>
                                          </p:spTgt>
                                        </p:tgtEl>
                                        <p:attrNameLst>
                                          <p:attrName>style.visibility</p:attrName>
                                        </p:attrNameLst>
                                      </p:cBhvr>
                                      <p:to>
                                        <p:strVal val="visible"/>
                                      </p:to>
                                    </p:set>
                                    <p:anim calcmode="lin" valueType="num">
                                      <p:cBhvr additive="base">
                                        <p:cTn id="19" dur="500" fill="hold"/>
                                        <p:tgtEl>
                                          <p:spTgt spid="4813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8133">
                                            <p:txEl>
                                              <p:pRg st="3" end="3"/>
                                            </p:txEl>
                                          </p:spTgt>
                                        </p:tgtEl>
                                        <p:attrNameLst>
                                          <p:attrName>style.visibility</p:attrName>
                                        </p:attrNameLst>
                                      </p:cBhvr>
                                      <p:to>
                                        <p:strVal val="visible"/>
                                      </p:to>
                                    </p:set>
                                    <p:anim calcmode="lin" valueType="num">
                                      <p:cBhvr additive="base">
                                        <p:cTn id="25" dur="500" fill="hold"/>
                                        <p:tgtEl>
                                          <p:spTgt spid="4813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solidFill>
          <a:schemeClr val="hlink"/>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905000" y="152400"/>
            <a:ext cx="5257800" cy="838200"/>
          </a:xfrm>
          <a:solidFill>
            <a:schemeClr val="accent1"/>
          </a:solidFill>
          <a:ln>
            <a:solidFill>
              <a:srgbClr val="000000"/>
            </a:solidFill>
            <a:miter lim="800000"/>
            <a:headEnd/>
            <a:tailEnd/>
          </a:ln>
        </p:spPr>
        <p:txBody>
          <a:bodyPr anchor="ctr" anchorCtr="1"/>
          <a:lstStyle/>
          <a:p>
            <a:pPr algn="ctr"/>
            <a:r>
              <a:rPr lang="en-US" b="1">
                <a:solidFill>
                  <a:srgbClr val="000000"/>
                </a:solidFill>
                <a:latin typeface="Times New Roman" charset="0"/>
              </a:rPr>
              <a:t>Lập luận</a:t>
            </a:r>
          </a:p>
        </p:txBody>
      </p:sp>
      <p:sp>
        <p:nvSpPr>
          <p:cNvPr id="74755" name="Text Box 4"/>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301</a:t>
            </a:r>
          </a:p>
        </p:txBody>
      </p:sp>
      <p:sp>
        <p:nvSpPr>
          <p:cNvPr id="49157" name="Rectangle 5"/>
          <p:cNvSpPr>
            <a:spLocks noChangeArrowheads="1"/>
          </p:cNvSpPr>
          <p:nvPr/>
        </p:nvSpPr>
        <p:spPr bwMode="auto">
          <a:xfrm>
            <a:off x="457200" y="1371600"/>
            <a:ext cx="822801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l">
              <a:lnSpc>
                <a:spcPct val="90000"/>
              </a:lnSpc>
              <a:spcBef>
                <a:spcPct val="20000"/>
              </a:spcBef>
              <a:buClr>
                <a:srgbClr val="000000"/>
              </a:buClr>
              <a:buFont typeface="Monotype Sorts" charset="0"/>
              <a:buChar char="§"/>
            </a:pPr>
            <a:r>
              <a:rPr kumimoji="1" lang="en-US" altLang="zh-CN" sz="2600" b="1" baseline="0">
                <a:solidFill>
                  <a:srgbClr val="000000"/>
                </a:solidFill>
                <a:latin typeface="Times" charset="0"/>
                <a:ea typeface="SimSun" charset="0"/>
                <a:cs typeface="Times New Roman" charset="0"/>
              </a:rPr>
              <a:t>Sách Nê-hê-mi tiếp tục bản ký thuật của E-xơ-ra. Vì ban đầu chúng là một sách duy nhất, nên chúng có cùng một chủ đề: sự phục hồi dân của Đức Chúa Trời trong đất hứa. Sách được viết để khích lệ dân sót về sự vâng giữ giao ước, đặc biệt là sự thờ phượng thật tại đền thờ.</a:t>
            </a:r>
          </a:p>
          <a:p>
            <a:pPr marL="457200" indent="-457200" algn="l">
              <a:lnSpc>
                <a:spcPct val="90000"/>
              </a:lnSpc>
              <a:spcBef>
                <a:spcPct val="20000"/>
              </a:spcBef>
              <a:buClr>
                <a:srgbClr val="000000"/>
              </a:buClr>
              <a:buFont typeface="Monotype Sorts" charset="0"/>
              <a:buChar char="§"/>
            </a:pPr>
            <a:r>
              <a:rPr kumimoji="1" lang="en-US" altLang="zh-CN" sz="2600" b="1" baseline="0">
                <a:solidFill>
                  <a:srgbClr val="000000"/>
                </a:solidFill>
                <a:latin typeface="Times" charset="0"/>
                <a:ea typeface="SimSun" charset="0"/>
                <a:cs typeface="Times New Roman" charset="0"/>
              </a:rPr>
              <a:t>Nê-hê-mi viết về sự phục hồi giữa vòng những người hồi hương lần thứ ba (và cuối cùng) dưới sự lãnh đạo của Nê-hê-mi và xây lại tường thành (chs. 1—7), sau đó là sự phục hồi dân sự (chs. 8—13).</a:t>
            </a:r>
          </a:p>
          <a:p>
            <a:pPr marL="457200" indent="-457200" algn="l">
              <a:lnSpc>
                <a:spcPct val="90000"/>
              </a:lnSpc>
              <a:spcBef>
                <a:spcPct val="20000"/>
              </a:spcBef>
              <a:buClr>
                <a:srgbClr val="000000"/>
              </a:buClr>
              <a:buFont typeface="Monotype Sorts" charset="0"/>
              <a:buChar char="§"/>
            </a:pPr>
            <a:r>
              <a:rPr kumimoji="1" lang="en-US" altLang="zh-CN" sz="2600" b="1" baseline="0">
                <a:solidFill>
                  <a:srgbClr val="000000"/>
                </a:solidFill>
                <a:latin typeface="Times" charset="0"/>
                <a:ea typeface="SimSun" charset="0"/>
                <a:cs typeface="Times New Roman" charset="0"/>
              </a:rPr>
              <a:t>Sách cũng bao gồm sự dạy dỗ rất sâu sắc về những nguyên tắc lãnh đạo (chs. 1—7), những nguyên tắc thuộc linh (chs. 8—10), và những nguyên tắc đạo đức và xã hội (chs. 11—13).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 calcmode="lin" valueType="num">
                                      <p:cBhvr additive="base">
                                        <p:cTn id="7" dur="500" fill="hold"/>
                                        <p:tgtEl>
                                          <p:spTgt spid="4915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9157">
                                            <p:txEl>
                                              <p:pRg st="1" end="1"/>
                                            </p:txEl>
                                          </p:spTgt>
                                        </p:tgtEl>
                                        <p:attrNameLst>
                                          <p:attrName>style.visibility</p:attrName>
                                        </p:attrNameLst>
                                      </p:cBhvr>
                                      <p:to>
                                        <p:strVal val="visible"/>
                                      </p:to>
                                    </p:set>
                                    <p:anim calcmode="lin" valueType="num">
                                      <p:cBhvr additive="base">
                                        <p:cTn id="13" dur="500" fill="hold"/>
                                        <p:tgtEl>
                                          <p:spTgt spid="4915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9157">
                                            <p:txEl>
                                              <p:pRg st="2" end="2"/>
                                            </p:txEl>
                                          </p:spTgt>
                                        </p:tgtEl>
                                        <p:attrNameLst>
                                          <p:attrName>style.visibility</p:attrName>
                                        </p:attrNameLst>
                                      </p:cBhvr>
                                      <p:to>
                                        <p:strVal val="visible"/>
                                      </p:to>
                                    </p:set>
                                    <p:anim calcmode="lin" valueType="num">
                                      <p:cBhvr additive="base">
                                        <p:cTn id="19" dur="500" fill="hold"/>
                                        <p:tgtEl>
                                          <p:spTgt spid="4915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05000" y="152400"/>
            <a:ext cx="5257800" cy="838200"/>
          </a:xfrm>
          <a:solidFill>
            <a:schemeClr val="accent1"/>
          </a:solidFill>
          <a:ln>
            <a:solidFill>
              <a:srgbClr val="000000"/>
            </a:solidFill>
            <a:miter lim="800000"/>
            <a:headEnd/>
            <a:tailEnd/>
          </a:ln>
        </p:spPr>
        <p:txBody>
          <a:bodyPr anchor="ctr" anchorCtr="1"/>
          <a:lstStyle/>
          <a:p>
            <a:pPr algn="ctr"/>
            <a:r>
              <a:rPr lang="en-US" b="1">
                <a:solidFill>
                  <a:srgbClr val="000000"/>
                </a:solidFill>
                <a:latin typeface="Tahoma" charset="0"/>
              </a:rPr>
              <a:t>Tổng hợp</a:t>
            </a:r>
          </a:p>
        </p:txBody>
      </p:sp>
      <p:sp>
        <p:nvSpPr>
          <p:cNvPr id="75779" name="Text Box 4"/>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301</a:t>
            </a:r>
          </a:p>
        </p:txBody>
      </p:sp>
      <p:sp>
        <p:nvSpPr>
          <p:cNvPr id="50182" name="Text Box 6"/>
          <p:cNvSpPr txBox="1">
            <a:spLocks noChangeArrowheads="1"/>
          </p:cNvSpPr>
          <p:nvPr/>
        </p:nvSpPr>
        <p:spPr bwMode="auto">
          <a:xfrm>
            <a:off x="838200" y="2916238"/>
            <a:ext cx="4343400" cy="588962"/>
          </a:xfrm>
          <a:prstGeom prst="rect">
            <a:avLst/>
          </a:prstGeom>
          <a:solidFill>
            <a:srgbClr val="000000"/>
          </a:solidFill>
          <a:ln w="9525">
            <a:solidFill>
              <a:srgbClr val="000000"/>
            </a:solidFill>
            <a:miter lim="800000"/>
            <a:headEnd/>
            <a:tailEnd/>
          </a:ln>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r>
              <a:rPr lang="en-US" altLang="zh-CN" sz="3200" b="1" baseline="0">
                <a:solidFill>
                  <a:srgbClr val="FFFFFF"/>
                </a:solidFill>
                <a:ea typeface="SimSun" charset="0"/>
                <a:cs typeface="Times New Roman" charset="0"/>
              </a:rPr>
              <a:t>1—7	Tường thành</a:t>
            </a:r>
          </a:p>
        </p:txBody>
      </p:sp>
      <p:sp>
        <p:nvSpPr>
          <p:cNvPr id="75781" name="Text Box 7"/>
          <p:cNvSpPr txBox="1">
            <a:spLocks noChangeArrowheads="1"/>
          </p:cNvSpPr>
          <p:nvPr/>
        </p:nvSpPr>
        <p:spPr bwMode="auto">
          <a:xfrm>
            <a:off x="762000" y="1336675"/>
            <a:ext cx="7543800" cy="588963"/>
          </a:xfrm>
          <a:prstGeom prst="rect">
            <a:avLst/>
          </a:prstGeom>
          <a:solidFill>
            <a:srgbClr val="FFFFFF"/>
          </a:solidFill>
          <a:ln w="9525">
            <a:solidFill>
              <a:srgbClr val="000000"/>
            </a:solidFill>
            <a:miter lim="800000"/>
            <a:headEnd/>
            <a:tailEnd/>
          </a:ln>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r>
              <a:rPr lang="en-US" altLang="zh-CN" sz="3200" b="1" baseline="0">
                <a:solidFill>
                  <a:srgbClr val="000000"/>
                </a:solidFill>
                <a:ea typeface="SimSun" charset="0"/>
                <a:cs typeface="Times New Roman" charset="0"/>
              </a:rPr>
              <a:t>Phục hồi tường thành và con người</a:t>
            </a:r>
          </a:p>
        </p:txBody>
      </p:sp>
      <p:sp>
        <p:nvSpPr>
          <p:cNvPr id="50184" name="Text Box 8"/>
          <p:cNvSpPr txBox="1">
            <a:spLocks noChangeArrowheads="1"/>
          </p:cNvSpPr>
          <p:nvPr/>
        </p:nvSpPr>
        <p:spPr bwMode="auto">
          <a:xfrm>
            <a:off x="4648200" y="5486400"/>
            <a:ext cx="3714750" cy="588963"/>
          </a:xfrm>
          <a:prstGeom prst="rect">
            <a:avLst/>
          </a:prstGeom>
          <a:solidFill>
            <a:srgbClr val="000000"/>
          </a:solidFill>
          <a:ln w="9525">
            <a:solidFill>
              <a:srgbClr val="000000"/>
            </a:solidFill>
            <a:miter lim="800000"/>
            <a:headEnd/>
            <a:tailEnd/>
          </a:ln>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r>
              <a:rPr lang="en-US" altLang="zh-CN" sz="3200" b="1" baseline="0">
                <a:solidFill>
                  <a:srgbClr val="FFFFFF"/>
                </a:solidFill>
                <a:ea typeface="SimSun" charset="0"/>
                <a:cs typeface="Times New Roman" charset="0"/>
              </a:rPr>
              <a:t>8—13 Con người</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additive="base">
                                        <p:cTn id="7" dur="500" fill="hold"/>
                                        <p:tgtEl>
                                          <p:spTgt spid="50182"/>
                                        </p:tgtEl>
                                        <p:attrNameLst>
                                          <p:attrName>ppt_x</p:attrName>
                                        </p:attrNameLst>
                                      </p:cBhvr>
                                      <p:tavLst>
                                        <p:tav tm="0">
                                          <p:val>
                                            <p:strVal val="0-#ppt_w/2"/>
                                          </p:val>
                                        </p:tav>
                                        <p:tav tm="100000">
                                          <p:val>
                                            <p:strVal val="#ppt_x"/>
                                          </p:val>
                                        </p:tav>
                                      </p:tavLst>
                                    </p:anim>
                                    <p:anim calcmode="lin" valueType="num">
                                      <p:cBhvr additive="base">
                                        <p:cTn id="8"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4"/>
                                        </p:tgtEl>
                                        <p:attrNameLst>
                                          <p:attrName>style.visibility</p:attrName>
                                        </p:attrNameLst>
                                      </p:cBhvr>
                                      <p:to>
                                        <p:strVal val="visible"/>
                                      </p:to>
                                    </p:set>
                                    <p:anim calcmode="lin" valueType="num">
                                      <p:cBhvr additive="base">
                                        <p:cTn id="13" dur="500" fill="hold"/>
                                        <p:tgtEl>
                                          <p:spTgt spid="50184"/>
                                        </p:tgtEl>
                                        <p:attrNameLst>
                                          <p:attrName>ppt_x</p:attrName>
                                        </p:attrNameLst>
                                      </p:cBhvr>
                                      <p:tavLst>
                                        <p:tav tm="0">
                                          <p:val>
                                            <p:strVal val="0-#ppt_w/2"/>
                                          </p:val>
                                        </p:tav>
                                        <p:tav tm="100000">
                                          <p:val>
                                            <p:strVal val="#ppt_x"/>
                                          </p:val>
                                        </p:tav>
                                      </p:tavLst>
                                    </p:anim>
                                    <p:anim calcmode="lin" valueType="num">
                                      <p:cBhvr additive="base">
                                        <p:cTn id="14"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autoUpdateAnimBg="0"/>
      <p:bldP spid="50184"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304800"/>
            <a:ext cx="6858000" cy="914400"/>
          </a:xfrm>
          <a:solidFill>
            <a:schemeClr val="accent1"/>
          </a:solidFill>
          <a:ln>
            <a:solidFill>
              <a:schemeClr val="tx1"/>
            </a:solidFill>
            <a:miter lim="800000"/>
            <a:headEnd/>
            <a:tailEnd/>
          </a:ln>
        </p:spPr>
        <p:txBody>
          <a:bodyPr anchor="ctr" anchorCtr="1"/>
          <a:lstStyle/>
          <a:p>
            <a:pPr algn="ctr"/>
            <a:r>
              <a:rPr lang="en-US" b="1">
                <a:solidFill>
                  <a:srgbClr val="000000"/>
                </a:solidFill>
                <a:latin typeface="Tahoma" charset="0"/>
              </a:rPr>
              <a:t>Câu tóm tắt</a:t>
            </a:r>
          </a:p>
        </p:txBody>
      </p:sp>
      <p:sp>
        <p:nvSpPr>
          <p:cNvPr id="76803" name="Text Box 4"/>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299</a:t>
            </a:r>
          </a:p>
        </p:txBody>
      </p:sp>
      <p:sp>
        <p:nvSpPr>
          <p:cNvPr id="40965" name="Rectangle 5"/>
          <p:cNvSpPr>
            <a:spLocks noChangeArrowheads="1"/>
          </p:cNvSpPr>
          <p:nvPr/>
        </p:nvSpPr>
        <p:spPr bwMode="auto">
          <a:xfrm>
            <a:off x="304800" y="1676400"/>
            <a:ext cx="8229600" cy="4648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Font typeface="Monotype Sorts" charset="0"/>
              <a:buNone/>
            </a:pPr>
            <a:r>
              <a:rPr kumimoji="1" lang="en-US" altLang="zh-CN" sz="4000" b="1" i="1" baseline="0">
                <a:solidFill>
                  <a:srgbClr val="FFFFFF"/>
                </a:solidFill>
                <a:ea typeface="SimSun" charset="0"/>
                <a:cs typeface="Times New Roman" charset="0"/>
              </a:rPr>
              <a:t>Sự phục hồi tường thành và con người</a:t>
            </a:r>
            <a:r>
              <a:rPr kumimoji="1" lang="en-US" altLang="zh-CN" sz="4000" b="1" baseline="0">
                <a:solidFill>
                  <a:srgbClr val="FFFFFF"/>
                </a:solidFill>
                <a:ea typeface="SimSun" charset="0"/>
                <a:cs typeface="Times New Roman" charset="0"/>
              </a:rPr>
              <a:t> tại đất hứa dưới sự lãnh đạo của Nê-hê-mi ghi lại sự thành tín của Đức Chúa Trời đối với giao ước của Ngài về sự phục hồi để </a:t>
            </a:r>
            <a:r>
              <a:rPr kumimoji="1" lang="en-US" altLang="zh-CN" sz="4000" b="1" i="1" baseline="0">
                <a:solidFill>
                  <a:srgbClr val="FFFFFF"/>
                </a:solidFill>
                <a:ea typeface="SimSun" charset="0"/>
                <a:cs typeface="Times New Roman" charset="0"/>
              </a:rPr>
              <a:t>khích lệ dân sót về sự vâng giữ giao ước</a:t>
            </a:r>
            <a:r>
              <a:rPr kumimoji="1" lang="en-US" altLang="zh-CN" sz="4000" b="1" baseline="0">
                <a:solidFill>
                  <a:srgbClr val="FFFFFF"/>
                </a:solidFill>
                <a:ea typeface="SimSun" charset="0"/>
                <a:cs typeface="Times New Roman" charset="0"/>
              </a:rPr>
              <a:t> được đặt trên sự thờ phượng trong đền thờ tại Giê-ru-sa-lem.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heckerboard(across)">
                                      <p:cBhvr>
                                        <p:cTn id="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05000" y="152400"/>
            <a:ext cx="5257800" cy="838200"/>
          </a:xfrm>
          <a:solidFill>
            <a:srgbClr val="000000"/>
          </a:solidFill>
          <a:ln>
            <a:solidFill>
              <a:srgbClr val="000000"/>
            </a:solidFill>
            <a:miter lim="800000"/>
            <a:headEnd/>
            <a:tailEnd/>
          </a:ln>
        </p:spPr>
        <p:txBody>
          <a:bodyPr anchor="ctr" anchorCtr="1"/>
          <a:lstStyle/>
          <a:p>
            <a:pPr algn="ctr"/>
            <a:r>
              <a:rPr lang="en-US" b="1">
                <a:solidFill>
                  <a:srgbClr val="FFFFFF"/>
                </a:solidFill>
                <a:latin typeface="Tahoma" charset="0"/>
              </a:rPr>
              <a:t>Dàn ý</a:t>
            </a:r>
          </a:p>
        </p:txBody>
      </p:sp>
      <p:sp>
        <p:nvSpPr>
          <p:cNvPr id="77827" name="Text Box 3"/>
          <p:cNvSpPr txBox="1">
            <a:spLocks noChangeArrowheads="1"/>
          </p:cNvSpPr>
          <p:nvPr/>
        </p:nvSpPr>
        <p:spPr bwMode="auto">
          <a:xfrm>
            <a:off x="7772400" y="152400"/>
            <a:ext cx="12652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302-303</a:t>
            </a:r>
          </a:p>
        </p:txBody>
      </p:sp>
      <p:sp>
        <p:nvSpPr>
          <p:cNvPr id="51207" name="Text Box 7"/>
          <p:cNvSpPr txBox="1">
            <a:spLocks noChangeArrowheads="1"/>
          </p:cNvSpPr>
          <p:nvPr/>
        </p:nvSpPr>
        <p:spPr bwMode="auto">
          <a:xfrm>
            <a:off x="342900" y="1298575"/>
            <a:ext cx="8458200" cy="2663825"/>
          </a:xfrm>
          <a:prstGeom prst="rect">
            <a:avLst/>
          </a:prstGeom>
          <a:solidFill>
            <a:srgbClr val="FFFFFF"/>
          </a:solidFill>
          <a:ln w="9525">
            <a:solidFill>
              <a:srgbClr val="000000"/>
            </a:solidFill>
            <a:miter lim="800000"/>
            <a:headEnd/>
            <a:tailEnd/>
          </a:ln>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r>
              <a:rPr lang="en-US" altLang="zh-CN" sz="2800" b="1" baseline="0">
                <a:solidFill>
                  <a:srgbClr val="000000"/>
                </a:solidFill>
                <a:ea typeface="SimSun" charset="0"/>
                <a:cs typeface="Times New Roman" charset="0"/>
              </a:rPr>
              <a:t>I.	(Chs. 1—7) Việc tái xây dựng tường thành Giê-ru-sa-lem trong cuộc hồi hương lần thứ ba dưới sự thực hiện kế hoạch cách cẩn thận của Nê-hê-mi mặc dù có sự chống đối được đưa ra để khích lệ dân sót về sự vâng giữ giao ước được đặt trên sự thờ phượng trong đền thờ tại Giê-ru-sa-lem.</a:t>
            </a:r>
          </a:p>
        </p:txBody>
      </p:sp>
      <p:sp>
        <p:nvSpPr>
          <p:cNvPr id="51208" name="Text Box 8"/>
          <p:cNvSpPr txBox="1">
            <a:spLocks noChangeArrowheads="1"/>
          </p:cNvSpPr>
          <p:nvPr/>
        </p:nvSpPr>
        <p:spPr bwMode="auto">
          <a:xfrm>
            <a:off x="381000" y="4191000"/>
            <a:ext cx="8458200" cy="2236788"/>
          </a:xfrm>
          <a:prstGeom prst="rect">
            <a:avLst/>
          </a:prstGeom>
          <a:solidFill>
            <a:srgbClr val="FFFFFF"/>
          </a:solidFill>
          <a:ln w="9525">
            <a:solidFill>
              <a:srgbClr val="000000"/>
            </a:solidFill>
            <a:miter lim="800000"/>
            <a:headEnd/>
            <a:tailEnd/>
          </a:ln>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eaLnBrk="1" hangingPunct="1"/>
            <a:r>
              <a:rPr lang="en-US" altLang="zh-CN" sz="2800" b="1" baseline="0">
                <a:solidFill>
                  <a:srgbClr val="000000"/>
                </a:solidFill>
                <a:ea typeface="SimSun" charset="0"/>
                <a:cs typeface="Times New Roman" charset="0"/>
              </a:rPr>
              <a:t>II. (Chs. 8—13) Sự phục hồi dân sự dưới sự lãnh đạo của Nê-hê-mi dẫn dân Israel đến chỗ tuân giữ theo giao ước được tái lập nhằm khuấy động và khích lệ dân sót trong sự tuân giữ giao ước và sự sốt sắng với đền thờ.</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additive="base">
                                        <p:cTn id="7" dur="500" fill="hold"/>
                                        <p:tgtEl>
                                          <p:spTgt spid="51207"/>
                                        </p:tgtEl>
                                        <p:attrNameLst>
                                          <p:attrName>ppt_x</p:attrName>
                                        </p:attrNameLst>
                                      </p:cBhvr>
                                      <p:tavLst>
                                        <p:tav tm="0">
                                          <p:val>
                                            <p:strVal val="1+#ppt_w/2"/>
                                          </p:val>
                                        </p:tav>
                                        <p:tav tm="100000">
                                          <p:val>
                                            <p:strVal val="#ppt_x"/>
                                          </p:val>
                                        </p:tav>
                                      </p:tavLst>
                                    </p:anim>
                                    <p:anim calcmode="lin" valueType="num">
                                      <p:cBhvr additive="base">
                                        <p:cTn id="8"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anim calcmode="lin" valueType="num">
                                      <p:cBhvr additive="base">
                                        <p:cTn id="13" dur="500" fill="hold"/>
                                        <p:tgtEl>
                                          <p:spTgt spid="51208"/>
                                        </p:tgtEl>
                                        <p:attrNameLst>
                                          <p:attrName>ppt_x</p:attrName>
                                        </p:attrNameLst>
                                      </p:cBhvr>
                                      <p:tavLst>
                                        <p:tav tm="0">
                                          <p:val>
                                            <p:strVal val="1+#ppt_w/2"/>
                                          </p:val>
                                        </p:tav>
                                        <p:tav tm="100000">
                                          <p:val>
                                            <p:strVal val="#ppt_x"/>
                                          </p:val>
                                        </p:tav>
                                      </p:tavLst>
                                    </p:anim>
                                    <p:anim calcmode="lin" valueType="num">
                                      <p:cBhvr additive="base">
                                        <p:cTn id="14"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autoUpdateAnimBg="0"/>
      <p:bldP spid="51208"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43000" y="304800"/>
            <a:ext cx="6858000" cy="914400"/>
          </a:xfrm>
          <a:solidFill>
            <a:schemeClr val="accent1"/>
          </a:solidFill>
          <a:ln>
            <a:solidFill>
              <a:schemeClr val="tx1"/>
            </a:solidFill>
            <a:miter lim="800000"/>
            <a:headEnd/>
            <a:tailEnd/>
          </a:ln>
        </p:spPr>
        <p:txBody>
          <a:bodyPr anchor="ctr" anchorCtr="1"/>
          <a:lstStyle/>
          <a:p>
            <a:pPr algn="ctr"/>
            <a:r>
              <a:rPr lang="en-US" b="1">
                <a:solidFill>
                  <a:srgbClr val="000000"/>
                </a:solidFill>
                <a:latin typeface="Arial" charset="0"/>
              </a:rPr>
              <a:t>Áp dụng</a:t>
            </a:r>
          </a:p>
        </p:txBody>
      </p:sp>
      <p:sp>
        <p:nvSpPr>
          <p:cNvPr id="78851" name="Text Box 4"/>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299</a:t>
            </a:r>
          </a:p>
        </p:txBody>
      </p:sp>
      <p:sp>
        <p:nvSpPr>
          <p:cNvPr id="78852" name="WordArt 7"/>
          <p:cNvSpPr>
            <a:spLocks noChangeArrowheads="1" noChangeShapeType="1" noTextEdit="1"/>
          </p:cNvSpPr>
          <p:nvPr/>
        </p:nvSpPr>
        <p:spPr bwMode="auto">
          <a:xfrm>
            <a:off x="790575" y="1600200"/>
            <a:ext cx="7591425" cy="5029200"/>
          </a:xfrm>
          <a:prstGeom prst="rect">
            <a:avLst/>
          </a:prstGeom>
        </p:spPr>
        <p:txBody>
          <a:bodyPr wrap="none" fromWordArt="1">
            <a:prstTxWarp prst="textPlain">
              <a:avLst>
                <a:gd name="adj" fmla="val 50000"/>
              </a:avLst>
            </a:prstTxWarp>
          </a:bodyPr>
          <a:lstStyle/>
          <a:p>
            <a:r>
              <a:rPr lang="en-US" sz="8000" b="1" kern="10">
                <a:ln w="19050">
                  <a:solidFill>
                    <a:srgbClr val="000000"/>
                  </a:solidFill>
                  <a:miter lim="800000"/>
                  <a:headEnd type="none" w="sm" len="sm"/>
                  <a:tailEnd type="none" w="sm" len="sm"/>
                </a:ln>
                <a:solidFill>
                  <a:schemeClr val="bg2"/>
                </a:solidFill>
                <a:effectLst>
                  <a:outerShdw blurRad="63500" dist="38099" dir="2700000" algn="ctr" rotWithShape="0">
                    <a:srgbClr val="990000">
                      <a:alpha val="74998"/>
                    </a:srgbClr>
                  </a:outerShdw>
                </a:effectLst>
                <a:latin typeface="Tahoma"/>
                <a:ea typeface="Tahoma"/>
                <a:cs typeface="Tahoma"/>
              </a:rPr>
              <a:t>Việc chúng ta </a:t>
            </a:r>
          </a:p>
          <a:p>
            <a:r>
              <a:rPr lang="en-US" sz="8000" b="1" kern="10">
                <a:ln w="19050">
                  <a:solidFill>
                    <a:srgbClr val="000000"/>
                  </a:solidFill>
                  <a:miter lim="800000"/>
                  <a:headEnd type="none" w="sm" len="sm"/>
                  <a:tailEnd type="none" w="sm" len="sm"/>
                </a:ln>
                <a:solidFill>
                  <a:schemeClr val="bg2"/>
                </a:solidFill>
                <a:effectLst>
                  <a:outerShdw blurRad="63500" dist="38099" dir="2700000" algn="ctr" rotWithShape="0">
                    <a:srgbClr val="990000">
                      <a:alpha val="74998"/>
                    </a:srgbClr>
                  </a:outerShdw>
                </a:effectLst>
                <a:latin typeface="Tahoma"/>
                <a:ea typeface="Tahoma"/>
                <a:cs typeface="Tahoma"/>
              </a:rPr>
              <a:t>hoàn thành</a:t>
            </a:r>
          </a:p>
          <a:p>
            <a:r>
              <a:rPr lang="en-US" sz="8000" b="1" kern="10">
                <a:ln w="19050">
                  <a:solidFill>
                    <a:srgbClr val="000000"/>
                  </a:solidFill>
                  <a:miter lim="800000"/>
                  <a:headEnd type="none" w="sm" len="sm"/>
                  <a:tailEnd type="none" w="sm" len="sm"/>
                </a:ln>
                <a:solidFill>
                  <a:schemeClr val="bg2"/>
                </a:solidFill>
                <a:effectLst>
                  <a:outerShdw blurRad="63500" dist="38099" dir="2700000" algn="ctr" rotWithShape="0">
                    <a:srgbClr val="990000">
                      <a:alpha val="74998"/>
                    </a:srgbClr>
                  </a:outerShdw>
                </a:effectLst>
                <a:latin typeface="Tahoma"/>
                <a:ea typeface="Tahoma"/>
                <a:cs typeface="Tahoma"/>
              </a:rPr>
              <a:t> kế hoạch của Đức Chúa Trời </a:t>
            </a:r>
          </a:p>
          <a:p>
            <a:r>
              <a:rPr lang="en-US" sz="8000" b="1" kern="10">
                <a:ln w="19050">
                  <a:solidFill>
                    <a:srgbClr val="000000"/>
                  </a:solidFill>
                  <a:miter lim="800000"/>
                  <a:headEnd type="none" w="sm" len="sm"/>
                  <a:tailEnd type="none" w="sm" len="sm"/>
                </a:ln>
                <a:solidFill>
                  <a:schemeClr val="bg2"/>
                </a:solidFill>
                <a:effectLst>
                  <a:outerShdw blurRad="63500" dist="38099" dir="2700000" algn="ctr" rotWithShape="0">
                    <a:srgbClr val="990000">
                      <a:alpha val="74998"/>
                    </a:srgbClr>
                  </a:outerShdw>
                </a:effectLst>
                <a:latin typeface="Tahoma"/>
                <a:ea typeface="Tahoma"/>
                <a:cs typeface="Tahoma"/>
              </a:rPr>
              <a:t>sẽ dẫn chúng ta </a:t>
            </a:r>
          </a:p>
          <a:p>
            <a:r>
              <a:rPr lang="en-US" sz="8000" b="1" kern="10">
                <a:ln w="19050">
                  <a:solidFill>
                    <a:srgbClr val="000000"/>
                  </a:solidFill>
                  <a:miter lim="800000"/>
                  <a:headEnd type="none" w="sm" len="sm"/>
                  <a:tailEnd type="none" w="sm" len="sm"/>
                </a:ln>
                <a:solidFill>
                  <a:schemeClr val="bg2"/>
                </a:solidFill>
                <a:effectLst>
                  <a:outerShdw blurRad="63500" dist="38099" dir="2700000" algn="ctr" rotWithShape="0">
                    <a:srgbClr val="990000">
                      <a:alpha val="74998"/>
                    </a:srgbClr>
                  </a:outerShdw>
                </a:effectLst>
                <a:latin typeface="Tahoma"/>
                <a:ea typeface="Tahoma"/>
                <a:cs typeface="Tahoma"/>
              </a:rPr>
              <a:t>đi xa hơn</a:t>
            </a:r>
          </a:p>
          <a:p>
            <a:r>
              <a:rPr lang="en-US" sz="8000" b="1" kern="10">
                <a:ln w="19050">
                  <a:solidFill>
                    <a:srgbClr val="000000"/>
                  </a:solidFill>
                  <a:miter lim="800000"/>
                  <a:headEnd type="none" w="sm" len="sm"/>
                  <a:tailEnd type="none" w="sm" len="sm"/>
                </a:ln>
                <a:solidFill>
                  <a:schemeClr val="bg2"/>
                </a:solidFill>
                <a:effectLst>
                  <a:outerShdw blurRad="63500" dist="38099" dir="2700000" algn="ctr" rotWithShape="0">
                    <a:srgbClr val="990000">
                      <a:alpha val="74998"/>
                    </a:srgbClr>
                  </a:outerShdw>
                </a:effectLst>
                <a:latin typeface="Tahoma"/>
                <a:ea typeface="Tahoma"/>
                <a:cs typeface="Tahoma"/>
              </a:rPr>
              <a:t>trong sự vâng lời</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8305800" cy="1600200"/>
          </a:xfrm>
          <a:solidFill>
            <a:schemeClr val="accent1"/>
          </a:solidFill>
          <a:ln>
            <a:solidFill>
              <a:srgbClr val="000000"/>
            </a:solidFill>
            <a:miter lim="800000"/>
            <a:headEnd/>
            <a:tailEnd/>
          </a:ln>
        </p:spPr>
        <p:txBody>
          <a:bodyPr anchor="ctr" anchorCtr="1"/>
          <a:lstStyle/>
          <a:p>
            <a:pPr algn="ctr"/>
            <a:r>
              <a:rPr lang="en-US" altLang="zh-CN" sz="3200" b="1">
                <a:solidFill>
                  <a:srgbClr val="000000"/>
                </a:solidFill>
                <a:latin typeface="Times New Roman" charset="0"/>
                <a:ea typeface="SimSun" charset="0"/>
                <a:cs typeface="Times New Roman" charset="0"/>
              </a:rPr>
              <a:t>Giê-ru-sa-lem trong các cuộc hồi hương</a:t>
            </a:r>
            <a:endParaRPr lang="en-US" sz="2000" b="1">
              <a:solidFill>
                <a:srgbClr val="000000"/>
              </a:solidFill>
              <a:latin typeface="Times New Roman" charset="0"/>
              <a:ea typeface="SimSun" charset="0"/>
              <a:cs typeface="Times New Roman" charset="0"/>
            </a:endParaRPr>
          </a:p>
        </p:txBody>
      </p:sp>
      <p:sp>
        <p:nvSpPr>
          <p:cNvPr id="79875" name="Text Box 4"/>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304</a:t>
            </a:r>
          </a:p>
        </p:txBody>
      </p:sp>
      <p:pic>
        <p:nvPicPr>
          <p:cNvPr id="79876" name="Picture 5"/>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1676400"/>
            <a:ext cx="9144000" cy="5226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9877" name="Text Box 7"/>
          <p:cNvSpPr txBox="1">
            <a:spLocks noChangeArrowheads="1"/>
          </p:cNvSpPr>
          <p:nvPr/>
        </p:nvSpPr>
        <p:spPr bwMode="auto">
          <a:xfrm>
            <a:off x="0" y="1187450"/>
            <a:ext cx="815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kumimoji="1" lang="en-US" altLang="zh-CN" sz="1600" b="1" i="1" baseline="0">
                <a:solidFill>
                  <a:srgbClr val="000000"/>
                </a:solidFill>
                <a:latin typeface="Arial Narrow" charset="0"/>
                <a:ea typeface="SimSun" charset="0"/>
                <a:cs typeface="Times New Roman" charset="0"/>
              </a:rPr>
              <a:t>Bible Visual Resource Book</a:t>
            </a:r>
            <a:r>
              <a:rPr kumimoji="1" lang="en-US" altLang="zh-CN" sz="1600" b="1" baseline="0">
                <a:solidFill>
                  <a:srgbClr val="000000"/>
                </a:solidFill>
                <a:latin typeface="Arial Narrow" charset="0"/>
                <a:ea typeface="SimSun" charset="0"/>
                <a:cs typeface="Times New Roman" charset="0"/>
              </a:rPr>
              <a:t>, 99; Gene Getz, Nehemiah,” in </a:t>
            </a:r>
            <a:r>
              <a:rPr kumimoji="1" lang="en-US" altLang="zh-CN" sz="1600" b="1" i="1" baseline="0">
                <a:solidFill>
                  <a:srgbClr val="000000"/>
                </a:solidFill>
                <a:latin typeface="Arial Narrow" charset="0"/>
                <a:ea typeface="SimSun" charset="0"/>
                <a:cs typeface="Times New Roman" charset="0"/>
              </a:rPr>
              <a:t>Bible Knowledge Commentary</a:t>
            </a:r>
            <a:r>
              <a:rPr kumimoji="1" lang="en-US" altLang="zh-CN" sz="1600" b="1" baseline="0">
                <a:solidFill>
                  <a:srgbClr val="000000"/>
                </a:solidFill>
                <a:latin typeface="Arial Narrow" charset="0"/>
                <a:ea typeface="SimSun" charset="0"/>
                <a:cs typeface="Times New Roman" charset="0"/>
              </a:rPr>
              <a:t>, 1:679</a:t>
            </a:r>
            <a:endParaRPr kumimoji="1" lang="en-US" sz="1600" b="1" baseline="0">
              <a:solidFill>
                <a:srgbClr val="000000"/>
              </a:solidFill>
              <a:latin typeface="Arial Narrow"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638800" y="1600200"/>
            <a:ext cx="2895600" cy="3657600"/>
          </a:xfrm>
          <a:solidFill>
            <a:schemeClr val="accent1"/>
          </a:solidFill>
          <a:ln>
            <a:solidFill>
              <a:srgbClr val="000000"/>
            </a:solidFill>
            <a:miter lim="800000"/>
            <a:headEnd/>
            <a:tailEnd/>
          </a:ln>
        </p:spPr>
        <p:txBody>
          <a:bodyPr anchor="ctr" anchorCtr="1"/>
          <a:lstStyle/>
          <a:p>
            <a:pPr algn="ctr"/>
            <a:r>
              <a:rPr lang="en-US" altLang="zh-CN" sz="3200" b="1">
                <a:solidFill>
                  <a:srgbClr val="000000"/>
                </a:solidFill>
                <a:latin typeface="Times New Roman" charset="0"/>
                <a:ea typeface="SimSun" charset="0"/>
                <a:cs typeface="Times New Roman" charset="0"/>
              </a:rPr>
              <a:t>Giê-ru-sa-lem thời các cuộc hồi hương</a:t>
            </a:r>
            <a:endParaRPr lang="en-US" sz="2000" b="1">
              <a:solidFill>
                <a:srgbClr val="000000"/>
              </a:solidFill>
              <a:latin typeface="Times New Roman" charset="0"/>
              <a:ea typeface="SimSun" charset="0"/>
              <a:cs typeface="Times New Roman" charset="0"/>
            </a:endParaRPr>
          </a:p>
        </p:txBody>
      </p:sp>
      <p:sp>
        <p:nvSpPr>
          <p:cNvPr id="80899" name="Text Box 3"/>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304</a:t>
            </a:r>
          </a:p>
        </p:txBody>
      </p:sp>
      <p:pic>
        <p:nvPicPr>
          <p:cNvPr id="80900" name="Picture 7"/>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5233988"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901" name="Text Box 9"/>
          <p:cNvSpPr txBox="1">
            <a:spLocks noChangeArrowheads="1"/>
          </p:cNvSpPr>
          <p:nvPr/>
        </p:nvSpPr>
        <p:spPr bwMode="auto">
          <a:xfrm>
            <a:off x="5394325" y="59372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endParaRPr lang="en-US"/>
          </a:p>
        </p:txBody>
      </p:sp>
      <p:sp>
        <p:nvSpPr>
          <p:cNvPr id="80902" name="Text Box 10"/>
          <p:cNvSpPr txBox="1">
            <a:spLocks noChangeArrowheads="1"/>
          </p:cNvSpPr>
          <p:nvPr/>
        </p:nvSpPr>
        <p:spPr bwMode="auto">
          <a:xfrm>
            <a:off x="5410200" y="5867400"/>
            <a:ext cx="3733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r>
              <a:rPr kumimoji="1" lang="en-US" altLang="zh-CN" sz="1600" b="1" i="1" baseline="0">
                <a:solidFill>
                  <a:srgbClr val="000000"/>
                </a:solidFill>
                <a:latin typeface="Arial Narrow" charset="0"/>
                <a:ea typeface="SimSun" charset="0"/>
                <a:cs typeface="Times New Roman" charset="0"/>
              </a:rPr>
              <a:t>Bible Visual Resource Book</a:t>
            </a:r>
            <a:r>
              <a:rPr kumimoji="1" lang="en-US" altLang="zh-CN" sz="1600" b="1" baseline="0">
                <a:solidFill>
                  <a:srgbClr val="000000"/>
                </a:solidFill>
                <a:latin typeface="Arial Narrow" charset="0"/>
                <a:ea typeface="SimSun" charset="0"/>
                <a:cs typeface="Times New Roman" charset="0"/>
              </a:rPr>
              <a:t>, 99; Gene Getz, Nehemiah,” in </a:t>
            </a:r>
            <a:r>
              <a:rPr kumimoji="1" lang="en-US" altLang="zh-CN" sz="1600" b="1" i="1" baseline="0">
                <a:solidFill>
                  <a:srgbClr val="000000"/>
                </a:solidFill>
                <a:latin typeface="Arial Narrow" charset="0"/>
                <a:ea typeface="SimSun" charset="0"/>
                <a:cs typeface="Times New Roman" charset="0"/>
              </a:rPr>
              <a:t>Bible Knowledge Commentary</a:t>
            </a:r>
            <a:r>
              <a:rPr kumimoji="1" lang="en-US" altLang="zh-CN" sz="1600" b="1" baseline="0">
                <a:solidFill>
                  <a:srgbClr val="000000"/>
                </a:solidFill>
                <a:latin typeface="Arial Narrow" charset="0"/>
                <a:ea typeface="SimSun" charset="0"/>
                <a:cs typeface="Times New Roman" charset="0"/>
              </a:rPr>
              <a:t>, 1:679</a:t>
            </a:r>
            <a:endParaRPr kumimoji="1" lang="en-US" sz="1600" b="1" baseline="0">
              <a:solidFill>
                <a:srgbClr val="000000"/>
              </a:solidFill>
              <a:latin typeface="Arial Narrow" charset="0"/>
              <a:ea typeface="SimSun" charset="0"/>
              <a:cs typeface="Times New Roman"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2536169475"/>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434" name="Rectangle 1026"/>
          <p:cNvSpPr>
            <a:spLocks noChangeArrowheads="1"/>
          </p:cNvSpPr>
          <p:nvPr/>
        </p:nvSpPr>
        <p:spPr bwMode="auto">
          <a:xfrm>
            <a:off x="76200" y="1066800"/>
            <a:ext cx="8915400" cy="685800"/>
          </a:xfrm>
          <a:prstGeom prst="rect">
            <a:avLst/>
          </a:prstGeom>
          <a:solidFill>
            <a:srgbClr val="000000"/>
          </a:solidFill>
          <a:ln w="12700">
            <a:solidFill>
              <a:schemeClr val="tx1"/>
            </a:solidFill>
            <a:miter lim="800000"/>
            <a:headEnd type="none" w="sm" len="sm"/>
            <a:tailEnd type="none" w="sm" len="sm"/>
          </a:ln>
        </p:spPr>
        <p:txBody>
          <a:bodyPr wrap="none" anchor="ctr"/>
          <a:lstStyle/>
          <a:p>
            <a:endParaRPr lang="en-US"/>
          </a:p>
        </p:txBody>
      </p:sp>
      <p:sp>
        <p:nvSpPr>
          <p:cNvPr id="18435" name="Rectangle 1027"/>
          <p:cNvSpPr>
            <a:spLocks noChangeArrowheads="1"/>
          </p:cNvSpPr>
          <p:nvPr/>
        </p:nvSpPr>
        <p:spPr bwMode="auto">
          <a:xfrm>
            <a:off x="857250" y="609600"/>
            <a:ext cx="6970713" cy="396875"/>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kumimoji="1" lang="en-US" altLang="zh-CN" sz="2000" b="1" baseline="0">
                <a:solidFill>
                  <a:srgbClr val="FFFFFF"/>
                </a:solidFill>
                <a:latin typeface="Arial Narrow" charset="0"/>
                <a:ea typeface="SimSun" charset="0"/>
                <a:cs typeface="Times New Roman" charset="0"/>
              </a:rPr>
              <a:t>Gene Getz, “Nehemiah,” in </a:t>
            </a:r>
            <a:r>
              <a:rPr kumimoji="1" lang="en-US" altLang="zh-CN" sz="2000" b="1" i="1" baseline="0">
                <a:solidFill>
                  <a:srgbClr val="FFFFFF"/>
                </a:solidFill>
                <a:latin typeface="Arial Narrow" charset="0"/>
                <a:ea typeface="SimSun" charset="0"/>
                <a:cs typeface="Times New Roman" charset="0"/>
              </a:rPr>
              <a:t>The Bible Knowledge Commentary</a:t>
            </a:r>
            <a:r>
              <a:rPr kumimoji="1" lang="en-US" altLang="zh-CN" sz="2000" b="1" baseline="0">
                <a:solidFill>
                  <a:srgbClr val="FFFFFF"/>
                </a:solidFill>
                <a:latin typeface="Arial Narrow" charset="0"/>
                <a:ea typeface="SimSun" charset="0"/>
                <a:cs typeface="Times New Roman" charset="0"/>
              </a:rPr>
              <a:t>, 1:681</a:t>
            </a:r>
            <a:endParaRPr kumimoji="1" lang="en-US" sz="2000" b="1" baseline="0">
              <a:solidFill>
                <a:srgbClr val="FFFFFF"/>
              </a:solidFill>
              <a:latin typeface="Arial Narrow" charset="0"/>
              <a:ea typeface="SimSun" charset="0"/>
              <a:cs typeface="Times New Roman" charset="0"/>
            </a:endParaRPr>
          </a:p>
        </p:txBody>
      </p:sp>
      <p:sp>
        <p:nvSpPr>
          <p:cNvPr id="18436" name="Rectangle 1028"/>
          <p:cNvSpPr>
            <a:spLocks noGrp="1" noChangeArrowheads="1"/>
          </p:cNvSpPr>
          <p:nvPr>
            <p:ph type="title"/>
          </p:nvPr>
        </p:nvSpPr>
        <p:spPr>
          <a:xfrm>
            <a:off x="152400" y="76200"/>
            <a:ext cx="8001000" cy="609600"/>
          </a:xfrm>
          <a:solidFill>
            <a:schemeClr val="accent1"/>
          </a:solidFill>
          <a:ln>
            <a:solidFill>
              <a:srgbClr val="000000"/>
            </a:solidFill>
            <a:miter lim="800000"/>
            <a:headEnd/>
            <a:tailEnd/>
          </a:ln>
        </p:spPr>
        <p:txBody>
          <a:bodyPr/>
          <a:lstStyle/>
          <a:p>
            <a:pPr algn="ctr"/>
            <a:r>
              <a:rPr lang="en-US" altLang="zh-CN" sz="3100" b="1">
                <a:solidFill>
                  <a:schemeClr val="tx1"/>
                </a:solidFill>
                <a:latin typeface="Times New Roman" charset="0"/>
                <a:ea typeface="SimSun" charset="0"/>
                <a:cs typeface="Times New Roman" charset="0"/>
              </a:rPr>
              <a:t>Đáp ứng của Nê-hê-mi đối với các nan đề</a:t>
            </a:r>
            <a:endParaRPr lang="en-US" sz="2000" b="1">
              <a:solidFill>
                <a:schemeClr val="tx1"/>
              </a:solidFill>
              <a:latin typeface="Times New Roman" charset="0"/>
              <a:ea typeface="SimSun" charset="0"/>
              <a:cs typeface="Times New Roman" charset="0"/>
            </a:endParaRPr>
          </a:p>
        </p:txBody>
      </p:sp>
      <p:sp>
        <p:nvSpPr>
          <p:cNvPr id="18437" name="Text Box 1029"/>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305</a:t>
            </a:r>
          </a:p>
        </p:txBody>
      </p:sp>
      <p:grpSp>
        <p:nvGrpSpPr>
          <p:cNvPr id="18438" name="Group 1032"/>
          <p:cNvGrpSpPr>
            <a:grpSpLocks/>
          </p:cNvGrpSpPr>
          <p:nvPr/>
        </p:nvGrpSpPr>
        <p:grpSpPr bwMode="auto">
          <a:xfrm>
            <a:off x="85725" y="1073150"/>
            <a:ext cx="4448175" cy="633413"/>
            <a:chOff x="0" y="0"/>
            <a:chExt cx="1806" cy="403"/>
          </a:xfrm>
        </p:grpSpPr>
        <p:sp>
          <p:nvSpPr>
            <p:cNvPr id="18479" name="Rectangle 1033"/>
            <p:cNvSpPr>
              <a:spLocks noChangeArrowheads="1"/>
            </p:cNvSpPr>
            <p:nvPr/>
          </p:nvSpPr>
          <p:spPr bwMode="auto">
            <a:xfrm>
              <a:off x="0" y="0"/>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bIns="0" anchor="ctr" anchorCtr="1"/>
            <a:lstStyle/>
            <a:p>
              <a:pPr eaLnBrk="1" hangingPunct="1"/>
              <a:r>
                <a:rPr lang="en-US" sz="2800" b="1" baseline="0">
                  <a:solidFill>
                    <a:srgbClr val="FFFFFF"/>
                  </a:solidFill>
                  <a:latin typeface="Arial" charset="0"/>
                </a:rPr>
                <a:t>Nan đề</a:t>
              </a:r>
            </a:p>
          </p:txBody>
        </p:sp>
        <p:sp>
          <p:nvSpPr>
            <p:cNvPr id="18480" name="Rectangle 1034"/>
            <p:cNvSpPr>
              <a:spLocks noChangeArrowheads="1"/>
            </p:cNvSpPr>
            <p:nvPr/>
          </p:nvSpPr>
          <p:spPr bwMode="auto">
            <a:xfrm>
              <a:off x="0" y="0"/>
              <a:ext cx="1806"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39" name="Group 1035"/>
          <p:cNvGrpSpPr>
            <a:grpSpLocks/>
          </p:cNvGrpSpPr>
          <p:nvPr/>
        </p:nvGrpSpPr>
        <p:grpSpPr bwMode="auto">
          <a:xfrm>
            <a:off x="4533900" y="1073150"/>
            <a:ext cx="4448175" cy="633413"/>
            <a:chOff x="1806" y="0"/>
            <a:chExt cx="1806" cy="403"/>
          </a:xfrm>
        </p:grpSpPr>
        <p:sp>
          <p:nvSpPr>
            <p:cNvPr id="18477" name="Rectangle 1036"/>
            <p:cNvSpPr>
              <a:spLocks noChangeArrowheads="1"/>
            </p:cNvSpPr>
            <p:nvPr/>
          </p:nvSpPr>
          <p:spPr bwMode="auto">
            <a:xfrm>
              <a:off x="1806" y="0"/>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bIns="0" anchor="ctr" anchorCtr="1"/>
            <a:lstStyle/>
            <a:p>
              <a:pPr eaLnBrk="1" hangingPunct="1"/>
              <a:r>
                <a:rPr lang="en-US" sz="2800" b="1" baseline="0">
                  <a:solidFill>
                    <a:srgbClr val="FFFFFF"/>
                  </a:solidFill>
                  <a:latin typeface="Arial" charset="0"/>
                </a:rPr>
                <a:t>Đáp ứng</a:t>
              </a:r>
            </a:p>
          </p:txBody>
        </p:sp>
        <p:sp>
          <p:nvSpPr>
            <p:cNvPr id="18478" name="Rectangle 1037"/>
            <p:cNvSpPr>
              <a:spLocks noChangeArrowheads="1"/>
            </p:cNvSpPr>
            <p:nvPr/>
          </p:nvSpPr>
          <p:spPr bwMode="auto">
            <a:xfrm>
              <a:off x="1806" y="0"/>
              <a:ext cx="1806"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0" name="Group 1038"/>
          <p:cNvGrpSpPr>
            <a:grpSpLocks/>
          </p:cNvGrpSpPr>
          <p:nvPr/>
        </p:nvGrpSpPr>
        <p:grpSpPr bwMode="auto">
          <a:xfrm>
            <a:off x="85725" y="1706563"/>
            <a:ext cx="4448175" cy="814387"/>
            <a:chOff x="0" y="403"/>
            <a:chExt cx="1806" cy="518"/>
          </a:xfrm>
        </p:grpSpPr>
        <p:sp>
          <p:nvSpPr>
            <p:cNvPr id="18475" name="Rectangle 1039"/>
            <p:cNvSpPr>
              <a:spLocks noChangeArrowheads="1"/>
            </p:cNvSpPr>
            <p:nvPr/>
          </p:nvSpPr>
          <p:spPr bwMode="auto">
            <a:xfrm>
              <a:off x="0" y="403"/>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b="1" baseline="0">
                  <a:solidFill>
                    <a:srgbClr val="FFFFFF"/>
                  </a:solidFill>
                  <a:cs typeface="Times New Roman" charset="0"/>
                </a:rPr>
                <a:t>Tường thành bị sụp đổ và cổng thành bị đốt (1:2-3)</a:t>
              </a:r>
              <a:endParaRPr lang="en-US" b="1" baseline="0">
                <a:solidFill>
                  <a:srgbClr val="FFFFFF"/>
                </a:solidFill>
              </a:endParaRPr>
            </a:p>
          </p:txBody>
        </p:sp>
        <p:sp>
          <p:nvSpPr>
            <p:cNvPr id="18476" name="Rectangle 1040"/>
            <p:cNvSpPr>
              <a:spLocks noChangeArrowheads="1"/>
            </p:cNvSpPr>
            <p:nvPr/>
          </p:nvSpPr>
          <p:spPr bwMode="auto">
            <a:xfrm>
              <a:off x="0" y="403"/>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1" name="Group 1041"/>
          <p:cNvGrpSpPr>
            <a:grpSpLocks/>
          </p:cNvGrpSpPr>
          <p:nvPr/>
        </p:nvGrpSpPr>
        <p:grpSpPr bwMode="auto">
          <a:xfrm>
            <a:off x="4533900" y="1706563"/>
            <a:ext cx="4448175" cy="814387"/>
            <a:chOff x="1806" y="403"/>
            <a:chExt cx="1806" cy="518"/>
          </a:xfrm>
        </p:grpSpPr>
        <p:sp>
          <p:nvSpPr>
            <p:cNvPr id="18473" name="Rectangle 1042"/>
            <p:cNvSpPr>
              <a:spLocks noChangeArrowheads="1"/>
            </p:cNvSpPr>
            <p:nvPr/>
          </p:nvSpPr>
          <p:spPr bwMode="auto">
            <a:xfrm>
              <a:off x="1806" y="403"/>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000" b="1" baseline="0">
                  <a:solidFill>
                    <a:srgbClr val="FFFFFF"/>
                  </a:solidFill>
                  <a:cs typeface="Times New Roman" charset="0"/>
                </a:rPr>
                <a:t>Đau buồn và cầu nguyện (1:4), &amp; thúc giục dân chúng xây dựng lại (2:17-18)</a:t>
              </a:r>
              <a:endParaRPr lang="en-US" sz="2000" b="1" baseline="0">
                <a:solidFill>
                  <a:srgbClr val="FFFFFF"/>
                </a:solidFill>
              </a:endParaRPr>
            </a:p>
          </p:txBody>
        </p:sp>
        <p:sp>
          <p:nvSpPr>
            <p:cNvPr id="18474" name="Rectangle 1043"/>
            <p:cNvSpPr>
              <a:spLocks noChangeArrowheads="1"/>
            </p:cNvSpPr>
            <p:nvPr/>
          </p:nvSpPr>
          <p:spPr bwMode="auto">
            <a:xfrm>
              <a:off x="1806" y="403"/>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2" name="Group 1044"/>
          <p:cNvGrpSpPr>
            <a:grpSpLocks/>
          </p:cNvGrpSpPr>
          <p:nvPr/>
        </p:nvGrpSpPr>
        <p:grpSpPr bwMode="auto">
          <a:xfrm>
            <a:off x="85725" y="2520950"/>
            <a:ext cx="4448175" cy="815975"/>
            <a:chOff x="0" y="921"/>
            <a:chExt cx="1806" cy="518"/>
          </a:xfrm>
        </p:grpSpPr>
        <p:sp>
          <p:nvSpPr>
            <p:cNvPr id="18471" name="Rectangle 1045"/>
            <p:cNvSpPr>
              <a:spLocks noChangeArrowheads="1"/>
            </p:cNvSpPr>
            <p:nvPr/>
          </p:nvSpPr>
          <p:spPr bwMode="auto">
            <a:xfrm>
              <a:off x="0" y="921"/>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b="1" baseline="0">
                  <a:solidFill>
                    <a:srgbClr val="FFFFFF"/>
                  </a:solidFill>
                  <a:cs typeface="Times New Roman" charset="0"/>
                </a:rPr>
                <a:t>Lời cáo buộc dối đối với những người làm việc (2:19)</a:t>
              </a:r>
              <a:endParaRPr lang="en-US" b="1" baseline="0">
                <a:solidFill>
                  <a:srgbClr val="FFFFFF"/>
                </a:solidFill>
              </a:endParaRPr>
            </a:p>
          </p:txBody>
        </p:sp>
        <p:sp>
          <p:nvSpPr>
            <p:cNvPr id="18472" name="Rectangle 1046"/>
            <p:cNvSpPr>
              <a:spLocks noChangeArrowheads="1"/>
            </p:cNvSpPr>
            <p:nvPr/>
          </p:nvSpPr>
          <p:spPr bwMode="auto">
            <a:xfrm>
              <a:off x="0" y="921"/>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3" name="Group 1047"/>
          <p:cNvGrpSpPr>
            <a:grpSpLocks/>
          </p:cNvGrpSpPr>
          <p:nvPr/>
        </p:nvGrpSpPr>
        <p:grpSpPr bwMode="auto">
          <a:xfrm>
            <a:off x="4533900" y="2520950"/>
            <a:ext cx="4448175" cy="815975"/>
            <a:chOff x="1806" y="921"/>
            <a:chExt cx="1806" cy="518"/>
          </a:xfrm>
        </p:grpSpPr>
        <p:sp>
          <p:nvSpPr>
            <p:cNvPr id="18469" name="Rectangle 1048"/>
            <p:cNvSpPr>
              <a:spLocks noChangeArrowheads="1"/>
            </p:cNvSpPr>
            <p:nvPr/>
          </p:nvSpPr>
          <p:spPr bwMode="auto">
            <a:xfrm>
              <a:off x="1806" y="921"/>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Tin chắc rằng Đức Chúa Trời sẽ ban cho họ thành công (2:20)</a:t>
              </a:r>
              <a:endParaRPr lang="en-US" sz="2200" b="1" baseline="0">
                <a:solidFill>
                  <a:srgbClr val="FFFFFF"/>
                </a:solidFill>
              </a:endParaRPr>
            </a:p>
          </p:txBody>
        </p:sp>
        <p:sp>
          <p:nvSpPr>
            <p:cNvPr id="18470" name="Rectangle 1049"/>
            <p:cNvSpPr>
              <a:spLocks noChangeArrowheads="1"/>
            </p:cNvSpPr>
            <p:nvPr/>
          </p:nvSpPr>
          <p:spPr bwMode="auto">
            <a:xfrm>
              <a:off x="1806" y="921"/>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4" name="Group 1050"/>
          <p:cNvGrpSpPr>
            <a:grpSpLocks/>
          </p:cNvGrpSpPr>
          <p:nvPr/>
        </p:nvGrpSpPr>
        <p:grpSpPr bwMode="auto">
          <a:xfrm>
            <a:off x="85725" y="3336925"/>
            <a:ext cx="4448175" cy="814388"/>
            <a:chOff x="0" y="1439"/>
            <a:chExt cx="1806" cy="518"/>
          </a:xfrm>
        </p:grpSpPr>
        <p:sp>
          <p:nvSpPr>
            <p:cNvPr id="18467" name="Rectangle 1051"/>
            <p:cNvSpPr>
              <a:spLocks noChangeArrowheads="1"/>
            </p:cNvSpPr>
            <p:nvPr/>
          </p:nvSpPr>
          <p:spPr bwMode="auto">
            <a:xfrm>
              <a:off x="0" y="1439"/>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b="1" baseline="0">
                  <a:solidFill>
                    <a:srgbClr val="FFFFFF"/>
                  </a:solidFill>
                  <a:cs typeface="Times New Roman" charset="0"/>
                </a:rPr>
                <a:t>Nhạo báng những người làm việc (4:1-3)</a:t>
              </a:r>
              <a:endParaRPr lang="en-US" b="1" baseline="0">
                <a:solidFill>
                  <a:srgbClr val="FFFFFF"/>
                </a:solidFill>
              </a:endParaRPr>
            </a:p>
          </p:txBody>
        </p:sp>
        <p:sp>
          <p:nvSpPr>
            <p:cNvPr id="18468" name="Rectangle 1052"/>
            <p:cNvSpPr>
              <a:spLocks noChangeArrowheads="1"/>
            </p:cNvSpPr>
            <p:nvPr/>
          </p:nvSpPr>
          <p:spPr bwMode="auto">
            <a:xfrm>
              <a:off x="0" y="1439"/>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5" name="Group 1053"/>
          <p:cNvGrpSpPr>
            <a:grpSpLocks/>
          </p:cNvGrpSpPr>
          <p:nvPr/>
        </p:nvGrpSpPr>
        <p:grpSpPr bwMode="auto">
          <a:xfrm>
            <a:off x="4533900" y="3336925"/>
            <a:ext cx="4448175" cy="814388"/>
            <a:chOff x="1806" y="1439"/>
            <a:chExt cx="1806" cy="518"/>
          </a:xfrm>
        </p:grpSpPr>
        <p:sp>
          <p:nvSpPr>
            <p:cNvPr id="18465" name="Rectangle 1054"/>
            <p:cNvSpPr>
              <a:spLocks noChangeArrowheads="1"/>
            </p:cNvSpPr>
            <p:nvPr/>
          </p:nvSpPr>
          <p:spPr bwMode="auto">
            <a:xfrm>
              <a:off x="1806" y="1439"/>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Cầu nguyện (4:4-5) &amp; hành động (siêng năng trong công việc, 4:6)</a:t>
              </a:r>
              <a:endParaRPr lang="en-US" sz="2200" b="1" baseline="0">
                <a:solidFill>
                  <a:srgbClr val="FFFFFF"/>
                </a:solidFill>
              </a:endParaRPr>
            </a:p>
          </p:txBody>
        </p:sp>
        <p:sp>
          <p:nvSpPr>
            <p:cNvPr id="18466" name="Rectangle 1055"/>
            <p:cNvSpPr>
              <a:spLocks noChangeArrowheads="1"/>
            </p:cNvSpPr>
            <p:nvPr/>
          </p:nvSpPr>
          <p:spPr bwMode="auto">
            <a:xfrm>
              <a:off x="1806" y="1439"/>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6" name="Group 1056"/>
          <p:cNvGrpSpPr>
            <a:grpSpLocks/>
          </p:cNvGrpSpPr>
          <p:nvPr/>
        </p:nvGrpSpPr>
        <p:grpSpPr bwMode="auto">
          <a:xfrm>
            <a:off x="85725" y="4151313"/>
            <a:ext cx="4448175" cy="633412"/>
            <a:chOff x="0" y="1957"/>
            <a:chExt cx="1806" cy="403"/>
          </a:xfrm>
        </p:grpSpPr>
        <p:sp>
          <p:nvSpPr>
            <p:cNvPr id="18463" name="Rectangle 1057"/>
            <p:cNvSpPr>
              <a:spLocks noChangeArrowheads="1"/>
            </p:cNvSpPr>
            <p:nvPr/>
          </p:nvSpPr>
          <p:spPr bwMode="auto">
            <a:xfrm>
              <a:off x="0" y="1957"/>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b="1" baseline="0">
                  <a:solidFill>
                    <a:srgbClr val="FFFFFF"/>
                  </a:solidFill>
                  <a:cs typeface="Times New Roman" charset="0"/>
                </a:rPr>
                <a:t>Âm mưu tấn công họ (4:7-8)</a:t>
              </a:r>
              <a:endParaRPr lang="en-US" b="1" baseline="0">
                <a:solidFill>
                  <a:srgbClr val="FFFFFF"/>
                </a:solidFill>
              </a:endParaRPr>
            </a:p>
          </p:txBody>
        </p:sp>
        <p:sp>
          <p:nvSpPr>
            <p:cNvPr id="18464" name="Rectangle 1058"/>
            <p:cNvSpPr>
              <a:spLocks noChangeArrowheads="1"/>
            </p:cNvSpPr>
            <p:nvPr/>
          </p:nvSpPr>
          <p:spPr bwMode="auto">
            <a:xfrm>
              <a:off x="0" y="1957"/>
              <a:ext cx="1806"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7" name="Group 1059"/>
          <p:cNvGrpSpPr>
            <a:grpSpLocks/>
          </p:cNvGrpSpPr>
          <p:nvPr/>
        </p:nvGrpSpPr>
        <p:grpSpPr bwMode="auto">
          <a:xfrm>
            <a:off x="4533900" y="4151313"/>
            <a:ext cx="4448175" cy="633412"/>
            <a:chOff x="1806" y="1957"/>
            <a:chExt cx="1806" cy="403"/>
          </a:xfrm>
        </p:grpSpPr>
        <p:sp>
          <p:nvSpPr>
            <p:cNvPr id="18461" name="Rectangle 1060"/>
            <p:cNvSpPr>
              <a:spLocks noChangeArrowheads="1"/>
            </p:cNvSpPr>
            <p:nvPr/>
          </p:nvSpPr>
          <p:spPr bwMode="auto">
            <a:xfrm>
              <a:off x="1806" y="1957"/>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000" b="1" baseline="0">
                  <a:solidFill>
                    <a:srgbClr val="FFFFFF"/>
                  </a:solidFill>
                  <a:cs typeface="Times New Roman" charset="0"/>
                </a:rPr>
                <a:t>Cầu nguyện &amp; hành động (canh gác, 4:9)</a:t>
              </a:r>
              <a:endParaRPr lang="en-US" sz="2000" b="1" baseline="0">
                <a:solidFill>
                  <a:srgbClr val="FFFFFF"/>
                </a:solidFill>
              </a:endParaRPr>
            </a:p>
          </p:txBody>
        </p:sp>
        <p:sp>
          <p:nvSpPr>
            <p:cNvPr id="18462" name="Rectangle 1061"/>
            <p:cNvSpPr>
              <a:spLocks noChangeArrowheads="1"/>
            </p:cNvSpPr>
            <p:nvPr/>
          </p:nvSpPr>
          <p:spPr bwMode="auto">
            <a:xfrm>
              <a:off x="1806" y="1957"/>
              <a:ext cx="1806"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8" name="Group 1062"/>
          <p:cNvGrpSpPr>
            <a:grpSpLocks/>
          </p:cNvGrpSpPr>
          <p:nvPr/>
        </p:nvGrpSpPr>
        <p:grpSpPr bwMode="auto">
          <a:xfrm>
            <a:off x="85725" y="4784725"/>
            <a:ext cx="4448175" cy="995363"/>
            <a:chOff x="0" y="2360"/>
            <a:chExt cx="1806" cy="633"/>
          </a:xfrm>
        </p:grpSpPr>
        <p:sp>
          <p:nvSpPr>
            <p:cNvPr id="18459" name="Rectangle 1063"/>
            <p:cNvSpPr>
              <a:spLocks noChangeArrowheads="1"/>
            </p:cNvSpPr>
            <p:nvPr/>
          </p:nvSpPr>
          <p:spPr bwMode="auto">
            <a:xfrm>
              <a:off x="0" y="2360"/>
              <a:ext cx="1806" cy="63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b="1" baseline="0">
                  <a:solidFill>
                    <a:srgbClr val="FFFFFF"/>
                  </a:solidFill>
                  <a:cs typeface="Times New Roman" charset="0"/>
                </a:rPr>
                <a:t>Mệt mỏi thể xác &amp; lời đe dọa bị giết (4:10-12)</a:t>
              </a:r>
              <a:endParaRPr lang="en-US" b="1" baseline="0">
                <a:solidFill>
                  <a:srgbClr val="FFFFFF"/>
                </a:solidFill>
              </a:endParaRPr>
            </a:p>
          </p:txBody>
        </p:sp>
        <p:sp>
          <p:nvSpPr>
            <p:cNvPr id="18460" name="Rectangle 1064"/>
            <p:cNvSpPr>
              <a:spLocks noChangeArrowheads="1"/>
            </p:cNvSpPr>
            <p:nvPr/>
          </p:nvSpPr>
          <p:spPr bwMode="auto">
            <a:xfrm>
              <a:off x="0" y="2360"/>
              <a:ext cx="1806" cy="63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49" name="Group 1065"/>
          <p:cNvGrpSpPr>
            <a:grpSpLocks/>
          </p:cNvGrpSpPr>
          <p:nvPr/>
        </p:nvGrpSpPr>
        <p:grpSpPr bwMode="auto">
          <a:xfrm>
            <a:off x="4533900" y="4784725"/>
            <a:ext cx="4448175" cy="995363"/>
            <a:chOff x="1806" y="2360"/>
            <a:chExt cx="1806" cy="633"/>
          </a:xfrm>
        </p:grpSpPr>
        <p:sp>
          <p:nvSpPr>
            <p:cNvPr id="18457" name="Rectangle 1066"/>
            <p:cNvSpPr>
              <a:spLocks noChangeArrowheads="1"/>
            </p:cNvSpPr>
            <p:nvPr/>
          </p:nvSpPr>
          <p:spPr bwMode="auto">
            <a:xfrm>
              <a:off x="1806" y="2360"/>
              <a:ext cx="1806" cy="63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000" b="1" baseline="0">
                  <a:solidFill>
                    <a:srgbClr val="FFFFFF"/>
                  </a:solidFill>
                  <a:cs typeface="Times New Roman" charset="0"/>
                </a:rPr>
                <a:t>Bố trí các gia đình vũ trang (4:13, 16-18), khích lệ dân chúng (4:14, 20)</a:t>
              </a:r>
              <a:endParaRPr lang="en-US" sz="2000" b="1" baseline="0">
                <a:solidFill>
                  <a:srgbClr val="FFFFFF"/>
                </a:solidFill>
              </a:endParaRPr>
            </a:p>
          </p:txBody>
        </p:sp>
        <p:sp>
          <p:nvSpPr>
            <p:cNvPr id="18458" name="Rectangle 1067"/>
            <p:cNvSpPr>
              <a:spLocks noChangeArrowheads="1"/>
            </p:cNvSpPr>
            <p:nvPr/>
          </p:nvSpPr>
          <p:spPr bwMode="auto">
            <a:xfrm>
              <a:off x="1806" y="2360"/>
              <a:ext cx="1806" cy="63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50" name="Group 1068"/>
          <p:cNvGrpSpPr>
            <a:grpSpLocks/>
          </p:cNvGrpSpPr>
          <p:nvPr/>
        </p:nvGrpSpPr>
        <p:grpSpPr bwMode="auto">
          <a:xfrm>
            <a:off x="85725" y="5780088"/>
            <a:ext cx="4448175" cy="995362"/>
            <a:chOff x="0" y="2993"/>
            <a:chExt cx="1806" cy="633"/>
          </a:xfrm>
        </p:grpSpPr>
        <p:sp>
          <p:nvSpPr>
            <p:cNvPr id="18455" name="Rectangle 1069"/>
            <p:cNvSpPr>
              <a:spLocks noChangeArrowheads="1"/>
            </p:cNvSpPr>
            <p:nvPr/>
          </p:nvSpPr>
          <p:spPr bwMode="auto">
            <a:xfrm>
              <a:off x="0" y="2993"/>
              <a:ext cx="1806" cy="63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b="1" baseline="0">
                  <a:solidFill>
                    <a:srgbClr val="FFFFFF"/>
                  </a:solidFill>
                  <a:cs typeface="Times New Roman" charset="0"/>
                </a:rPr>
                <a:t>Khủng hoảng kinh tế và lòng tham (5:1-5)</a:t>
              </a:r>
              <a:endParaRPr lang="en-US" b="1" baseline="0">
                <a:solidFill>
                  <a:srgbClr val="FFFFFF"/>
                </a:solidFill>
              </a:endParaRPr>
            </a:p>
          </p:txBody>
        </p:sp>
        <p:sp>
          <p:nvSpPr>
            <p:cNvPr id="18456" name="Rectangle 1070"/>
            <p:cNvSpPr>
              <a:spLocks noChangeArrowheads="1"/>
            </p:cNvSpPr>
            <p:nvPr/>
          </p:nvSpPr>
          <p:spPr bwMode="auto">
            <a:xfrm>
              <a:off x="0" y="2993"/>
              <a:ext cx="1806" cy="63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8451" name="Group 1071"/>
          <p:cNvGrpSpPr>
            <a:grpSpLocks/>
          </p:cNvGrpSpPr>
          <p:nvPr/>
        </p:nvGrpSpPr>
        <p:grpSpPr bwMode="auto">
          <a:xfrm>
            <a:off x="4533900" y="5780088"/>
            <a:ext cx="4448175" cy="995362"/>
            <a:chOff x="1806" y="2993"/>
            <a:chExt cx="1806" cy="633"/>
          </a:xfrm>
        </p:grpSpPr>
        <p:sp>
          <p:nvSpPr>
            <p:cNvPr id="18453" name="Rectangle 1072"/>
            <p:cNvSpPr>
              <a:spLocks noChangeArrowheads="1"/>
            </p:cNvSpPr>
            <p:nvPr/>
          </p:nvSpPr>
          <p:spPr bwMode="auto">
            <a:xfrm>
              <a:off x="1806" y="2993"/>
              <a:ext cx="1806" cy="63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000" b="1" baseline="0">
                  <a:solidFill>
                    <a:srgbClr val="FFFFFF"/>
                  </a:solidFill>
                  <a:cs typeface="Times New Roman" charset="0"/>
                </a:rPr>
                <a:t>Giận dữ (5:6), phê phán, quở trách (5:7), &amp; hành động (trả tiền lời lại cho người mắc nợ, 5:7b-11)</a:t>
              </a:r>
              <a:endParaRPr lang="en-US" sz="2000" b="1" baseline="0">
                <a:solidFill>
                  <a:srgbClr val="FFFFFF"/>
                </a:solidFill>
              </a:endParaRPr>
            </a:p>
          </p:txBody>
        </p:sp>
        <p:sp>
          <p:nvSpPr>
            <p:cNvPr id="18454" name="Rectangle 1073"/>
            <p:cNvSpPr>
              <a:spLocks noChangeArrowheads="1"/>
            </p:cNvSpPr>
            <p:nvPr/>
          </p:nvSpPr>
          <p:spPr bwMode="auto">
            <a:xfrm>
              <a:off x="1806" y="2993"/>
              <a:ext cx="1806" cy="63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sp>
        <p:nvSpPr>
          <p:cNvPr id="18452" name="Rectangle 1074"/>
          <p:cNvSpPr>
            <a:spLocks noChangeArrowheads="1"/>
          </p:cNvSpPr>
          <p:nvPr/>
        </p:nvSpPr>
        <p:spPr bwMode="auto">
          <a:xfrm>
            <a:off x="76200" y="1066800"/>
            <a:ext cx="8915400" cy="5715000"/>
          </a:xfrm>
          <a:prstGeom prst="rect">
            <a:avLst/>
          </a:prstGeom>
          <a:noFill/>
          <a:ln w="1428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4000" b="1" baseline="0" dirty="0" err="1">
                <a:solidFill>
                  <a:srgbClr val="FFFFFF"/>
                </a:solidFill>
                <a:cs typeface="Arial" charset="0"/>
              </a:rPr>
              <a:t>Tải</a:t>
            </a:r>
            <a:r>
              <a:rPr lang="en-US" sz="4000" b="1" baseline="0" dirty="0">
                <a:solidFill>
                  <a:srgbClr val="FFFFFF"/>
                </a:solidFill>
                <a:cs typeface="Arial" charset="0"/>
              </a:rPr>
              <a:t> </a:t>
            </a:r>
            <a:r>
              <a:rPr lang="en-US" sz="4000" b="1" baseline="0" dirty="0" err="1">
                <a:solidFill>
                  <a:srgbClr val="FFFFFF"/>
                </a:solidFill>
                <a:cs typeface="Arial" charset="0"/>
              </a:rPr>
              <a:t>Về</a:t>
            </a:r>
            <a:r>
              <a:rPr lang="en-US" sz="4000" b="1" baseline="0" dirty="0">
                <a:solidFill>
                  <a:srgbClr val="FFFFFF"/>
                </a:solidFill>
                <a:cs typeface="Arial" charset="0"/>
              </a:rPr>
              <a:t> </a:t>
            </a:r>
            <a:r>
              <a:rPr lang="en-US" sz="4000" b="1" baseline="0" dirty="0" err="1">
                <a:solidFill>
                  <a:srgbClr val="FFFFFF"/>
                </a:solidFill>
                <a:cs typeface="Arial" charset="0"/>
              </a:rPr>
              <a:t>Tài</a:t>
            </a:r>
            <a:r>
              <a:rPr lang="en-US" sz="4000" b="1" baseline="0" dirty="0">
                <a:solidFill>
                  <a:srgbClr val="FFFFFF"/>
                </a:solidFill>
                <a:cs typeface="Arial" charset="0"/>
              </a:rPr>
              <a:t> </a:t>
            </a:r>
            <a:r>
              <a:rPr lang="en-US" sz="4000" b="1" baseline="0" dirty="0" err="1">
                <a:solidFill>
                  <a:srgbClr val="FFFFFF"/>
                </a:solidFill>
                <a:cs typeface="Arial" charset="0"/>
              </a:rPr>
              <a:t>Liệu</a:t>
            </a:r>
            <a:r>
              <a:rPr lang="en-US" sz="4000" b="1" baseline="0" dirty="0">
                <a:solidFill>
                  <a:srgbClr val="FFFFFF"/>
                </a:solidFill>
                <a:cs typeface="Arial" charset="0"/>
              </a:rPr>
              <a:t> </a:t>
            </a:r>
          </a:p>
          <a:p>
            <a:pPr eaLnBrk="1" hangingPunct="1"/>
            <a:r>
              <a:rPr lang="en-US" sz="4000" b="1" baseline="0" dirty="0" err="1">
                <a:solidFill>
                  <a:srgbClr val="FFFFFF"/>
                </a:solidFill>
                <a:cs typeface="Arial" charset="0"/>
              </a:rPr>
              <a:t>Nghiên</a:t>
            </a:r>
            <a:r>
              <a:rPr lang="en-US" sz="4000" b="1" baseline="0" dirty="0">
                <a:solidFill>
                  <a:srgbClr val="FFFFFF"/>
                </a:solidFill>
                <a:cs typeface="Arial" charset="0"/>
              </a:rPr>
              <a:t> </a:t>
            </a:r>
            <a:r>
              <a:rPr lang="en-US" sz="4000" b="1" baseline="0" dirty="0" err="1">
                <a:solidFill>
                  <a:srgbClr val="FFFFFF"/>
                </a:solidFill>
                <a:cs typeface="Arial" charset="0"/>
              </a:rPr>
              <a:t>Cứu</a:t>
            </a:r>
            <a:r>
              <a:rPr lang="en-US" sz="4000" b="1" baseline="0" dirty="0">
                <a:solidFill>
                  <a:srgbClr val="FFFFFF"/>
                </a:solidFill>
                <a:cs typeface="Arial" charset="0"/>
              </a:rPr>
              <a:t> </a:t>
            </a:r>
            <a:r>
              <a:rPr lang="en-US" sz="4000" b="1" baseline="0" dirty="0" err="1">
                <a:solidFill>
                  <a:srgbClr val="FFFFFF"/>
                </a:solidFill>
                <a:cs typeface="Arial" charset="0"/>
              </a:rPr>
              <a:t>Kinh</a:t>
            </a:r>
            <a:r>
              <a:rPr lang="en-US" sz="4000" b="1" baseline="0" dirty="0">
                <a:solidFill>
                  <a:srgbClr val="FFFFFF"/>
                </a:solidFill>
                <a:cs typeface="Arial" charset="0"/>
              </a:rPr>
              <a:t> </a:t>
            </a:r>
            <a:r>
              <a:rPr lang="en-US" sz="4000" b="1" baseline="0" dirty="0" err="1">
                <a:solidFill>
                  <a:srgbClr val="FFFFFF"/>
                </a:solidFill>
                <a:cs typeface="Arial" charset="0"/>
              </a:rPr>
              <a:t>Thánh</a:t>
            </a:r>
            <a:endParaRPr lang="en-US" sz="4000" b="1" baseline="0" dirty="0">
              <a:solidFill>
                <a:srgbClr val="FFFFFF"/>
              </a:solidFill>
              <a:cs typeface="Arial" charset="0"/>
            </a:endParaRPr>
          </a:p>
        </p:txBody>
      </p:sp>
    </p:spTree>
    <p:extLst>
      <p:ext uri="{BB962C8B-B14F-4D97-AF65-F5344CB8AC3E}">
        <p14:creationId xmlns:p14="http://schemas.microsoft.com/office/powerpoint/2010/main" val="155872666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458" name="Rectangle 1026"/>
          <p:cNvSpPr>
            <a:spLocks noChangeArrowheads="1"/>
          </p:cNvSpPr>
          <p:nvPr/>
        </p:nvSpPr>
        <p:spPr bwMode="auto">
          <a:xfrm>
            <a:off x="152400" y="1143000"/>
            <a:ext cx="8839200" cy="609600"/>
          </a:xfrm>
          <a:prstGeom prst="rect">
            <a:avLst/>
          </a:prstGeom>
          <a:solidFill>
            <a:srgbClr val="000000"/>
          </a:solidFill>
          <a:ln w="12700">
            <a:solidFill>
              <a:schemeClr val="tx1"/>
            </a:solidFill>
            <a:miter lim="800000"/>
            <a:headEnd type="none" w="sm" len="sm"/>
            <a:tailEnd type="none" w="sm" len="sm"/>
          </a:ln>
        </p:spPr>
        <p:txBody>
          <a:bodyPr wrap="none" anchor="ctr"/>
          <a:lstStyle/>
          <a:p>
            <a:endParaRPr lang="en-US"/>
          </a:p>
        </p:txBody>
      </p:sp>
      <p:sp>
        <p:nvSpPr>
          <p:cNvPr id="19459" name="Rectangle 1027"/>
          <p:cNvSpPr>
            <a:spLocks noChangeArrowheads="1"/>
          </p:cNvSpPr>
          <p:nvPr/>
        </p:nvSpPr>
        <p:spPr bwMode="auto">
          <a:xfrm>
            <a:off x="857250" y="669925"/>
            <a:ext cx="6970713" cy="396875"/>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kumimoji="1" lang="en-US" altLang="zh-CN" sz="2000" b="1" baseline="0">
                <a:solidFill>
                  <a:srgbClr val="FFFFFF"/>
                </a:solidFill>
                <a:latin typeface="Arial Narrow" charset="0"/>
                <a:ea typeface="SimSun" charset="0"/>
                <a:cs typeface="Times New Roman" charset="0"/>
              </a:rPr>
              <a:t>Gene Getz, “Nehemiah,” in </a:t>
            </a:r>
            <a:r>
              <a:rPr kumimoji="1" lang="en-US" altLang="zh-CN" sz="2000" b="1" i="1" baseline="0">
                <a:solidFill>
                  <a:srgbClr val="FFFFFF"/>
                </a:solidFill>
                <a:latin typeface="Arial Narrow" charset="0"/>
                <a:ea typeface="SimSun" charset="0"/>
                <a:cs typeface="Times New Roman" charset="0"/>
              </a:rPr>
              <a:t>The Bible Knowledge Commentary</a:t>
            </a:r>
            <a:r>
              <a:rPr kumimoji="1" lang="en-US" altLang="zh-CN" sz="2000" b="1" baseline="0">
                <a:solidFill>
                  <a:srgbClr val="FFFFFF"/>
                </a:solidFill>
                <a:latin typeface="Arial Narrow" charset="0"/>
                <a:ea typeface="SimSun" charset="0"/>
                <a:cs typeface="Times New Roman" charset="0"/>
              </a:rPr>
              <a:t>, 1:681</a:t>
            </a:r>
            <a:endParaRPr kumimoji="1" lang="en-US" sz="2000" b="1" baseline="0">
              <a:solidFill>
                <a:srgbClr val="FFFFFF"/>
              </a:solidFill>
              <a:latin typeface="Arial Narrow" charset="0"/>
              <a:ea typeface="SimSun" charset="0"/>
              <a:cs typeface="Times New Roman" charset="0"/>
            </a:endParaRPr>
          </a:p>
        </p:txBody>
      </p:sp>
      <p:sp>
        <p:nvSpPr>
          <p:cNvPr id="19460" name="Rectangle 1028"/>
          <p:cNvSpPr>
            <a:spLocks noGrp="1" noChangeArrowheads="1"/>
          </p:cNvSpPr>
          <p:nvPr>
            <p:ph type="title"/>
          </p:nvPr>
        </p:nvSpPr>
        <p:spPr>
          <a:xfrm>
            <a:off x="152400" y="152400"/>
            <a:ext cx="8001000" cy="533400"/>
          </a:xfrm>
          <a:solidFill>
            <a:schemeClr val="accent1"/>
          </a:solidFill>
          <a:ln>
            <a:solidFill>
              <a:srgbClr val="000000"/>
            </a:solidFill>
            <a:miter lim="800000"/>
            <a:headEnd/>
            <a:tailEnd/>
          </a:ln>
        </p:spPr>
        <p:txBody>
          <a:bodyPr/>
          <a:lstStyle/>
          <a:p>
            <a:pPr algn="ctr"/>
            <a:r>
              <a:rPr lang="en-US" altLang="zh-CN" sz="3100" b="1">
                <a:solidFill>
                  <a:schemeClr val="tx1"/>
                </a:solidFill>
                <a:latin typeface="Times New Roman" charset="0"/>
                <a:ea typeface="SimSun" charset="0"/>
                <a:cs typeface="Times New Roman" charset="0"/>
              </a:rPr>
              <a:t>Đáp ứng của Nê-hê-mi đối với các nan đề</a:t>
            </a:r>
            <a:endParaRPr lang="en-US" sz="3100" b="1">
              <a:solidFill>
                <a:schemeClr val="tx1"/>
              </a:solidFill>
              <a:latin typeface="Times New Roman" charset="0"/>
              <a:ea typeface="SimSun" charset="0"/>
              <a:cs typeface="Times New Roman" charset="0"/>
            </a:endParaRPr>
          </a:p>
        </p:txBody>
      </p:sp>
      <p:sp>
        <p:nvSpPr>
          <p:cNvPr id="19461" name="Text Box 1029"/>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305</a:t>
            </a:r>
          </a:p>
        </p:txBody>
      </p:sp>
      <p:grpSp>
        <p:nvGrpSpPr>
          <p:cNvPr id="19462" name="Group 1030"/>
          <p:cNvGrpSpPr>
            <a:grpSpLocks/>
          </p:cNvGrpSpPr>
          <p:nvPr/>
        </p:nvGrpSpPr>
        <p:grpSpPr bwMode="auto">
          <a:xfrm>
            <a:off x="152400" y="1143000"/>
            <a:ext cx="8839200" cy="5562600"/>
            <a:chOff x="-4" y="-4"/>
            <a:chExt cx="3620" cy="3922"/>
          </a:xfrm>
        </p:grpSpPr>
        <p:grpSp>
          <p:nvGrpSpPr>
            <p:cNvPr id="19463" name="Group 1031"/>
            <p:cNvGrpSpPr>
              <a:grpSpLocks/>
            </p:cNvGrpSpPr>
            <p:nvPr/>
          </p:nvGrpSpPr>
          <p:grpSpPr bwMode="auto">
            <a:xfrm>
              <a:off x="0" y="0"/>
              <a:ext cx="3612" cy="3914"/>
              <a:chOff x="0" y="0"/>
              <a:chExt cx="3612" cy="3914"/>
            </a:xfrm>
          </p:grpSpPr>
          <p:grpSp>
            <p:nvGrpSpPr>
              <p:cNvPr id="19465" name="Group 1032"/>
              <p:cNvGrpSpPr>
                <a:grpSpLocks/>
              </p:cNvGrpSpPr>
              <p:nvPr/>
            </p:nvGrpSpPr>
            <p:grpSpPr bwMode="auto">
              <a:xfrm>
                <a:off x="0" y="0"/>
                <a:ext cx="1806" cy="403"/>
                <a:chOff x="0" y="0"/>
                <a:chExt cx="1806" cy="403"/>
              </a:xfrm>
            </p:grpSpPr>
            <p:sp>
              <p:nvSpPr>
                <p:cNvPr id="19511" name="Rectangle 1033"/>
                <p:cNvSpPr>
                  <a:spLocks noChangeArrowheads="1"/>
                </p:cNvSpPr>
                <p:nvPr/>
              </p:nvSpPr>
              <p:spPr bwMode="auto">
                <a:xfrm>
                  <a:off x="0" y="0"/>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bIns="0" anchor="ctr" anchorCtr="1"/>
                <a:lstStyle/>
                <a:p>
                  <a:pPr eaLnBrk="1" hangingPunct="1"/>
                  <a:r>
                    <a:rPr lang="en-US" sz="2800" b="1" baseline="0">
                      <a:solidFill>
                        <a:srgbClr val="FFFFFF"/>
                      </a:solidFill>
                      <a:latin typeface="Arial Narrow" charset="0"/>
                    </a:rPr>
                    <a:t>Nan đề</a:t>
                  </a:r>
                </a:p>
              </p:txBody>
            </p:sp>
            <p:sp>
              <p:nvSpPr>
                <p:cNvPr id="19512" name="Rectangle 1034"/>
                <p:cNvSpPr>
                  <a:spLocks noChangeArrowheads="1"/>
                </p:cNvSpPr>
                <p:nvPr/>
              </p:nvSpPr>
              <p:spPr bwMode="auto">
                <a:xfrm>
                  <a:off x="0" y="0"/>
                  <a:ext cx="1806"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66" name="Group 1035"/>
              <p:cNvGrpSpPr>
                <a:grpSpLocks/>
              </p:cNvGrpSpPr>
              <p:nvPr/>
            </p:nvGrpSpPr>
            <p:grpSpPr bwMode="auto">
              <a:xfrm>
                <a:off x="1806" y="0"/>
                <a:ext cx="1806" cy="403"/>
                <a:chOff x="1806" y="0"/>
                <a:chExt cx="1806" cy="403"/>
              </a:xfrm>
            </p:grpSpPr>
            <p:sp>
              <p:nvSpPr>
                <p:cNvPr id="19509" name="Rectangle 1036"/>
                <p:cNvSpPr>
                  <a:spLocks noChangeArrowheads="1"/>
                </p:cNvSpPr>
                <p:nvPr/>
              </p:nvSpPr>
              <p:spPr bwMode="auto">
                <a:xfrm>
                  <a:off x="1806" y="0"/>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bIns="0" anchor="ctr" anchorCtr="1"/>
                <a:lstStyle/>
                <a:p>
                  <a:pPr eaLnBrk="1" hangingPunct="1"/>
                  <a:r>
                    <a:rPr lang="en-US" sz="2800" b="1" baseline="0">
                      <a:solidFill>
                        <a:srgbClr val="FFFFFF"/>
                      </a:solidFill>
                      <a:latin typeface="Arial Narrow" charset="0"/>
                    </a:rPr>
                    <a:t>Đáp ứng</a:t>
                  </a:r>
                </a:p>
              </p:txBody>
            </p:sp>
            <p:sp>
              <p:nvSpPr>
                <p:cNvPr id="19510" name="Rectangle 1037"/>
                <p:cNvSpPr>
                  <a:spLocks noChangeArrowheads="1"/>
                </p:cNvSpPr>
                <p:nvPr/>
              </p:nvSpPr>
              <p:spPr bwMode="auto">
                <a:xfrm>
                  <a:off x="1806" y="0"/>
                  <a:ext cx="1806"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67" name="Group 1038"/>
              <p:cNvGrpSpPr>
                <a:grpSpLocks/>
              </p:cNvGrpSpPr>
              <p:nvPr/>
            </p:nvGrpSpPr>
            <p:grpSpPr bwMode="auto">
              <a:xfrm>
                <a:off x="0" y="403"/>
                <a:ext cx="1806" cy="518"/>
                <a:chOff x="0" y="403"/>
                <a:chExt cx="1806" cy="518"/>
              </a:xfrm>
            </p:grpSpPr>
            <p:sp>
              <p:nvSpPr>
                <p:cNvPr id="19507" name="Rectangle 1039"/>
                <p:cNvSpPr>
                  <a:spLocks noChangeArrowheads="1"/>
                </p:cNvSpPr>
                <p:nvPr/>
              </p:nvSpPr>
              <p:spPr bwMode="auto">
                <a:xfrm>
                  <a:off x="0" y="403"/>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Âm mưu ám sát (hoặc ít nhất là làm hại) Nê-hê-mi (6:1-2)</a:t>
                  </a:r>
                  <a:endParaRPr lang="en-US" sz="2200" b="1" baseline="0">
                    <a:solidFill>
                      <a:srgbClr val="FFFFFF"/>
                    </a:solidFill>
                  </a:endParaRPr>
                </a:p>
              </p:txBody>
            </p:sp>
            <p:sp>
              <p:nvSpPr>
                <p:cNvPr id="19508" name="Rectangle 1040"/>
                <p:cNvSpPr>
                  <a:spLocks noChangeArrowheads="1"/>
                </p:cNvSpPr>
                <p:nvPr/>
              </p:nvSpPr>
              <p:spPr bwMode="auto">
                <a:xfrm>
                  <a:off x="0" y="403"/>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68" name="Group 1041"/>
              <p:cNvGrpSpPr>
                <a:grpSpLocks/>
              </p:cNvGrpSpPr>
              <p:nvPr/>
            </p:nvGrpSpPr>
            <p:grpSpPr bwMode="auto">
              <a:xfrm>
                <a:off x="1806" y="403"/>
                <a:ext cx="1806" cy="518"/>
                <a:chOff x="1806" y="403"/>
                <a:chExt cx="1806" cy="518"/>
              </a:xfrm>
            </p:grpSpPr>
            <p:sp>
              <p:nvSpPr>
                <p:cNvPr id="19505" name="Rectangle 1042"/>
                <p:cNvSpPr>
                  <a:spLocks noChangeArrowheads="1"/>
                </p:cNvSpPr>
                <p:nvPr/>
              </p:nvSpPr>
              <p:spPr bwMode="auto">
                <a:xfrm>
                  <a:off x="1806" y="403"/>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Từ chối hợp tác (6:3)</a:t>
                  </a:r>
                  <a:endParaRPr lang="en-US" sz="2200" b="1" baseline="0">
                    <a:solidFill>
                      <a:srgbClr val="FFFFFF"/>
                    </a:solidFill>
                  </a:endParaRPr>
                </a:p>
              </p:txBody>
            </p:sp>
            <p:sp>
              <p:nvSpPr>
                <p:cNvPr id="19506" name="Rectangle 1043"/>
                <p:cNvSpPr>
                  <a:spLocks noChangeArrowheads="1"/>
                </p:cNvSpPr>
                <p:nvPr/>
              </p:nvSpPr>
              <p:spPr bwMode="auto">
                <a:xfrm>
                  <a:off x="1806" y="403"/>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69" name="Group 1044"/>
              <p:cNvGrpSpPr>
                <a:grpSpLocks/>
              </p:cNvGrpSpPr>
              <p:nvPr/>
            </p:nvGrpSpPr>
            <p:grpSpPr bwMode="auto">
              <a:xfrm>
                <a:off x="0" y="921"/>
                <a:ext cx="1806" cy="403"/>
                <a:chOff x="0" y="921"/>
                <a:chExt cx="1806" cy="403"/>
              </a:xfrm>
            </p:grpSpPr>
            <p:sp>
              <p:nvSpPr>
                <p:cNvPr id="19503" name="Rectangle 1045"/>
                <p:cNvSpPr>
                  <a:spLocks noChangeArrowheads="1"/>
                </p:cNvSpPr>
                <p:nvPr/>
              </p:nvSpPr>
              <p:spPr bwMode="auto">
                <a:xfrm>
                  <a:off x="0" y="921"/>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Vu khống Nê-hê-mi (6:5-7)</a:t>
                  </a:r>
                  <a:endParaRPr lang="en-US" sz="2200" b="1" baseline="0">
                    <a:solidFill>
                      <a:srgbClr val="FFFFFF"/>
                    </a:solidFill>
                  </a:endParaRPr>
                </a:p>
              </p:txBody>
            </p:sp>
            <p:sp>
              <p:nvSpPr>
                <p:cNvPr id="19504" name="Rectangle 1046"/>
                <p:cNvSpPr>
                  <a:spLocks noChangeArrowheads="1"/>
                </p:cNvSpPr>
                <p:nvPr/>
              </p:nvSpPr>
              <p:spPr bwMode="auto">
                <a:xfrm>
                  <a:off x="0" y="921"/>
                  <a:ext cx="1806"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0" name="Group 1047"/>
              <p:cNvGrpSpPr>
                <a:grpSpLocks/>
              </p:cNvGrpSpPr>
              <p:nvPr/>
            </p:nvGrpSpPr>
            <p:grpSpPr bwMode="auto">
              <a:xfrm>
                <a:off x="1806" y="921"/>
                <a:ext cx="1806" cy="403"/>
                <a:chOff x="1806" y="921"/>
                <a:chExt cx="1806" cy="403"/>
              </a:xfrm>
            </p:grpSpPr>
            <p:sp>
              <p:nvSpPr>
                <p:cNvPr id="19501" name="Rectangle 1048"/>
                <p:cNvSpPr>
                  <a:spLocks noChangeArrowheads="1"/>
                </p:cNvSpPr>
                <p:nvPr/>
              </p:nvSpPr>
              <p:spPr bwMode="auto">
                <a:xfrm>
                  <a:off x="1806" y="921"/>
                  <a:ext cx="1806" cy="403"/>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Khước từ (6:8) &amp; cầu nguyện (6:9)</a:t>
                  </a:r>
                  <a:endParaRPr lang="en-US" sz="2200" b="1" baseline="0">
                    <a:solidFill>
                      <a:srgbClr val="FFFFFF"/>
                    </a:solidFill>
                  </a:endParaRPr>
                </a:p>
              </p:txBody>
            </p:sp>
            <p:sp>
              <p:nvSpPr>
                <p:cNvPr id="19502" name="Rectangle 1049"/>
                <p:cNvSpPr>
                  <a:spLocks noChangeArrowheads="1"/>
                </p:cNvSpPr>
                <p:nvPr/>
              </p:nvSpPr>
              <p:spPr bwMode="auto">
                <a:xfrm>
                  <a:off x="1806" y="921"/>
                  <a:ext cx="1806" cy="403"/>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1" name="Group 1050"/>
              <p:cNvGrpSpPr>
                <a:grpSpLocks/>
              </p:cNvGrpSpPr>
              <p:nvPr/>
            </p:nvGrpSpPr>
            <p:grpSpPr bwMode="auto">
              <a:xfrm>
                <a:off x="0" y="1324"/>
                <a:ext cx="1806" cy="518"/>
                <a:chOff x="0" y="1324"/>
                <a:chExt cx="1806" cy="518"/>
              </a:xfrm>
            </p:grpSpPr>
            <p:sp>
              <p:nvSpPr>
                <p:cNvPr id="19499" name="Rectangle 1051"/>
                <p:cNvSpPr>
                  <a:spLocks noChangeArrowheads="1"/>
                </p:cNvSpPr>
                <p:nvPr/>
              </p:nvSpPr>
              <p:spPr bwMode="auto">
                <a:xfrm>
                  <a:off x="0" y="1324"/>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Âm mưu hạ uy tín Nê-hê-mi (6:13)</a:t>
                  </a:r>
                  <a:endParaRPr lang="en-US" sz="2200" b="1" baseline="0">
                    <a:solidFill>
                      <a:srgbClr val="FFFFFF"/>
                    </a:solidFill>
                  </a:endParaRPr>
                </a:p>
              </p:txBody>
            </p:sp>
            <p:sp>
              <p:nvSpPr>
                <p:cNvPr id="19500" name="Rectangle 1052"/>
                <p:cNvSpPr>
                  <a:spLocks noChangeArrowheads="1"/>
                </p:cNvSpPr>
                <p:nvPr/>
              </p:nvSpPr>
              <p:spPr bwMode="auto">
                <a:xfrm>
                  <a:off x="0" y="1324"/>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2" name="Group 1053"/>
              <p:cNvGrpSpPr>
                <a:grpSpLocks/>
              </p:cNvGrpSpPr>
              <p:nvPr/>
            </p:nvGrpSpPr>
            <p:grpSpPr bwMode="auto">
              <a:xfrm>
                <a:off x="1806" y="1324"/>
                <a:ext cx="1806" cy="518"/>
                <a:chOff x="1806" y="1324"/>
                <a:chExt cx="1806" cy="518"/>
              </a:xfrm>
            </p:grpSpPr>
            <p:sp>
              <p:nvSpPr>
                <p:cNvPr id="19497" name="Rectangle 1054"/>
                <p:cNvSpPr>
                  <a:spLocks noChangeArrowheads="1"/>
                </p:cNvSpPr>
                <p:nvPr/>
              </p:nvSpPr>
              <p:spPr bwMode="auto">
                <a:xfrm>
                  <a:off x="1806" y="1324"/>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Từ chối hợp tác (6:11-13) &amp; cầu nguyện (6:14)</a:t>
                  </a:r>
                  <a:endParaRPr lang="en-US" sz="2200" b="1" baseline="0">
                    <a:solidFill>
                      <a:srgbClr val="FFFFFF"/>
                    </a:solidFill>
                  </a:endParaRPr>
                </a:p>
              </p:txBody>
            </p:sp>
            <p:sp>
              <p:nvSpPr>
                <p:cNvPr id="19498" name="Rectangle 1055"/>
                <p:cNvSpPr>
                  <a:spLocks noChangeArrowheads="1"/>
                </p:cNvSpPr>
                <p:nvPr/>
              </p:nvSpPr>
              <p:spPr bwMode="auto">
                <a:xfrm>
                  <a:off x="1806" y="1324"/>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3" name="Group 1056"/>
              <p:cNvGrpSpPr>
                <a:grpSpLocks/>
              </p:cNvGrpSpPr>
              <p:nvPr/>
            </p:nvGrpSpPr>
            <p:grpSpPr bwMode="auto">
              <a:xfrm>
                <a:off x="0" y="1842"/>
                <a:ext cx="1806" cy="518"/>
                <a:chOff x="0" y="1842"/>
                <a:chExt cx="1806" cy="518"/>
              </a:xfrm>
            </p:grpSpPr>
            <p:sp>
              <p:nvSpPr>
                <p:cNvPr id="19495" name="Rectangle 1057"/>
                <p:cNvSpPr>
                  <a:spLocks noChangeArrowheads="1"/>
                </p:cNvSpPr>
                <p:nvPr/>
              </p:nvSpPr>
              <p:spPr bwMode="auto">
                <a:xfrm>
                  <a:off x="0" y="1842"/>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000" b="1" baseline="0">
                      <a:solidFill>
                        <a:srgbClr val="FFFFFF"/>
                      </a:solidFill>
                      <a:cs typeface="Times New Roman" charset="0"/>
                    </a:rPr>
                    <a:t>Tô-bi-gia dời vào kho đền thờ (13:4-7)</a:t>
                  </a:r>
                  <a:endParaRPr lang="en-US" sz="2000" b="1" baseline="0">
                    <a:solidFill>
                      <a:srgbClr val="FFFFFF"/>
                    </a:solidFill>
                  </a:endParaRPr>
                </a:p>
              </p:txBody>
            </p:sp>
            <p:sp>
              <p:nvSpPr>
                <p:cNvPr id="19496" name="Rectangle 1058"/>
                <p:cNvSpPr>
                  <a:spLocks noChangeArrowheads="1"/>
                </p:cNvSpPr>
                <p:nvPr/>
              </p:nvSpPr>
              <p:spPr bwMode="auto">
                <a:xfrm>
                  <a:off x="0" y="1842"/>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4" name="Group 1059"/>
              <p:cNvGrpSpPr>
                <a:grpSpLocks/>
              </p:cNvGrpSpPr>
              <p:nvPr/>
            </p:nvGrpSpPr>
            <p:grpSpPr bwMode="auto">
              <a:xfrm>
                <a:off x="1806" y="1842"/>
                <a:ext cx="1806" cy="518"/>
                <a:chOff x="1806" y="1842"/>
                <a:chExt cx="1806" cy="518"/>
              </a:xfrm>
            </p:grpSpPr>
            <p:sp>
              <p:nvSpPr>
                <p:cNvPr id="19493" name="Rectangle 1060"/>
                <p:cNvSpPr>
                  <a:spLocks noChangeArrowheads="1"/>
                </p:cNvSpPr>
                <p:nvPr/>
              </p:nvSpPr>
              <p:spPr bwMode="auto">
                <a:xfrm>
                  <a:off x="1806" y="1842"/>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Quăng đồ đạc của Tô-bi-gia ra (13:8)</a:t>
                  </a:r>
                  <a:endParaRPr lang="en-US" sz="2200" b="1" baseline="0">
                    <a:solidFill>
                      <a:srgbClr val="FFFFFF"/>
                    </a:solidFill>
                  </a:endParaRPr>
                </a:p>
              </p:txBody>
            </p:sp>
            <p:sp>
              <p:nvSpPr>
                <p:cNvPr id="19494" name="Rectangle 1061"/>
                <p:cNvSpPr>
                  <a:spLocks noChangeArrowheads="1"/>
                </p:cNvSpPr>
                <p:nvPr/>
              </p:nvSpPr>
              <p:spPr bwMode="auto">
                <a:xfrm>
                  <a:off x="1806" y="1842"/>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5" name="Group 1062"/>
              <p:cNvGrpSpPr>
                <a:grpSpLocks/>
              </p:cNvGrpSpPr>
              <p:nvPr/>
            </p:nvGrpSpPr>
            <p:grpSpPr bwMode="auto">
              <a:xfrm>
                <a:off x="0" y="2360"/>
                <a:ext cx="1806" cy="518"/>
                <a:chOff x="0" y="2360"/>
                <a:chExt cx="1806" cy="518"/>
              </a:xfrm>
            </p:grpSpPr>
            <p:sp>
              <p:nvSpPr>
                <p:cNvPr id="19491" name="Rectangle 1063"/>
                <p:cNvSpPr>
                  <a:spLocks noChangeArrowheads="1"/>
                </p:cNvSpPr>
                <p:nvPr/>
              </p:nvSpPr>
              <p:spPr bwMode="auto">
                <a:xfrm>
                  <a:off x="0" y="2360"/>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Bỏ bê phần mười &amp; dâng hiền cho đền thờ (13:10)</a:t>
                  </a:r>
                  <a:endParaRPr lang="en-US" sz="2200" b="1" baseline="0">
                    <a:solidFill>
                      <a:srgbClr val="FFFFFF"/>
                    </a:solidFill>
                  </a:endParaRPr>
                </a:p>
              </p:txBody>
            </p:sp>
            <p:sp>
              <p:nvSpPr>
                <p:cNvPr id="19492" name="Rectangle 1064"/>
                <p:cNvSpPr>
                  <a:spLocks noChangeArrowheads="1"/>
                </p:cNvSpPr>
                <p:nvPr/>
              </p:nvSpPr>
              <p:spPr bwMode="auto">
                <a:xfrm>
                  <a:off x="0" y="2360"/>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6" name="Group 1065"/>
              <p:cNvGrpSpPr>
                <a:grpSpLocks/>
              </p:cNvGrpSpPr>
              <p:nvPr/>
            </p:nvGrpSpPr>
            <p:grpSpPr bwMode="auto">
              <a:xfrm>
                <a:off x="1806" y="2360"/>
                <a:ext cx="1806" cy="518"/>
                <a:chOff x="1806" y="2360"/>
                <a:chExt cx="1806" cy="518"/>
              </a:xfrm>
            </p:grpSpPr>
            <p:sp>
              <p:nvSpPr>
                <p:cNvPr id="19489" name="Rectangle 1066"/>
                <p:cNvSpPr>
                  <a:spLocks noChangeArrowheads="1"/>
                </p:cNvSpPr>
                <p:nvPr/>
              </p:nvSpPr>
              <p:spPr bwMode="auto">
                <a:xfrm>
                  <a:off x="1806" y="2360"/>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1900" b="1" baseline="0">
                      <a:solidFill>
                        <a:srgbClr val="FFFFFF"/>
                      </a:solidFill>
                      <a:cs typeface="Times New Roman" charset="0"/>
                    </a:rPr>
                    <a:t>Quở trách (13:11a), bố trí người Lê-vi canh gác (13:11b), &amp; cầu nguyện (13:14)</a:t>
                  </a:r>
                  <a:endParaRPr lang="en-US" sz="1900" b="1" baseline="0">
                    <a:solidFill>
                      <a:srgbClr val="FFFFFF"/>
                    </a:solidFill>
                  </a:endParaRPr>
                </a:p>
              </p:txBody>
            </p:sp>
            <p:sp>
              <p:nvSpPr>
                <p:cNvPr id="19490" name="Rectangle 1067"/>
                <p:cNvSpPr>
                  <a:spLocks noChangeArrowheads="1"/>
                </p:cNvSpPr>
                <p:nvPr/>
              </p:nvSpPr>
              <p:spPr bwMode="auto">
                <a:xfrm>
                  <a:off x="1806" y="2360"/>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7" name="Group 1068"/>
              <p:cNvGrpSpPr>
                <a:grpSpLocks/>
              </p:cNvGrpSpPr>
              <p:nvPr/>
            </p:nvGrpSpPr>
            <p:grpSpPr bwMode="auto">
              <a:xfrm>
                <a:off x="0" y="2878"/>
                <a:ext cx="1806" cy="518"/>
                <a:chOff x="0" y="2878"/>
                <a:chExt cx="1806" cy="518"/>
              </a:xfrm>
            </p:grpSpPr>
            <p:sp>
              <p:nvSpPr>
                <p:cNvPr id="19487" name="Rectangle 1069"/>
                <p:cNvSpPr>
                  <a:spLocks noChangeArrowheads="1"/>
                </p:cNvSpPr>
                <p:nvPr/>
              </p:nvSpPr>
              <p:spPr bwMode="auto">
                <a:xfrm>
                  <a:off x="0" y="2878"/>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Vi phạm ngày Sa-bát bằng các hoạt động buôn bán (13:15-16)</a:t>
                  </a:r>
                  <a:endParaRPr lang="en-US" sz="2200" b="1" baseline="0">
                    <a:solidFill>
                      <a:srgbClr val="FFFFFF"/>
                    </a:solidFill>
                  </a:endParaRPr>
                </a:p>
              </p:txBody>
            </p:sp>
            <p:sp>
              <p:nvSpPr>
                <p:cNvPr id="19488" name="Rectangle 1070"/>
                <p:cNvSpPr>
                  <a:spLocks noChangeArrowheads="1"/>
                </p:cNvSpPr>
                <p:nvPr/>
              </p:nvSpPr>
              <p:spPr bwMode="auto">
                <a:xfrm>
                  <a:off x="0" y="2878"/>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8" name="Group 1071"/>
              <p:cNvGrpSpPr>
                <a:grpSpLocks/>
              </p:cNvGrpSpPr>
              <p:nvPr/>
            </p:nvGrpSpPr>
            <p:grpSpPr bwMode="auto">
              <a:xfrm>
                <a:off x="1806" y="2878"/>
                <a:ext cx="1806" cy="518"/>
                <a:chOff x="1806" y="2878"/>
                <a:chExt cx="1806" cy="518"/>
              </a:xfrm>
            </p:grpSpPr>
            <p:sp>
              <p:nvSpPr>
                <p:cNvPr id="19485" name="Rectangle 1072"/>
                <p:cNvSpPr>
                  <a:spLocks noChangeArrowheads="1"/>
                </p:cNvSpPr>
                <p:nvPr/>
              </p:nvSpPr>
              <p:spPr bwMode="auto">
                <a:xfrm>
                  <a:off x="1806" y="2878"/>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100" b="1" baseline="0">
                      <a:solidFill>
                        <a:srgbClr val="FFFFFF"/>
                      </a:solidFill>
                      <a:cs typeface="Times New Roman" charset="0"/>
                    </a:rPr>
                    <a:t>Quở trách (13:17-18), canh gác (13:19), &amp; cầu nguyện (13:22)</a:t>
                  </a:r>
                  <a:endParaRPr lang="en-US" sz="2100" b="1" baseline="0">
                    <a:solidFill>
                      <a:srgbClr val="FFFFFF"/>
                    </a:solidFill>
                  </a:endParaRPr>
                </a:p>
              </p:txBody>
            </p:sp>
            <p:sp>
              <p:nvSpPr>
                <p:cNvPr id="19486" name="Rectangle 1073"/>
                <p:cNvSpPr>
                  <a:spLocks noChangeArrowheads="1"/>
                </p:cNvSpPr>
                <p:nvPr/>
              </p:nvSpPr>
              <p:spPr bwMode="auto">
                <a:xfrm>
                  <a:off x="1806" y="2878"/>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79" name="Group 1074"/>
              <p:cNvGrpSpPr>
                <a:grpSpLocks/>
              </p:cNvGrpSpPr>
              <p:nvPr/>
            </p:nvGrpSpPr>
            <p:grpSpPr bwMode="auto">
              <a:xfrm>
                <a:off x="0" y="3396"/>
                <a:ext cx="1806" cy="518"/>
                <a:chOff x="0" y="3396"/>
                <a:chExt cx="1806" cy="518"/>
              </a:xfrm>
            </p:grpSpPr>
            <p:sp>
              <p:nvSpPr>
                <p:cNvPr id="19483" name="Rectangle 1075"/>
                <p:cNvSpPr>
                  <a:spLocks noChangeArrowheads="1"/>
                </p:cNvSpPr>
                <p:nvPr/>
              </p:nvSpPr>
              <p:spPr bwMode="auto">
                <a:xfrm>
                  <a:off x="0" y="3396"/>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2200" b="1" baseline="0">
                      <a:solidFill>
                        <a:srgbClr val="FFFFFF"/>
                      </a:solidFill>
                      <a:cs typeface="Times New Roman" charset="0"/>
                    </a:rPr>
                    <a:t>Kết hôn với người ngoại bang (13:23-24)</a:t>
                  </a:r>
                  <a:endParaRPr lang="en-US" sz="2200" b="1" baseline="0">
                    <a:solidFill>
                      <a:srgbClr val="FFFFFF"/>
                    </a:solidFill>
                  </a:endParaRPr>
                </a:p>
              </p:txBody>
            </p:sp>
            <p:sp>
              <p:nvSpPr>
                <p:cNvPr id="19484" name="Rectangle 1076"/>
                <p:cNvSpPr>
                  <a:spLocks noChangeArrowheads="1"/>
                </p:cNvSpPr>
                <p:nvPr/>
              </p:nvSpPr>
              <p:spPr bwMode="auto">
                <a:xfrm>
                  <a:off x="0" y="3396"/>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nvGrpSpPr>
              <p:cNvPr id="19480" name="Group 1077"/>
              <p:cNvGrpSpPr>
                <a:grpSpLocks/>
              </p:cNvGrpSpPr>
              <p:nvPr/>
            </p:nvGrpSpPr>
            <p:grpSpPr bwMode="auto">
              <a:xfrm>
                <a:off x="1806" y="3396"/>
                <a:ext cx="1806" cy="518"/>
                <a:chOff x="1806" y="3396"/>
                <a:chExt cx="1806" cy="518"/>
              </a:xfrm>
            </p:grpSpPr>
            <p:sp>
              <p:nvSpPr>
                <p:cNvPr id="19481" name="Rectangle 1078"/>
                <p:cNvSpPr>
                  <a:spLocks noChangeArrowheads="1"/>
                </p:cNvSpPr>
                <p:nvPr/>
              </p:nvSpPr>
              <p:spPr bwMode="auto">
                <a:xfrm>
                  <a:off x="1806" y="3396"/>
                  <a:ext cx="1806" cy="518"/>
                </a:xfrm>
                <a:prstGeom prst="rect">
                  <a:avLst/>
                </a:prstGeom>
                <a:noFill/>
                <a:ln w="12700">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tIns="0" anchor="ctr" anchorCtr="1"/>
                <a:lstStyle/>
                <a:p>
                  <a:pPr algn="l" eaLnBrk="1" hangingPunct="1"/>
                  <a:r>
                    <a:rPr lang="en-US" sz="1900" b="1" baseline="0">
                      <a:solidFill>
                        <a:srgbClr val="FFFFFF"/>
                      </a:solidFill>
                      <a:cs typeface="Times New Roman" charset="0"/>
                    </a:rPr>
                    <a:t>Quở trách (13:25-27), loại bỏ thầy tế lễ phạm tội (13:28), &amp; cầu nguyện (13:29)</a:t>
                  </a:r>
                  <a:endParaRPr lang="en-US" sz="1900" b="1" baseline="0">
                    <a:solidFill>
                      <a:srgbClr val="FFFFFF"/>
                    </a:solidFill>
                  </a:endParaRPr>
                </a:p>
              </p:txBody>
            </p:sp>
            <p:sp>
              <p:nvSpPr>
                <p:cNvPr id="19482" name="Rectangle 1079"/>
                <p:cNvSpPr>
                  <a:spLocks noChangeArrowheads="1"/>
                </p:cNvSpPr>
                <p:nvPr/>
              </p:nvSpPr>
              <p:spPr bwMode="auto">
                <a:xfrm>
                  <a:off x="1806" y="3396"/>
                  <a:ext cx="1806" cy="518"/>
                </a:xfrm>
                <a:prstGeom prst="rect">
                  <a:avLst/>
                </a:prstGeom>
                <a:noFill/>
                <a:ln w="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grpSp>
        <p:sp>
          <p:nvSpPr>
            <p:cNvPr id="19464" name="Rectangle 1080"/>
            <p:cNvSpPr>
              <a:spLocks noChangeArrowheads="1"/>
            </p:cNvSpPr>
            <p:nvPr/>
          </p:nvSpPr>
          <p:spPr bwMode="auto">
            <a:xfrm>
              <a:off x="-4" y="-4"/>
              <a:ext cx="3620" cy="3922"/>
            </a:xfrm>
            <a:prstGeom prst="rect">
              <a:avLst/>
            </a:prstGeom>
            <a:noFill/>
            <a:ln w="14287">
              <a:solidFill>
                <a:srgbClr val="FF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tIns="0" anchor="ctr" anchorCtr="1"/>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228600" y="0"/>
            <a:ext cx="7772400" cy="609600"/>
          </a:xfrm>
          <a:solidFill>
            <a:schemeClr val="accent1"/>
          </a:solidFill>
          <a:ln>
            <a:solidFill>
              <a:srgbClr val="000000"/>
            </a:solidFill>
            <a:miter lim="800000"/>
            <a:headEnd/>
            <a:tailEnd/>
          </a:ln>
        </p:spPr>
        <p:txBody>
          <a:bodyPr/>
          <a:lstStyle/>
          <a:p>
            <a:pPr algn="ctr"/>
            <a:r>
              <a:rPr lang="en-US" altLang="zh-CN" sz="3200" b="1">
                <a:solidFill>
                  <a:schemeClr val="tx1"/>
                </a:solidFill>
                <a:latin typeface="Times New Roman" charset="0"/>
                <a:ea typeface="SimSun" charset="0"/>
                <a:cs typeface="Times New Roman" charset="0"/>
              </a:rPr>
              <a:t>Chức vị lãnh đạo của Nê-hê-mi</a:t>
            </a:r>
            <a:endParaRPr lang="en-US" sz="2000" b="1">
              <a:solidFill>
                <a:schemeClr val="tx1"/>
              </a:solidFill>
              <a:latin typeface="Times New Roman" charset="0"/>
              <a:ea typeface="SimSun" charset="0"/>
              <a:cs typeface="Times New Roman" charset="0"/>
            </a:endParaRPr>
          </a:p>
        </p:txBody>
      </p:sp>
      <p:sp>
        <p:nvSpPr>
          <p:cNvPr id="20483" name="Text Box 1027"/>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aseline="30000">
                <a:solidFill>
                  <a:schemeClr val="tx1"/>
                </a:solidFill>
                <a:latin typeface="Times New Roman" charset="0"/>
                <a:ea typeface="ＭＳ Ｐゴシック" charset="0"/>
              </a:defRPr>
            </a:lvl1pPr>
            <a:lvl2pPr marL="742950" indent="-285750">
              <a:defRPr sz="2400" baseline="30000">
                <a:solidFill>
                  <a:schemeClr val="tx1"/>
                </a:solidFill>
                <a:latin typeface="Times New Roman" charset="0"/>
                <a:ea typeface="ＭＳ Ｐゴシック" charset="0"/>
              </a:defRPr>
            </a:lvl2pPr>
            <a:lvl3pPr marL="1143000" indent="-228600">
              <a:defRPr sz="2400" baseline="30000">
                <a:solidFill>
                  <a:schemeClr val="tx1"/>
                </a:solidFill>
                <a:latin typeface="Times New Roman" charset="0"/>
                <a:ea typeface="ＭＳ Ｐゴシック" charset="0"/>
              </a:defRPr>
            </a:lvl3pPr>
            <a:lvl4pPr marL="1600200" indent="-228600">
              <a:defRPr sz="2400" baseline="30000">
                <a:solidFill>
                  <a:schemeClr val="tx1"/>
                </a:solidFill>
                <a:latin typeface="Times New Roman" charset="0"/>
                <a:ea typeface="ＭＳ Ｐゴシック" charset="0"/>
              </a:defRPr>
            </a:lvl4pPr>
            <a:lvl5pPr marL="2057400" indent="-228600">
              <a:defRPr sz="2400" baseline="300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aseline="30000">
                <a:solidFill>
                  <a:schemeClr val="tx1"/>
                </a:solidFill>
                <a:latin typeface="Times New Roman" charset="0"/>
                <a:ea typeface="ＭＳ Ｐゴシック" charset="0"/>
              </a:defRPr>
            </a:lvl9pPr>
          </a:lstStyle>
          <a:p>
            <a:pPr>
              <a:spcBef>
                <a:spcPct val="50000"/>
              </a:spcBef>
            </a:pPr>
            <a:r>
              <a:rPr lang="en-US" b="1" baseline="0">
                <a:solidFill>
                  <a:srgbClr val="000000"/>
                </a:solidFill>
              </a:rPr>
              <a:t>306</a:t>
            </a:r>
          </a:p>
        </p:txBody>
      </p:sp>
      <p:sp>
        <p:nvSpPr>
          <p:cNvPr id="20484" name="Rectangle 1028"/>
          <p:cNvSpPr>
            <a:spLocks noChangeArrowheads="1"/>
          </p:cNvSpPr>
          <p:nvPr/>
        </p:nvSpPr>
        <p:spPr bwMode="auto">
          <a:xfrm>
            <a:off x="304800" y="2362200"/>
            <a:ext cx="8610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1.	Ông thiết lập mục tiêu hợp lý và có thể đạt được.</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2.	Ông có ý thức về nhiệm vụ.</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3.	Ông sẵn sàng tham gia.</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4.	Ông sắp xếp lại các điều ưu tiên của mình để hoàn thành mục tiêu.</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5.	Ông kiên nhẫn chờ đợi thời giờ của Đức Chúa Trời.</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6.	Ông bày tỏ lòng tôn trọng cấp trên.</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7.	Ông cầu nguyện vào những thời điểm quyết định.</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8.	Ông đưa ra yêu cầu của mình cách khéo léo và độ lượng.</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9.	Ông chuẩn bị tốt và suy nghĩ trước về nhu cầu của mình.</a:t>
            </a:r>
          </a:p>
          <a:p>
            <a:pPr marL="457200" indent="-457200" algn="l">
              <a:spcBef>
                <a:spcPct val="20000"/>
              </a:spcBef>
              <a:buClr>
                <a:schemeClr val="bg2"/>
              </a:buClr>
              <a:buFont typeface="Monotype Sorts" charset="0"/>
              <a:buNone/>
            </a:pPr>
            <a:r>
              <a:rPr kumimoji="1" lang="en-US" altLang="zh-CN" sz="2200" b="1" baseline="0">
                <a:ea typeface="SimSun" charset="0"/>
                <a:cs typeface="Times New Roman" charset="0"/>
              </a:rPr>
              <a:t>10.	Ông đi qua những con đường đúng đắn.</a:t>
            </a:r>
            <a:endParaRPr kumimoji="1" lang="en-US" sz="2200" b="1" baseline="0">
              <a:ea typeface="SimSun" charset="0"/>
              <a:cs typeface="Times New Roman" charset="0"/>
            </a:endParaRPr>
          </a:p>
        </p:txBody>
      </p:sp>
      <p:sp>
        <p:nvSpPr>
          <p:cNvPr id="20485" name="Rectangle 1029"/>
          <p:cNvSpPr>
            <a:spLocks noChangeArrowheads="1"/>
          </p:cNvSpPr>
          <p:nvPr/>
        </p:nvSpPr>
        <p:spPr bwMode="auto">
          <a:xfrm>
            <a:off x="152400" y="990600"/>
            <a:ext cx="8915400" cy="1219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bg2"/>
              </a:buClr>
              <a:buFont typeface="Monotype Sorts" charset="0"/>
              <a:buNone/>
            </a:pPr>
            <a:r>
              <a:rPr lang="en-US" altLang="zh-CN" b="1" baseline="0">
                <a:solidFill>
                  <a:srgbClr val="FFFFFF"/>
                </a:solidFill>
                <a:ea typeface="SimSun" charset="0"/>
                <a:cs typeface="Times New Roman" charset="0"/>
              </a:rPr>
              <a:t>Trong khi chức vụ lãnh đạo không phải là mục đích chính của sách, tuy vậy, con người Nê-hê-mi minh họa cho nhiều nguyên tắc của người lãnh đạo giỏi.  Một số được liệt kê sau đây:</a:t>
            </a:r>
            <a:endParaRPr lang="en-US" b="1" baseline="0">
              <a:solidFill>
                <a:srgbClr val="FFFFFF"/>
              </a:solidFill>
              <a:ea typeface="SimSun" charset="0"/>
              <a:cs typeface="Times New Roman" charset="0"/>
            </a:endParaRPr>
          </a:p>
        </p:txBody>
      </p:sp>
      <p:sp>
        <p:nvSpPr>
          <p:cNvPr id="20486" name="Rectangle 1030"/>
          <p:cNvSpPr>
            <a:spLocks noChangeArrowheads="1"/>
          </p:cNvSpPr>
          <p:nvPr/>
        </p:nvSpPr>
        <p:spPr bwMode="auto">
          <a:xfrm>
            <a:off x="1757363" y="609600"/>
            <a:ext cx="5162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kumimoji="1" lang="en-US" altLang="zh-CN" sz="2000" b="1" baseline="0">
                <a:latin typeface="Arial Narrow" charset="0"/>
                <a:ea typeface="SimSun" charset="0"/>
                <a:cs typeface="Times New Roman" charset="0"/>
              </a:rPr>
              <a:t>Donald K. Campbell, </a:t>
            </a:r>
            <a:r>
              <a:rPr kumimoji="1" lang="en-US" altLang="zh-CN" sz="2000" b="1" i="1" baseline="0">
                <a:latin typeface="Arial Narrow" charset="0"/>
                <a:ea typeface="SimSun" charset="0"/>
                <a:cs typeface="Times New Roman" charset="0"/>
              </a:rPr>
              <a:t>Nehemiah: Man in Charge</a:t>
            </a:r>
            <a:r>
              <a:rPr kumimoji="1" lang="en-US" altLang="zh-CN" sz="2000" b="1" baseline="0">
                <a:latin typeface="Arial Narrow" charset="0"/>
                <a:ea typeface="SimSun" charset="0"/>
                <a:cs typeface="Times New Roman" charset="0"/>
              </a:rPr>
              <a:t>, 23</a:t>
            </a:r>
            <a:endParaRPr kumimoji="1" lang="en-US" sz="2000" b="1" baseline="0">
              <a:latin typeface="Arial Narrow" charset="0"/>
              <a:ea typeface="SimSu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from Home to sort\Frese aerial south\sr\Bethlehem aerial from north2.JPG"/>
</p:tagLst>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Whit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Whit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Whit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Whit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
      </a:majorFont>
      <a:minorFont>
        <a:latin typeface="Trebuchet M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30000" smtClean="0">
            <a:ln>
              <a:noFill/>
            </a:ln>
            <a:solidFill>
              <a:schemeClr val="tx1"/>
            </a:solidFill>
            <a:effectLst/>
            <a:latin typeface="Times New Roman" pitchFamily="1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4972</TotalTime>
  <Words>3840</Words>
  <Application>Microsoft Macintosh PowerPoint</Application>
  <PresentationFormat>On-screen Show (4:3)</PresentationFormat>
  <Paragraphs>521</Paragraphs>
  <Slides>70</Slides>
  <Notes>69</Notes>
  <HiddenSlides>0</HiddenSlides>
  <MMClips>0</MMClips>
  <ScaleCrop>false</ScaleCrop>
  <HeadingPairs>
    <vt:vector size="4" baseType="variant">
      <vt:variant>
        <vt:lpstr>Theme</vt:lpstr>
      </vt:variant>
      <vt:variant>
        <vt:i4>10</vt:i4>
      </vt:variant>
      <vt:variant>
        <vt:lpstr>Slide Titles</vt:lpstr>
      </vt:variant>
      <vt:variant>
        <vt:i4>70</vt:i4>
      </vt:variant>
    </vt:vector>
  </HeadingPairs>
  <TitlesOfParts>
    <vt:vector size="80" baseType="lpstr">
      <vt:lpstr>SERENE</vt:lpstr>
      <vt:lpstr>White</vt:lpstr>
      <vt:lpstr>Blank Presentation</vt:lpstr>
      <vt:lpstr>Crumple</vt:lpstr>
      <vt:lpstr>untitled 3</vt:lpstr>
      <vt:lpstr>Construction</vt:lpstr>
      <vt:lpstr>Default Design</vt:lpstr>
      <vt:lpstr>Bar Code</vt:lpstr>
      <vt:lpstr>Orbit</vt:lpstr>
      <vt:lpstr>8_Default Design</vt:lpstr>
      <vt:lpstr>NÊ-HÊ-MI</vt:lpstr>
      <vt:lpstr>God’s Will</vt:lpstr>
      <vt:lpstr>Black</vt:lpstr>
      <vt:lpstr>Làm thế nào bạn biết Đức Chúa Trời muốn làm một nhiệm vụ nào đó?</vt:lpstr>
      <vt:lpstr>Từ chìa khóa</vt:lpstr>
      <vt:lpstr>Books on Nehemiah</vt:lpstr>
      <vt:lpstr>Đáp ứng của Nê-hê-mi đối với các nan đề</vt:lpstr>
      <vt:lpstr>Đáp ứng của Nê-hê-mi đối với các nan đề</vt:lpstr>
      <vt:lpstr>Chức vị lãnh đạo của Nê-hê-mi</vt:lpstr>
      <vt:lpstr>Chức vị lãnh đạo của Nê-hê-mi</vt:lpstr>
      <vt:lpstr>Anh hùng thật của sách</vt:lpstr>
      <vt:lpstr>Sin</vt:lpstr>
      <vt:lpstr>PowerPoint Presentation</vt:lpstr>
      <vt:lpstr>G-E-N</vt:lpstr>
      <vt:lpstr>Làm sao bạn biết Đức Chúa trời muốn bạn làm một công việc nào đó?</vt:lpstr>
      <vt:lpstr>I. Đức Chúa Trời cho chúng ta thông tin chúng ta cần để làm theo ý muốn Ngài.</vt:lpstr>
      <vt:lpstr>Đức Chúa Trời báo cho Nê-hê-mi về tình trạng đáng buồn của Giê-ru-sa-lem về việc không có tường thành (1-3).</vt:lpstr>
      <vt:lpstr>The Postexilic Era</vt:lpstr>
      <vt:lpstr>Đế quốc Ba Tư</vt:lpstr>
      <vt:lpstr>Black</vt:lpstr>
      <vt:lpstr>Biên giới của đất hứa dành cho Áp-ra-ham</vt:lpstr>
      <vt:lpstr>Bethlehem aerial from north</vt:lpstr>
      <vt:lpstr>Đức Chúa Trời cũng cho biết làm thế nào chúng ta phục vụ Ngài. </vt:lpstr>
      <vt:lpstr>Get all the info you can…</vt:lpstr>
      <vt:lpstr>Đức Chúa Trời muốn bạn được thông báo!</vt:lpstr>
      <vt:lpstr>Black</vt:lpstr>
      <vt:lpstr>II. Đức Chúa Trời ban cho chúng ta khải tượng chúng ta cần làm để theo ý muốn Ngài.</vt:lpstr>
      <vt:lpstr>Black</vt:lpstr>
      <vt:lpstr>Một đề án không khả thi?</vt:lpstr>
      <vt:lpstr>Black</vt:lpstr>
      <vt:lpstr>Vision</vt:lpstr>
      <vt:lpstr>Black</vt:lpstr>
      <vt:lpstr>III. Đức Chúa Trời ban cho chúng ta vị trí chúng ta cần để làm theo ý muốn Ngài.</vt:lpstr>
      <vt:lpstr>Quan tửu chánh</vt:lpstr>
      <vt:lpstr>Black</vt:lpstr>
      <vt:lpstr>17 believers from 6 countries  at our first meeting Friday, 6 Oct 06</vt:lpstr>
      <vt:lpstr>Làm thế nào bạn biết Đức Chúa Trời muốn làm một nhiệm vụ nào đó?</vt:lpstr>
      <vt:lpstr>Ý tưởng chính</vt:lpstr>
      <vt:lpstr>Black</vt:lpstr>
      <vt:lpstr>Vì sao lại là các bức tường?</vt:lpstr>
      <vt:lpstr>Giu-đa trong thời Nê-hê-mi</vt:lpstr>
      <vt:lpstr>Những bức tường ngày nay bao quanh hai đền thờ Hồi giáo</vt:lpstr>
      <vt:lpstr>Những bức tường bao quanh Núi Đền thờ</vt:lpstr>
      <vt:lpstr>E-xơ-ra</vt:lpstr>
      <vt:lpstr>Trong năm 520 TC những người Do Thái hồi hương ăn mừng đền thờ hoàn tất</vt:lpstr>
      <vt:lpstr>Đền thờ không được bảo vệ nếu không có tường thành</vt:lpstr>
      <vt:lpstr>Tái xây dựng (Neh 1–7)</vt:lpstr>
      <vt:lpstr>Hình dáng tường thành (Neh 2–3; 12)</vt:lpstr>
      <vt:lpstr>Những bức tường ngày nay không vươn xa về phía nam</vt:lpstr>
      <vt:lpstr>Redirecting (Neh 8-13)</vt:lpstr>
      <vt:lpstr>2 Ti 3:15 (NIV) </vt:lpstr>
      <vt:lpstr>Rô 15:4 (NIV) </vt:lpstr>
      <vt:lpstr>1 Cô 10:11 (NIV) </vt:lpstr>
      <vt:lpstr>Toàn cảnh</vt:lpstr>
      <vt:lpstr>Từ khóa</vt:lpstr>
      <vt:lpstr>Câu căn bản</vt:lpstr>
      <vt:lpstr>Tựa sách</vt:lpstr>
      <vt:lpstr>Tác quyền</vt:lpstr>
      <vt:lpstr>Hoàn cảnh ra đời</vt:lpstr>
      <vt:lpstr>Cơ hội</vt:lpstr>
      <vt:lpstr>Đặc điểm</vt:lpstr>
      <vt:lpstr>Lập luận</vt:lpstr>
      <vt:lpstr>Tổng hợp</vt:lpstr>
      <vt:lpstr>Câu tóm tắt</vt:lpstr>
      <vt:lpstr>Dàn ý</vt:lpstr>
      <vt:lpstr>Áp dụng</vt:lpstr>
      <vt:lpstr>Giê-ru-sa-lem trong các cuộc hồi hương</vt:lpstr>
      <vt:lpstr>Giê-ru-sa-lem thời các cuộc hồi hương</vt:lpstr>
      <vt:lpstr>Black</vt:lpstr>
      <vt:lpstr>Cựu Ước Lược Khảo—biblestudydownloads.com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169</cp:revision>
  <dcterms:created xsi:type="dcterms:W3CDTF">2003-09-13T16:02:10Z</dcterms:created>
  <dcterms:modified xsi:type="dcterms:W3CDTF">2015-09-12T07:42:47Z</dcterms:modified>
</cp:coreProperties>
</file>