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6" r:id="rId2"/>
    <p:sldMasterId id="2147483655" r:id="rId3"/>
    <p:sldMasterId id="2147483723" r:id="rId4"/>
    <p:sldMasterId id="2147483735" r:id="rId5"/>
  </p:sldMasterIdLst>
  <p:notesMasterIdLst>
    <p:notesMasterId r:id="rId54"/>
  </p:notesMasterIdLst>
  <p:sldIdLst>
    <p:sldId id="257" r:id="rId6"/>
    <p:sldId id="279" r:id="rId7"/>
    <p:sldId id="280" r:id="rId8"/>
    <p:sldId id="284" r:id="rId9"/>
    <p:sldId id="315" r:id="rId10"/>
    <p:sldId id="305" r:id="rId11"/>
    <p:sldId id="306" r:id="rId12"/>
    <p:sldId id="307" r:id="rId13"/>
    <p:sldId id="308" r:id="rId14"/>
    <p:sldId id="309" r:id="rId15"/>
    <p:sldId id="310" r:id="rId16"/>
    <p:sldId id="311" r:id="rId17"/>
    <p:sldId id="312" r:id="rId18"/>
    <p:sldId id="313" r:id="rId19"/>
    <p:sldId id="314" r:id="rId20"/>
    <p:sldId id="277" r:id="rId21"/>
    <p:sldId id="274" r:id="rId22"/>
    <p:sldId id="272" r:id="rId23"/>
    <p:sldId id="273" r:id="rId24"/>
    <p:sldId id="275" r:id="rId25"/>
    <p:sldId id="276" r:id="rId26"/>
    <p:sldId id="281" r:id="rId27"/>
    <p:sldId id="282" r:id="rId28"/>
    <p:sldId id="283" r:id="rId29"/>
    <p:sldId id="258" r:id="rId30"/>
    <p:sldId id="285" r:id="rId31"/>
    <p:sldId id="278" r:id="rId32"/>
    <p:sldId id="300" r:id="rId33"/>
    <p:sldId id="263" r:id="rId34"/>
    <p:sldId id="262" r:id="rId35"/>
    <p:sldId id="264" r:id="rId36"/>
    <p:sldId id="317" r:id="rId37"/>
    <p:sldId id="298" r:id="rId38"/>
    <p:sldId id="299" r:id="rId39"/>
    <p:sldId id="265" r:id="rId40"/>
    <p:sldId id="266" r:id="rId41"/>
    <p:sldId id="316" r:id="rId42"/>
    <p:sldId id="267" r:id="rId43"/>
    <p:sldId id="268" r:id="rId44"/>
    <p:sldId id="269" r:id="rId45"/>
    <p:sldId id="301" r:id="rId46"/>
    <p:sldId id="302" r:id="rId47"/>
    <p:sldId id="271" r:id="rId48"/>
    <p:sldId id="303" r:id="rId49"/>
    <p:sldId id="270" r:id="rId50"/>
    <p:sldId id="304" r:id="rId51"/>
    <p:sldId id="318" r:id="rId52"/>
    <p:sldId id="319" r:id="rId5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FF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51805"/>
    <a:srgbClr val="9900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99" autoAdjust="0"/>
  </p:normalViewPr>
  <p:slideViewPr>
    <p:cSldViewPr>
      <p:cViewPr varScale="1">
        <p:scale>
          <a:sx n="115" d="100"/>
          <a:sy n="115" d="100"/>
        </p:scale>
        <p:origin x="-1344" y="-11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31.xml"/><Relationship Id="rId4" Type="http://schemas.openxmlformats.org/officeDocument/2006/relationships/slide" Target="slides/slide32.xml"/><Relationship Id="rId5" Type="http://schemas.openxmlformats.org/officeDocument/2006/relationships/slide" Target="slides/slide45.xml"/><Relationship Id="rId1" Type="http://schemas.openxmlformats.org/officeDocument/2006/relationships/slide" Target="slides/slide27.xml"/><Relationship Id="rId2"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ea typeface="+mn-ea"/>
              </a:defRPr>
            </a:lvl1pPr>
          </a:lstStyle>
          <a:p>
            <a:pPr>
              <a:defRPr/>
            </a:pPr>
            <a:endParaRPr lang="en-US"/>
          </a:p>
        </p:txBody>
      </p:sp>
      <p:sp>
        <p:nvSpPr>
          <p:cNvPr id="139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ea typeface="+mn-ea"/>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9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9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ea typeface="+mn-ea"/>
              </a:defRPr>
            </a:lvl1pPr>
          </a:lstStyle>
          <a:p>
            <a:pPr>
              <a:defRPr/>
            </a:pPr>
            <a:endParaRPr lang="en-US"/>
          </a:p>
        </p:txBody>
      </p:sp>
      <p:sp>
        <p:nvSpPr>
          <p:cNvPr id="139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7AED4E5-2888-3146-AB1C-6BB9562C6749}" type="slidenum">
              <a:rPr lang="en-US"/>
              <a:pPr/>
              <a:t>‹#›</a:t>
            </a:fld>
            <a:endParaRPr lang="en-US"/>
          </a:p>
        </p:txBody>
      </p:sp>
    </p:spTree>
    <p:extLst>
      <p:ext uri="{BB962C8B-B14F-4D97-AF65-F5344CB8AC3E}">
        <p14:creationId xmlns:p14="http://schemas.microsoft.com/office/powerpoint/2010/main" val="2773231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4BFA033-C7C6-EC4A-B820-897C168CAEF3}" type="slidenum">
              <a:rPr lang="en-US" sz="1200"/>
              <a:pPr eaLnBrk="1" hangingPunct="1"/>
              <a:t>1</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13DE31B-53FB-F74D-9755-6439C658572D}" type="slidenum">
              <a:rPr lang="en-US" sz="1200"/>
              <a:pPr eaLnBrk="1" hangingPunct="1"/>
              <a:t>10</a:t>
            </a:fld>
            <a:endParaRPr lang="en-US" sz="1200"/>
          </a:p>
        </p:txBody>
      </p:sp>
      <p:sp>
        <p:nvSpPr>
          <p:cNvPr id="62467"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96ECCF-2E1E-8D41-BFF2-34F1277417F8}" type="slidenum">
              <a:rPr lang="en-US" sz="1200"/>
              <a:pPr eaLnBrk="1" hangingPunct="1"/>
              <a:t>11</a:t>
            </a:fld>
            <a:endParaRPr lang="en-US" sz="1200"/>
          </a:p>
        </p:txBody>
      </p:sp>
      <p:sp>
        <p:nvSpPr>
          <p:cNvPr id="63491"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836119-07D5-E345-B6E2-2D6B969D09DA}" type="slidenum">
              <a:rPr lang="en-US" sz="1200"/>
              <a:pPr eaLnBrk="1" hangingPunct="1"/>
              <a:t>12</a:t>
            </a:fld>
            <a:endParaRPr lang="en-US" sz="1200"/>
          </a:p>
        </p:txBody>
      </p:sp>
      <p:sp>
        <p:nvSpPr>
          <p:cNvPr id="64515"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C598515-B103-D140-80C8-1A021348B9CA}" type="slidenum">
              <a:rPr lang="en-US" sz="1200"/>
              <a:pPr eaLnBrk="1" hangingPunct="1"/>
              <a:t>13</a:t>
            </a:fld>
            <a:endParaRPr lang="en-US" sz="1200"/>
          </a:p>
        </p:txBody>
      </p:sp>
      <p:sp>
        <p:nvSpPr>
          <p:cNvPr id="6553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3BAD2F7-2C7F-134B-890C-E89605A4348C}" type="slidenum">
              <a:rPr lang="en-US" sz="1200"/>
              <a:pPr eaLnBrk="1" hangingPunct="1"/>
              <a:t>14</a:t>
            </a:fld>
            <a:endParaRPr lang="en-US" sz="1200"/>
          </a:p>
        </p:txBody>
      </p:sp>
      <p:sp>
        <p:nvSpPr>
          <p:cNvPr id="66563"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E7B0FF1-0D06-0641-9995-BB769F3188FB}" type="slidenum">
              <a:rPr lang="en-US" sz="1200"/>
              <a:pPr eaLnBrk="1" hangingPunct="1"/>
              <a:t>15</a:t>
            </a:fld>
            <a:endParaRPr lang="en-US" sz="1200"/>
          </a:p>
        </p:txBody>
      </p:sp>
      <p:sp>
        <p:nvSpPr>
          <p:cNvPr id="67587"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E7673EE-66AF-6844-BA15-10D8866B4D39}" type="slidenum">
              <a:rPr lang="en-US" sz="1200"/>
              <a:pPr eaLnBrk="1" hangingPunct="1"/>
              <a:t>16</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204B05C-CD37-664C-9962-1BF634797572}" type="slidenum">
              <a:rPr lang="en-US" sz="1200"/>
              <a:pPr eaLnBrk="1" hangingPunct="1"/>
              <a:t>17</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AED0262-5F6C-AF44-A14A-F4A6428B164C}" type="slidenum">
              <a:rPr lang="en-US" sz="1200"/>
              <a:pPr eaLnBrk="1" hangingPunct="1"/>
              <a:t>18</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F77058A-0860-DE46-A395-57A12A64937C}" type="slidenum">
              <a:rPr lang="en-US" sz="1200"/>
              <a:pPr eaLnBrk="1" hangingPunct="1"/>
              <a:t>19</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B59F03-B4AF-E944-BCB8-91D502077074}" type="slidenum">
              <a:rPr lang="en-US" sz="1200"/>
              <a:pPr eaLnBrk="1" hangingPunct="1"/>
              <a:t>2</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2C9A6C0-C79A-614D-B7C9-066DC94BBAD5}" type="slidenum">
              <a:rPr lang="en-US" sz="1200"/>
              <a:pPr eaLnBrk="1" hangingPunct="1"/>
              <a:t>20</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4B15611-29B4-364B-BE16-4014A9E94DBB}" type="slidenum">
              <a:rPr lang="en-US" sz="1200"/>
              <a:pPr eaLnBrk="1" hangingPunct="1"/>
              <a:t>21</a:t>
            </a:fld>
            <a:endParaRPr 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DFE8A71-08A6-5F4C-8C92-2AC5AB4A1CD6}" type="slidenum">
              <a:rPr lang="en-US" sz="1200"/>
              <a:pPr eaLnBrk="1" hangingPunct="1"/>
              <a:t>22</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5B0FDD-845A-E146-ABF1-D1368391472E}" type="slidenum">
              <a:rPr lang="en-US" sz="1200"/>
              <a:pPr eaLnBrk="1" hangingPunct="1"/>
              <a:t>23</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9D7EF8F-59A6-234A-9C92-D4D117F41ECE}" type="slidenum">
              <a:rPr lang="en-US" sz="1200"/>
              <a:pPr eaLnBrk="1" hangingPunct="1"/>
              <a:t>24</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2F3100C-2116-2748-8517-20A527753121}" type="slidenum">
              <a:rPr lang="en-US" sz="1200"/>
              <a:pPr eaLnBrk="1" hangingPunct="1"/>
              <a:t>25</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0E4CEBF-F877-064A-911A-DD41CE24CAF8}" type="slidenum">
              <a:rPr lang="en-US" sz="1200"/>
              <a:pPr eaLnBrk="1" hangingPunct="1"/>
              <a:t>26</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EC143FD-3D98-6C4D-91E4-1E1CF8A8AE95}" type="slidenum">
              <a:rPr lang="en-US" sz="1200"/>
              <a:pPr eaLnBrk="1" hangingPunct="1"/>
              <a:t>27</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B777AC2-086F-9E4D-8D3E-3A65B62B5271}" type="slidenum">
              <a:rPr lang="en-US" sz="1200"/>
              <a:pPr eaLnBrk="1" hangingPunct="1"/>
              <a:t>28</a:t>
            </a:fld>
            <a:endParaRPr 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28D1059-5190-8C4E-B42B-B7D5C6726EF1}" type="slidenum">
              <a:rPr lang="en-US" sz="1200"/>
              <a:pPr eaLnBrk="1" hangingPunct="1"/>
              <a:t>29</a:t>
            </a:fld>
            <a:endParaRPr 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249E19C-1071-1C41-B779-0345F34EDF4A}" type="slidenum">
              <a:rPr lang="en-US" sz="1200"/>
              <a:pPr eaLnBrk="1" hangingPunct="1"/>
              <a:t>3</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E35AD75-D447-9842-824B-E3485F3A3425}" type="slidenum">
              <a:rPr lang="en-US" sz="1200"/>
              <a:pPr eaLnBrk="1" hangingPunct="1"/>
              <a:t>30</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4486D68-A6EB-9440-AA64-5F0E08433672}" type="slidenum">
              <a:rPr lang="en-US" sz="1200"/>
              <a:pPr eaLnBrk="1" hangingPunct="1"/>
              <a:t>31</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94E3C04-2C49-8B48-AC71-7F889F751DD0}" type="slidenum">
              <a:rPr lang="en-US" sz="1200"/>
              <a:pPr eaLnBrk="1" hangingPunct="1"/>
              <a:t>32</a:t>
            </a:fld>
            <a:endParaRPr 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28D1CB8-7A92-FC47-940E-34DCE6D5FDA1}" type="slidenum">
              <a:rPr lang="en-US" sz="1200"/>
              <a:pPr eaLnBrk="1" hangingPunct="1"/>
              <a:t>33</a:t>
            </a:fld>
            <a:endParaRPr 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36C8598-8E77-1445-AEC3-B87B3EE4C09B}" type="slidenum">
              <a:rPr lang="en-US" sz="1200"/>
              <a:pPr eaLnBrk="1" hangingPunct="1"/>
              <a:t>34</a:t>
            </a:fld>
            <a:endParaRPr 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88B0B2E-CD90-B146-A4B1-B14B35E5850C}" type="slidenum">
              <a:rPr lang="en-US" sz="1200"/>
              <a:pPr eaLnBrk="1" hangingPunct="1"/>
              <a:t>35</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475597A-1627-B248-86EA-66191FD3F985}" type="slidenum">
              <a:rPr lang="en-US" sz="1200"/>
              <a:pPr eaLnBrk="1" hangingPunct="1"/>
              <a:t>36</a:t>
            </a:fld>
            <a:endParaRPr 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9D7A4B6-52F8-BE47-A4EC-F6CDC99F2426}" type="slidenum">
              <a:rPr lang="en-US" sz="1200"/>
              <a:pPr eaLnBrk="1" hangingPunct="1"/>
              <a:t>37</a:t>
            </a:fld>
            <a:endParaRPr lang="en-US" sz="1200"/>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266FEAB-6C13-5842-9901-A95902E1AA67}" type="slidenum">
              <a:rPr lang="en-US" sz="1200"/>
              <a:pPr eaLnBrk="1" hangingPunct="1"/>
              <a:t>38</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7562569-75D0-4647-8DE9-46A1CB5BFED2}" type="slidenum">
              <a:rPr lang="en-US" sz="1200"/>
              <a:pPr eaLnBrk="1" hangingPunct="1"/>
              <a:t>39</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DF5AC25-341E-8E45-B648-55E2904DFB1C}" type="slidenum">
              <a:rPr lang="en-US" sz="1200"/>
              <a:pPr eaLnBrk="1" hangingPunct="1"/>
              <a:t>4</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64C4CC8-6F5D-7A41-8FD9-5D58527510B0}" type="slidenum">
              <a:rPr lang="en-US" sz="1200"/>
              <a:pPr eaLnBrk="1" hangingPunct="1"/>
              <a:t>40</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B84D7AE-81DB-CC49-9777-47B0EC4B5C70}" type="slidenum">
              <a:rPr lang="en-US" sz="1200"/>
              <a:pPr eaLnBrk="1" hangingPunct="1"/>
              <a:t>41</a:t>
            </a:fld>
            <a:endParaRPr 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F5D25D4-52B2-6E48-B878-E843BBDF8E89}" type="slidenum">
              <a:rPr lang="en-US" sz="1200"/>
              <a:pPr eaLnBrk="1" hangingPunct="1"/>
              <a:t>42</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88EE4F9-26AE-B040-9B4B-DF6C2EACCCEF}" type="slidenum">
              <a:rPr lang="en-US" sz="1200"/>
              <a:pPr eaLnBrk="1" hangingPunct="1"/>
              <a:t>43</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CCFA484-867D-5144-80F2-E53A874BB699}" type="slidenum">
              <a:rPr lang="en-US" sz="1200"/>
              <a:pPr eaLnBrk="1" hangingPunct="1"/>
              <a:t>44</a:t>
            </a:fld>
            <a:endParaRPr 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9F0E597-D0CD-084F-A5AC-80EA93FFFA3C}" type="slidenum">
              <a:rPr lang="en-US" sz="1200"/>
              <a:pPr eaLnBrk="1" hangingPunct="1"/>
              <a:t>45</a:t>
            </a:fld>
            <a:endParaRPr 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3196B70-9AA5-8C41-93BD-BB72E36914C1}" type="slidenum">
              <a:rPr lang="en-US" sz="1200"/>
              <a:pPr eaLnBrk="1" hangingPunct="1"/>
              <a:t>46</a:t>
            </a:fld>
            <a:endParaRPr lang="en-US"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48</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mtClean="0">
                <a:latin typeface="Arial" charset="0"/>
                <a:ea typeface="ＭＳ Ｐゴシック" charset="0"/>
                <a:cs typeface="ＭＳ Ｐゴシック" charset="0"/>
              </a:rPr>
              <a:t>OT Survey </a:t>
            </a:r>
            <a:r>
              <a:rPr lang="en-US" baseline="0" smtClean="0">
                <a:latin typeface="Arial" charset="0"/>
                <a:ea typeface="ＭＳ Ｐゴシック" charset="0"/>
                <a:cs typeface="ＭＳ Ｐゴシック" charset="0"/>
              </a:rPr>
              <a:t>VN</a:t>
            </a:r>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5549BF6-382D-694A-A244-6C23764634C8}" type="slidenum">
              <a:rPr lang="en-US" sz="1200"/>
              <a:pPr eaLnBrk="1" hangingPunct="1"/>
              <a:t>5</a:t>
            </a:fld>
            <a:endParaRPr lang="en-US" sz="12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081284B-E4AE-264F-9C9B-9E1B55CD039D}" type="slidenum">
              <a:rPr lang="en-US" sz="1200"/>
              <a:pPr eaLnBrk="1" hangingPunct="1"/>
              <a:t>6</a:t>
            </a:fld>
            <a:endParaRPr lang="en-US" sz="1200"/>
          </a:p>
        </p:txBody>
      </p:sp>
      <p:sp>
        <p:nvSpPr>
          <p:cNvPr id="58371"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35DD365-B231-2543-896A-2CC94EBD894A}" type="slidenum">
              <a:rPr lang="en-US" sz="1200"/>
              <a:pPr eaLnBrk="1" hangingPunct="1"/>
              <a:t>7</a:t>
            </a:fld>
            <a:endParaRPr lang="en-US" sz="1200"/>
          </a:p>
        </p:txBody>
      </p:sp>
      <p:sp>
        <p:nvSpPr>
          <p:cNvPr id="5939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pPr eaLnBrk="1" hangingPunct="1"/>
            <a:endParaRPr lang="en-US">
              <a:latin typeface="Times New Roman" charset="0"/>
            </a:endParaRPr>
          </a:p>
        </p:txBody>
      </p:sp>
      <p:sp>
        <p:nvSpPr>
          <p:cNvPr id="59396"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5CFDC87-C187-004A-912E-15327D0C9723}" type="slidenum">
              <a:rPr lang="en-US" sz="1200"/>
              <a:pPr eaLnBrk="1" hangingPunct="1"/>
              <a:t>8</a:t>
            </a:fld>
            <a:endParaRPr lang="en-US" sz="1200"/>
          </a:p>
        </p:txBody>
      </p:sp>
      <p:sp>
        <p:nvSpPr>
          <p:cNvPr id="6041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AD7E54C-2474-1446-8B53-2ED28B010C84}" type="slidenum">
              <a:rPr lang="en-US" sz="1200"/>
              <a:pPr eaLnBrk="1" hangingPunct="1"/>
              <a:t>9</a:t>
            </a:fld>
            <a:endParaRPr lang="en-US" sz="1200"/>
          </a:p>
        </p:txBody>
      </p:sp>
      <p:sp>
        <p:nvSpPr>
          <p:cNvPr id="61443"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white">
            <a:xfrm>
              <a:off x="0" y="720"/>
              <a:ext cx="5760"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6"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defRPr/>
              </a:pPr>
              <a:endParaRPr lang="en-US">
                <a:latin typeface="Times New Roman" pitchFamily="18" charset="0"/>
                <a:ea typeface="+mn-ea"/>
              </a:endParaRPr>
            </a:p>
          </p:txBody>
        </p:sp>
        <p:pic>
          <p:nvPicPr>
            <p:cNvPr id="7" name="Picture 5" descr="URBBANND"/>
            <p:cNvPicPr>
              <a:picLocks noChangeAspect="1" noChangeArrowheads="1"/>
            </p:cNvPicPr>
            <p:nvPr/>
          </p:nvPicPr>
          <p:blipFill>
            <a:blip r:embed="rId2">
              <a:extLst>
                <a:ext uri="{28A0092B-C50C-407E-A947-70E740481C1C}">
                  <a14:useLocalDpi xmlns:a14="http://schemas.microsoft.com/office/drawing/2010/main" val="0"/>
                </a:ext>
              </a:extLst>
            </a:blip>
            <a:srcRect l="5824" t="8493" r="35922"/>
            <a:stretch>
              <a:fillRect/>
            </a:stretch>
          </p:blipFill>
          <p:spPr bwMode="ltGray">
            <a:xfrm>
              <a:off x="0" y="0"/>
              <a:ext cx="5760"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4" name="Rectangle 6"/>
          <p:cNvSpPr>
            <a:spLocks noGrp="1" noChangeArrowheads="1"/>
          </p:cNvSpPr>
          <p:nvPr>
            <p:ph type="ctrTitle"/>
          </p:nvPr>
        </p:nvSpPr>
        <p:spPr>
          <a:xfrm>
            <a:off x="685800" y="2438400"/>
            <a:ext cx="7772400" cy="1143000"/>
          </a:xfrm>
        </p:spPr>
        <p:txBody>
          <a:bodyPr/>
          <a:lstStyle>
            <a:lvl1pPr>
              <a:defRPr/>
            </a:lvl1pPr>
          </a:lstStyle>
          <a:p>
            <a:r>
              <a:rPr lang="en-US"/>
              <a:t>Click to edit Master title style</a:t>
            </a:r>
          </a:p>
        </p:txBody>
      </p:sp>
      <p:sp>
        <p:nvSpPr>
          <p:cNvPr id="68615" name="Rectangle 7"/>
          <p:cNvSpPr>
            <a:spLocks noGrp="1" noChangeArrowheads="1"/>
          </p:cNvSpPr>
          <p:nvPr>
            <p:ph type="subTitle" idx="1"/>
          </p:nvPr>
        </p:nvSpPr>
        <p:spPr>
          <a:xfrm>
            <a:off x="1371600" y="39624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553200" y="6248400"/>
            <a:ext cx="1905000" cy="457200"/>
          </a:xfrm>
        </p:spPr>
        <p:txBody>
          <a:bodyPr/>
          <a:lstStyle>
            <a:lvl1pPr>
              <a:defRPr/>
            </a:lvl1pPr>
          </a:lstStyle>
          <a:p>
            <a:fld id="{4D0615BA-D004-DE46-89C2-C17DD5DCF7D8}" type="slidenum">
              <a:rPr lang="en-US"/>
              <a:pPr/>
              <a:t>‹#›</a:t>
            </a:fld>
            <a:endParaRPr lang="en-US"/>
          </a:p>
        </p:txBody>
      </p:sp>
    </p:spTree>
    <p:extLst>
      <p:ext uri="{BB962C8B-B14F-4D97-AF65-F5344CB8AC3E}">
        <p14:creationId xmlns:p14="http://schemas.microsoft.com/office/powerpoint/2010/main" val="168362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A60ACA7B-1E8F-4C4E-8ECC-09971AA89EAA}" type="slidenum">
              <a:rPr lang="en-US"/>
              <a:pPr/>
              <a:t>‹#›</a:t>
            </a:fld>
            <a:endParaRPr lang="en-US"/>
          </a:p>
        </p:txBody>
      </p:sp>
    </p:spTree>
    <p:extLst>
      <p:ext uri="{BB962C8B-B14F-4D97-AF65-F5344CB8AC3E}">
        <p14:creationId xmlns:p14="http://schemas.microsoft.com/office/powerpoint/2010/main" val="278362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45994A15-15CD-5F4A-9E90-EF76E070D58D}" type="slidenum">
              <a:rPr lang="en-US"/>
              <a:pPr/>
              <a:t>‹#›</a:t>
            </a:fld>
            <a:endParaRPr lang="en-US"/>
          </a:p>
        </p:txBody>
      </p:sp>
    </p:spTree>
    <p:extLst>
      <p:ext uri="{BB962C8B-B14F-4D97-AF65-F5344CB8AC3E}">
        <p14:creationId xmlns:p14="http://schemas.microsoft.com/office/powerpoint/2010/main" val="326334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6317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63171" name="Rectangle 3"/>
          <p:cNvSpPr>
            <a:spLocks noGrp="1" noChangeArrowheads="1"/>
          </p:cNvSpPr>
          <p:nvPr>
            <p:ph type="subTitle" idx="1"/>
          </p:nvPr>
        </p:nvSpPr>
        <p:spPr>
          <a:xfrm>
            <a:off x="1371600" y="3886200"/>
            <a:ext cx="6400800" cy="1752600"/>
          </a:xfrm>
        </p:spPr>
        <p:txBody>
          <a:bodyPr/>
          <a:lstStyle>
            <a:lvl1pPr marL="0" indent="0" algn="ctr">
              <a:buFont typeface="Times" pitchFamily="-128"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3BA67EA-3436-4540-B68B-60FFB2AC46D7}" type="slidenum">
              <a:rPr lang="en-US"/>
              <a:pPr/>
              <a:t>‹#›</a:t>
            </a:fld>
            <a:endParaRPr lang="en-US"/>
          </a:p>
        </p:txBody>
      </p:sp>
    </p:spTree>
    <p:extLst>
      <p:ext uri="{BB962C8B-B14F-4D97-AF65-F5344CB8AC3E}">
        <p14:creationId xmlns:p14="http://schemas.microsoft.com/office/powerpoint/2010/main" val="1659323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7681226-0B05-DA41-B47E-0CB5E7BC82EB}" type="slidenum">
              <a:rPr lang="en-US"/>
              <a:pPr/>
              <a:t>‹#›</a:t>
            </a:fld>
            <a:endParaRPr lang="en-US"/>
          </a:p>
        </p:txBody>
      </p:sp>
    </p:spTree>
    <p:extLst>
      <p:ext uri="{BB962C8B-B14F-4D97-AF65-F5344CB8AC3E}">
        <p14:creationId xmlns:p14="http://schemas.microsoft.com/office/powerpoint/2010/main" val="2392026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97787BD-7F72-744B-B896-71B96CA0AC20}" type="slidenum">
              <a:rPr lang="en-US"/>
              <a:pPr/>
              <a:t>‹#›</a:t>
            </a:fld>
            <a:endParaRPr lang="en-US"/>
          </a:p>
        </p:txBody>
      </p:sp>
    </p:spTree>
    <p:extLst>
      <p:ext uri="{BB962C8B-B14F-4D97-AF65-F5344CB8AC3E}">
        <p14:creationId xmlns:p14="http://schemas.microsoft.com/office/powerpoint/2010/main" val="1049015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84FDA17-0020-E94A-A2F6-FE6A519F7A79}" type="slidenum">
              <a:rPr lang="en-US"/>
              <a:pPr/>
              <a:t>‹#›</a:t>
            </a:fld>
            <a:endParaRPr lang="en-US"/>
          </a:p>
        </p:txBody>
      </p:sp>
    </p:spTree>
    <p:extLst>
      <p:ext uri="{BB962C8B-B14F-4D97-AF65-F5344CB8AC3E}">
        <p14:creationId xmlns:p14="http://schemas.microsoft.com/office/powerpoint/2010/main" val="514104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85A97E7-7B6A-F44B-AC65-AB10D2B82A07}" type="slidenum">
              <a:rPr lang="en-US"/>
              <a:pPr/>
              <a:t>‹#›</a:t>
            </a:fld>
            <a:endParaRPr lang="en-US"/>
          </a:p>
        </p:txBody>
      </p:sp>
    </p:spTree>
    <p:extLst>
      <p:ext uri="{BB962C8B-B14F-4D97-AF65-F5344CB8AC3E}">
        <p14:creationId xmlns:p14="http://schemas.microsoft.com/office/powerpoint/2010/main" val="4066917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3B198FE-A58C-F64E-8217-BCF218CA4403}" type="slidenum">
              <a:rPr lang="en-US"/>
              <a:pPr/>
              <a:t>‹#›</a:t>
            </a:fld>
            <a:endParaRPr lang="en-US"/>
          </a:p>
        </p:txBody>
      </p:sp>
    </p:spTree>
    <p:extLst>
      <p:ext uri="{BB962C8B-B14F-4D97-AF65-F5344CB8AC3E}">
        <p14:creationId xmlns:p14="http://schemas.microsoft.com/office/powerpoint/2010/main" val="3292710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EFC809D-844C-1A4C-A311-0B11C088E71C}" type="slidenum">
              <a:rPr lang="en-US"/>
              <a:pPr/>
              <a:t>‹#›</a:t>
            </a:fld>
            <a:endParaRPr lang="en-US"/>
          </a:p>
        </p:txBody>
      </p:sp>
    </p:spTree>
    <p:extLst>
      <p:ext uri="{BB962C8B-B14F-4D97-AF65-F5344CB8AC3E}">
        <p14:creationId xmlns:p14="http://schemas.microsoft.com/office/powerpoint/2010/main" val="3573595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2C5CFA0-91EC-F84E-AE74-18F9023084DC}" type="slidenum">
              <a:rPr lang="en-US"/>
              <a:pPr/>
              <a:t>‹#›</a:t>
            </a:fld>
            <a:endParaRPr lang="en-US"/>
          </a:p>
        </p:txBody>
      </p:sp>
    </p:spTree>
    <p:extLst>
      <p:ext uri="{BB962C8B-B14F-4D97-AF65-F5344CB8AC3E}">
        <p14:creationId xmlns:p14="http://schemas.microsoft.com/office/powerpoint/2010/main" val="218005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DFC7E4F2-83DB-7743-B60D-6245BCD6D836}" type="slidenum">
              <a:rPr lang="en-US"/>
              <a:pPr/>
              <a:t>‹#›</a:t>
            </a:fld>
            <a:endParaRPr lang="en-US"/>
          </a:p>
        </p:txBody>
      </p:sp>
    </p:spTree>
    <p:extLst>
      <p:ext uri="{BB962C8B-B14F-4D97-AF65-F5344CB8AC3E}">
        <p14:creationId xmlns:p14="http://schemas.microsoft.com/office/powerpoint/2010/main" val="1396670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4C889AB-0EFE-1541-A093-47338ABD1ADA}" type="slidenum">
              <a:rPr lang="en-US"/>
              <a:pPr/>
              <a:t>‹#›</a:t>
            </a:fld>
            <a:endParaRPr lang="en-US"/>
          </a:p>
        </p:txBody>
      </p:sp>
    </p:spTree>
    <p:extLst>
      <p:ext uri="{BB962C8B-B14F-4D97-AF65-F5344CB8AC3E}">
        <p14:creationId xmlns:p14="http://schemas.microsoft.com/office/powerpoint/2010/main" val="926396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B390230-30CB-324A-BCD1-E8BD4006D079}" type="slidenum">
              <a:rPr lang="en-US"/>
              <a:pPr/>
              <a:t>‹#›</a:t>
            </a:fld>
            <a:endParaRPr lang="en-US"/>
          </a:p>
        </p:txBody>
      </p:sp>
    </p:spTree>
    <p:extLst>
      <p:ext uri="{BB962C8B-B14F-4D97-AF65-F5344CB8AC3E}">
        <p14:creationId xmlns:p14="http://schemas.microsoft.com/office/powerpoint/2010/main" val="670569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37C51F2-6F91-724B-9479-1C34A8B19D57}" type="slidenum">
              <a:rPr lang="en-US"/>
              <a:pPr/>
              <a:t>‹#›</a:t>
            </a:fld>
            <a:endParaRPr lang="en-US"/>
          </a:p>
        </p:txBody>
      </p:sp>
    </p:spTree>
    <p:extLst>
      <p:ext uri="{BB962C8B-B14F-4D97-AF65-F5344CB8AC3E}">
        <p14:creationId xmlns:p14="http://schemas.microsoft.com/office/powerpoint/2010/main" val="1835297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81449447"/>
      </p:ext>
    </p:extLst>
  </p:cSld>
  <p:clrMapOvr>
    <a:masterClrMapping/>
  </p:clrMapOvr>
  <p:transition xmlns:p14="http://schemas.microsoft.com/office/powerpoint/2010/main">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8804877"/>
      </p:ext>
    </p:extLst>
  </p:cSld>
  <p:clrMapOvr>
    <a:masterClrMapping/>
  </p:clrMapOvr>
  <p:transition xmlns:p14="http://schemas.microsoft.com/office/powerpoint/2010/main">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05628645"/>
      </p:ext>
    </p:extLst>
  </p:cSld>
  <p:clrMapOvr>
    <a:masterClrMapping/>
  </p:clrMapOvr>
  <p:transition xmlns:p14="http://schemas.microsoft.com/office/powerpoint/2010/main">
    <p:cu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5881861"/>
      </p:ext>
    </p:extLst>
  </p:cSld>
  <p:clrMapOvr>
    <a:masterClrMapping/>
  </p:clrMapOvr>
  <p:transition xmlns:p14="http://schemas.microsoft.com/office/powerpoint/2010/main">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5380304"/>
      </p:ext>
    </p:extLst>
  </p:cSld>
  <p:clrMapOvr>
    <a:masterClrMapping/>
  </p:clrMapOvr>
  <p:transition xmlns:p14="http://schemas.microsoft.com/office/powerpoint/2010/main">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57260610"/>
      </p:ext>
    </p:extLst>
  </p:cSld>
  <p:clrMapOvr>
    <a:masterClrMapping/>
  </p:clrMapOvr>
  <p:transition xmlns:p14="http://schemas.microsoft.com/office/powerpoint/2010/main">
    <p:cu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002687"/>
      </p:ext>
    </p:extLst>
  </p:cSld>
  <p:clrMapOvr>
    <a:masterClrMapping/>
  </p:clrMapOvr>
  <p:transition xmlns:p14="http://schemas.microsoft.com/office/powerpoint/2010/mai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7B6AE2DE-7CBA-844E-8FE1-CC9EF2D7CBC1}" type="slidenum">
              <a:rPr lang="en-US"/>
              <a:pPr/>
              <a:t>‹#›</a:t>
            </a:fld>
            <a:endParaRPr lang="en-US"/>
          </a:p>
        </p:txBody>
      </p:sp>
    </p:spTree>
    <p:extLst>
      <p:ext uri="{BB962C8B-B14F-4D97-AF65-F5344CB8AC3E}">
        <p14:creationId xmlns:p14="http://schemas.microsoft.com/office/powerpoint/2010/main" val="1160917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0720500"/>
      </p:ext>
    </p:extLst>
  </p:cSld>
  <p:clrMapOvr>
    <a:masterClrMapping/>
  </p:clrMapOvr>
  <p:transition xmlns:p14="http://schemas.microsoft.com/office/powerpoint/2010/main">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7291981"/>
      </p:ext>
    </p:extLst>
  </p:cSld>
  <p:clrMapOvr>
    <a:masterClrMapping/>
  </p:clrMapOvr>
  <p:transition xmlns:p14="http://schemas.microsoft.com/office/powerpoint/2010/main">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6641866"/>
      </p:ext>
    </p:extLst>
  </p:cSld>
  <p:clrMapOvr>
    <a:masterClrMapping/>
  </p:clrMapOvr>
  <p:transition xmlns:p14="http://schemas.microsoft.com/office/powerpoint/2010/main">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4972570"/>
      </p:ext>
    </p:extLst>
  </p:cSld>
  <p:clrMapOvr>
    <a:masterClrMapping/>
  </p:clrMapOvr>
  <p:transition xmlns:p14="http://schemas.microsoft.com/office/powerpoint/2010/main">
    <p:cu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07721397"/>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826043412"/>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71420510"/>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59420793"/>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929617883"/>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650367109"/>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37ED8730-C27C-C144-A889-6B5ECE5D6AB7}" type="slidenum">
              <a:rPr lang="en-US"/>
              <a:pPr/>
              <a:t>‹#›</a:t>
            </a:fld>
            <a:endParaRPr lang="en-US"/>
          </a:p>
        </p:txBody>
      </p:sp>
    </p:spTree>
    <p:extLst>
      <p:ext uri="{BB962C8B-B14F-4D97-AF65-F5344CB8AC3E}">
        <p14:creationId xmlns:p14="http://schemas.microsoft.com/office/powerpoint/2010/main" val="33679348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113748725"/>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124272610"/>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869267715"/>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547367817"/>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5338028"/>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1184488029"/>
      </p:ext>
    </p:extLst>
  </p:cSld>
  <p:clrMapOvr>
    <a:masterClrMapping/>
  </p:clrMapOvr>
  <p:transition xmlns:p14="http://schemas.microsoft.com/office/powerpoint/2010/main" spd="med">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2737887910"/>
      </p:ext>
    </p:extLst>
  </p:cSld>
  <p:clrMapOvr>
    <a:masterClrMapping/>
  </p:clrMapOvr>
  <p:transition xmlns:p14="http://schemas.microsoft.com/office/powerpoint/2010/main" spd="med">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689918462"/>
      </p:ext>
    </p:extLst>
  </p:cSld>
  <p:clrMapOvr>
    <a:masterClrMapping/>
  </p:clrMapOvr>
  <p:transition xmlns:p14="http://schemas.microsoft.com/office/powerpoint/2010/main" spd="med">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2060792358"/>
      </p:ext>
    </p:extLst>
  </p:cSld>
  <p:clrMapOvr>
    <a:masterClrMapping/>
  </p:clrMapOvr>
  <p:transition xmlns:p14="http://schemas.microsoft.com/office/powerpoint/2010/main" spd="med">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3769570163"/>
      </p:ext>
    </p:extLst>
  </p:cSld>
  <p:clrMapOvr>
    <a:masterClrMapping/>
  </p:clrMapOvr>
  <p:transition xmlns:p14="http://schemas.microsoft.com/office/powerpoint/2010/mai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fld id="{85B258CD-F93B-294B-8FB8-EB048480163F}" type="slidenum">
              <a:rPr lang="en-US"/>
              <a:pPr/>
              <a:t>‹#›</a:t>
            </a:fld>
            <a:endParaRPr lang="en-US"/>
          </a:p>
        </p:txBody>
      </p:sp>
    </p:spTree>
    <p:extLst>
      <p:ext uri="{BB962C8B-B14F-4D97-AF65-F5344CB8AC3E}">
        <p14:creationId xmlns:p14="http://schemas.microsoft.com/office/powerpoint/2010/main" val="42942516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360824751"/>
      </p:ext>
    </p:extLst>
  </p:cSld>
  <p:clrMapOvr>
    <a:masterClrMapping/>
  </p:clrMapOvr>
  <p:transition xmlns:p14="http://schemas.microsoft.com/office/powerpoint/2010/main" spd="med">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1626486919"/>
      </p:ext>
    </p:extLst>
  </p:cSld>
  <p:clrMapOvr>
    <a:masterClrMapping/>
  </p:clrMapOvr>
  <p:transition xmlns:p14="http://schemas.microsoft.com/office/powerpoint/2010/main" spd="med">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3998374463"/>
      </p:ext>
    </p:extLst>
  </p:cSld>
  <p:clrMapOvr>
    <a:masterClrMapping/>
  </p:clrMapOvr>
  <p:transition xmlns:p14="http://schemas.microsoft.com/office/powerpoint/2010/main" spd="med">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127794922"/>
      </p:ext>
    </p:extLst>
  </p:cSld>
  <p:clrMapOvr>
    <a:masterClrMapping/>
  </p:clrMapOvr>
  <p:transition xmlns:p14="http://schemas.microsoft.com/office/powerpoint/2010/main" spd="med">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1636540493"/>
      </p:ext>
    </p:extLst>
  </p:cSld>
  <p:clrMapOvr>
    <a:masterClrMapping/>
  </p:clrMapOvr>
  <p:transition xmlns:p14="http://schemas.microsoft.com/office/powerpoint/2010/main" spd="med">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648736387"/>
      </p:ext>
    </p:extLst>
  </p:cSld>
  <p:clrMapOvr>
    <a:masterClrMapping/>
  </p:clrMapOvr>
  <p:transition xmlns:p14="http://schemas.microsoft.com/office/powerpoint/2010/mai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fld id="{23DAAA1A-DF45-3E4B-9F70-84F8AF2C8D97}" type="slidenum">
              <a:rPr lang="en-US"/>
              <a:pPr/>
              <a:t>‹#›</a:t>
            </a:fld>
            <a:endParaRPr lang="en-US"/>
          </a:p>
        </p:txBody>
      </p:sp>
    </p:spTree>
    <p:extLst>
      <p:ext uri="{BB962C8B-B14F-4D97-AF65-F5344CB8AC3E}">
        <p14:creationId xmlns:p14="http://schemas.microsoft.com/office/powerpoint/2010/main" val="122099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fld id="{5DE3F095-B3AF-2B47-B620-8282BB211141}" type="slidenum">
              <a:rPr lang="en-US"/>
              <a:pPr/>
              <a:t>‹#›</a:t>
            </a:fld>
            <a:endParaRPr lang="en-US"/>
          </a:p>
        </p:txBody>
      </p:sp>
    </p:spTree>
    <p:extLst>
      <p:ext uri="{BB962C8B-B14F-4D97-AF65-F5344CB8AC3E}">
        <p14:creationId xmlns:p14="http://schemas.microsoft.com/office/powerpoint/2010/main" val="206050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0153755D-5D36-5447-B65F-E4BFA8E3E313}" type="slidenum">
              <a:rPr lang="en-US"/>
              <a:pPr/>
              <a:t>‹#›</a:t>
            </a:fld>
            <a:endParaRPr lang="en-US"/>
          </a:p>
        </p:txBody>
      </p:sp>
    </p:spTree>
    <p:extLst>
      <p:ext uri="{BB962C8B-B14F-4D97-AF65-F5344CB8AC3E}">
        <p14:creationId xmlns:p14="http://schemas.microsoft.com/office/powerpoint/2010/main" val="192144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48F845A5-1F37-DF47-9AFA-8CB12A53AC5B}" type="slidenum">
              <a:rPr lang="en-US"/>
              <a:pPr/>
              <a:t>‹#›</a:t>
            </a:fld>
            <a:endParaRPr lang="en-US"/>
          </a:p>
        </p:txBody>
      </p:sp>
    </p:spTree>
    <p:extLst>
      <p:ext uri="{BB962C8B-B14F-4D97-AF65-F5344CB8AC3E}">
        <p14:creationId xmlns:p14="http://schemas.microsoft.com/office/powerpoint/2010/main" val="25135993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67587" name="Rectangle 3"/>
            <p:cNvSpPr>
              <a:spLocks noChangeArrowheads="1"/>
            </p:cNvSpPr>
            <p:nvPr/>
          </p:nvSpPr>
          <p:spPr bwMode="white">
            <a:xfrm>
              <a:off x="0" y="0"/>
              <a:ext cx="5760" cy="1200"/>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67588"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defRPr/>
              </a:pPr>
              <a:endParaRPr lang="en-US">
                <a:latin typeface="Times New Roman" pitchFamily="18" charset="0"/>
                <a:ea typeface="+mn-ea"/>
              </a:endParaRPr>
            </a:p>
          </p:txBody>
        </p:sp>
        <p:pic>
          <p:nvPicPr>
            <p:cNvPr id="1034" name="Picture 5" descr="URBBANND"/>
            <p:cNvPicPr>
              <a:picLocks noChangeAspect="1" noChangeArrowheads="1"/>
            </p:cNvPicPr>
            <p:nvPr/>
          </p:nvPicPr>
          <p:blipFill>
            <a:blip r:embed="rId13">
              <a:extLst>
                <a:ext uri="{28A0092B-C50C-407E-A947-70E740481C1C}">
                  <a14:useLocalDpi xmlns:a14="http://schemas.microsoft.com/office/drawing/2010/main" val="0"/>
                </a:ext>
              </a:extLst>
            </a:blip>
            <a:srcRect t="66667"/>
            <a:stretch>
              <a:fillRect/>
            </a:stretch>
          </p:blipFill>
          <p:spPr bwMode="ltGray">
            <a:xfrm>
              <a:off x="0" y="0"/>
              <a:ext cx="57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590" name="Rectangle 6"/>
          <p:cNvSpPr>
            <a:spLocks noGrp="1" noChangeArrowheads="1"/>
          </p:cNvSpPr>
          <p:nvPr>
            <p:ph type="title"/>
          </p:nvPr>
        </p:nvSpPr>
        <p:spPr bwMode="auto">
          <a:xfrm>
            <a:off x="685800" y="533400"/>
            <a:ext cx="7772400"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2" name="Rectangle 8"/>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ea typeface="+mn-ea"/>
              </a:defRPr>
            </a:lvl1pPr>
          </a:lstStyle>
          <a:p>
            <a:pPr>
              <a:defRPr/>
            </a:pPr>
            <a:endParaRPr lang="en-US"/>
          </a:p>
        </p:txBody>
      </p:sp>
      <p:sp>
        <p:nvSpPr>
          <p:cNvPr id="67593" name="Rectangle 9"/>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ea typeface="+mn-ea"/>
              </a:defRPr>
            </a:lvl1pPr>
          </a:lstStyle>
          <a:p>
            <a:pPr>
              <a:defRPr/>
            </a:pPr>
            <a:endParaRPr lang="en-US"/>
          </a:p>
        </p:txBody>
      </p:sp>
      <p:sp>
        <p:nvSpPr>
          <p:cNvPr id="67594" name="Rectangle 10"/>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Arial Narrow" charset="0"/>
              </a:defRPr>
            </a:lvl1pPr>
          </a:lstStyle>
          <a:p>
            <a:fld id="{C016C78A-468E-AC40-BE8B-B67C030DDEF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22"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Impact" pitchFamily="34" charset="0"/>
          <a:ea typeface="ＭＳ Ｐゴシック" charset="0"/>
        </a:defRPr>
      </a:lvl2pPr>
      <a:lvl3pPr algn="l" rtl="0" eaLnBrk="0" fontAlgn="base" hangingPunct="0">
        <a:spcBef>
          <a:spcPct val="0"/>
        </a:spcBef>
        <a:spcAft>
          <a:spcPct val="0"/>
        </a:spcAft>
        <a:defRPr sz="4400">
          <a:solidFill>
            <a:schemeClr val="tx2"/>
          </a:solidFill>
          <a:latin typeface="Impact" pitchFamily="34" charset="0"/>
          <a:ea typeface="ＭＳ Ｐゴシック" charset="0"/>
        </a:defRPr>
      </a:lvl3pPr>
      <a:lvl4pPr algn="l" rtl="0" eaLnBrk="0" fontAlgn="base" hangingPunct="0">
        <a:spcBef>
          <a:spcPct val="0"/>
        </a:spcBef>
        <a:spcAft>
          <a:spcPct val="0"/>
        </a:spcAft>
        <a:defRPr sz="4400">
          <a:solidFill>
            <a:schemeClr val="tx2"/>
          </a:solidFill>
          <a:latin typeface="Impact" pitchFamily="34" charset="0"/>
          <a:ea typeface="ＭＳ Ｐゴシック" charset="0"/>
        </a:defRPr>
      </a:lvl4pPr>
      <a:lvl5pPr algn="l" rtl="0" eaLnBrk="0" fontAlgn="base" hangingPunct="0">
        <a:spcBef>
          <a:spcPct val="0"/>
        </a:spcBef>
        <a:spcAft>
          <a:spcPct val="0"/>
        </a:spcAft>
        <a:defRPr sz="4400">
          <a:solidFill>
            <a:schemeClr val="tx2"/>
          </a:solidFill>
          <a:latin typeface="Impact" pitchFamily="34" charset="0"/>
          <a:ea typeface="ＭＳ Ｐゴシック" charset="0"/>
        </a:defRPr>
      </a:lvl5pPr>
      <a:lvl6pPr marL="457200" algn="l" rtl="0" fontAlgn="base">
        <a:spcBef>
          <a:spcPct val="0"/>
        </a:spcBef>
        <a:spcAft>
          <a:spcPct val="0"/>
        </a:spcAft>
        <a:defRPr sz="4400">
          <a:solidFill>
            <a:schemeClr val="tx2"/>
          </a:solidFill>
          <a:latin typeface="Impact" pitchFamily="34" charset="0"/>
        </a:defRPr>
      </a:lvl6pPr>
      <a:lvl7pPr marL="914400" algn="l" rtl="0" fontAlgn="base">
        <a:spcBef>
          <a:spcPct val="0"/>
        </a:spcBef>
        <a:spcAft>
          <a:spcPct val="0"/>
        </a:spcAft>
        <a:defRPr sz="4400">
          <a:solidFill>
            <a:schemeClr val="tx2"/>
          </a:solidFill>
          <a:latin typeface="Impact" pitchFamily="34" charset="0"/>
        </a:defRPr>
      </a:lvl7pPr>
      <a:lvl8pPr marL="1371600" algn="l" rtl="0" fontAlgn="base">
        <a:spcBef>
          <a:spcPct val="0"/>
        </a:spcBef>
        <a:spcAft>
          <a:spcPct val="0"/>
        </a:spcAft>
        <a:defRPr sz="4400">
          <a:solidFill>
            <a:schemeClr val="tx2"/>
          </a:solidFill>
          <a:latin typeface="Impact" pitchFamily="34" charset="0"/>
        </a:defRPr>
      </a:lvl8pPr>
      <a:lvl9pPr marL="1828800" algn="l" rtl="0" fontAlgn="base">
        <a:spcBef>
          <a:spcPct val="0"/>
        </a:spcBef>
        <a:spcAft>
          <a:spcPct val="0"/>
        </a:spcAft>
        <a:defRPr sz="4400">
          <a:solidFill>
            <a:schemeClr val="tx2"/>
          </a:solidFill>
          <a:latin typeface="Impact"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Ü"/>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130000"/>
        <a:buBlip>
          <a:blip r:embed="rId14"/>
        </a:buBlip>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w"/>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SzPct val="115000"/>
        <a:buBlip>
          <a:blip r:embed="rId14"/>
        </a:buBlip>
        <a:defRPr sz="2000">
          <a:solidFill>
            <a:schemeClr val="tx1"/>
          </a:solidFill>
          <a:latin typeface="+mn-lt"/>
          <a:ea typeface="ＭＳ Ｐゴシック" charset="0"/>
        </a:defRPr>
      </a:lvl5pPr>
      <a:lvl6pPr marL="2514600" indent="-228600" algn="l" rtl="0" fontAlgn="base">
        <a:spcBef>
          <a:spcPct val="20000"/>
        </a:spcBef>
        <a:spcAft>
          <a:spcPct val="0"/>
        </a:spcAft>
        <a:buSzPct val="115000"/>
        <a:buBlip>
          <a:blip r:embed="rId14"/>
        </a:buBlip>
        <a:defRPr sz="2000">
          <a:solidFill>
            <a:schemeClr val="tx1"/>
          </a:solidFill>
          <a:latin typeface="+mn-lt"/>
        </a:defRPr>
      </a:lvl6pPr>
      <a:lvl7pPr marL="2971800" indent="-228600" algn="l" rtl="0" fontAlgn="base">
        <a:spcBef>
          <a:spcPct val="20000"/>
        </a:spcBef>
        <a:spcAft>
          <a:spcPct val="0"/>
        </a:spcAft>
        <a:buSzPct val="115000"/>
        <a:buBlip>
          <a:blip r:embed="rId14"/>
        </a:buBlip>
        <a:defRPr sz="2000">
          <a:solidFill>
            <a:schemeClr val="tx1"/>
          </a:solidFill>
          <a:latin typeface="+mn-lt"/>
        </a:defRPr>
      </a:lvl7pPr>
      <a:lvl8pPr marL="3429000" indent="-228600" algn="l" rtl="0" fontAlgn="base">
        <a:spcBef>
          <a:spcPct val="20000"/>
        </a:spcBef>
        <a:spcAft>
          <a:spcPct val="0"/>
        </a:spcAft>
        <a:buSzPct val="115000"/>
        <a:buBlip>
          <a:blip r:embed="rId14"/>
        </a:buBlip>
        <a:defRPr sz="2000">
          <a:solidFill>
            <a:schemeClr val="tx1"/>
          </a:solidFill>
          <a:latin typeface="+mn-lt"/>
        </a:defRPr>
      </a:lvl8pPr>
      <a:lvl9pPr marL="3886200" indent="-228600" algn="l" rtl="0" fontAlgn="base">
        <a:spcBef>
          <a:spcPct val="20000"/>
        </a:spcBef>
        <a:spcAft>
          <a:spcPct val="0"/>
        </a:spcAft>
        <a:buSzPct val="115000"/>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2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2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eaLnBrk="0" hangingPunct="0">
              <a:defRPr sz="1400" smtClean="0">
                <a:latin typeface="+mn-lt"/>
                <a:ea typeface="+mn-ea"/>
              </a:defRPr>
            </a:lvl1pPr>
          </a:lstStyle>
          <a:p>
            <a:pPr>
              <a:defRPr/>
            </a:pPr>
            <a:endParaRPr lang="en-US"/>
          </a:p>
        </p:txBody>
      </p:sp>
      <p:sp>
        <p:nvSpPr>
          <p:cNvPr id="262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eaLnBrk="0" hangingPunct="0">
              <a:defRPr sz="1400" smtClean="0">
                <a:latin typeface="+mn-lt"/>
                <a:ea typeface="+mn-ea"/>
              </a:defRPr>
            </a:lvl1pPr>
          </a:lstStyle>
          <a:p>
            <a:pPr>
              <a:defRPr/>
            </a:pPr>
            <a:endParaRPr lang="en-US"/>
          </a:p>
        </p:txBody>
      </p:sp>
      <p:sp>
        <p:nvSpPr>
          <p:cNvPr id="262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eaLnBrk="0" hangingPunct="0">
              <a:defRPr sz="1400">
                <a:latin typeface="Trebuchet MS" charset="0"/>
                <a:ea typeface="Osaka" charset="0"/>
                <a:cs typeface="Osaka" charset="0"/>
              </a:defRPr>
            </a:lvl1pPr>
          </a:lstStyle>
          <a:p>
            <a:fld id="{9770BA34-C70D-8B42-80C0-8462B81F355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Osaka" charset="0"/>
        </a:defRPr>
      </a:lvl1pPr>
      <a:lvl2pPr algn="ctr" rtl="0" eaLnBrk="0" fontAlgn="base" hangingPunct="0">
        <a:spcBef>
          <a:spcPct val="0"/>
        </a:spcBef>
        <a:spcAft>
          <a:spcPct val="0"/>
        </a:spcAft>
        <a:defRPr sz="4400" b="1">
          <a:solidFill>
            <a:schemeClr val="tx2"/>
          </a:solidFill>
          <a:latin typeface="Trebuchet MS" pitchFamily="34" charset="0"/>
          <a:ea typeface="Osaka" pitchFamily="-128" charset="-128"/>
          <a:cs typeface="Osaka" charset="0"/>
        </a:defRPr>
      </a:lvl2pPr>
      <a:lvl3pPr algn="ctr" rtl="0" eaLnBrk="0" fontAlgn="base" hangingPunct="0">
        <a:spcBef>
          <a:spcPct val="0"/>
        </a:spcBef>
        <a:spcAft>
          <a:spcPct val="0"/>
        </a:spcAft>
        <a:defRPr sz="4400" b="1">
          <a:solidFill>
            <a:schemeClr val="tx2"/>
          </a:solidFill>
          <a:latin typeface="Trebuchet MS" pitchFamily="34" charset="0"/>
          <a:ea typeface="Osaka" pitchFamily="-128" charset="-128"/>
          <a:cs typeface="Osaka" charset="0"/>
        </a:defRPr>
      </a:lvl3pPr>
      <a:lvl4pPr algn="ctr" rtl="0" eaLnBrk="0" fontAlgn="base" hangingPunct="0">
        <a:spcBef>
          <a:spcPct val="0"/>
        </a:spcBef>
        <a:spcAft>
          <a:spcPct val="0"/>
        </a:spcAft>
        <a:defRPr sz="4400" b="1">
          <a:solidFill>
            <a:schemeClr val="tx2"/>
          </a:solidFill>
          <a:latin typeface="Trebuchet MS" pitchFamily="34" charset="0"/>
          <a:ea typeface="Osaka" pitchFamily="-128" charset="-128"/>
          <a:cs typeface="Osaka" charset="0"/>
        </a:defRPr>
      </a:lvl4pPr>
      <a:lvl5pPr algn="ctr" rtl="0" eaLnBrk="0" fontAlgn="base" hangingPunct="0">
        <a:spcBef>
          <a:spcPct val="0"/>
        </a:spcBef>
        <a:spcAft>
          <a:spcPct val="0"/>
        </a:spcAft>
        <a:defRPr sz="4400" b="1">
          <a:solidFill>
            <a:schemeClr val="tx2"/>
          </a:solidFill>
          <a:latin typeface="Trebuchet MS" pitchFamily="34" charset="0"/>
          <a:ea typeface="Osaka" pitchFamily="-128" charset="-128"/>
          <a:cs typeface="Osaka" charset="0"/>
        </a:defRPr>
      </a:lvl5pPr>
      <a:lvl6pPr marL="457200" algn="ctr" rtl="0" fontAlgn="base">
        <a:spcBef>
          <a:spcPct val="0"/>
        </a:spcBef>
        <a:spcAft>
          <a:spcPct val="0"/>
        </a:spcAft>
        <a:defRPr sz="4400" b="1">
          <a:solidFill>
            <a:schemeClr val="tx2"/>
          </a:solidFill>
          <a:latin typeface="Trebuchet MS" pitchFamily="34" charset="0"/>
          <a:ea typeface="Osaka" pitchFamily="-128" charset="-128"/>
        </a:defRPr>
      </a:lvl6pPr>
      <a:lvl7pPr marL="914400" algn="ctr" rtl="0" fontAlgn="base">
        <a:spcBef>
          <a:spcPct val="0"/>
        </a:spcBef>
        <a:spcAft>
          <a:spcPct val="0"/>
        </a:spcAft>
        <a:defRPr sz="4400" b="1">
          <a:solidFill>
            <a:schemeClr val="tx2"/>
          </a:solidFill>
          <a:latin typeface="Trebuchet MS" pitchFamily="34" charset="0"/>
          <a:ea typeface="Osaka" pitchFamily="-128" charset="-128"/>
        </a:defRPr>
      </a:lvl7pPr>
      <a:lvl8pPr marL="1371600" algn="ctr" rtl="0" fontAlgn="base">
        <a:spcBef>
          <a:spcPct val="0"/>
        </a:spcBef>
        <a:spcAft>
          <a:spcPct val="0"/>
        </a:spcAft>
        <a:defRPr sz="4400" b="1">
          <a:solidFill>
            <a:schemeClr val="tx2"/>
          </a:solidFill>
          <a:latin typeface="Trebuchet MS" pitchFamily="34" charset="0"/>
          <a:ea typeface="Osaka" pitchFamily="-128" charset="-128"/>
        </a:defRPr>
      </a:lvl8pPr>
      <a:lvl9pPr marL="1828800" algn="ctr" rtl="0" fontAlgn="base">
        <a:spcBef>
          <a:spcPct val="0"/>
        </a:spcBef>
        <a:spcAft>
          <a:spcPct val="0"/>
        </a:spcAft>
        <a:defRPr sz="4400" b="1">
          <a:solidFill>
            <a:schemeClr val="tx2"/>
          </a:solidFill>
          <a:latin typeface="Trebuchet MS" pitchFamily="34" charset="0"/>
          <a:ea typeface="Osaka" pitchFamily="-128"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Osaka" charset="0"/>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Osaka" charset="0"/>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Osaka" charset="0"/>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Osaka" charset="0"/>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Osaka" charset="0"/>
        </a:defRPr>
      </a:lvl5pPr>
      <a:lvl6pPr marL="2514600" indent="-228600" algn="l" rtl="0" fontAlgn="base">
        <a:spcBef>
          <a:spcPct val="20000"/>
        </a:spcBef>
        <a:spcAft>
          <a:spcPct val="0"/>
        </a:spcAft>
        <a:buFont typeface="Times" pitchFamily="-12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12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12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12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32888" cy="6845300"/>
            <a:chOff x="0" y="0"/>
            <a:chExt cx="5753" cy="4312"/>
          </a:xfrm>
        </p:grpSpPr>
        <p:sp>
          <p:nvSpPr>
            <p:cNvPr id="234499"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Times New Roman" pitchFamily="18" charset="0"/>
                <a:ea typeface="+mn-ea"/>
              </a:endParaRPr>
            </a:p>
          </p:txBody>
        </p:sp>
        <p:grpSp>
          <p:nvGrpSpPr>
            <p:cNvPr id="3078" name="Group 4"/>
            <p:cNvGrpSpPr>
              <a:grpSpLocks/>
            </p:cNvGrpSpPr>
            <p:nvPr/>
          </p:nvGrpSpPr>
          <p:grpSpPr bwMode="auto">
            <a:xfrm>
              <a:off x="246" y="204"/>
              <a:ext cx="5271" cy="3889"/>
              <a:chOff x="246" y="204"/>
              <a:chExt cx="5271" cy="3889"/>
            </a:xfrm>
          </p:grpSpPr>
          <p:sp>
            <p:nvSpPr>
              <p:cNvPr id="234501"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dist="197566" dir="2700000" algn="ctr" rotWithShape="0">
                  <a:srgbClr val="808080"/>
                </a:outerShdw>
              </a:effectLst>
            </p:spPr>
            <p:txBody>
              <a:bodyPr wrap="none" anchor="ctr"/>
              <a:lstStyle/>
              <a:p>
                <a:pPr>
                  <a:defRPr/>
                </a:pPr>
                <a:endParaRPr lang="en-US">
                  <a:latin typeface="Times New Roman" pitchFamily="18" charset="0"/>
                  <a:ea typeface="+mn-ea"/>
                </a:endParaRPr>
              </a:p>
            </p:txBody>
          </p:sp>
          <p:sp>
            <p:nvSpPr>
              <p:cNvPr id="234502" name="Freeform 6"/>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03" name="Freeform 7"/>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04" name="Freeform 8"/>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05" name="Freeform 9"/>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06" name="Freeform 10"/>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07" name="Freeform 11"/>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08" name="Freeform 12"/>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09" name="Freeform 13"/>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10" name="Freeform 14"/>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11" name="Freeform 15"/>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12" name="Freeform 16"/>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13" name="Freeform 17"/>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14" name="Freeform 18"/>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15" name="Freeform 19"/>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16" name="Freeform 20"/>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17" name="Freeform 21"/>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18" name="Freeform 22"/>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19" name="Freeform 23"/>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20" name="Freeform 24"/>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21" name="Freeform 25"/>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22" name="Freeform 26"/>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34523" name="Freeform 27"/>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grpSp>
        <p:grpSp>
          <p:nvGrpSpPr>
            <p:cNvPr id="3079" name="Group 28"/>
            <p:cNvGrpSpPr>
              <a:grpSpLocks/>
            </p:cNvGrpSpPr>
            <p:nvPr/>
          </p:nvGrpSpPr>
          <p:grpSpPr bwMode="auto">
            <a:xfrm>
              <a:off x="0" y="0"/>
              <a:ext cx="1246" cy="1232"/>
              <a:chOff x="0" y="0"/>
              <a:chExt cx="1246" cy="1232"/>
            </a:xfrm>
          </p:grpSpPr>
          <p:sp>
            <p:nvSpPr>
              <p:cNvPr id="234525" name="Rectangle 29"/>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a:latin typeface="Times New Roman" pitchFamily="18" charset="0"/>
                  <a:ea typeface="+mn-ea"/>
                </a:endParaRPr>
              </a:p>
            </p:txBody>
          </p:sp>
          <p:sp>
            <p:nvSpPr>
              <p:cNvPr id="234526" name="Rectangle 30"/>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a:latin typeface="Times New Roman" pitchFamily="18" charset="0"/>
                  <a:ea typeface="+mn-ea"/>
                </a:endParaRPr>
              </a:p>
            </p:txBody>
          </p:sp>
          <p:sp>
            <p:nvSpPr>
              <p:cNvPr id="234527"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Times New Roman" pitchFamily="18" charset="0"/>
                  <a:ea typeface="+mn-ea"/>
                </a:endParaRPr>
              </a:p>
            </p:txBody>
          </p:sp>
        </p:grpSp>
      </p:grpSp>
      <p:sp>
        <p:nvSpPr>
          <p:cNvPr id="234528" name="Text Box 32"/>
          <p:cNvSpPr txBox="1">
            <a:spLocks noChangeArrowheads="1"/>
          </p:cNvSpPr>
          <p:nvPr userDrawn="1"/>
        </p:nvSpPr>
        <p:spPr bwMode="auto">
          <a:xfrm>
            <a:off x="436563" y="6569075"/>
            <a:ext cx="973137" cy="244475"/>
          </a:xfrm>
          <a:prstGeom prst="rect">
            <a:avLst/>
          </a:prstGeom>
          <a:noFill/>
          <a:ln w="12700">
            <a:noFill/>
            <a:miter lim="800000"/>
            <a:headEnd/>
            <a:tailEnd/>
          </a:ln>
          <a:effec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900" b="1">
                <a:solidFill>
                  <a:srgbClr val="FFFFFF"/>
                </a:solidFill>
                <a:latin typeface="Arial" charset="0"/>
              </a:rPr>
              <a:t>© </a:t>
            </a:r>
            <a:r>
              <a:rPr lang="en-US" sz="1000" b="1">
                <a:solidFill>
                  <a:srgbClr val="FFFFFF"/>
                </a:solidFill>
                <a:latin typeface="Arial" charset="0"/>
              </a:rPr>
              <a:t>2004</a:t>
            </a:r>
            <a:r>
              <a:rPr lang="en-US" sz="900" b="1">
                <a:solidFill>
                  <a:srgbClr val="FFFFFF"/>
                </a:solidFill>
                <a:latin typeface="Arial" charset="0"/>
              </a:rPr>
              <a:t> TBBMI</a:t>
            </a:r>
          </a:p>
        </p:txBody>
      </p:sp>
      <p:sp>
        <p:nvSpPr>
          <p:cNvPr id="234529" name="Rectangle 33"/>
          <p:cNvSpPr>
            <a:spLocks noChangeArrowheads="1"/>
          </p:cNvSpPr>
          <p:nvPr userDrawn="1"/>
        </p:nvSpPr>
        <p:spPr bwMode="auto">
          <a:xfrm>
            <a:off x="7540625" y="6532563"/>
            <a:ext cx="736600" cy="268287"/>
          </a:xfrm>
          <a:prstGeom prst="rect">
            <a:avLst/>
          </a:prstGeom>
          <a:noFill/>
          <a:ln w="12700">
            <a:noFill/>
            <a:miter lim="800000"/>
            <a:headEnd/>
            <a:tailEnd/>
          </a:ln>
          <a:effectLst/>
        </p:spPr>
        <p:txBody>
          <a:bodyPr wrap="none" anchor="ctr">
            <a:spAutoFit/>
          </a:bodyPr>
          <a:lstStyle/>
          <a:p>
            <a:pPr algn="ctr" eaLnBrk="0" hangingPunct="0"/>
            <a:r>
              <a:rPr lang="en-US" sz="1000" b="1">
                <a:effectLst>
                  <a:outerShdw blurRad="38100" dist="38100" dir="2700000" algn="tl">
                    <a:srgbClr val="000000"/>
                  </a:outerShdw>
                </a:effectLst>
                <a:latin typeface="Comic Sans MS" charset="0"/>
              </a:rPr>
              <a:t>8.0.03d.</a:t>
            </a:r>
          </a:p>
        </p:txBody>
      </p:sp>
    </p:spTree>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xmlns:p14="http://schemas.microsoft.com/office/powerpoint/2010/main">
    <p:cu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28" charset="0"/>
          <a:ea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28" charset="0"/>
          <a:ea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28" charset="0"/>
          <a:ea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28" charset="0"/>
          <a:ea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2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2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2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2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3056877594"/>
      </p:ext>
    </p:extLst>
  </p:cSld>
  <p:clrMap bg1="dk2" tx1="lt1" bg2="dk1"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4BDAEAEC-9514-8348-98E3-9F58B798E1A6}" type="slidenum">
              <a:rPr lang="en-US">
                <a:cs typeface="ＭＳ Ｐゴシック" charset="0"/>
              </a:rPr>
              <a:pPr>
                <a:defRPr/>
              </a:pPr>
              <a:t>‹#›</a:t>
            </a:fld>
            <a:endParaRPr lang="en-US">
              <a:cs typeface="ＭＳ Ｐゴシック" charset="0"/>
            </a:endParaRPr>
          </a:p>
        </p:txBody>
      </p:sp>
    </p:spTree>
    <p:extLst>
      <p:ext uri="{BB962C8B-B14F-4D97-AF65-F5344CB8AC3E}">
        <p14:creationId xmlns:p14="http://schemas.microsoft.com/office/powerpoint/2010/main" val="204862720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 Id="rId3" Type="http://schemas.openxmlformats.org/officeDocument/2006/relationships/image" Target="../media/image1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7.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 Id="rId3"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8199" name="Picture 7" descr="1Te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
            <a:ext cx="5097463"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8195" name="Rectangle 3"/>
          <p:cNvSpPr>
            <a:spLocks noGrp="1" noChangeArrowheads="1"/>
          </p:cNvSpPr>
          <p:nvPr>
            <p:ph type="title"/>
          </p:nvPr>
        </p:nvSpPr>
        <p:spPr>
          <a:xfrm>
            <a:off x="2667000" y="304800"/>
            <a:ext cx="3078163" cy="641350"/>
          </a:xfrm>
          <a:gradFill rotWithShape="0">
            <a:gsLst>
              <a:gs pos="0">
                <a:schemeClr val="bg2"/>
              </a:gs>
              <a:gs pos="100000">
                <a:schemeClr val="bg2">
                  <a:gamma/>
                  <a:shade val="46275"/>
                  <a:invGamma/>
                </a:schemeClr>
              </a:gs>
            </a:gsLst>
            <a:path path="rect">
              <a:fillToRect r="100000" b="100000"/>
            </a:path>
          </a:gradFill>
          <a:effectLst/>
        </p:spPr>
        <p:txBody>
          <a:bodyPr anchor="t">
            <a:spAutoFit/>
          </a:bodyPr>
          <a:lstStyle/>
          <a:p>
            <a:pPr algn="ctr">
              <a:spcBef>
                <a:spcPct val="50000"/>
              </a:spcBef>
              <a:defRPr/>
            </a:pPr>
            <a:r>
              <a:rPr lang="en-US" sz="3600" b="1" smtClean="0">
                <a:solidFill>
                  <a:srgbClr val="FFFFFF"/>
                </a:solidFill>
                <a:latin typeface="Tahoma" pitchFamily="34" charset="0"/>
                <a:ea typeface="+mj-ea"/>
                <a:cs typeface="Times New Roman" pitchFamily="18" charset="0"/>
              </a:rPr>
              <a:t>E-xơ-ra</a:t>
            </a:r>
          </a:p>
        </p:txBody>
      </p:sp>
      <p:sp>
        <p:nvSpPr>
          <p:cNvPr id="8197" name="Text Box 5"/>
          <p:cNvSpPr txBox="1">
            <a:spLocks noChangeArrowheads="1"/>
          </p:cNvSpPr>
          <p:nvPr/>
        </p:nvSpPr>
        <p:spPr bwMode="auto">
          <a:xfrm>
            <a:off x="5715000" y="4648200"/>
            <a:ext cx="3429000" cy="1190625"/>
          </a:xfrm>
          <a:prstGeom prst="rect">
            <a:avLst/>
          </a:prstGeom>
          <a:gradFill rotWithShape="0">
            <a:gsLst>
              <a:gs pos="0">
                <a:schemeClr val="bg2"/>
              </a:gs>
              <a:gs pos="100000">
                <a:schemeClr val="bg2">
                  <a:gamma/>
                  <a:shade val="46275"/>
                  <a:invGamma/>
                </a:schemeClr>
              </a:gs>
            </a:gsLst>
            <a:path path="rect">
              <a:fillToRect r="100000" b="100000"/>
            </a:path>
          </a:grad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ltLang="zh-CN" sz="3600" b="1" dirty="0" err="1">
                <a:solidFill>
                  <a:srgbClr val="FFFFFF"/>
                </a:solidFill>
                <a:ea typeface="SimSun" charset="0"/>
                <a:cs typeface="Times New Roman" charset="0"/>
              </a:rPr>
              <a:t>Phục</a:t>
            </a:r>
            <a:r>
              <a:rPr lang="en-US" altLang="zh-CN" sz="3600" b="1" dirty="0">
                <a:solidFill>
                  <a:srgbClr val="FFFFFF"/>
                </a:solidFill>
                <a:ea typeface="SimSun" charset="0"/>
                <a:cs typeface="Times New Roman" charset="0"/>
              </a:rPr>
              <a:t> </a:t>
            </a:r>
            <a:r>
              <a:rPr lang="en-US" altLang="zh-CN" sz="3600" b="1" dirty="0" err="1">
                <a:solidFill>
                  <a:srgbClr val="FFFFFF"/>
                </a:solidFill>
                <a:ea typeface="SimSun" charset="0"/>
                <a:cs typeface="Times New Roman" charset="0"/>
              </a:rPr>
              <a:t>hồi</a:t>
            </a:r>
            <a:r>
              <a:rPr lang="en-US" altLang="zh-CN" sz="3600" b="1" dirty="0">
                <a:solidFill>
                  <a:srgbClr val="FFFFFF"/>
                </a:solidFill>
                <a:ea typeface="SimSun" charset="0"/>
                <a:cs typeface="Times New Roman" charset="0"/>
              </a:rPr>
              <a:t> </a:t>
            </a:r>
            <a:r>
              <a:rPr lang="en-US" altLang="zh-CN" sz="3600" b="1" dirty="0" err="1">
                <a:solidFill>
                  <a:srgbClr val="FFFFFF"/>
                </a:solidFill>
                <a:ea typeface="SimSun" charset="0"/>
                <a:cs typeface="Times New Roman" charset="0"/>
              </a:rPr>
              <a:t>đền</a:t>
            </a:r>
            <a:r>
              <a:rPr lang="en-US" altLang="zh-CN" sz="3600" b="1" dirty="0">
                <a:solidFill>
                  <a:srgbClr val="FFFFFF"/>
                </a:solidFill>
                <a:ea typeface="SimSun" charset="0"/>
                <a:cs typeface="Times New Roman" charset="0"/>
              </a:rPr>
              <a:t> </a:t>
            </a:r>
            <a:r>
              <a:rPr lang="en-US" altLang="zh-CN" sz="3600" b="1" dirty="0" err="1">
                <a:solidFill>
                  <a:srgbClr val="FFFFFF"/>
                </a:solidFill>
                <a:ea typeface="SimSun" charset="0"/>
                <a:cs typeface="Times New Roman" charset="0"/>
              </a:rPr>
              <a:t>thờ</a:t>
            </a:r>
            <a:r>
              <a:rPr lang="en-US" altLang="zh-CN" sz="3600" b="1" dirty="0">
                <a:solidFill>
                  <a:srgbClr val="FFFFFF"/>
                </a:solidFill>
                <a:ea typeface="SimSun" charset="0"/>
                <a:cs typeface="Times New Roman" charset="0"/>
              </a:rPr>
              <a:t> </a:t>
            </a:r>
            <a:r>
              <a:rPr lang="en-US" altLang="zh-CN" sz="3600" b="1" dirty="0" err="1">
                <a:solidFill>
                  <a:srgbClr val="FFFFFF"/>
                </a:solidFill>
                <a:ea typeface="SimSun" charset="0"/>
                <a:cs typeface="Times New Roman" charset="0"/>
              </a:rPr>
              <a:t>và</a:t>
            </a:r>
            <a:r>
              <a:rPr lang="en-US" altLang="zh-CN" sz="3600" b="1" dirty="0">
                <a:solidFill>
                  <a:srgbClr val="FFFFFF"/>
                </a:solidFill>
                <a:ea typeface="SimSun" charset="0"/>
                <a:cs typeface="Times New Roman" charset="0"/>
              </a:rPr>
              <a:t> </a:t>
            </a:r>
            <a:r>
              <a:rPr lang="en-US" altLang="zh-CN" sz="3600" b="1" dirty="0" err="1">
                <a:solidFill>
                  <a:srgbClr val="FFFFFF"/>
                </a:solidFill>
                <a:ea typeface="SimSun" charset="0"/>
                <a:cs typeface="Times New Roman" charset="0"/>
              </a:rPr>
              <a:t>dân</a:t>
            </a:r>
            <a:r>
              <a:rPr lang="en-US" altLang="zh-CN" sz="3600" b="1" dirty="0">
                <a:solidFill>
                  <a:srgbClr val="FFFFFF"/>
                </a:solidFill>
                <a:ea typeface="SimSun" charset="0"/>
                <a:cs typeface="Times New Roman" charset="0"/>
              </a:rPr>
              <a:t> </a:t>
            </a:r>
            <a:r>
              <a:rPr lang="en-US" altLang="zh-CN" sz="3600" b="1" dirty="0" err="1">
                <a:solidFill>
                  <a:srgbClr val="FFFFFF"/>
                </a:solidFill>
                <a:ea typeface="SimSun" charset="0"/>
                <a:cs typeface="Times New Roman" charset="0"/>
              </a:rPr>
              <a:t>sự</a:t>
            </a:r>
            <a:endParaRPr lang="en-US" sz="3600" b="1" dirty="0">
              <a:solidFill>
                <a:srgbClr val="FFFFFF"/>
              </a:solidFill>
              <a:ea typeface="SimSun" charset="0"/>
              <a:cs typeface="Times New Roman" charset="0"/>
            </a:endParaRPr>
          </a:p>
        </p:txBody>
      </p:sp>
      <p:sp>
        <p:nvSpPr>
          <p:cNvPr id="6" name="Rectangle 5"/>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www.biblestudydownloads.com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dissolve">
                                      <p:cBhvr>
                                        <p:cTn id="7"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3098800" y="1003300"/>
            <a:ext cx="1676400" cy="1066800"/>
          </a:xfrm>
          <a:prstGeom prst="roundRect">
            <a:avLst>
              <a:gd name="adj" fmla="val 12495"/>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43715" name="Rectangle 3"/>
          <p:cNvSpPr>
            <a:spLocks noChangeArrowheads="1"/>
          </p:cNvSpPr>
          <p:nvPr/>
        </p:nvSpPr>
        <p:spPr bwMode="auto">
          <a:xfrm>
            <a:off x="3098800" y="1371600"/>
            <a:ext cx="3048000" cy="2895600"/>
          </a:xfrm>
          <a:prstGeom prst="rect">
            <a:avLst/>
          </a:prstGeom>
          <a:solidFill>
            <a:schemeClr val="tx2"/>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14340" name="Rectangle 4"/>
          <p:cNvSpPr>
            <a:spLocks noChangeArrowheads="1"/>
          </p:cNvSpPr>
          <p:nvPr/>
        </p:nvSpPr>
        <p:spPr bwMode="auto">
          <a:xfrm>
            <a:off x="3084513" y="996950"/>
            <a:ext cx="9080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2000" b="1">
                <a:solidFill>
                  <a:schemeClr val="accent2"/>
                </a:solidFill>
                <a:latin typeface="Times" charset="0"/>
              </a:rPr>
              <a:t>Phu tù</a:t>
            </a:r>
          </a:p>
        </p:txBody>
      </p:sp>
      <p:sp>
        <p:nvSpPr>
          <p:cNvPr id="243717" name="Rectangle 5"/>
          <p:cNvSpPr>
            <a:spLocks noChangeArrowheads="1"/>
          </p:cNvSpPr>
          <p:nvPr/>
        </p:nvSpPr>
        <p:spPr bwMode="auto">
          <a:xfrm>
            <a:off x="3630613" y="1844675"/>
            <a:ext cx="14747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2800" b="1">
                <a:solidFill>
                  <a:schemeClr val="accent2"/>
                </a:solidFill>
                <a:latin typeface="Times" charset="0"/>
              </a:rPr>
              <a:t>70 NĂM</a:t>
            </a:r>
          </a:p>
        </p:txBody>
      </p:sp>
      <p:sp>
        <p:nvSpPr>
          <p:cNvPr id="243718" name="Rectangle 6"/>
          <p:cNvSpPr>
            <a:spLocks noChangeArrowheads="1"/>
          </p:cNvSpPr>
          <p:nvPr/>
        </p:nvSpPr>
        <p:spPr bwMode="auto">
          <a:xfrm>
            <a:off x="3706813" y="2301875"/>
            <a:ext cx="207803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2800" b="1">
                <a:solidFill>
                  <a:schemeClr val="accent2"/>
                </a:solidFill>
                <a:latin typeface="Times" charset="0"/>
              </a:rPr>
              <a:t>3  CHUYẾN</a:t>
            </a:r>
          </a:p>
        </p:txBody>
      </p:sp>
      <p:sp>
        <p:nvSpPr>
          <p:cNvPr id="14343" name="Rectangle 7"/>
          <p:cNvSpPr>
            <a:spLocks noChangeArrowheads="1"/>
          </p:cNvSpPr>
          <p:nvPr/>
        </p:nvSpPr>
        <p:spPr bwMode="auto">
          <a:xfrm>
            <a:off x="3219450" y="2735263"/>
            <a:ext cx="282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44" name="Rectangle 8"/>
          <p:cNvSpPr>
            <a:spLocks noChangeArrowheads="1"/>
          </p:cNvSpPr>
          <p:nvPr/>
        </p:nvSpPr>
        <p:spPr bwMode="auto">
          <a:xfrm>
            <a:off x="3781425" y="3214688"/>
            <a:ext cx="150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3721" name="Oval 9"/>
          <p:cNvSpPr>
            <a:spLocks noChangeArrowheads="1"/>
          </p:cNvSpPr>
          <p:nvPr/>
        </p:nvSpPr>
        <p:spPr bwMode="auto">
          <a:xfrm>
            <a:off x="889000" y="2673350"/>
            <a:ext cx="1625600" cy="1606550"/>
          </a:xfrm>
          <a:prstGeom prst="ellips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14346" name="Freeform 10"/>
          <p:cNvSpPr>
            <a:spLocks/>
          </p:cNvSpPr>
          <p:nvPr/>
        </p:nvSpPr>
        <p:spPr bwMode="auto">
          <a:xfrm>
            <a:off x="1720850" y="2590800"/>
            <a:ext cx="1011238" cy="954088"/>
          </a:xfrm>
          <a:custGeom>
            <a:avLst/>
            <a:gdLst>
              <a:gd name="T0" fmla="*/ 12 w 637"/>
              <a:gd name="T1" fmla="*/ 24 h 601"/>
              <a:gd name="T2" fmla="*/ 12 w 637"/>
              <a:gd name="T3" fmla="*/ 72 h 601"/>
              <a:gd name="T4" fmla="*/ 12 w 637"/>
              <a:gd name="T5" fmla="*/ 120 h 601"/>
              <a:gd name="T6" fmla="*/ 36 w 637"/>
              <a:gd name="T7" fmla="*/ 144 h 601"/>
              <a:gd name="T8" fmla="*/ 96 w 637"/>
              <a:gd name="T9" fmla="*/ 168 h 601"/>
              <a:gd name="T10" fmla="*/ 144 w 637"/>
              <a:gd name="T11" fmla="*/ 192 h 601"/>
              <a:gd name="T12" fmla="*/ 192 w 637"/>
              <a:gd name="T13" fmla="*/ 204 h 601"/>
              <a:gd name="T14" fmla="*/ 240 w 637"/>
              <a:gd name="T15" fmla="*/ 228 h 601"/>
              <a:gd name="T16" fmla="*/ 288 w 637"/>
              <a:gd name="T17" fmla="*/ 264 h 601"/>
              <a:gd name="T18" fmla="*/ 336 w 637"/>
              <a:gd name="T19" fmla="*/ 300 h 601"/>
              <a:gd name="T20" fmla="*/ 360 w 637"/>
              <a:gd name="T21" fmla="*/ 348 h 601"/>
              <a:gd name="T22" fmla="*/ 384 w 637"/>
              <a:gd name="T23" fmla="*/ 396 h 601"/>
              <a:gd name="T24" fmla="*/ 420 w 637"/>
              <a:gd name="T25" fmla="*/ 432 h 601"/>
              <a:gd name="T26" fmla="*/ 444 w 637"/>
              <a:gd name="T27" fmla="*/ 480 h 601"/>
              <a:gd name="T28" fmla="*/ 456 w 637"/>
              <a:gd name="T29" fmla="*/ 528 h 601"/>
              <a:gd name="T30" fmla="*/ 456 w 637"/>
              <a:gd name="T31" fmla="*/ 576 h 601"/>
              <a:gd name="T32" fmla="*/ 480 w 637"/>
              <a:gd name="T33" fmla="*/ 600 h 601"/>
              <a:gd name="T34" fmla="*/ 528 w 637"/>
              <a:gd name="T35" fmla="*/ 600 h 601"/>
              <a:gd name="T36" fmla="*/ 588 w 637"/>
              <a:gd name="T37" fmla="*/ 600 h 601"/>
              <a:gd name="T38" fmla="*/ 636 w 637"/>
              <a:gd name="T39" fmla="*/ 600 h 601"/>
              <a:gd name="T40" fmla="*/ 624 w 637"/>
              <a:gd name="T41" fmla="*/ 552 h 601"/>
              <a:gd name="T42" fmla="*/ 612 w 637"/>
              <a:gd name="T43" fmla="*/ 504 h 601"/>
              <a:gd name="T44" fmla="*/ 588 w 637"/>
              <a:gd name="T45" fmla="*/ 456 h 601"/>
              <a:gd name="T46" fmla="*/ 564 w 637"/>
              <a:gd name="T47" fmla="*/ 408 h 601"/>
              <a:gd name="T48" fmla="*/ 540 w 637"/>
              <a:gd name="T49" fmla="*/ 360 h 601"/>
              <a:gd name="T50" fmla="*/ 504 w 637"/>
              <a:gd name="T51" fmla="*/ 312 h 601"/>
              <a:gd name="T52" fmla="*/ 492 w 637"/>
              <a:gd name="T53" fmla="*/ 264 h 601"/>
              <a:gd name="T54" fmla="*/ 456 w 637"/>
              <a:gd name="T55" fmla="*/ 228 h 601"/>
              <a:gd name="T56" fmla="*/ 420 w 637"/>
              <a:gd name="T57" fmla="*/ 192 h 601"/>
              <a:gd name="T58" fmla="*/ 384 w 637"/>
              <a:gd name="T59" fmla="*/ 156 h 601"/>
              <a:gd name="T60" fmla="*/ 348 w 637"/>
              <a:gd name="T61" fmla="*/ 120 h 601"/>
              <a:gd name="T62" fmla="*/ 300 w 637"/>
              <a:gd name="T63" fmla="*/ 96 h 601"/>
              <a:gd name="T64" fmla="*/ 252 w 637"/>
              <a:gd name="T65" fmla="*/ 72 h 601"/>
              <a:gd name="T66" fmla="*/ 204 w 637"/>
              <a:gd name="T67" fmla="*/ 48 h 601"/>
              <a:gd name="T68" fmla="*/ 156 w 637"/>
              <a:gd name="T69" fmla="*/ 36 h 601"/>
              <a:gd name="T70" fmla="*/ 108 w 637"/>
              <a:gd name="T71" fmla="*/ 24 h 601"/>
              <a:gd name="T72" fmla="*/ 60 w 637"/>
              <a:gd name="T73" fmla="*/ 0 h 601"/>
              <a:gd name="T74" fmla="*/ 12 w 637"/>
              <a:gd name="T75" fmla="*/ 0 h 6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7"/>
              <a:gd name="T115" fmla="*/ 0 h 601"/>
              <a:gd name="T116" fmla="*/ 637 w 637"/>
              <a:gd name="T117" fmla="*/ 601 h 6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50505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3723" name="Rectangle 11"/>
          <p:cNvSpPr>
            <a:spLocks noChangeArrowheads="1"/>
          </p:cNvSpPr>
          <p:nvPr/>
        </p:nvSpPr>
        <p:spPr bwMode="auto">
          <a:xfrm>
            <a:off x="1169988" y="2600325"/>
            <a:ext cx="1844675" cy="1003300"/>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eaLnBrk="0" hangingPunct="0">
              <a:defRPr/>
            </a:pPr>
            <a:r>
              <a:rPr lang="en-US" sz="3600">
                <a:solidFill>
                  <a:schemeClr val="tx2"/>
                </a:solidFill>
                <a:latin typeface="Times" pitchFamily="-128" charset="0"/>
                <a:ea typeface="+mn-ea"/>
              </a:rPr>
              <a:t>T V </a:t>
            </a:r>
            <a:r>
              <a:rPr lang="en-US" sz="6000">
                <a:solidFill>
                  <a:srgbClr val="51DC00"/>
                </a:solidFill>
                <a:latin typeface="Times" pitchFamily="-128" charset="0"/>
                <a:ea typeface="+mn-ea"/>
              </a:rPr>
              <a:t>P</a:t>
            </a:r>
          </a:p>
        </p:txBody>
      </p:sp>
      <p:sp>
        <p:nvSpPr>
          <p:cNvPr id="14348" name="Rectangle 12"/>
          <p:cNvSpPr>
            <a:spLocks noChangeArrowheads="1"/>
          </p:cNvSpPr>
          <p:nvPr/>
        </p:nvSpPr>
        <p:spPr bwMode="auto">
          <a:xfrm>
            <a:off x="7172325" y="5473700"/>
            <a:ext cx="11763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49" name="Rectangle 13"/>
          <p:cNvSpPr>
            <a:spLocks noChangeArrowheads="1"/>
          </p:cNvSpPr>
          <p:nvPr/>
        </p:nvSpPr>
        <p:spPr bwMode="auto">
          <a:xfrm>
            <a:off x="3829050" y="3209925"/>
            <a:ext cx="1508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50" name="Line 14"/>
          <p:cNvSpPr>
            <a:spLocks noChangeShapeType="1"/>
          </p:cNvSpPr>
          <p:nvPr/>
        </p:nvSpPr>
        <p:spPr bwMode="auto">
          <a:xfrm>
            <a:off x="3352800" y="364648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1" name="Line 15"/>
          <p:cNvSpPr>
            <a:spLocks noChangeShapeType="1"/>
          </p:cNvSpPr>
          <p:nvPr/>
        </p:nvSpPr>
        <p:spPr bwMode="auto">
          <a:xfrm>
            <a:off x="3352800" y="317658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2" name="Line 16"/>
          <p:cNvSpPr>
            <a:spLocks noChangeShapeType="1"/>
          </p:cNvSpPr>
          <p:nvPr/>
        </p:nvSpPr>
        <p:spPr bwMode="auto">
          <a:xfrm>
            <a:off x="3352800" y="2730500"/>
            <a:ext cx="254000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3" name="Line 17"/>
          <p:cNvSpPr>
            <a:spLocks noChangeShapeType="1"/>
          </p:cNvSpPr>
          <p:nvPr/>
        </p:nvSpPr>
        <p:spPr bwMode="auto">
          <a:xfrm>
            <a:off x="3352800" y="226853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3730" name="Rectangle 18"/>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eaLnBrk="0" hangingPunct="0">
              <a:spcBef>
                <a:spcPct val="50000"/>
              </a:spcBef>
              <a:defRPr/>
            </a:pPr>
            <a:r>
              <a:rPr lang="en-US" sz="8800">
                <a:solidFill>
                  <a:schemeClr val="tx2"/>
                </a:solidFill>
                <a:latin typeface="Times" pitchFamily="-128" charset="0"/>
                <a:ea typeface="+mn-ea"/>
              </a:rPr>
              <a:t>7</a:t>
            </a:r>
          </a:p>
        </p:txBody>
      </p:sp>
      <p:sp>
        <p:nvSpPr>
          <p:cNvPr id="243731" name="Line 19"/>
          <p:cNvSpPr>
            <a:spLocks noChangeShapeType="1"/>
          </p:cNvSpPr>
          <p:nvPr/>
        </p:nvSpPr>
        <p:spPr bwMode="auto">
          <a:xfrm>
            <a:off x="898525" y="838200"/>
            <a:ext cx="296863"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243732" name="Rectangle 20"/>
          <p:cNvSpPr>
            <a:spLocks noChangeArrowheads="1"/>
          </p:cNvSpPr>
          <p:nvPr/>
        </p:nvSpPr>
        <p:spPr bwMode="auto">
          <a:xfrm>
            <a:off x="7747000" y="6226175"/>
            <a:ext cx="184150" cy="336550"/>
          </a:xfrm>
          <a:prstGeom prst="rect">
            <a:avLst/>
          </a:prstGeom>
          <a:noFill/>
          <a:ln w="12700">
            <a:noFill/>
            <a:miter lim="800000"/>
            <a:headEnd/>
            <a:tailEnd/>
          </a:ln>
          <a:effec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pitchFamily="66" charset="0"/>
              <a:ea typeface="+mn-ea"/>
            </a:endParaRPr>
          </a:p>
        </p:txBody>
      </p:sp>
      <p:sp>
        <p:nvSpPr>
          <p:cNvPr id="243733" name="Text Box 21"/>
          <p:cNvSpPr txBox="1">
            <a:spLocks noChangeArrowheads="1"/>
          </p:cNvSpPr>
          <p:nvPr/>
        </p:nvSpPr>
        <p:spPr bwMode="auto">
          <a:xfrm>
            <a:off x="1739900" y="-34925"/>
            <a:ext cx="5957888" cy="336550"/>
          </a:xfrm>
          <a:prstGeom prst="rect">
            <a:avLst/>
          </a:prstGeom>
          <a:noFill/>
          <a:ln w="12700">
            <a:noFill/>
            <a:miter lim="800000"/>
            <a:headEnd/>
            <a:tailEnd/>
          </a:ln>
          <a:effectLst>
            <a:outerShdw dist="71842" dir="2700000" algn="ctr" rotWithShape="0">
              <a:schemeClr val="bg2"/>
            </a:outerShdw>
          </a:effectLst>
        </p:spPr>
        <p:txBody>
          <a:bodyPr>
            <a:spAutoFit/>
          </a:bodyPr>
          <a:lstStyle/>
          <a:p>
            <a:pPr eaLnBrk="0" hangingPunct="0">
              <a:spcBef>
                <a:spcPct val="50000"/>
              </a:spcBef>
              <a:defRPr/>
            </a:pPr>
            <a:r>
              <a:rPr lang="en-US" sz="1600" b="1">
                <a:latin typeface="Comic Sans MS" pitchFamily="66" charset="0"/>
                <a:ea typeface="+mn-ea"/>
              </a:rPr>
              <a:t>Jer. 29:10; Ezra 3:8; Neh. 2:5-6</a:t>
            </a:r>
          </a:p>
        </p:txBody>
      </p:sp>
      <p:grpSp>
        <p:nvGrpSpPr>
          <p:cNvPr id="14358" name="Group 22"/>
          <p:cNvGrpSpPr>
            <a:grpSpLocks/>
          </p:cNvGrpSpPr>
          <p:nvPr/>
        </p:nvGrpSpPr>
        <p:grpSpPr bwMode="auto">
          <a:xfrm>
            <a:off x="7943850" y="3435350"/>
            <a:ext cx="1195388" cy="1098550"/>
            <a:chOff x="3544" y="2589"/>
            <a:chExt cx="753" cy="692"/>
          </a:xfrm>
        </p:grpSpPr>
        <p:sp>
          <p:nvSpPr>
            <p:cNvPr id="14368" name="Freeform 23"/>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69" name="Freeform 24"/>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370" name="AutoShape 25"/>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4371" name="Rectangle 26"/>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4372" name="Line 27"/>
            <p:cNvSpPr>
              <a:spLocks noChangeShapeType="1"/>
            </p:cNvSpPr>
            <p:nvPr/>
          </p:nvSpPr>
          <p:spPr bwMode="auto">
            <a:xfrm>
              <a:off x="3626" y="286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3" name="Line 28"/>
            <p:cNvSpPr>
              <a:spLocks noChangeShapeType="1"/>
            </p:cNvSpPr>
            <p:nvPr/>
          </p:nvSpPr>
          <p:spPr bwMode="auto">
            <a:xfrm>
              <a:off x="3626" y="2979"/>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4" name="Rectangle 29"/>
            <p:cNvSpPr>
              <a:spLocks noChangeArrowheads="1"/>
            </p:cNvSpPr>
            <p:nvPr/>
          </p:nvSpPr>
          <p:spPr bwMode="auto">
            <a:xfrm>
              <a:off x="3544" y="2589"/>
              <a:ext cx="490"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Chicago" charset="0"/>
                </a:rPr>
                <a:t>CAPTIVITY</a:t>
              </a:r>
            </a:p>
          </p:txBody>
        </p:sp>
        <p:sp>
          <p:nvSpPr>
            <p:cNvPr id="14375" name="Line 30"/>
            <p:cNvSpPr>
              <a:spLocks noChangeShapeType="1"/>
            </p:cNvSpPr>
            <p:nvPr/>
          </p:nvSpPr>
          <p:spPr bwMode="auto">
            <a:xfrm>
              <a:off x="3626" y="322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6" name="Line 31"/>
            <p:cNvSpPr>
              <a:spLocks noChangeShapeType="1"/>
            </p:cNvSpPr>
            <p:nvPr/>
          </p:nvSpPr>
          <p:spPr bwMode="auto">
            <a:xfrm>
              <a:off x="3626" y="3103"/>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7" name="Rectangle 32"/>
            <p:cNvSpPr>
              <a:spLocks noChangeArrowheads="1"/>
            </p:cNvSpPr>
            <p:nvPr/>
          </p:nvSpPr>
          <p:spPr bwMode="auto">
            <a:xfrm>
              <a:off x="3665" y="2752"/>
              <a:ext cx="443"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70 Years</a:t>
              </a:r>
            </a:p>
          </p:txBody>
        </p:sp>
        <p:sp>
          <p:nvSpPr>
            <p:cNvPr id="14378" name="Rectangle 33"/>
            <p:cNvSpPr>
              <a:spLocks noChangeArrowheads="1"/>
            </p:cNvSpPr>
            <p:nvPr/>
          </p:nvSpPr>
          <p:spPr bwMode="auto">
            <a:xfrm>
              <a:off x="3695" y="2864"/>
              <a:ext cx="39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3 Treks</a:t>
              </a:r>
            </a:p>
          </p:txBody>
        </p:sp>
        <p:sp>
          <p:nvSpPr>
            <p:cNvPr id="14379" name="Rectangle 34"/>
            <p:cNvSpPr>
              <a:spLocks noChangeArrowheads="1"/>
            </p:cNvSpPr>
            <p:nvPr/>
          </p:nvSpPr>
          <p:spPr bwMode="auto">
            <a:xfrm>
              <a:off x="3676" y="3115"/>
              <a:ext cx="52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eaLnBrk="0" hangingPunct="0"/>
              <a:endParaRPr lang="en-US" sz="1000" b="1">
                <a:solidFill>
                  <a:srgbClr val="000000"/>
                </a:solidFill>
                <a:latin typeface="Helvetica" charset="0"/>
              </a:endParaRPr>
            </a:p>
          </p:txBody>
        </p:sp>
        <p:sp>
          <p:nvSpPr>
            <p:cNvPr id="14380" name="Rectangle 35"/>
            <p:cNvSpPr>
              <a:spLocks noChangeArrowheads="1"/>
            </p:cNvSpPr>
            <p:nvPr/>
          </p:nvSpPr>
          <p:spPr bwMode="auto">
            <a:xfrm>
              <a:off x="3672" y="2696"/>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81" name="Rectangle 36"/>
            <p:cNvSpPr>
              <a:spLocks noChangeArrowheads="1"/>
            </p:cNvSpPr>
            <p:nvPr/>
          </p:nvSpPr>
          <p:spPr bwMode="auto">
            <a:xfrm>
              <a:off x="3609" y="2695"/>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82" name="Rectangle 37"/>
            <p:cNvSpPr>
              <a:spLocks noChangeArrowheads="1"/>
            </p:cNvSpPr>
            <p:nvPr/>
          </p:nvSpPr>
          <p:spPr bwMode="auto">
            <a:xfrm>
              <a:off x="3566" y="3007"/>
              <a:ext cx="7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eaLnBrk="0" hangingPunct="0"/>
              <a:endParaRPr lang="en-US" sz="800" b="1">
                <a:solidFill>
                  <a:srgbClr val="000000"/>
                </a:solidFill>
                <a:latin typeface="Helvetica" charset="0"/>
              </a:endParaRPr>
            </a:p>
          </p:txBody>
        </p:sp>
      </p:grpSp>
      <p:sp>
        <p:nvSpPr>
          <p:cNvPr id="14359" name="Text Box 38"/>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latin typeface="B VAG Rounded Bold" charset="0"/>
              </a:rPr>
              <a:t> </a:t>
            </a:r>
          </a:p>
        </p:txBody>
      </p:sp>
      <p:sp>
        <p:nvSpPr>
          <p:cNvPr id="14360" name="Text Box 39"/>
          <p:cNvSpPr txBox="1">
            <a:spLocks noChangeArrowheads="1"/>
          </p:cNvSpPr>
          <p:nvPr/>
        </p:nvSpPr>
        <p:spPr bwMode="auto">
          <a:xfrm>
            <a:off x="8586788" y="642302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800" b="1">
                <a:latin typeface="Comic Sans MS" charset="0"/>
              </a:rPr>
              <a:t>3</a:t>
            </a:r>
            <a:endParaRPr lang="en-US" sz="2000">
              <a:solidFill>
                <a:srgbClr val="FFA27C"/>
              </a:solidFill>
              <a:latin typeface="B VAG Rounded Bold" charset="0"/>
            </a:endParaRPr>
          </a:p>
        </p:txBody>
      </p:sp>
      <p:grpSp>
        <p:nvGrpSpPr>
          <p:cNvPr id="3" name="Group 40"/>
          <p:cNvGrpSpPr>
            <a:grpSpLocks/>
          </p:cNvGrpSpPr>
          <p:nvPr/>
        </p:nvGrpSpPr>
        <p:grpSpPr bwMode="auto">
          <a:xfrm>
            <a:off x="1393825" y="5095875"/>
            <a:ext cx="6981825" cy="1152525"/>
            <a:chOff x="1734" y="3148"/>
            <a:chExt cx="2630" cy="676"/>
          </a:xfrm>
        </p:grpSpPr>
        <p:sp>
          <p:nvSpPr>
            <p:cNvPr id="14366" name="Text Box 41"/>
            <p:cNvSpPr txBox="1">
              <a:spLocks noChangeArrowheads="1"/>
            </p:cNvSpPr>
            <p:nvPr/>
          </p:nvSpPr>
          <p:spPr bwMode="auto">
            <a:xfrm>
              <a:off x="1768" y="3180"/>
              <a:ext cx="2504"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ja-JP" altLang="en-US" sz="6600" i="1">
                  <a:solidFill>
                    <a:schemeClr val="bg2"/>
                  </a:solidFill>
                  <a:latin typeface="Kosher-Normal" charset="0"/>
                </a:rPr>
                <a:t>“</a:t>
              </a:r>
              <a:r>
                <a:rPr lang="en-US" sz="6600" i="1">
                  <a:solidFill>
                    <a:schemeClr val="bg2"/>
                  </a:solidFill>
                  <a:latin typeface="Kosher-Normal" charset="0"/>
                </a:rPr>
                <a:t>NHÀ HỖI</a:t>
              </a:r>
              <a:r>
                <a:rPr lang="ja-JP" altLang="en-US" sz="6600" i="1">
                  <a:solidFill>
                    <a:schemeClr val="bg2"/>
                  </a:solidFill>
                  <a:latin typeface="Kosher-Normal" charset="0"/>
                </a:rPr>
                <a:t>”</a:t>
              </a:r>
              <a:endParaRPr lang="en-US" sz="6600" i="1">
                <a:solidFill>
                  <a:schemeClr val="bg2"/>
                </a:solidFill>
                <a:latin typeface="Kosher-Normal" charset="0"/>
              </a:endParaRPr>
            </a:p>
          </p:txBody>
        </p:sp>
        <p:sp>
          <p:nvSpPr>
            <p:cNvPr id="14367" name="Text Box 42"/>
            <p:cNvSpPr txBox="1">
              <a:spLocks noChangeArrowheads="1"/>
            </p:cNvSpPr>
            <p:nvPr/>
          </p:nvSpPr>
          <p:spPr bwMode="auto">
            <a:xfrm>
              <a:off x="1734" y="3148"/>
              <a:ext cx="2630"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ja-JP" altLang="en-US" sz="6600" i="1">
                  <a:solidFill>
                    <a:srgbClr val="FCFC06"/>
                  </a:solidFill>
                  <a:latin typeface="Kosher-Normal" charset="0"/>
                </a:rPr>
                <a:t>“</a:t>
              </a:r>
              <a:r>
                <a:rPr lang="en-US" sz="6600" i="1">
                  <a:solidFill>
                    <a:srgbClr val="FCFC06"/>
                  </a:solidFill>
                  <a:latin typeface="Kosher-Normal" charset="0"/>
                </a:rPr>
                <a:t>NHÀ HỘI</a:t>
              </a:r>
              <a:r>
                <a:rPr lang="ja-JP" altLang="en-US" sz="6600" i="1">
                  <a:solidFill>
                    <a:srgbClr val="FCFC06"/>
                  </a:solidFill>
                  <a:latin typeface="Kosher-Normal" charset="0"/>
                </a:rPr>
                <a:t>”</a:t>
              </a:r>
              <a:endParaRPr lang="en-US" sz="6600" i="1">
                <a:solidFill>
                  <a:srgbClr val="FCFC06"/>
                </a:solidFill>
                <a:latin typeface="Kosher-Normal" charset="0"/>
              </a:endParaRPr>
            </a:p>
          </p:txBody>
        </p:sp>
      </p:grpSp>
      <p:sp>
        <p:nvSpPr>
          <p:cNvPr id="14362" name="Text Box 44"/>
          <p:cNvSpPr txBox="1">
            <a:spLocks noChangeArrowheads="1"/>
          </p:cNvSpPr>
          <p:nvPr/>
        </p:nvSpPr>
        <p:spPr bwMode="auto">
          <a:xfrm>
            <a:off x="2852738" y="4311650"/>
            <a:ext cx="42576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ja-JP" altLang="en-US" sz="6600" i="1">
                <a:solidFill>
                  <a:schemeClr val="bg2"/>
                </a:solidFill>
                <a:latin typeface="Kosher-Normal" charset="0"/>
              </a:rPr>
              <a:t>“</a:t>
            </a:r>
            <a:r>
              <a:rPr lang="en-US" sz="6600" i="1">
                <a:solidFill>
                  <a:schemeClr val="bg2"/>
                </a:solidFill>
                <a:latin typeface="Kosher-Normal" charset="0"/>
              </a:rPr>
              <a:t>DO THÁI</a:t>
            </a:r>
            <a:r>
              <a:rPr lang="ja-JP" altLang="en-US" sz="6600" i="1">
                <a:solidFill>
                  <a:schemeClr val="bg2"/>
                </a:solidFill>
                <a:latin typeface="Kosher-Normal" charset="0"/>
              </a:rPr>
              <a:t>”</a:t>
            </a:r>
            <a:endParaRPr lang="en-US" sz="6600" i="1">
              <a:solidFill>
                <a:schemeClr val="bg2"/>
              </a:solidFill>
              <a:latin typeface="Kosher-Normal" charset="0"/>
            </a:endParaRPr>
          </a:p>
        </p:txBody>
      </p:sp>
      <p:sp>
        <p:nvSpPr>
          <p:cNvPr id="14363" name="Text Box 45"/>
          <p:cNvSpPr txBox="1">
            <a:spLocks noChangeArrowheads="1"/>
          </p:cNvSpPr>
          <p:nvPr/>
        </p:nvSpPr>
        <p:spPr bwMode="auto">
          <a:xfrm>
            <a:off x="2762250" y="4267200"/>
            <a:ext cx="42576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ja-JP" altLang="en-US" sz="6600" i="1">
                <a:solidFill>
                  <a:srgbClr val="FCFC06"/>
                </a:solidFill>
                <a:latin typeface="Kosher-Normal" charset="0"/>
              </a:rPr>
              <a:t>“</a:t>
            </a:r>
            <a:r>
              <a:rPr lang="en-US" sz="6600" i="1">
                <a:solidFill>
                  <a:srgbClr val="FCFC06"/>
                </a:solidFill>
                <a:latin typeface="Kosher-Normal" charset="0"/>
              </a:rPr>
              <a:t>DO THÁI</a:t>
            </a:r>
            <a:r>
              <a:rPr lang="ja-JP" altLang="en-US" sz="6600" i="1">
                <a:solidFill>
                  <a:srgbClr val="FCFC06"/>
                </a:solidFill>
                <a:latin typeface="Kosher-Normal" charset="0"/>
              </a:rPr>
              <a:t>”</a:t>
            </a:r>
            <a:endParaRPr lang="en-US" sz="6600" i="1">
              <a:solidFill>
                <a:srgbClr val="FCFC06"/>
              </a:solidFill>
              <a:latin typeface="Kosher-Normal" charset="0"/>
            </a:endParaRPr>
          </a:p>
        </p:txBody>
      </p:sp>
      <p:sp>
        <p:nvSpPr>
          <p:cNvPr id="243758" name="Rectangle 46"/>
          <p:cNvSpPr>
            <a:spLocks noChangeArrowheads="1"/>
          </p:cNvSpPr>
          <p:nvPr/>
        </p:nvSpPr>
        <p:spPr bwMode="auto">
          <a:xfrm>
            <a:off x="8081963" y="6542088"/>
            <a:ext cx="339725" cy="244475"/>
          </a:xfrm>
          <a:prstGeom prst="rect">
            <a:avLst/>
          </a:prstGeom>
          <a:noFill/>
          <a:ln w="12700">
            <a:noFill/>
            <a:miter lim="800000"/>
            <a:headEnd/>
            <a:tailEnd/>
          </a:ln>
          <a:effectLst/>
        </p:spPr>
        <p:txBody>
          <a:bodyPr wrap="none" anchor="ctr">
            <a:spAutoFit/>
          </a:bodyPr>
          <a:lstStyle/>
          <a:p>
            <a:pPr algn="ctr" eaLnBrk="0" hangingPunct="0"/>
            <a:r>
              <a:rPr lang="en-US" sz="1000" b="1">
                <a:effectLst>
                  <a:outerShdw blurRad="38100" dist="38100" dir="2700000" algn="tl">
                    <a:srgbClr val="000000"/>
                  </a:outerShdw>
                </a:effectLst>
                <a:latin typeface="Comic Sans MS" charset="0"/>
              </a:rPr>
              <a:t>61</a:t>
            </a:r>
          </a:p>
        </p:txBody>
      </p:sp>
      <p:sp>
        <p:nvSpPr>
          <p:cNvPr id="14365" name="Text Box 47"/>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37-38</a:t>
            </a: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500"/>
                                  </p:stCondLst>
                                  <p:childTnLst>
                                    <p:set>
                                      <p:cBhvr>
                                        <p:cTn id="6" dur="1" fill="hold">
                                          <p:stCondLst>
                                            <p:cond delay="0"/>
                                          </p:stCondLst>
                                        </p:cTn>
                                        <p:tgtEl>
                                          <p:spTgt spid="243717"/>
                                        </p:tgtEl>
                                        <p:attrNameLst>
                                          <p:attrName>style.visibility</p:attrName>
                                        </p:attrNameLst>
                                      </p:cBhvr>
                                      <p:to>
                                        <p:strVal val="visible"/>
                                      </p:to>
                                    </p:set>
                                    <p:anim calcmode="lin" valueType="num">
                                      <p:cBhvr>
                                        <p:cTn id="7" dur="500" fill="hold"/>
                                        <p:tgtEl>
                                          <p:spTgt spid="243717"/>
                                        </p:tgtEl>
                                        <p:attrNameLst>
                                          <p:attrName>ppt_x</p:attrName>
                                        </p:attrNameLst>
                                      </p:cBhvr>
                                      <p:tavLst>
                                        <p:tav tm="0">
                                          <p:val>
                                            <p:strVal val="#ppt_x-#ppt_w/2"/>
                                          </p:val>
                                        </p:tav>
                                        <p:tav tm="100000">
                                          <p:val>
                                            <p:strVal val="#ppt_x"/>
                                          </p:val>
                                        </p:tav>
                                      </p:tavLst>
                                    </p:anim>
                                    <p:anim calcmode="lin" valueType="num">
                                      <p:cBhvr>
                                        <p:cTn id="8" dur="500" fill="hold"/>
                                        <p:tgtEl>
                                          <p:spTgt spid="243717"/>
                                        </p:tgtEl>
                                        <p:attrNameLst>
                                          <p:attrName>ppt_y</p:attrName>
                                        </p:attrNameLst>
                                      </p:cBhvr>
                                      <p:tavLst>
                                        <p:tav tm="0">
                                          <p:val>
                                            <p:strVal val="#ppt_y"/>
                                          </p:val>
                                        </p:tav>
                                        <p:tav tm="100000">
                                          <p:val>
                                            <p:strVal val="#ppt_y"/>
                                          </p:val>
                                        </p:tav>
                                      </p:tavLst>
                                    </p:anim>
                                    <p:anim calcmode="lin" valueType="num">
                                      <p:cBhvr>
                                        <p:cTn id="9" dur="500" fill="hold"/>
                                        <p:tgtEl>
                                          <p:spTgt spid="243717"/>
                                        </p:tgtEl>
                                        <p:attrNameLst>
                                          <p:attrName>ppt_w</p:attrName>
                                        </p:attrNameLst>
                                      </p:cBhvr>
                                      <p:tavLst>
                                        <p:tav tm="0">
                                          <p:val>
                                            <p:fltVal val="0"/>
                                          </p:val>
                                        </p:tav>
                                        <p:tav tm="100000">
                                          <p:val>
                                            <p:strVal val="#ppt_w"/>
                                          </p:val>
                                        </p:tav>
                                      </p:tavLst>
                                    </p:anim>
                                    <p:anim calcmode="lin" valueType="num">
                                      <p:cBhvr>
                                        <p:cTn id="10" dur="500" fill="hold"/>
                                        <p:tgtEl>
                                          <p:spTgt spid="243717"/>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243718"/>
                                        </p:tgtEl>
                                        <p:attrNameLst>
                                          <p:attrName>style.visibility</p:attrName>
                                        </p:attrNameLst>
                                      </p:cBhvr>
                                      <p:to>
                                        <p:strVal val="visible"/>
                                      </p:to>
                                    </p:set>
                                    <p:anim calcmode="lin" valueType="num">
                                      <p:cBhvr>
                                        <p:cTn id="20" dur="500" fill="hold"/>
                                        <p:tgtEl>
                                          <p:spTgt spid="243718"/>
                                        </p:tgtEl>
                                        <p:attrNameLst>
                                          <p:attrName>ppt_x</p:attrName>
                                        </p:attrNameLst>
                                      </p:cBhvr>
                                      <p:tavLst>
                                        <p:tav tm="0">
                                          <p:val>
                                            <p:strVal val="#ppt_x-#ppt_w/2"/>
                                          </p:val>
                                        </p:tav>
                                        <p:tav tm="100000">
                                          <p:val>
                                            <p:strVal val="#ppt_x"/>
                                          </p:val>
                                        </p:tav>
                                      </p:tavLst>
                                    </p:anim>
                                    <p:anim calcmode="lin" valueType="num">
                                      <p:cBhvr>
                                        <p:cTn id="21" dur="500" fill="hold"/>
                                        <p:tgtEl>
                                          <p:spTgt spid="243718"/>
                                        </p:tgtEl>
                                        <p:attrNameLst>
                                          <p:attrName>ppt_y</p:attrName>
                                        </p:attrNameLst>
                                      </p:cBhvr>
                                      <p:tavLst>
                                        <p:tav tm="0">
                                          <p:val>
                                            <p:strVal val="#ppt_y"/>
                                          </p:val>
                                        </p:tav>
                                        <p:tav tm="100000">
                                          <p:val>
                                            <p:strVal val="#ppt_y"/>
                                          </p:val>
                                        </p:tav>
                                      </p:tavLst>
                                    </p:anim>
                                    <p:anim calcmode="lin" valueType="num">
                                      <p:cBhvr>
                                        <p:cTn id="22" dur="500" fill="hold"/>
                                        <p:tgtEl>
                                          <p:spTgt spid="243718"/>
                                        </p:tgtEl>
                                        <p:attrNameLst>
                                          <p:attrName>ppt_w</p:attrName>
                                        </p:attrNameLst>
                                      </p:cBhvr>
                                      <p:tavLst>
                                        <p:tav tm="0">
                                          <p:val>
                                            <p:fltVal val="0"/>
                                          </p:val>
                                        </p:tav>
                                        <p:tav tm="100000">
                                          <p:val>
                                            <p:strVal val="#ppt_w"/>
                                          </p:val>
                                        </p:tav>
                                      </p:tavLst>
                                    </p:anim>
                                    <p:anim calcmode="lin" valueType="num">
                                      <p:cBhvr>
                                        <p:cTn id="23" dur="500" fill="hold"/>
                                        <p:tgtEl>
                                          <p:spTgt spid="2437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autoUpdateAnimBg="0"/>
      <p:bldP spid="24371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057400" y="685800"/>
            <a:ext cx="6324600" cy="54102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15363" name="Picture 3"/>
          <p:cNvPicPr>
            <a:picLocks noChangeArrowheads="1"/>
          </p:cNvPicPr>
          <p:nvPr/>
        </p:nvPicPr>
        <p:blipFill>
          <a:blip r:embed="rId3">
            <a:extLst>
              <a:ext uri="{28A0092B-C50C-407E-A947-70E740481C1C}">
                <a14:useLocalDpi xmlns:a14="http://schemas.microsoft.com/office/drawing/2010/main" val="0"/>
              </a:ext>
            </a:extLst>
          </a:blip>
          <a:srcRect l="1541" r="1419"/>
          <a:stretch>
            <a:fillRect/>
          </a:stretch>
        </p:blipFill>
        <p:spPr bwMode="auto">
          <a:xfrm>
            <a:off x="2038350" y="685800"/>
            <a:ext cx="61912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5364" name="Rectangle 4"/>
          <p:cNvSpPr>
            <a:spLocks noChangeArrowheads="1"/>
          </p:cNvSpPr>
          <p:nvPr/>
        </p:nvSpPr>
        <p:spPr bwMode="auto">
          <a:xfrm>
            <a:off x="1905000" y="685800"/>
            <a:ext cx="6629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365" name="Line 5"/>
          <p:cNvSpPr>
            <a:spLocks noChangeShapeType="1"/>
          </p:cNvSpPr>
          <p:nvPr/>
        </p:nvSpPr>
        <p:spPr bwMode="auto">
          <a:xfrm flipH="1" flipV="1">
            <a:off x="5486400" y="838200"/>
            <a:ext cx="5334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6" name="Rectangle 6"/>
          <p:cNvSpPr>
            <a:spLocks noChangeArrowheads="1"/>
          </p:cNvSpPr>
          <p:nvPr/>
        </p:nvSpPr>
        <p:spPr bwMode="auto">
          <a:xfrm>
            <a:off x="2063750" y="711200"/>
            <a:ext cx="6350000" cy="5359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67" name="Rectangle 7"/>
          <p:cNvSpPr>
            <a:spLocks noChangeArrowheads="1"/>
          </p:cNvSpPr>
          <p:nvPr/>
        </p:nvSpPr>
        <p:spPr bwMode="auto">
          <a:xfrm>
            <a:off x="2881313" y="5502275"/>
            <a:ext cx="36131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2800">
                <a:solidFill>
                  <a:schemeClr val="bg2"/>
                </a:solidFill>
                <a:latin typeface="Times" charset="0"/>
              </a:rPr>
              <a:t>VŨ ĐÀI HOẠT ĐỘNG</a:t>
            </a:r>
          </a:p>
        </p:txBody>
      </p:sp>
      <p:sp>
        <p:nvSpPr>
          <p:cNvPr id="245768" name="Rectangle 8"/>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eaLnBrk="0" hangingPunct="0">
              <a:spcBef>
                <a:spcPct val="50000"/>
              </a:spcBef>
              <a:defRPr/>
            </a:pPr>
            <a:r>
              <a:rPr lang="en-US" sz="8800">
                <a:solidFill>
                  <a:schemeClr val="tx2"/>
                </a:solidFill>
                <a:latin typeface="Times" pitchFamily="-128" charset="0"/>
                <a:ea typeface="+mn-ea"/>
              </a:rPr>
              <a:t>7</a:t>
            </a:r>
          </a:p>
        </p:txBody>
      </p:sp>
      <p:sp>
        <p:nvSpPr>
          <p:cNvPr id="245769" name="Line 9"/>
          <p:cNvSpPr>
            <a:spLocks noChangeShapeType="1"/>
          </p:cNvSpPr>
          <p:nvPr/>
        </p:nvSpPr>
        <p:spPr bwMode="auto">
          <a:xfrm>
            <a:off x="898525" y="838200"/>
            <a:ext cx="296863"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grpSp>
        <p:nvGrpSpPr>
          <p:cNvPr id="2" name="Group 10"/>
          <p:cNvGrpSpPr>
            <a:grpSpLocks/>
          </p:cNvGrpSpPr>
          <p:nvPr/>
        </p:nvGrpSpPr>
        <p:grpSpPr bwMode="auto">
          <a:xfrm>
            <a:off x="4025900" y="2019300"/>
            <a:ext cx="2522538" cy="1617663"/>
            <a:chOff x="2536" y="1272"/>
            <a:chExt cx="1589" cy="1019"/>
          </a:xfrm>
        </p:grpSpPr>
        <p:sp>
          <p:nvSpPr>
            <p:cNvPr id="245771" name="Line 11"/>
            <p:cNvSpPr>
              <a:spLocks noChangeShapeType="1"/>
            </p:cNvSpPr>
            <p:nvPr/>
          </p:nvSpPr>
          <p:spPr bwMode="auto">
            <a:xfrm flipH="1" flipV="1">
              <a:off x="3507" y="1843"/>
              <a:ext cx="618" cy="448"/>
            </a:xfrm>
            <a:prstGeom prst="line">
              <a:avLst/>
            </a:prstGeom>
            <a:noFill/>
            <a:ln w="76200">
              <a:solidFill>
                <a:srgbClr val="D83104"/>
              </a:solidFill>
              <a:round/>
              <a:headEnd/>
              <a:tailEnd type="triangle" w="med" len="med"/>
            </a:ln>
            <a:effectLst>
              <a:outerShdw dist="81320" dir="3080412" algn="ctr" rotWithShape="0">
                <a:schemeClr val="bg2"/>
              </a:outerShdw>
            </a:effectLst>
          </p:spPr>
          <p:txBody>
            <a:bodyPr wrap="none" anchor="ctr"/>
            <a:lstStyle/>
            <a:p>
              <a:pPr>
                <a:defRPr/>
              </a:pPr>
              <a:endParaRPr lang="en-US">
                <a:latin typeface="Times New Roman" pitchFamily="18" charset="0"/>
                <a:ea typeface="+mn-ea"/>
              </a:endParaRPr>
            </a:p>
          </p:txBody>
        </p:sp>
        <p:sp>
          <p:nvSpPr>
            <p:cNvPr id="245772" name="Freeform 12"/>
            <p:cNvSpPr>
              <a:spLocks/>
            </p:cNvSpPr>
            <p:nvPr/>
          </p:nvSpPr>
          <p:spPr bwMode="auto">
            <a:xfrm>
              <a:off x="2536" y="1272"/>
              <a:ext cx="1480" cy="656"/>
            </a:xfrm>
            <a:custGeom>
              <a:avLst/>
              <a:gdLst>
                <a:gd name="T0" fmla="*/ 1480 w 1480"/>
                <a:gd name="T1" fmla="*/ 656 h 656"/>
                <a:gd name="T2" fmla="*/ 1344 w 1480"/>
                <a:gd name="T3" fmla="*/ 544 h 656"/>
                <a:gd name="T4" fmla="*/ 1320 w 1480"/>
                <a:gd name="T5" fmla="*/ 520 h 656"/>
                <a:gd name="T6" fmla="*/ 1296 w 1480"/>
                <a:gd name="T7" fmla="*/ 504 h 656"/>
                <a:gd name="T8" fmla="*/ 1200 w 1480"/>
                <a:gd name="T9" fmla="*/ 416 h 656"/>
                <a:gd name="T10" fmla="*/ 1048 w 1480"/>
                <a:gd name="T11" fmla="*/ 248 h 656"/>
                <a:gd name="T12" fmla="*/ 984 w 1480"/>
                <a:gd name="T13" fmla="*/ 176 h 656"/>
                <a:gd name="T14" fmla="*/ 944 w 1480"/>
                <a:gd name="T15" fmla="*/ 128 h 656"/>
                <a:gd name="T16" fmla="*/ 904 w 1480"/>
                <a:gd name="T17" fmla="*/ 80 h 656"/>
                <a:gd name="T18" fmla="*/ 624 w 1480"/>
                <a:gd name="T19" fmla="*/ 0 h 656"/>
                <a:gd name="T20" fmla="*/ 368 w 1480"/>
                <a:gd name="T21" fmla="*/ 8 h 656"/>
                <a:gd name="T22" fmla="*/ 296 w 1480"/>
                <a:gd name="T23" fmla="*/ 32 h 656"/>
                <a:gd name="T24" fmla="*/ 80 w 1480"/>
                <a:gd name="T25" fmla="*/ 312 h 656"/>
                <a:gd name="T26" fmla="*/ 48 w 1480"/>
                <a:gd name="T27" fmla="*/ 536 h 656"/>
                <a:gd name="T28" fmla="*/ 16 w 1480"/>
                <a:gd name="T29" fmla="*/ 584 h 656"/>
                <a:gd name="T30" fmla="*/ 0 w 1480"/>
                <a:gd name="T31" fmla="*/ 608 h 6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80"/>
                <a:gd name="T49" fmla="*/ 0 h 656"/>
                <a:gd name="T50" fmla="*/ 1480 w 1480"/>
                <a:gd name="T51" fmla="*/ 656 h 6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80" h="656">
                  <a:moveTo>
                    <a:pt x="1480" y="656"/>
                  </a:moveTo>
                  <a:cubicBezTo>
                    <a:pt x="1455" y="619"/>
                    <a:pt x="1384" y="557"/>
                    <a:pt x="1344" y="544"/>
                  </a:cubicBezTo>
                  <a:cubicBezTo>
                    <a:pt x="1336" y="536"/>
                    <a:pt x="1328" y="527"/>
                    <a:pt x="1320" y="520"/>
                  </a:cubicBezTo>
                  <a:cubicBezTo>
                    <a:pt x="1312" y="513"/>
                    <a:pt x="1303" y="510"/>
                    <a:pt x="1296" y="504"/>
                  </a:cubicBezTo>
                  <a:cubicBezTo>
                    <a:pt x="1261" y="473"/>
                    <a:pt x="1237" y="440"/>
                    <a:pt x="1200" y="416"/>
                  </a:cubicBezTo>
                  <a:cubicBezTo>
                    <a:pt x="1157" y="352"/>
                    <a:pt x="1096" y="305"/>
                    <a:pt x="1048" y="248"/>
                  </a:cubicBezTo>
                  <a:cubicBezTo>
                    <a:pt x="1027" y="223"/>
                    <a:pt x="984" y="176"/>
                    <a:pt x="984" y="176"/>
                  </a:cubicBezTo>
                  <a:cubicBezTo>
                    <a:pt x="968" y="130"/>
                    <a:pt x="987" y="171"/>
                    <a:pt x="944" y="128"/>
                  </a:cubicBezTo>
                  <a:cubicBezTo>
                    <a:pt x="908" y="92"/>
                    <a:pt x="949" y="112"/>
                    <a:pt x="904" y="80"/>
                  </a:cubicBezTo>
                  <a:cubicBezTo>
                    <a:pt x="814" y="15"/>
                    <a:pt x="733" y="7"/>
                    <a:pt x="624" y="0"/>
                  </a:cubicBezTo>
                  <a:cubicBezTo>
                    <a:pt x="538" y="2"/>
                    <a:pt x="453" y="1"/>
                    <a:pt x="368" y="8"/>
                  </a:cubicBezTo>
                  <a:cubicBezTo>
                    <a:pt x="342" y="9"/>
                    <a:pt x="296" y="32"/>
                    <a:pt x="296" y="32"/>
                  </a:cubicBezTo>
                  <a:cubicBezTo>
                    <a:pt x="182" y="122"/>
                    <a:pt x="109" y="162"/>
                    <a:pt x="80" y="312"/>
                  </a:cubicBezTo>
                  <a:cubicBezTo>
                    <a:pt x="76" y="362"/>
                    <a:pt x="82" y="483"/>
                    <a:pt x="48" y="536"/>
                  </a:cubicBezTo>
                  <a:cubicBezTo>
                    <a:pt x="37" y="552"/>
                    <a:pt x="26" y="568"/>
                    <a:pt x="16" y="584"/>
                  </a:cubicBezTo>
                  <a:cubicBezTo>
                    <a:pt x="10" y="592"/>
                    <a:pt x="0" y="608"/>
                    <a:pt x="0" y="608"/>
                  </a:cubicBezTo>
                </a:path>
              </a:pathLst>
            </a:custGeom>
            <a:noFill/>
            <a:ln w="57150" cap="flat" cmpd="sng">
              <a:solidFill>
                <a:srgbClr val="D83104"/>
              </a:solidFill>
              <a:prstDash val="solid"/>
              <a:round/>
              <a:headEnd type="none" w="med" len="med"/>
              <a:tailEnd type="triangle" w="med" len="med"/>
            </a:ln>
            <a:effectLst>
              <a:outerShdw blurRad="63500" dist="63500" dir="2212194"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45773" name="Rectangle 13"/>
          <p:cNvSpPr>
            <a:spLocks noChangeArrowheads="1"/>
          </p:cNvSpPr>
          <p:nvPr/>
        </p:nvSpPr>
        <p:spPr bwMode="auto">
          <a:xfrm>
            <a:off x="7747000" y="6226175"/>
            <a:ext cx="184150" cy="336550"/>
          </a:xfrm>
          <a:prstGeom prst="rect">
            <a:avLst/>
          </a:prstGeom>
          <a:noFill/>
          <a:ln w="12700">
            <a:noFill/>
            <a:miter lim="800000"/>
            <a:headEnd/>
            <a:tailEnd/>
          </a:ln>
          <a:effec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pitchFamily="66" charset="0"/>
              <a:ea typeface="+mn-ea"/>
            </a:endParaRPr>
          </a:p>
        </p:txBody>
      </p:sp>
      <p:sp>
        <p:nvSpPr>
          <p:cNvPr id="15372" name="Text Box 14"/>
          <p:cNvSpPr txBox="1">
            <a:spLocks noChangeArrowheads="1"/>
          </p:cNvSpPr>
          <p:nvPr/>
        </p:nvSpPr>
        <p:spPr bwMode="auto">
          <a:xfrm>
            <a:off x="533400" y="648335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endParaRPr lang="en-US" sz="1600" b="1">
              <a:latin typeface="Comic Sans MS" charset="0"/>
            </a:endParaRPr>
          </a:p>
        </p:txBody>
      </p:sp>
      <p:sp>
        <p:nvSpPr>
          <p:cNvPr id="245775" name="Freeform 15"/>
          <p:cNvSpPr>
            <a:spLocks/>
          </p:cNvSpPr>
          <p:nvPr/>
        </p:nvSpPr>
        <p:spPr bwMode="auto">
          <a:xfrm>
            <a:off x="4178300" y="2171700"/>
            <a:ext cx="2349500" cy="1041400"/>
          </a:xfrm>
          <a:custGeom>
            <a:avLst/>
            <a:gdLst>
              <a:gd name="T0" fmla="*/ 1480 w 1480"/>
              <a:gd name="T1" fmla="*/ 656 h 656"/>
              <a:gd name="T2" fmla="*/ 1344 w 1480"/>
              <a:gd name="T3" fmla="*/ 544 h 656"/>
              <a:gd name="T4" fmla="*/ 1320 w 1480"/>
              <a:gd name="T5" fmla="*/ 520 h 656"/>
              <a:gd name="T6" fmla="*/ 1296 w 1480"/>
              <a:gd name="T7" fmla="*/ 504 h 656"/>
              <a:gd name="T8" fmla="*/ 1200 w 1480"/>
              <a:gd name="T9" fmla="*/ 416 h 656"/>
              <a:gd name="T10" fmla="*/ 1048 w 1480"/>
              <a:gd name="T11" fmla="*/ 248 h 656"/>
              <a:gd name="T12" fmla="*/ 984 w 1480"/>
              <a:gd name="T13" fmla="*/ 176 h 656"/>
              <a:gd name="T14" fmla="*/ 944 w 1480"/>
              <a:gd name="T15" fmla="*/ 128 h 656"/>
              <a:gd name="T16" fmla="*/ 904 w 1480"/>
              <a:gd name="T17" fmla="*/ 80 h 656"/>
              <a:gd name="T18" fmla="*/ 624 w 1480"/>
              <a:gd name="T19" fmla="*/ 0 h 656"/>
              <a:gd name="T20" fmla="*/ 368 w 1480"/>
              <a:gd name="T21" fmla="*/ 8 h 656"/>
              <a:gd name="T22" fmla="*/ 296 w 1480"/>
              <a:gd name="T23" fmla="*/ 32 h 656"/>
              <a:gd name="T24" fmla="*/ 80 w 1480"/>
              <a:gd name="T25" fmla="*/ 312 h 656"/>
              <a:gd name="T26" fmla="*/ 48 w 1480"/>
              <a:gd name="T27" fmla="*/ 536 h 656"/>
              <a:gd name="T28" fmla="*/ 16 w 1480"/>
              <a:gd name="T29" fmla="*/ 584 h 656"/>
              <a:gd name="T30" fmla="*/ 0 w 1480"/>
              <a:gd name="T31" fmla="*/ 608 h 6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80"/>
              <a:gd name="T49" fmla="*/ 0 h 656"/>
              <a:gd name="T50" fmla="*/ 1480 w 1480"/>
              <a:gd name="T51" fmla="*/ 656 h 6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80" h="656">
                <a:moveTo>
                  <a:pt x="1480" y="656"/>
                </a:moveTo>
                <a:cubicBezTo>
                  <a:pt x="1455" y="619"/>
                  <a:pt x="1384" y="557"/>
                  <a:pt x="1344" y="544"/>
                </a:cubicBezTo>
                <a:cubicBezTo>
                  <a:pt x="1336" y="536"/>
                  <a:pt x="1328" y="527"/>
                  <a:pt x="1320" y="520"/>
                </a:cubicBezTo>
                <a:cubicBezTo>
                  <a:pt x="1312" y="513"/>
                  <a:pt x="1303" y="510"/>
                  <a:pt x="1296" y="504"/>
                </a:cubicBezTo>
                <a:cubicBezTo>
                  <a:pt x="1261" y="473"/>
                  <a:pt x="1237" y="440"/>
                  <a:pt x="1200" y="416"/>
                </a:cubicBezTo>
                <a:cubicBezTo>
                  <a:pt x="1157" y="352"/>
                  <a:pt x="1096" y="305"/>
                  <a:pt x="1048" y="248"/>
                </a:cubicBezTo>
                <a:cubicBezTo>
                  <a:pt x="1027" y="223"/>
                  <a:pt x="984" y="176"/>
                  <a:pt x="984" y="176"/>
                </a:cubicBezTo>
                <a:cubicBezTo>
                  <a:pt x="968" y="130"/>
                  <a:pt x="987" y="171"/>
                  <a:pt x="944" y="128"/>
                </a:cubicBezTo>
                <a:cubicBezTo>
                  <a:pt x="908" y="92"/>
                  <a:pt x="949" y="112"/>
                  <a:pt x="904" y="80"/>
                </a:cubicBezTo>
                <a:cubicBezTo>
                  <a:pt x="814" y="15"/>
                  <a:pt x="733" y="7"/>
                  <a:pt x="624" y="0"/>
                </a:cubicBezTo>
                <a:cubicBezTo>
                  <a:pt x="538" y="2"/>
                  <a:pt x="453" y="1"/>
                  <a:pt x="368" y="8"/>
                </a:cubicBezTo>
                <a:cubicBezTo>
                  <a:pt x="342" y="9"/>
                  <a:pt x="296" y="32"/>
                  <a:pt x="296" y="32"/>
                </a:cubicBezTo>
                <a:cubicBezTo>
                  <a:pt x="182" y="122"/>
                  <a:pt x="109" y="162"/>
                  <a:pt x="80" y="312"/>
                </a:cubicBezTo>
                <a:cubicBezTo>
                  <a:pt x="76" y="362"/>
                  <a:pt x="82" y="483"/>
                  <a:pt x="48" y="536"/>
                </a:cubicBezTo>
                <a:cubicBezTo>
                  <a:pt x="37" y="552"/>
                  <a:pt x="26" y="568"/>
                  <a:pt x="16" y="584"/>
                </a:cubicBezTo>
                <a:cubicBezTo>
                  <a:pt x="10" y="592"/>
                  <a:pt x="0" y="608"/>
                  <a:pt x="0" y="608"/>
                </a:cubicBezTo>
              </a:path>
            </a:pathLst>
          </a:custGeom>
          <a:noFill/>
          <a:ln w="57150" cap="flat" cmpd="sng">
            <a:solidFill>
              <a:schemeClr val="accent1"/>
            </a:solidFill>
            <a:prstDash val="solid"/>
            <a:round/>
            <a:headEnd type="none" w="med" len="med"/>
            <a:tailEnd type="triangle" w="med" len="med"/>
          </a:ln>
          <a:effectLst>
            <a:outerShdw blurRad="63500" dist="63500" dir="2212194"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776" name="Freeform 16"/>
          <p:cNvSpPr>
            <a:spLocks/>
          </p:cNvSpPr>
          <p:nvPr/>
        </p:nvSpPr>
        <p:spPr bwMode="auto">
          <a:xfrm>
            <a:off x="4330700" y="2324100"/>
            <a:ext cx="2349500" cy="1041400"/>
          </a:xfrm>
          <a:custGeom>
            <a:avLst/>
            <a:gdLst>
              <a:gd name="T0" fmla="*/ 1480 w 1480"/>
              <a:gd name="T1" fmla="*/ 656 h 656"/>
              <a:gd name="T2" fmla="*/ 1344 w 1480"/>
              <a:gd name="T3" fmla="*/ 544 h 656"/>
              <a:gd name="T4" fmla="*/ 1320 w 1480"/>
              <a:gd name="T5" fmla="*/ 520 h 656"/>
              <a:gd name="T6" fmla="*/ 1296 w 1480"/>
              <a:gd name="T7" fmla="*/ 504 h 656"/>
              <a:gd name="T8" fmla="*/ 1200 w 1480"/>
              <a:gd name="T9" fmla="*/ 416 h 656"/>
              <a:gd name="T10" fmla="*/ 1048 w 1480"/>
              <a:gd name="T11" fmla="*/ 248 h 656"/>
              <a:gd name="T12" fmla="*/ 984 w 1480"/>
              <a:gd name="T13" fmla="*/ 176 h 656"/>
              <a:gd name="T14" fmla="*/ 944 w 1480"/>
              <a:gd name="T15" fmla="*/ 128 h 656"/>
              <a:gd name="T16" fmla="*/ 904 w 1480"/>
              <a:gd name="T17" fmla="*/ 80 h 656"/>
              <a:gd name="T18" fmla="*/ 624 w 1480"/>
              <a:gd name="T19" fmla="*/ 0 h 656"/>
              <a:gd name="T20" fmla="*/ 368 w 1480"/>
              <a:gd name="T21" fmla="*/ 8 h 656"/>
              <a:gd name="T22" fmla="*/ 296 w 1480"/>
              <a:gd name="T23" fmla="*/ 32 h 656"/>
              <a:gd name="T24" fmla="*/ 80 w 1480"/>
              <a:gd name="T25" fmla="*/ 312 h 656"/>
              <a:gd name="T26" fmla="*/ 48 w 1480"/>
              <a:gd name="T27" fmla="*/ 536 h 656"/>
              <a:gd name="T28" fmla="*/ 16 w 1480"/>
              <a:gd name="T29" fmla="*/ 584 h 656"/>
              <a:gd name="T30" fmla="*/ 0 w 1480"/>
              <a:gd name="T31" fmla="*/ 608 h 6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80"/>
              <a:gd name="T49" fmla="*/ 0 h 656"/>
              <a:gd name="T50" fmla="*/ 1480 w 1480"/>
              <a:gd name="T51" fmla="*/ 656 h 6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80" h="656">
                <a:moveTo>
                  <a:pt x="1480" y="656"/>
                </a:moveTo>
                <a:cubicBezTo>
                  <a:pt x="1455" y="619"/>
                  <a:pt x="1384" y="557"/>
                  <a:pt x="1344" y="544"/>
                </a:cubicBezTo>
                <a:cubicBezTo>
                  <a:pt x="1336" y="536"/>
                  <a:pt x="1328" y="527"/>
                  <a:pt x="1320" y="520"/>
                </a:cubicBezTo>
                <a:cubicBezTo>
                  <a:pt x="1312" y="513"/>
                  <a:pt x="1303" y="510"/>
                  <a:pt x="1296" y="504"/>
                </a:cubicBezTo>
                <a:cubicBezTo>
                  <a:pt x="1261" y="473"/>
                  <a:pt x="1237" y="440"/>
                  <a:pt x="1200" y="416"/>
                </a:cubicBezTo>
                <a:cubicBezTo>
                  <a:pt x="1157" y="352"/>
                  <a:pt x="1096" y="305"/>
                  <a:pt x="1048" y="248"/>
                </a:cubicBezTo>
                <a:cubicBezTo>
                  <a:pt x="1027" y="223"/>
                  <a:pt x="984" y="176"/>
                  <a:pt x="984" y="176"/>
                </a:cubicBezTo>
                <a:cubicBezTo>
                  <a:pt x="968" y="130"/>
                  <a:pt x="987" y="171"/>
                  <a:pt x="944" y="128"/>
                </a:cubicBezTo>
                <a:cubicBezTo>
                  <a:pt x="908" y="92"/>
                  <a:pt x="949" y="112"/>
                  <a:pt x="904" y="80"/>
                </a:cubicBezTo>
                <a:cubicBezTo>
                  <a:pt x="814" y="15"/>
                  <a:pt x="733" y="7"/>
                  <a:pt x="624" y="0"/>
                </a:cubicBezTo>
                <a:cubicBezTo>
                  <a:pt x="538" y="2"/>
                  <a:pt x="453" y="1"/>
                  <a:pt x="368" y="8"/>
                </a:cubicBezTo>
                <a:cubicBezTo>
                  <a:pt x="342" y="9"/>
                  <a:pt x="296" y="32"/>
                  <a:pt x="296" y="32"/>
                </a:cubicBezTo>
                <a:cubicBezTo>
                  <a:pt x="182" y="122"/>
                  <a:pt x="109" y="162"/>
                  <a:pt x="80" y="312"/>
                </a:cubicBezTo>
                <a:cubicBezTo>
                  <a:pt x="76" y="362"/>
                  <a:pt x="82" y="483"/>
                  <a:pt x="48" y="536"/>
                </a:cubicBezTo>
                <a:cubicBezTo>
                  <a:pt x="37" y="552"/>
                  <a:pt x="26" y="568"/>
                  <a:pt x="16" y="584"/>
                </a:cubicBezTo>
                <a:cubicBezTo>
                  <a:pt x="10" y="592"/>
                  <a:pt x="0" y="608"/>
                  <a:pt x="0" y="608"/>
                </a:cubicBezTo>
              </a:path>
            </a:pathLst>
          </a:custGeom>
          <a:noFill/>
          <a:ln w="57150" cap="flat" cmpd="sng">
            <a:solidFill>
              <a:srgbClr val="00FF00"/>
            </a:solidFill>
            <a:prstDash val="solid"/>
            <a:round/>
            <a:headEnd type="none" w="med" len="med"/>
            <a:tailEnd type="triangle" w="med" len="med"/>
          </a:ln>
          <a:effectLst>
            <a:outerShdw blurRad="63500" dist="63500" dir="2212194"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5375" name="Group 17"/>
          <p:cNvGrpSpPr>
            <a:grpSpLocks/>
          </p:cNvGrpSpPr>
          <p:nvPr/>
        </p:nvGrpSpPr>
        <p:grpSpPr bwMode="auto">
          <a:xfrm>
            <a:off x="7943850" y="3435350"/>
            <a:ext cx="1195388" cy="1098550"/>
            <a:chOff x="3544" y="2589"/>
            <a:chExt cx="753" cy="692"/>
          </a:xfrm>
        </p:grpSpPr>
        <p:sp>
          <p:nvSpPr>
            <p:cNvPr id="15380" name="Freeform 18"/>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81" name="Freeform 19"/>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382" name="AutoShape 20"/>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5383" name="Rectangle 21"/>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5384" name="Line 22"/>
            <p:cNvSpPr>
              <a:spLocks noChangeShapeType="1"/>
            </p:cNvSpPr>
            <p:nvPr/>
          </p:nvSpPr>
          <p:spPr bwMode="auto">
            <a:xfrm>
              <a:off x="3626" y="286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5" name="Line 23"/>
            <p:cNvSpPr>
              <a:spLocks noChangeShapeType="1"/>
            </p:cNvSpPr>
            <p:nvPr/>
          </p:nvSpPr>
          <p:spPr bwMode="auto">
            <a:xfrm>
              <a:off x="3626" y="2979"/>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6" name="Rectangle 24"/>
            <p:cNvSpPr>
              <a:spLocks noChangeArrowheads="1"/>
            </p:cNvSpPr>
            <p:nvPr/>
          </p:nvSpPr>
          <p:spPr bwMode="auto">
            <a:xfrm>
              <a:off x="3544" y="2589"/>
              <a:ext cx="490"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Chicago" charset="0"/>
                </a:rPr>
                <a:t>CAPTIVITY</a:t>
              </a:r>
            </a:p>
          </p:txBody>
        </p:sp>
        <p:sp>
          <p:nvSpPr>
            <p:cNvPr id="15387" name="Line 25"/>
            <p:cNvSpPr>
              <a:spLocks noChangeShapeType="1"/>
            </p:cNvSpPr>
            <p:nvPr/>
          </p:nvSpPr>
          <p:spPr bwMode="auto">
            <a:xfrm>
              <a:off x="3626" y="322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8" name="Line 26"/>
            <p:cNvSpPr>
              <a:spLocks noChangeShapeType="1"/>
            </p:cNvSpPr>
            <p:nvPr/>
          </p:nvSpPr>
          <p:spPr bwMode="auto">
            <a:xfrm>
              <a:off x="3626" y="3103"/>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9" name="Rectangle 27"/>
            <p:cNvSpPr>
              <a:spLocks noChangeArrowheads="1"/>
            </p:cNvSpPr>
            <p:nvPr/>
          </p:nvSpPr>
          <p:spPr bwMode="auto">
            <a:xfrm>
              <a:off x="3665" y="2752"/>
              <a:ext cx="443"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70 Years</a:t>
              </a:r>
            </a:p>
          </p:txBody>
        </p:sp>
        <p:sp>
          <p:nvSpPr>
            <p:cNvPr id="15390" name="Rectangle 28"/>
            <p:cNvSpPr>
              <a:spLocks noChangeArrowheads="1"/>
            </p:cNvSpPr>
            <p:nvPr/>
          </p:nvSpPr>
          <p:spPr bwMode="auto">
            <a:xfrm>
              <a:off x="3695" y="2864"/>
              <a:ext cx="39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3 Treks</a:t>
              </a:r>
            </a:p>
          </p:txBody>
        </p:sp>
        <p:sp>
          <p:nvSpPr>
            <p:cNvPr id="15391" name="Rectangle 29"/>
            <p:cNvSpPr>
              <a:spLocks noChangeArrowheads="1"/>
            </p:cNvSpPr>
            <p:nvPr/>
          </p:nvSpPr>
          <p:spPr bwMode="auto">
            <a:xfrm>
              <a:off x="3676" y="3115"/>
              <a:ext cx="52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eaLnBrk="0" hangingPunct="0"/>
              <a:endParaRPr lang="en-US" sz="1000" b="1">
                <a:solidFill>
                  <a:srgbClr val="000000"/>
                </a:solidFill>
                <a:latin typeface="Helvetica" charset="0"/>
              </a:endParaRPr>
            </a:p>
          </p:txBody>
        </p:sp>
        <p:sp>
          <p:nvSpPr>
            <p:cNvPr id="15392" name="Rectangle 30"/>
            <p:cNvSpPr>
              <a:spLocks noChangeArrowheads="1"/>
            </p:cNvSpPr>
            <p:nvPr/>
          </p:nvSpPr>
          <p:spPr bwMode="auto">
            <a:xfrm>
              <a:off x="3672" y="2696"/>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393" name="Rectangle 31"/>
            <p:cNvSpPr>
              <a:spLocks noChangeArrowheads="1"/>
            </p:cNvSpPr>
            <p:nvPr/>
          </p:nvSpPr>
          <p:spPr bwMode="auto">
            <a:xfrm>
              <a:off x="3609" y="2695"/>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394" name="Rectangle 32"/>
            <p:cNvSpPr>
              <a:spLocks noChangeArrowheads="1"/>
            </p:cNvSpPr>
            <p:nvPr/>
          </p:nvSpPr>
          <p:spPr bwMode="auto">
            <a:xfrm>
              <a:off x="3566" y="3007"/>
              <a:ext cx="7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eaLnBrk="0" hangingPunct="0"/>
              <a:endParaRPr lang="en-US" sz="800" b="1">
                <a:solidFill>
                  <a:srgbClr val="000000"/>
                </a:solidFill>
                <a:latin typeface="Helvetica" charset="0"/>
              </a:endParaRPr>
            </a:p>
          </p:txBody>
        </p:sp>
      </p:grpSp>
      <p:sp>
        <p:nvSpPr>
          <p:cNvPr id="15376" name="Text Box 33"/>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latin typeface="B VAG Rounded Bold" charset="0"/>
              </a:rPr>
              <a:t> </a:t>
            </a:r>
          </a:p>
        </p:txBody>
      </p:sp>
      <p:sp>
        <p:nvSpPr>
          <p:cNvPr id="245794" name="Rectangle 34"/>
          <p:cNvSpPr>
            <a:spLocks noChangeArrowheads="1"/>
          </p:cNvSpPr>
          <p:nvPr/>
        </p:nvSpPr>
        <p:spPr bwMode="auto">
          <a:xfrm>
            <a:off x="2270125" y="1252538"/>
            <a:ext cx="5440363" cy="758825"/>
          </a:xfrm>
          <a:prstGeom prst="rect">
            <a:avLst/>
          </a:prstGeom>
          <a:noFill/>
          <a:ln w="12700">
            <a:noFill/>
            <a:miter lim="800000"/>
            <a:headEnd/>
            <a:tailEnd/>
          </a:ln>
          <a:effectLst>
            <a:outerShdw dist="53882" dir="2700000" algn="ctr" rotWithShape="0">
              <a:schemeClr val="bg2"/>
            </a:outerShdw>
          </a:effectLst>
        </p:spPr>
        <p:txBody>
          <a:bodyPr wrap="none" lIns="90487" tIns="44450" rIns="90487" bIns="44450">
            <a:spAutoFit/>
          </a:bodyPr>
          <a:lstStyle/>
          <a:p>
            <a:pPr eaLnBrk="0" hangingPunct="0"/>
            <a:r>
              <a:rPr lang="en-US" sz="4400" b="1">
                <a:solidFill>
                  <a:srgbClr val="F8131B"/>
                </a:solidFill>
                <a:latin typeface="Helvetica" charset="0"/>
              </a:rPr>
              <a:t>3  CHUYẾN TRỞ VỀ</a:t>
            </a:r>
          </a:p>
        </p:txBody>
      </p:sp>
      <p:sp>
        <p:nvSpPr>
          <p:cNvPr id="245795" name="Rectangle 35"/>
          <p:cNvSpPr>
            <a:spLocks noChangeArrowheads="1"/>
          </p:cNvSpPr>
          <p:nvPr/>
        </p:nvSpPr>
        <p:spPr bwMode="auto">
          <a:xfrm>
            <a:off x="8081963" y="6545263"/>
            <a:ext cx="339725" cy="244475"/>
          </a:xfrm>
          <a:prstGeom prst="rect">
            <a:avLst/>
          </a:prstGeom>
          <a:noFill/>
          <a:ln w="12700">
            <a:noFill/>
            <a:miter lim="800000"/>
            <a:headEnd/>
            <a:tailEnd/>
          </a:ln>
          <a:effectLst/>
        </p:spPr>
        <p:txBody>
          <a:bodyPr wrap="none" anchor="ctr">
            <a:spAutoFit/>
          </a:bodyPr>
          <a:lstStyle/>
          <a:p>
            <a:pPr algn="ctr" eaLnBrk="0" hangingPunct="0"/>
            <a:r>
              <a:rPr lang="en-US" sz="1000" b="1">
                <a:effectLst>
                  <a:outerShdw blurRad="38100" dist="38100" dir="2700000" algn="tl">
                    <a:srgbClr val="000000"/>
                  </a:outerShdw>
                </a:effectLst>
                <a:latin typeface="Comic Sans MS" charset="0"/>
              </a:rPr>
              <a:t>62</a:t>
            </a:r>
          </a:p>
        </p:txBody>
      </p:sp>
      <p:sp>
        <p:nvSpPr>
          <p:cNvPr id="15379" name="Text Box 36"/>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37-38</a:t>
            </a: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5794"/>
                                        </p:tgtEl>
                                        <p:attrNameLst>
                                          <p:attrName>style.visibility</p:attrName>
                                        </p:attrNameLst>
                                      </p:cBhvr>
                                      <p:to>
                                        <p:strVal val="visible"/>
                                      </p:to>
                                    </p:set>
                                    <p:anim calcmode="lin" valueType="num">
                                      <p:cBhvr additive="base">
                                        <p:cTn id="7" dur="500" fill="hold"/>
                                        <p:tgtEl>
                                          <p:spTgt spid="245794"/>
                                        </p:tgtEl>
                                        <p:attrNameLst>
                                          <p:attrName>ppt_x</p:attrName>
                                        </p:attrNameLst>
                                      </p:cBhvr>
                                      <p:tavLst>
                                        <p:tav tm="0">
                                          <p:val>
                                            <p:strVal val="1+#ppt_w/2"/>
                                          </p:val>
                                        </p:tav>
                                        <p:tav tm="100000">
                                          <p:val>
                                            <p:strVal val="#ppt_x"/>
                                          </p:val>
                                        </p:tav>
                                      </p:tavLst>
                                    </p:anim>
                                    <p:anim calcmode="lin" valueType="num">
                                      <p:cBhvr additive="base">
                                        <p:cTn id="8" dur="500" fill="hold"/>
                                        <p:tgtEl>
                                          <p:spTgt spid="2457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par>
                          <p:cTn id="13" fill="hold" nodeType="afterGroup">
                            <p:stCondLst>
                              <p:cond delay="1000"/>
                            </p:stCondLst>
                            <p:childTnLst>
                              <p:par>
                                <p:cTn id="14" presetID="22" presetClass="entr" presetSubtype="2" fill="hold" grpId="0" nodeType="afterEffect">
                                  <p:stCondLst>
                                    <p:cond delay="1000"/>
                                  </p:stCondLst>
                                  <p:childTnLst>
                                    <p:set>
                                      <p:cBhvr>
                                        <p:cTn id="15" dur="1" fill="hold">
                                          <p:stCondLst>
                                            <p:cond delay="0"/>
                                          </p:stCondLst>
                                        </p:cTn>
                                        <p:tgtEl>
                                          <p:spTgt spid="245775"/>
                                        </p:tgtEl>
                                        <p:attrNameLst>
                                          <p:attrName>style.visibility</p:attrName>
                                        </p:attrNameLst>
                                      </p:cBhvr>
                                      <p:to>
                                        <p:strVal val="visible"/>
                                      </p:to>
                                    </p:set>
                                    <p:animEffect transition="in" filter="wipe(right)">
                                      <p:cBhvr>
                                        <p:cTn id="16" dur="500"/>
                                        <p:tgtEl>
                                          <p:spTgt spid="245775"/>
                                        </p:tgtEl>
                                      </p:cBhvr>
                                    </p:animEffect>
                                  </p:childTnLst>
                                </p:cTn>
                              </p:par>
                            </p:childTnLst>
                          </p:cTn>
                        </p:par>
                        <p:par>
                          <p:cTn id="17" fill="hold" nodeType="afterGroup">
                            <p:stCondLst>
                              <p:cond delay="2500"/>
                            </p:stCondLst>
                            <p:childTnLst>
                              <p:par>
                                <p:cTn id="18" presetID="22" presetClass="entr" presetSubtype="2" fill="hold" grpId="0" nodeType="afterEffect">
                                  <p:stCondLst>
                                    <p:cond delay="1000"/>
                                  </p:stCondLst>
                                  <p:childTnLst>
                                    <p:set>
                                      <p:cBhvr>
                                        <p:cTn id="19" dur="1" fill="hold">
                                          <p:stCondLst>
                                            <p:cond delay="0"/>
                                          </p:stCondLst>
                                        </p:cTn>
                                        <p:tgtEl>
                                          <p:spTgt spid="245776"/>
                                        </p:tgtEl>
                                        <p:attrNameLst>
                                          <p:attrName>style.visibility</p:attrName>
                                        </p:attrNameLst>
                                      </p:cBhvr>
                                      <p:to>
                                        <p:strVal val="visible"/>
                                      </p:to>
                                    </p:set>
                                    <p:animEffect transition="in" filter="wipe(right)">
                                      <p:cBhvr>
                                        <p:cTn id="20" dur="500"/>
                                        <p:tgtEl>
                                          <p:spTgt spid="245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5" grpId="0" animBg="1"/>
      <p:bldP spid="245776" grpId="0" animBg="1"/>
      <p:bldP spid="24579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3098800" y="1003300"/>
            <a:ext cx="1676400" cy="1066800"/>
          </a:xfrm>
          <a:prstGeom prst="roundRect">
            <a:avLst>
              <a:gd name="adj" fmla="val 12495"/>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47811" name="Rectangle 3"/>
          <p:cNvSpPr>
            <a:spLocks noChangeArrowheads="1"/>
          </p:cNvSpPr>
          <p:nvPr/>
        </p:nvSpPr>
        <p:spPr bwMode="auto">
          <a:xfrm>
            <a:off x="3098800" y="1371600"/>
            <a:ext cx="3048000" cy="2895600"/>
          </a:xfrm>
          <a:prstGeom prst="rect">
            <a:avLst/>
          </a:prstGeom>
          <a:solidFill>
            <a:schemeClr val="tx2"/>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16388" name="Rectangle 4"/>
          <p:cNvSpPr>
            <a:spLocks noChangeArrowheads="1"/>
          </p:cNvSpPr>
          <p:nvPr/>
        </p:nvSpPr>
        <p:spPr bwMode="auto">
          <a:xfrm>
            <a:off x="3084513" y="996950"/>
            <a:ext cx="11350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2000" b="1">
                <a:solidFill>
                  <a:schemeClr val="accent2"/>
                </a:solidFill>
                <a:latin typeface="Times" charset="0"/>
              </a:rPr>
              <a:t>PHU TÙ</a:t>
            </a:r>
          </a:p>
        </p:txBody>
      </p:sp>
      <p:sp>
        <p:nvSpPr>
          <p:cNvPr id="16389" name="Rectangle 5"/>
          <p:cNvSpPr>
            <a:spLocks noChangeArrowheads="1"/>
          </p:cNvSpPr>
          <p:nvPr/>
        </p:nvSpPr>
        <p:spPr bwMode="auto">
          <a:xfrm>
            <a:off x="3630613" y="1844675"/>
            <a:ext cx="14747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2800" b="1">
                <a:solidFill>
                  <a:schemeClr val="bg2"/>
                </a:solidFill>
                <a:latin typeface="Times" charset="0"/>
              </a:rPr>
              <a:t>70 NĂM</a:t>
            </a:r>
          </a:p>
        </p:txBody>
      </p:sp>
      <p:sp>
        <p:nvSpPr>
          <p:cNvPr id="16390" name="Rectangle 6"/>
          <p:cNvSpPr>
            <a:spLocks noChangeArrowheads="1"/>
          </p:cNvSpPr>
          <p:nvPr/>
        </p:nvSpPr>
        <p:spPr bwMode="auto">
          <a:xfrm>
            <a:off x="3706813" y="2301875"/>
            <a:ext cx="20986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2800" b="1">
                <a:solidFill>
                  <a:schemeClr val="bg2"/>
                </a:solidFill>
                <a:latin typeface="Times" charset="0"/>
              </a:rPr>
              <a:t>3  CHUYẾN</a:t>
            </a:r>
          </a:p>
        </p:txBody>
      </p:sp>
      <p:sp>
        <p:nvSpPr>
          <p:cNvPr id="247815" name="Rectangle 7"/>
          <p:cNvSpPr>
            <a:spLocks noChangeArrowheads="1"/>
          </p:cNvSpPr>
          <p:nvPr/>
        </p:nvSpPr>
        <p:spPr bwMode="auto">
          <a:xfrm>
            <a:off x="3221038" y="2736850"/>
            <a:ext cx="2365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b="1">
                <a:solidFill>
                  <a:schemeClr val="accent2"/>
                </a:solidFill>
                <a:latin typeface="Times" charset="0"/>
              </a:rPr>
              <a:t>100 năm / 50,000</a:t>
            </a:r>
          </a:p>
        </p:txBody>
      </p:sp>
      <p:sp>
        <p:nvSpPr>
          <p:cNvPr id="247816" name="Oval 8"/>
          <p:cNvSpPr>
            <a:spLocks noChangeArrowheads="1"/>
          </p:cNvSpPr>
          <p:nvPr/>
        </p:nvSpPr>
        <p:spPr bwMode="auto">
          <a:xfrm>
            <a:off x="889000" y="2673350"/>
            <a:ext cx="1625600" cy="1606550"/>
          </a:xfrm>
          <a:prstGeom prst="ellips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16393" name="Freeform 9"/>
          <p:cNvSpPr>
            <a:spLocks/>
          </p:cNvSpPr>
          <p:nvPr/>
        </p:nvSpPr>
        <p:spPr bwMode="auto">
          <a:xfrm>
            <a:off x="1720850" y="2590800"/>
            <a:ext cx="1011238" cy="954088"/>
          </a:xfrm>
          <a:custGeom>
            <a:avLst/>
            <a:gdLst>
              <a:gd name="T0" fmla="*/ 12 w 637"/>
              <a:gd name="T1" fmla="*/ 24 h 601"/>
              <a:gd name="T2" fmla="*/ 12 w 637"/>
              <a:gd name="T3" fmla="*/ 72 h 601"/>
              <a:gd name="T4" fmla="*/ 12 w 637"/>
              <a:gd name="T5" fmla="*/ 120 h 601"/>
              <a:gd name="T6" fmla="*/ 36 w 637"/>
              <a:gd name="T7" fmla="*/ 144 h 601"/>
              <a:gd name="T8" fmla="*/ 96 w 637"/>
              <a:gd name="T9" fmla="*/ 168 h 601"/>
              <a:gd name="T10" fmla="*/ 144 w 637"/>
              <a:gd name="T11" fmla="*/ 192 h 601"/>
              <a:gd name="T12" fmla="*/ 192 w 637"/>
              <a:gd name="T13" fmla="*/ 204 h 601"/>
              <a:gd name="T14" fmla="*/ 240 w 637"/>
              <a:gd name="T15" fmla="*/ 228 h 601"/>
              <a:gd name="T16" fmla="*/ 288 w 637"/>
              <a:gd name="T17" fmla="*/ 264 h 601"/>
              <a:gd name="T18" fmla="*/ 336 w 637"/>
              <a:gd name="T19" fmla="*/ 300 h 601"/>
              <a:gd name="T20" fmla="*/ 360 w 637"/>
              <a:gd name="T21" fmla="*/ 348 h 601"/>
              <a:gd name="T22" fmla="*/ 384 w 637"/>
              <a:gd name="T23" fmla="*/ 396 h 601"/>
              <a:gd name="T24" fmla="*/ 420 w 637"/>
              <a:gd name="T25" fmla="*/ 432 h 601"/>
              <a:gd name="T26" fmla="*/ 444 w 637"/>
              <a:gd name="T27" fmla="*/ 480 h 601"/>
              <a:gd name="T28" fmla="*/ 456 w 637"/>
              <a:gd name="T29" fmla="*/ 528 h 601"/>
              <a:gd name="T30" fmla="*/ 456 w 637"/>
              <a:gd name="T31" fmla="*/ 576 h 601"/>
              <a:gd name="T32" fmla="*/ 480 w 637"/>
              <a:gd name="T33" fmla="*/ 600 h 601"/>
              <a:gd name="T34" fmla="*/ 528 w 637"/>
              <a:gd name="T35" fmla="*/ 600 h 601"/>
              <a:gd name="T36" fmla="*/ 588 w 637"/>
              <a:gd name="T37" fmla="*/ 600 h 601"/>
              <a:gd name="T38" fmla="*/ 636 w 637"/>
              <a:gd name="T39" fmla="*/ 600 h 601"/>
              <a:gd name="T40" fmla="*/ 624 w 637"/>
              <a:gd name="T41" fmla="*/ 552 h 601"/>
              <a:gd name="T42" fmla="*/ 612 w 637"/>
              <a:gd name="T43" fmla="*/ 504 h 601"/>
              <a:gd name="T44" fmla="*/ 588 w 637"/>
              <a:gd name="T45" fmla="*/ 456 h 601"/>
              <a:gd name="T46" fmla="*/ 564 w 637"/>
              <a:gd name="T47" fmla="*/ 408 h 601"/>
              <a:gd name="T48" fmla="*/ 540 w 637"/>
              <a:gd name="T49" fmla="*/ 360 h 601"/>
              <a:gd name="T50" fmla="*/ 504 w 637"/>
              <a:gd name="T51" fmla="*/ 312 h 601"/>
              <a:gd name="T52" fmla="*/ 492 w 637"/>
              <a:gd name="T53" fmla="*/ 264 h 601"/>
              <a:gd name="T54" fmla="*/ 456 w 637"/>
              <a:gd name="T55" fmla="*/ 228 h 601"/>
              <a:gd name="T56" fmla="*/ 420 w 637"/>
              <a:gd name="T57" fmla="*/ 192 h 601"/>
              <a:gd name="T58" fmla="*/ 384 w 637"/>
              <a:gd name="T59" fmla="*/ 156 h 601"/>
              <a:gd name="T60" fmla="*/ 348 w 637"/>
              <a:gd name="T61" fmla="*/ 120 h 601"/>
              <a:gd name="T62" fmla="*/ 300 w 637"/>
              <a:gd name="T63" fmla="*/ 96 h 601"/>
              <a:gd name="T64" fmla="*/ 252 w 637"/>
              <a:gd name="T65" fmla="*/ 72 h 601"/>
              <a:gd name="T66" fmla="*/ 204 w 637"/>
              <a:gd name="T67" fmla="*/ 48 h 601"/>
              <a:gd name="T68" fmla="*/ 156 w 637"/>
              <a:gd name="T69" fmla="*/ 36 h 601"/>
              <a:gd name="T70" fmla="*/ 108 w 637"/>
              <a:gd name="T71" fmla="*/ 24 h 601"/>
              <a:gd name="T72" fmla="*/ 60 w 637"/>
              <a:gd name="T73" fmla="*/ 0 h 601"/>
              <a:gd name="T74" fmla="*/ 12 w 637"/>
              <a:gd name="T75" fmla="*/ 0 h 6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7"/>
              <a:gd name="T115" fmla="*/ 0 h 601"/>
              <a:gd name="T116" fmla="*/ 637 w 637"/>
              <a:gd name="T117" fmla="*/ 601 h 6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50505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7818" name="Rectangle 10"/>
          <p:cNvSpPr>
            <a:spLocks noChangeArrowheads="1"/>
          </p:cNvSpPr>
          <p:nvPr/>
        </p:nvSpPr>
        <p:spPr bwMode="auto">
          <a:xfrm>
            <a:off x="1169988" y="2600325"/>
            <a:ext cx="1844675" cy="1003300"/>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eaLnBrk="0" hangingPunct="0">
              <a:defRPr/>
            </a:pPr>
            <a:r>
              <a:rPr lang="en-US" sz="3600">
                <a:solidFill>
                  <a:schemeClr val="tx2"/>
                </a:solidFill>
                <a:latin typeface="Times" pitchFamily="-128" charset="0"/>
                <a:ea typeface="+mn-ea"/>
              </a:rPr>
              <a:t>T V </a:t>
            </a:r>
            <a:r>
              <a:rPr lang="en-US" sz="6000">
                <a:solidFill>
                  <a:srgbClr val="51DC00"/>
                </a:solidFill>
                <a:latin typeface="Times" pitchFamily="-128" charset="0"/>
                <a:ea typeface="+mn-ea"/>
              </a:rPr>
              <a:t>P</a:t>
            </a:r>
          </a:p>
        </p:txBody>
      </p:sp>
      <p:sp>
        <p:nvSpPr>
          <p:cNvPr id="16395" name="Rectangle 11"/>
          <p:cNvSpPr>
            <a:spLocks noChangeArrowheads="1"/>
          </p:cNvSpPr>
          <p:nvPr/>
        </p:nvSpPr>
        <p:spPr bwMode="auto">
          <a:xfrm>
            <a:off x="7172325" y="5473700"/>
            <a:ext cx="11763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396" name="Rectangle 12"/>
          <p:cNvSpPr>
            <a:spLocks noChangeArrowheads="1"/>
          </p:cNvSpPr>
          <p:nvPr/>
        </p:nvSpPr>
        <p:spPr bwMode="auto">
          <a:xfrm>
            <a:off x="3829050" y="3209925"/>
            <a:ext cx="1508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397" name="Line 13"/>
          <p:cNvSpPr>
            <a:spLocks noChangeShapeType="1"/>
          </p:cNvSpPr>
          <p:nvPr/>
        </p:nvSpPr>
        <p:spPr bwMode="auto">
          <a:xfrm>
            <a:off x="3352800" y="364648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8" name="Line 14"/>
          <p:cNvSpPr>
            <a:spLocks noChangeShapeType="1"/>
          </p:cNvSpPr>
          <p:nvPr/>
        </p:nvSpPr>
        <p:spPr bwMode="auto">
          <a:xfrm>
            <a:off x="3352800" y="317658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9" name="Line 15"/>
          <p:cNvSpPr>
            <a:spLocks noChangeShapeType="1"/>
          </p:cNvSpPr>
          <p:nvPr/>
        </p:nvSpPr>
        <p:spPr bwMode="auto">
          <a:xfrm>
            <a:off x="3352800" y="2730500"/>
            <a:ext cx="254000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0" name="Line 16"/>
          <p:cNvSpPr>
            <a:spLocks noChangeShapeType="1"/>
          </p:cNvSpPr>
          <p:nvPr/>
        </p:nvSpPr>
        <p:spPr bwMode="auto">
          <a:xfrm>
            <a:off x="3352800" y="226853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7825" name="Rectangle 17"/>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eaLnBrk="0" hangingPunct="0">
              <a:spcBef>
                <a:spcPct val="50000"/>
              </a:spcBef>
              <a:defRPr/>
            </a:pPr>
            <a:r>
              <a:rPr lang="en-US" sz="8800">
                <a:solidFill>
                  <a:schemeClr val="tx2"/>
                </a:solidFill>
                <a:latin typeface="Times" pitchFamily="-128" charset="0"/>
                <a:ea typeface="+mn-ea"/>
              </a:rPr>
              <a:t>7</a:t>
            </a:r>
          </a:p>
        </p:txBody>
      </p:sp>
      <p:sp>
        <p:nvSpPr>
          <p:cNvPr id="247826" name="Line 18"/>
          <p:cNvSpPr>
            <a:spLocks noChangeShapeType="1"/>
          </p:cNvSpPr>
          <p:nvPr/>
        </p:nvSpPr>
        <p:spPr bwMode="auto">
          <a:xfrm>
            <a:off x="898525" y="838200"/>
            <a:ext cx="296863"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16403" name="Rectangle 19"/>
          <p:cNvSpPr>
            <a:spLocks noChangeArrowheads="1"/>
          </p:cNvSpPr>
          <p:nvPr/>
        </p:nvSpPr>
        <p:spPr bwMode="auto">
          <a:xfrm>
            <a:off x="7499350" y="6102350"/>
            <a:ext cx="1185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7828" name="Rectangle 20"/>
          <p:cNvSpPr>
            <a:spLocks noChangeArrowheads="1"/>
          </p:cNvSpPr>
          <p:nvPr/>
        </p:nvSpPr>
        <p:spPr bwMode="auto">
          <a:xfrm>
            <a:off x="7759700" y="6226175"/>
            <a:ext cx="184150" cy="336550"/>
          </a:xfrm>
          <a:prstGeom prst="rect">
            <a:avLst/>
          </a:prstGeom>
          <a:noFill/>
          <a:ln w="12700">
            <a:noFill/>
            <a:miter lim="800000"/>
            <a:headEnd/>
            <a:tailEnd/>
          </a:ln>
          <a:effec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pitchFamily="66" charset="0"/>
              <a:ea typeface="+mn-ea"/>
            </a:endParaRPr>
          </a:p>
        </p:txBody>
      </p:sp>
      <p:sp>
        <p:nvSpPr>
          <p:cNvPr id="16405" name="Text Box 21"/>
          <p:cNvSpPr txBox="1">
            <a:spLocks noChangeArrowheads="1"/>
          </p:cNvSpPr>
          <p:nvPr/>
        </p:nvSpPr>
        <p:spPr bwMode="auto">
          <a:xfrm>
            <a:off x="1765300" y="-22225"/>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600" b="1">
                <a:latin typeface="Comic Sans MS" charset="0"/>
              </a:rPr>
              <a:t>Ezra 1-2</a:t>
            </a:r>
          </a:p>
        </p:txBody>
      </p:sp>
      <p:grpSp>
        <p:nvGrpSpPr>
          <p:cNvPr id="16406" name="Group 22"/>
          <p:cNvGrpSpPr>
            <a:grpSpLocks/>
          </p:cNvGrpSpPr>
          <p:nvPr/>
        </p:nvGrpSpPr>
        <p:grpSpPr bwMode="auto">
          <a:xfrm>
            <a:off x="7943850" y="3435350"/>
            <a:ext cx="1195388" cy="1098550"/>
            <a:chOff x="3544" y="2589"/>
            <a:chExt cx="753" cy="692"/>
          </a:xfrm>
        </p:grpSpPr>
        <p:sp>
          <p:nvSpPr>
            <p:cNvPr id="16410" name="Freeform 23"/>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6411" name="Freeform 24"/>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6412" name="AutoShape 25"/>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6413" name="Rectangle 26"/>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6414" name="Line 27"/>
            <p:cNvSpPr>
              <a:spLocks noChangeShapeType="1"/>
            </p:cNvSpPr>
            <p:nvPr/>
          </p:nvSpPr>
          <p:spPr bwMode="auto">
            <a:xfrm>
              <a:off x="3626" y="286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5" name="Line 28"/>
            <p:cNvSpPr>
              <a:spLocks noChangeShapeType="1"/>
            </p:cNvSpPr>
            <p:nvPr/>
          </p:nvSpPr>
          <p:spPr bwMode="auto">
            <a:xfrm>
              <a:off x="3626" y="2979"/>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6" name="Rectangle 29"/>
            <p:cNvSpPr>
              <a:spLocks noChangeArrowheads="1"/>
            </p:cNvSpPr>
            <p:nvPr/>
          </p:nvSpPr>
          <p:spPr bwMode="auto">
            <a:xfrm>
              <a:off x="3544" y="2589"/>
              <a:ext cx="490"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Chicago" charset="0"/>
                </a:rPr>
                <a:t>CAPTIVITY</a:t>
              </a:r>
            </a:p>
          </p:txBody>
        </p:sp>
        <p:sp>
          <p:nvSpPr>
            <p:cNvPr id="16417" name="Line 30"/>
            <p:cNvSpPr>
              <a:spLocks noChangeShapeType="1"/>
            </p:cNvSpPr>
            <p:nvPr/>
          </p:nvSpPr>
          <p:spPr bwMode="auto">
            <a:xfrm>
              <a:off x="3626" y="322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8" name="Line 31"/>
            <p:cNvSpPr>
              <a:spLocks noChangeShapeType="1"/>
            </p:cNvSpPr>
            <p:nvPr/>
          </p:nvSpPr>
          <p:spPr bwMode="auto">
            <a:xfrm>
              <a:off x="3626" y="3103"/>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9" name="Rectangle 32"/>
            <p:cNvSpPr>
              <a:spLocks noChangeArrowheads="1"/>
            </p:cNvSpPr>
            <p:nvPr/>
          </p:nvSpPr>
          <p:spPr bwMode="auto">
            <a:xfrm>
              <a:off x="3665" y="2752"/>
              <a:ext cx="443"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70 Years</a:t>
              </a:r>
            </a:p>
          </p:txBody>
        </p:sp>
        <p:sp>
          <p:nvSpPr>
            <p:cNvPr id="16420" name="Rectangle 33"/>
            <p:cNvSpPr>
              <a:spLocks noChangeArrowheads="1"/>
            </p:cNvSpPr>
            <p:nvPr/>
          </p:nvSpPr>
          <p:spPr bwMode="auto">
            <a:xfrm>
              <a:off x="3695" y="2864"/>
              <a:ext cx="39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3 Treks</a:t>
              </a:r>
            </a:p>
          </p:txBody>
        </p:sp>
        <p:sp>
          <p:nvSpPr>
            <p:cNvPr id="16421" name="Rectangle 34"/>
            <p:cNvSpPr>
              <a:spLocks noChangeArrowheads="1"/>
            </p:cNvSpPr>
            <p:nvPr/>
          </p:nvSpPr>
          <p:spPr bwMode="auto">
            <a:xfrm>
              <a:off x="3676" y="3115"/>
              <a:ext cx="52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eaLnBrk="0" hangingPunct="0"/>
              <a:endParaRPr lang="en-US" sz="1000" b="1">
                <a:solidFill>
                  <a:srgbClr val="000000"/>
                </a:solidFill>
                <a:latin typeface="Helvetica" charset="0"/>
              </a:endParaRPr>
            </a:p>
          </p:txBody>
        </p:sp>
        <p:sp>
          <p:nvSpPr>
            <p:cNvPr id="16422" name="Rectangle 35"/>
            <p:cNvSpPr>
              <a:spLocks noChangeArrowheads="1"/>
            </p:cNvSpPr>
            <p:nvPr/>
          </p:nvSpPr>
          <p:spPr bwMode="auto">
            <a:xfrm>
              <a:off x="3672" y="2696"/>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423" name="Rectangle 36"/>
            <p:cNvSpPr>
              <a:spLocks noChangeArrowheads="1"/>
            </p:cNvSpPr>
            <p:nvPr/>
          </p:nvSpPr>
          <p:spPr bwMode="auto">
            <a:xfrm>
              <a:off x="3609" y="2695"/>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424" name="Rectangle 37"/>
            <p:cNvSpPr>
              <a:spLocks noChangeArrowheads="1"/>
            </p:cNvSpPr>
            <p:nvPr/>
          </p:nvSpPr>
          <p:spPr bwMode="auto">
            <a:xfrm>
              <a:off x="3566" y="3007"/>
              <a:ext cx="7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eaLnBrk="0" hangingPunct="0"/>
              <a:r>
                <a:rPr lang="en-US" sz="800" b="1">
                  <a:solidFill>
                    <a:srgbClr val="000000"/>
                  </a:solidFill>
                  <a:latin typeface="Helvetica" charset="0"/>
                </a:rPr>
                <a:t>100 Years / 50,000</a:t>
              </a:r>
            </a:p>
          </p:txBody>
        </p:sp>
      </p:grpSp>
      <p:sp>
        <p:nvSpPr>
          <p:cNvPr id="16407" name="Text Box 38"/>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latin typeface="B VAG Rounded Bold" charset="0"/>
              </a:rPr>
              <a:t> </a:t>
            </a:r>
          </a:p>
        </p:txBody>
      </p:sp>
      <p:sp>
        <p:nvSpPr>
          <p:cNvPr id="247847" name="Rectangle 39"/>
          <p:cNvSpPr>
            <a:spLocks noChangeArrowheads="1"/>
          </p:cNvSpPr>
          <p:nvPr/>
        </p:nvSpPr>
        <p:spPr bwMode="auto">
          <a:xfrm>
            <a:off x="8081963" y="6545263"/>
            <a:ext cx="339725" cy="244475"/>
          </a:xfrm>
          <a:prstGeom prst="rect">
            <a:avLst/>
          </a:prstGeom>
          <a:noFill/>
          <a:ln w="12700">
            <a:noFill/>
            <a:miter lim="800000"/>
            <a:headEnd/>
            <a:tailEnd/>
          </a:ln>
          <a:effectLst/>
        </p:spPr>
        <p:txBody>
          <a:bodyPr wrap="none" anchor="ctr">
            <a:spAutoFit/>
          </a:bodyPr>
          <a:lstStyle/>
          <a:p>
            <a:pPr algn="ctr" eaLnBrk="0" hangingPunct="0"/>
            <a:r>
              <a:rPr lang="en-US" sz="1000" b="1">
                <a:effectLst>
                  <a:outerShdw blurRad="38100" dist="38100" dir="2700000" algn="tl">
                    <a:srgbClr val="000000"/>
                  </a:outerShdw>
                </a:effectLst>
                <a:latin typeface="Comic Sans MS" charset="0"/>
              </a:rPr>
              <a:t>63</a:t>
            </a:r>
          </a:p>
        </p:txBody>
      </p:sp>
      <p:sp>
        <p:nvSpPr>
          <p:cNvPr id="16409" name="Text Box 40"/>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37-38</a:t>
            </a: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500"/>
                                  </p:stCondLst>
                                  <p:childTnLst>
                                    <p:set>
                                      <p:cBhvr>
                                        <p:cTn id="6" dur="1" fill="hold">
                                          <p:stCondLst>
                                            <p:cond delay="0"/>
                                          </p:stCondLst>
                                        </p:cTn>
                                        <p:tgtEl>
                                          <p:spTgt spid="247815"/>
                                        </p:tgtEl>
                                        <p:attrNameLst>
                                          <p:attrName>style.visibility</p:attrName>
                                        </p:attrNameLst>
                                      </p:cBhvr>
                                      <p:to>
                                        <p:strVal val="visible"/>
                                      </p:to>
                                    </p:set>
                                    <p:anim calcmode="lin" valueType="num">
                                      <p:cBhvr>
                                        <p:cTn id="7" dur="500" fill="hold"/>
                                        <p:tgtEl>
                                          <p:spTgt spid="247815"/>
                                        </p:tgtEl>
                                        <p:attrNameLst>
                                          <p:attrName>ppt_x</p:attrName>
                                        </p:attrNameLst>
                                      </p:cBhvr>
                                      <p:tavLst>
                                        <p:tav tm="0">
                                          <p:val>
                                            <p:strVal val="#ppt_x-#ppt_w/2"/>
                                          </p:val>
                                        </p:tav>
                                        <p:tav tm="100000">
                                          <p:val>
                                            <p:strVal val="#ppt_x"/>
                                          </p:val>
                                        </p:tav>
                                      </p:tavLst>
                                    </p:anim>
                                    <p:anim calcmode="lin" valueType="num">
                                      <p:cBhvr>
                                        <p:cTn id="8" dur="500" fill="hold"/>
                                        <p:tgtEl>
                                          <p:spTgt spid="247815"/>
                                        </p:tgtEl>
                                        <p:attrNameLst>
                                          <p:attrName>ppt_y</p:attrName>
                                        </p:attrNameLst>
                                      </p:cBhvr>
                                      <p:tavLst>
                                        <p:tav tm="0">
                                          <p:val>
                                            <p:strVal val="#ppt_y"/>
                                          </p:val>
                                        </p:tav>
                                        <p:tav tm="100000">
                                          <p:val>
                                            <p:strVal val="#ppt_y"/>
                                          </p:val>
                                        </p:tav>
                                      </p:tavLst>
                                    </p:anim>
                                    <p:anim calcmode="lin" valueType="num">
                                      <p:cBhvr>
                                        <p:cTn id="9" dur="500" fill="hold"/>
                                        <p:tgtEl>
                                          <p:spTgt spid="247815"/>
                                        </p:tgtEl>
                                        <p:attrNameLst>
                                          <p:attrName>ppt_w</p:attrName>
                                        </p:attrNameLst>
                                      </p:cBhvr>
                                      <p:tavLst>
                                        <p:tav tm="0">
                                          <p:val>
                                            <p:fltVal val="0"/>
                                          </p:val>
                                        </p:tav>
                                        <p:tav tm="100000">
                                          <p:val>
                                            <p:strVal val="#ppt_w"/>
                                          </p:val>
                                        </p:tav>
                                      </p:tavLst>
                                    </p:anim>
                                    <p:anim calcmode="lin" valueType="num">
                                      <p:cBhvr>
                                        <p:cTn id="10" dur="500" fill="hold"/>
                                        <p:tgtEl>
                                          <p:spTgt spid="2478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19900" y="5473700"/>
            <a:ext cx="15287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9859" name="Line 3"/>
          <p:cNvSpPr>
            <a:spLocks noChangeShapeType="1"/>
          </p:cNvSpPr>
          <p:nvPr/>
        </p:nvSpPr>
        <p:spPr bwMode="auto">
          <a:xfrm>
            <a:off x="898525" y="838200"/>
            <a:ext cx="296863"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249860" name="Line 4"/>
          <p:cNvSpPr>
            <a:spLocks noChangeShapeType="1"/>
          </p:cNvSpPr>
          <p:nvPr/>
        </p:nvSpPr>
        <p:spPr bwMode="auto">
          <a:xfrm>
            <a:off x="898525" y="838200"/>
            <a:ext cx="296863"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pic>
        <p:nvPicPr>
          <p:cNvPr id="1741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 y="565150"/>
            <a:ext cx="7908925" cy="57277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7414" name="Rectangle 6"/>
          <p:cNvSpPr>
            <a:spLocks noChangeArrowheads="1"/>
          </p:cNvSpPr>
          <p:nvPr/>
        </p:nvSpPr>
        <p:spPr bwMode="auto">
          <a:xfrm>
            <a:off x="604838" y="558800"/>
            <a:ext cx="7956550" cy="5740400"/>
          </a:xfrm>
          <a:prstGeom prst="rect">
            <a:avLst/>
          </a:prstGeom>
          <a:solidFill>
            <a:srgbClr val="022A9A">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sz="2000">
              <a:solidFill>
                <a:srgbClr val="00DFCA"/>
              </a:solidFill>
              <a:latin typeface="Comic Sans MS" charset="0"/>
            </a:endParaRPr>
          </a:p>
        </p:txBody>
      </p:sp>
      <p:sp>
        <p:nvSpPr>
          <p:cNvPr id="249863" name="Text Box 7"/>
          <p:cNvSpPr txBox="1">
            <a:spLocks noChangeArrowheads="1"/>
          </p:cNvSpPr>
          <p:nvPr/>
        </p:nvSpPr>
        <p:spPr bwMode="auto">
          <a:xfrm>
            <a:off x="609600" y="930275"/>
            <a:ext cx="7924800" cy="923330"/>
          </a:xfrm>
          <a:prstGeom prst="rect">
            <a:avLst/>
          </a:prstGeom>
          <a:noFill/>
          <a:ln w="12700">
            <a:noFill/>
            <a:miter lim="800000"/>
            <a:headEnd/>
            <a:tailEnd/>
          </a:ln>
          <a:effectLst>
            <a:outerShdw dist="89803" dir="2700000" algn="ctr" rotWithShape="0">
              <a:schemeClr val="bg2"/>
            </a:outerShdw>
          </a:effec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5400" b="1" dirty="0">
                <a:solidFill>
                  <a:srgbClr val="25F7FA"/>
                </a:solidFill>
                <a:latin typeface="Comic Sans MS" charset="0"/>
              </a:rPr>
              <a:t>50,000 </a:t>
            </a:r>
            <a:r>
              <a:rPr lang="en-US" sz="5400" b="1" dirty="0">
                <a:solidFill>
                  <a:srgbClr val="25F7FA"/>
                </a:solidFill>
                <a:latin typeface="Myriad Pro" charset="0"/>
              </a:rPr>
              <a:t>HỒI HƯƠNG!</a:t>
            </a:r>
          </a:p>
        </p:txBody>
      </p:sp>
      <p:sp>
        <p:nvSpPr>
          <p:cNvPr id="249864" name="Text Box 8"/>
          <p:cNvSpPr txBox="1">
            <a:spLocks noChangeArrowheads="1"/>
          </p:cNvSpPr>
          <p:nvPr/>
        </p:nvSpPr>
        <p:spPr bwMode="auto">
          <a:xfrm>
            <a:off x="609600" y="2235200"/>
            <a:ext cx="7404100" cy="3140075"/>
          </a:xfrm>
          <a:prstGeom prst="rect">
            <a:avLst/>
          </a:prstGeom>
          <a:noFill/>
          <a:ln w="12700">
            <a:noFill/>
            <a:miter lim="800000"/>
            <a:headEnd/>
            <a:tailEnd/>
          </a:ln>
          <a:effectLst>
            <a:outerShdw dist="89803"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5000" b="1">
                <a:solidFill>
                  <a:srgbClr val="FFFF00"/>
                </a:solidFill>
                <a:latin typeface="Myriad Pro" charset="0"/>
              </a:rPr>
              <a:t>NHƯNG NHIỀU NGƯỜI VẪN Ở LẠI PHÍA SAU ĐỂ </a:t>
            </a:r>
            <a:r>
              <a:rPr lang="en-US" sz="5000" b="1" i="1" u="sng">
                <a:solidFill>
                  <a:srgbClr val="1CFF23"/>
                </a:solidFill>
                <a:latin typeface="Myriad Pro" charset="0"/>
              </a:rPr>
              <a:t>CUNG CẤP TÀI CHÁNH </a:t>
            </a:r>
            <a:r>
              <a:rPr lang="en-US" sz="5000" b="1">
                <a:solidFill>
                  <a:srgbClr val="FFFF00"/>
                </a:solidFill>
                <a:latin typeface="Myriad Pro" charset="0"/>
              </a:rPr>
              <a:t>CHO NGƯỜI HỒI HƯƠNG.</a:t>
            </a:r>
          </a:p>
        </p:txBody>
      </p:sp>
      <p:sp>
        <p:nvSpPr>
          <p:cNvPr id="249865" name="Rectangle 9"/>
          <p:cNvSpPr>
            <a:spLocks noChangeArrowheads="1"/>
          </p:cNvSpPr>
          <p:nvPr/>
        </p:nvSpPr>
        <p:spPr bwMode="auto">
          <a:xfrm>
            <a:off x="7759700" y="6226175"/>
            <a:ext cx="184150" cy="336550"/>
          </a:xfrm>
          <a:prstGeom prst="rect">
            <a:avLst/>
          </a:prstGeom>
          <a:noFill/>
          <a:ln w="12700">
            <a:noFill/>
            <a:miter lim="800000"/>
            <a:headEnd/>
            <a:tailEnd/>
          </a:ln>
          <a:effec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pitchFamily="66" charset="0"/>
              <a:ea typeface="+mn-ea"/>
            </a:endParaRPr>
          </a:p>
        </p:txBody>
      </p:sp>
      <p:sp>
        <p:nvSpPr>
          <p:cNvPr id="17418" name="Text Box 10"/>
          <p:cNvSpPr txBox="1">
            <a:spLocks noChangeArrowheads="1"/>
          </p:cNvSpPr>
          <p:nvPr/>
        </p:nvSpPr>
        <p:spPr bwMode="auto">
          <a:xfrm>
            <a:off x="533400" y="648335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endParaRPr lang="en-US" sz="1600" b="1">
              <a:latin typeface="Comic Sans MS" charset="0"/>
            </a:endParaRPr>
          </a:p>
        </p:txBody>
      </p:sp>
      <p:sp>
        <p:nvSpPr>
          <p:cNvPr id="17419" name="Freeform 11"/>
          <p:cNvSpPr>
            <a:spLocks/>
          </p:cNvSpPr>
          <p:nvPr/>
        </p:nvSpPr>
        <p:spPr bwMode="auto">
          <a:xfrm>
            <a:off x="8753475" y="3641725"/>
            <a:ext cx="204788" cy="65088"/>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7420" name="Freeform 12"/>
          <p:cNvSpPr>
            <a:spLocks/>
          </p:cNvSpPr>
          <p:nvPr/>
        </p:nvSpPr>
        <p:spPr bwMode="auto">
          <a:xfrm>
            <a:off x="8753475" y="3629025"/>
            <a:ext cx="204788" cy="77788"/>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7421" name="AutoShape 13"/>
          <p:cNvSpPr>
            <a:spLocks noChangeArrowheads="1"/>
          </p:cNvSpPr>
          <p:nvPr/>
        </p:nvSpPr>
        <p:spPr bwMode="auto">
          <a:xfrm>
            <a:off x="8024813" y="3448050"/>
            <a:ext cx="730250" cy="4206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7422" name="Rectangle 14"/>
          <p:cNvSpPr>
            <a:spLocks noChangeArrowheads="1"/>
          </p:cNvSpPr>
          <p:nvPr/>
        </p:nvSpPr>
        <p:spPr bwMode="auto">
          <a:xfrm>
            <a:off x="8023225" y="3627438"/>
            <a:ext cx="969963" cy="906462"/>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7423" name="Line 15"/>
          <p:cNvSpPr>
            <a:spLocks noChangeShapeType="1"/>
          </p:cNvSpPr>
          <p:nvPr/>
        </p:nvSpPr>
        <p:spPr bwMode="auto">
          <a:xfrm>
            <a:off x="8074025" y="3876675"/>
            <a:ext cx="8636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4" name="Line 16"/>
          <p:cNvSpPr>
            <a:spLocks noChangeShapeType="1"/>
          </p:cNvSpPr>
          <p:nvPr/>
        </p:nvSpPr>
        <p:spPr bwMode="auto">
          <a:xfrm>
            <a:off x="8074025" y="4054475"/>
            <a:ext cx="8636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5" name="Rectangle 17"/>
          <p:cNvSpPr>
            <a:spLocks noChangeArrowheads="1"/>
          </p:cNvSpPr>
          <p:nvPr/>
        </p:nvSpPr>
        <p:spPr bwMode="auto">
          <a:xfrm>
            <a:off x="7943850" y="3435350"/>
            <a:ext cx="777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Chicago" charset="0"/>
              </a:rPr>
              <a:t>CAPTIVITY</a:t>
            </a:r>
          </a:p>
        </p:txBody>
      </p:sp>
      <p:sp>
        <p:nvSpPr>
          <p:cNvPr id="17426" name="Line 18"/>
          <p:cNvSpPr>
            <a:spLocks noChangeShapeType="1"/>
          </p:cNvSpPr>
          <p:nvPr/>
        </p:nvSpPr>
        <p:spPr bwMode="auto">
          <a:xfrm>
            <a:off x="8074025" y="4448175"/>
            <a:ext cx="8636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7" name="Line 19"/>
          <p:cNvSpPr>
            <a:spLocks noChangeShapeType="1"/>
          </p:cNvSpPr>
          <p:nvPr/>
        </p:nvSpPr>
        <p:spPr bwMode="auto">
          <a:xfrm>
            <a:off x="8074025" y="4251325"/>
            <a:ext cx="8636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8" name="Rectangle 20"/>
          <p:cNvSpPr>
            <a:spLocks noChangeArrowheads="1"/>
          </p:cNvSpPr>
          <p:nvPr/>
        </p:nvSpPr>
        <p:spPr bwMode="auto">
          <a:xfrm>
            <a:off x="8135938" y="3694113"/>
            <a:ext cx="70326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70 Years</a:t>
            </a:r>
          </a:p>
        </p:txBody>
      </p:sp>
      <p:sp>
        <p:nvSpPr>
          <p:cNvPr id="17429" name="Rectangle 21"/>
          <p:cNvSpPr>
            <a:spLocks noChangeArrowheads="1"/>
          </p:cNvSpPr>
          <p:nvPr/>
        </p:nvSpPr>
        <p:spPr bwMode="auto">
          <a:xfrm>
            <a:off x="8183563" y="3871913"/>
            <a:ext cx="6254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3 Treks</a:t>
            </a:r>
          </a:p>
        </p:txBody>
      </p:sp>
      <p:sp>
        <p:nvSpPr>
          <p:cNvPr id="17430" name="Rectangle 22"/>
          <p:cNvSpPr>
            <a:spLocks noChangeArrowheads="1"/>
          </p:cNvSpPr>
          <p:nvPr/>
        </p:nvSpPr>
        <p:spPr bwMode="auto">
          <a:xfrm>
            <a:off x="8147050" y="3605213"/>
            <a:ext cx="592138" cy="111125"/>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31" name="Rectangle 23"/>
          <p:cNvSpPr>
            <a:spLocks noChangeArrowheads="1"/>
          </p:cNvSpPr>
          <p:nvPr/>
        </p:nvSpPr>
        <p:spPr bwMode="auto">
          <a:xfrm>
            <a:off x="8054975" y="3603625"/>
            <a:ext cx="592138" cy="111125"/>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32" name="Rectangle 24"/>
          <p:cNvSpPr>
            <a:spLocks noChangeArrowheads="1"/>
          </p:cNvSpPr>
          <p:nvPr/>
        </p:nvSpPr>
        <p:spPr bwMode="auto">
          <a:xfrm>
            <a:off x="7978775" y="4098925"/>
            <a:ext cx="1160463"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eaLnBrk="0" hangingPunct="0"/>
            <a:r>
              <a:rPr lang="en-US" sz="800" b="1">
                <a:solidFill>
                  <a:srgbClr val="000000"/>
                </a:solidFill>
                <a:latin typeface="Helvetica" charset="0"/>
              </a:rPr>
              <a:t>100 Years / 50,000</a:t>
            </a:r>
          </a:p>
        </p:txBody>
      </p:sp>
      <p:sp>
        <p:nvSpPr>
          <p:cNvPr id="17433" name="Text Box 25"/>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latin typeface="B VAG Rounded Bold" charset="0"/>
              </a:rPr>
              <a:t> </a:t>
            </a:r>
          </a:p>
        </p:txBody>
      </p:sp>
      <p:sp>
        <p:nvSpPr>
          <p:cNvPr id="249882" name="Rectangle 26"/>
          <p:cNvSpPr>
            <a:spLocks noChangeArrowheads="1"/>
          </p:cNvSpPr>
          <p:nvPr/>
        </p:nvSpPr>
        <p:spPr bwMode="auto">
          <a:xfrm>
            <a:off x="8081963" y="6542088"/>
            <a:ext cx="339725" cy="244475"/>
          </a:xfrm>
          <a:prstGeom prst="rect">
            <a:avLst/>
          </a:prstGeom>
          <a:noFill/>
          <a:ln w="12700">
            <a:noFill/>
            <a:miter lim="800000"/>
            <a:headEnd/>
            <a:tailEnd/>
          </a:ln>
          <a:effectLst/>
        </p:spPr>
        <p:txBody>
          <a:bodyPr wrap="none" anchor="ctr">
            <a:spAutoFit/>
          </a:bodyPr>
          <a:lstStyle/>
          <a:p>
            <a:pPr algn="ctr" eaLnBrk="0" hangingPunct="0"/>
            <a:r>
              <a:rPr lang="en-US" sz="1000" b="1">
                <a:effectLst>
                  <a:outerShdw blurRad="38100" dist="38100" dir="2700000" algn="tl">
                    <a:srgbClr val="000000"/>
                  </a:outerShdw>
                </a:effectLst>
                <a:latin typeface="Comic Sans MS" charset="0"/>
              </a:rPr>
              <a:t>64</a:t>
            </a:r>
          </a:p>
        </p:txBody>
      </p:sp>
      <p:sp>
        <p:nvSpPr>
          <p:cNvPr id="17435" name="Text Box 27"/>
          <p:cNvSpPr txBox="1">
            <a:spLocks noChangeArrowheads="1"/>
          </p:cNvSpPr>
          <p:nvPr/>
        </p:nvSpPr>
        <p:spPr bwMode="auto">
          <a:xfrm>
            <a:off x="1765300" y="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600" b="1">
                <a:latin typeface="Comic Sans MS" charset="0"/>
              </a:rPr>
              <a:t>Ezra 1:4</a:t>
            </a:r>
          </a:p>
        </p:txBody>
      </p:sp>
      <p:sp>
        <p:nvSpPr>
          <p:cNvPr id="17436" name="Text Box 28"/>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37-38</a:t>
            </a:r>
          </a:p>
        </p:txBody>
      </p:sp>
      <p:sp>
        <p:nvSpPr>
          <p:cNvPr id="17437" name="Text Box 29"/>
          <p:cNvSpPr txBox="1">
            <a:spLocks noChangeArrowheads="1"/>
          </p:cNvSpPr>
          <p:nvPr/>
        </p:nvSpPr>
        <p:spPr bwMode="auto">
          <a:xfrm>
            <a:off x="8586788" y="642302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800" b="1">
                <a:latin typeface="Comic Sans MS" charset="0"/>
              </a:rPr>
              <a:t>1</a:t>
            </a:r>
            <a:endParaRPr lang="en-US" sz="2000">
              <a:solidFill>
                <a:srgbClr val="FFA27C"/>
              </a:solidFill>
              <a:latin typeface="B VAG Rounded Bold" charset="0"/>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9863"/>
                                        </p:tgtEl>
                                        <p:attrNameLst>
                                          <p:attrName>style.visibility</p:attrName>
                                        </p:attrNameLst>
                                      </p:cBhvr>
                                      <p:to>
                                        <p:strVal val="visible"/>
                                      </p:to>
                                    </p:set>
                                    <p:animEffect transition="in" filter="dissolve">
                                      <p:cBhvr>
                                        <p:cTn id="7" dur="500"/>
                                        <p:tgtEl>
                                          <p:spTgt spid="2498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9864"/>
                                        </p:tgtEl>
                                        <p:attrNameLst>
                                          <p:attrName>style.visibility</p:attrName>
                                        </p:attrNameLst>
                                      </p:cBhvr>
                                      <p:to>
                                        <p:strVal val="visible"/>
                                      </p:to>
                                    </p:set>
                                    <p:animEffect transition="in" filter="dissolve">
                                      <p:cBhvr>
                                        <p:cTn id="12" dur="500"/>
                                        <p:tgtEl>
                                          <p:spTgt spid="249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3" grpId="0" autoUpdateAnimBg="0"/>
      <p:bldP spid="24986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3098800" y="1003300"/>
            <a:ext cx="1676400" cy="1066800"/>
          </a:xfrm>
          <a:prstGeom prst="roundRect">
            <a:avLst>
              <a:gd name="adj" fmla="val 12495"/>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51907" name="Rectangle 3"/>
          <p:cNvSpPr>
            <a:spLocks noChangeArrowheads="1"/>
          </p:cNvSpPr>
          <p:nvPr/>
        </p:nvSpPr>
        <p:spPr bwMode="auto">
          <a:xfrm>
            <a:off x="3098800" y="1371600"/>
            <a:ext cx="3048000" cy="2895600"/>
          </a:xfrm>
          <a:prstGeom prst="rect">
            <a:avLst/>
          </a:prstGeom>
          <a:solidFill>
            <a:schemeClr val="tx2"/>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18436" name="Rectangle 4"/>
          <p:cNvSpPr>
            <a:spLocks noChangeArrowheads="1"/>
          </p:cNvSpPr>
          <p:nvPr/>
        </p:nvSpPr>
        <p:spPr bwMode="auto">
          <a:xfrm>
            <a:off x="3084513" y="996950"/>
            <a:ext cx="16065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2000" b="1">
                <a:solidFill>
                  <a:schemeClr val="accent2"/>
                </a:solidFill>
                <a:latin typeface="Times" charset="0"/>
              </a:rPr>
              <a:t>CAPTIVITY</a:t>
            </a:r>
          </a:p>
        </p:txBody>
      </p:sp>
      <p:sp>
        <p:nvSpPr>
          <p:cNvPr id="18437" name="Rectangle 5"/>
          <p:cNvSpPr>
            <a:spLocks noChangeArrowheads="1"/>
          </p:cNvSpPr>
          <p:nvPr/>
        </p:nvSpPr>
        <p:spPr bwMode="auto">
          <a:xfrm>
            <a:off x="3630613" y="1844675"/>
            <a:ext cx="14747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2800" b="1">
                <a:solidFill>
                  <a:schemeClr val="bg2"/>
                </a:solidFill>
                <a:latin typeface="Times" charset="0"/>
              </a:rPr>
              <a:t>70 NĂM</a:t>
            </a:r>
          </a:p>
        </p:txBody>
      </p:sp>
      <p:sp>
        <p:nvSpPr>
          <p:cNvPr id="18438" name="Rectangle 6"/>
          <p:cNvSpPr>
            <a:spLocks noChangeArrowheads="1"/>
          </p:cNvSpPr>
          <p:nvPr/>
        </p:nvSpPr>
        <p:spPr bwMode="auto">
          <a:xfrm>
            <a:off x="3706813" y="2301875"/>
            <a:ext cx="207803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2800" b="1">
                <a:solidFill>
                  <a:schemeClr val="bg2"/>
                </a:solidFill>
                <a:latin typeface="Times" charset="0"/>
              </a:rPr>
              <a:t>3  CHUYẾN</a:t>
            </a:r>
          </a:p>
        </p:txBody>
      </p:sp>
      <p:sp>
        <p:nvSpPr>
          <p:cNvPr id="18439" name="Rectangle 7"/>
          <p:cNvSpPr>
            <a:spLocks noChangeArrowheads="1"/>
          </p:cNvSpPr>
          <p:nvPr/>
        </p:nvSpPr>
        <p:spPr bwMode="auto">
          <a:xfrm>
            <a:off x="3221038" y="2736850"/>
            <a:ext cx="2517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b="1">
                <a:solidFill>
                  <a:schemeClr val="bg2"/>
                </a:solidFill>
                <a:latin typeface="Times" charset="0"/>
              </a:rPr>
              <a:t>100 NĂM / 50,000</a:t>
            </a:r>
          </a:p>
        </p:txBody>
      </p:sp>
      <p:sp>
        <p:nvSpPr>
          <p:cNvPr id="251912" name="Rectangle 8"/>
          <p:cNvSpPr>
            <a:spLocks noChangeArrowheads="1"/>
          </p:cNvSpPr>
          <p:nvPr/>
        </p:nvSpPr>
        <p:spPr bwMode="auto">
          <a:xfrm>
            <a:off x="3783013" y="3216275"/>
            <a:ext cx="154463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2800" b="1">
                <a:solidFill>
                  <a:schemeClr val="accent2"/>
                </a:solidFill>
                <a:latin typeface="Times" charset="0"/>
              </a:rPr>
              <a:t>G - E - N</a:t>
            </a:r>
          </a:p>
        </p:txBody>
      </p:sp>
      <p:sp>
        <p:nvSpPr>
          <p:cNvPr id="18441" name="Freeform 9"/>
          <p:cNvSpPr>
            <a:spLocks/>
          </p:cNvSpPr>
          <p:nvPr/>
        </p:nvSpPr>
        <p:spPr bwMode="auto">
          <a:xfrm>
            <a:off x="1720850" y="2590800"/>
            <a:ext cx="1011238" cy="954088"/>
          </a:xfrm>
          <a:custGeom>
            <a:avLst/>
            <a:gdLst>
              <a:gd name="T0" fmla="*/ 12 w 637"/>
              <a:gd name="T1" fmla="*/ 24 h 601"/>
              <a:gd name="T2" fmla="*/ 12 w 637"/>
              <a:gd name="T3" fmla="*/ 72 h 601"/>
              <a:gd name="T4" fmla="*/ 12 w 637"/>
              <a:gd name="T5" fmla="*/ 120 h 601"/>
              <a:gd name="T6" fmla="*/ 36 w 637"/>
              <a:gd name="T7" fmla="*/ 144 h 601"/>
              <a:gd name="T8" fmla="*/ 96 w 637"/>
              <a:gd name="T9" fmla="*/ 168 h 601"/>
              <a:gd name="T10" fmla="*/ 144 w 637"/>
              <a:gd name="T11" fmla="*/ 192 h 601"/>
              <a:gd name="T12" fmla="*/ 192 w 637"/>
              <a:gd name="T13" fmla="*/ 204 h 601"/>
              <a:gd name="T14" fmla="*/ 240 w 637"/>
              <a:gd name="T15" fmla="*/ 228 h 601"/>
              <a:gd name="T16" fmla="*/ 288 w 637"/>
              <a:gd name="T17" fmla="*/ 264 h 601"/>
              <a:gd name="T18" fmla="*/ 336 w 637"/>
              <a:gd name="T19" fmla="*/ 300 h 601"/>
              <a:gd name="T20" fmla="*/ 360 w 637"/>
              <a:gd name="T21" fmla="*/ 348 h 601"/>
              <a:gd name="T22" fmla="*/ 384 w 637"/>
              <a:gd name="T23" fmla="*/ 396 h 601"/>
              <a:gd name="T24" fmla="*/ 420 w 637"/>
              <a:gd name="T25" fmla="*/ 432 h 601"/>
              <a:gd name="T26" fmla="*/ 444 w 637"/>
              <a:gd name="T27" fmla="*/ 480 h 601"/>
              <a:gd name="T28" fmla="*/ 456 w 637"/>
              <a:gd name="T29" fmla="*/ 528 h 601"/>
              <a:gd name="T30" fmla="*/ 456 w 637"/>
              <a:gd name="T31" fmla="*/ 576 h 601"/>
              <a:gd name="T32" fmla="*/ 480 w 637"/>
              <a:gd name="T33" fmla="*/ 600 h 601"/>
              <a:gd name="T34" fmla="*/ 528 w 637"/>
              <a:gd name="T35" fmla="*/ 600 h 601"/>
              <a:gd name="T36" fmla="*/ 588 w 637"/>
              <a:gd name="T37" fmla="*/ 600 h 601"/>
              <a:gd name="T38" fmla="*/ 636 w 637"/>
              <a:gd name="T39" fmla="*/ 600 h 601"/>
              <a:gd name="T40" fmla="*/ 624 w 637"/>
              <a:gd name="T41" fmla="*/ 552 h 601"/>
              <a:gd name="T42" fmla="*/ 612 w 637"/>
              <a:gd name="T43" fmla="*/ 504 h 601"/>
              <a:gd name="T44" fmla="*/ 588 w 637"/>
              <a:gd name="T45" fmla="*/ 456 h 601"/>
              <a:gd name="T46" fmla="*/ 564 w 637"/>
              <a:gd name="T47" fmla="*/ 408 h 601"/>
              <a:gd name="T48" fmla="*/ 540 w 637"/>
              <a:gd name="T49" fmla="*/ 360 h 601"/>
              <a:gd name="T50" fmla="*/ 504 w 637"/>
              <a:gd name="T51" fmla="*/ 312 h 601"/>
              <a:gd name="T52" fmla="*/ 492 w 637"/>
              <a:gd name="T53" fmla="*/ 264 h 601"/>
              <a:gd name="T54" fmla="*/ 456 w 637"/>
              <a:gd name="T55" fmla="*/ 228 h 601"/>
              <a:gd name="T56" fmla="*/ 420 w 637"/>
              <a:gd name="T57" fmla="*/ 192 h 601"/>
              <a:gd name="T58" fmla="*/ 384 w 637"/>
              <a:gd name="T59" fmla="*/ 156 h 601"/>
              <a:gd name="T60" fmla="*/ 348 w 637"/>
              <a:gd name="T61" fmla="*/ 120 h 601"/>
              <a:gd name="T62" fmla="*/ 300 w 637"/>
              <a:gd name="T63" fmla="*/ 96 h 601"/>
              <a:gd name="T64" fmla="*/ 252 w 637"/>
              <a:gd name="T65" fmla="*/ 72 h 601"/>
              <a:gd name="T66" fmla="*/ 204 w 637"/>
              <a:gd name="T67" fmla="*/ 48 h 601"/>
              <a:gd name="T68" fmla="*/ 156 w 637"/>
              <a:gd name="T69" fmla="*/ 36 h 601"/>
              <a:gd name="T70" fmla="*/ 108 w 637"/>
              <a:gd name="T71" fmla="*/ 24 h 601"/>
              <a:gd name="T72" fmla="*/ 60 w 637"/>
              <a:gd name="T73" fmla="*/ 0 h 601"/>
              <a:gd name="T74" fmla="*/ 12 w 637"/>
              <a:gd name="T75" fmla="*/ 0 h 6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7"/>
              <a:gd name="T115" fmla="*/ 0 h 601"/>
              <a:gd name="T116" fmla="*/ 637 w 637"/>
              <a:gd name="T117" fmla="*/ 601 h 6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676767"/>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8442" name="Rectangle 10"/>
          <p:cNvSpPr>
            <a:spLocks noChangeArrowheads="1"/>
          </p:cNvSpPr>
          <p:nvPr/>
        </p:nvSpPr>
        <p:spPr bwMode="auto">
          <a:xfrm>
            <a:off x="7172325" y="5473700"/>
            <a:ext cx="11763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43" name="Rectangle 11"/>
          <p:cNvSpPr>
            <a:spLocks noChangeArrowheads="1"/>
          </p:cNvSpPr>
          <p:nvPr/>
        </p:nvSpPr>
        <p:spPr bwMode="auto">
          <a:xfrm>
            <a:off x="3829050" y="3209925"/>
            <a:ext cx="1508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44" name="Line 12"/>
          <p:cNvSpPr>
            <a:spLocks noChangeShapeType="1"/>
          </p:cNvSpPr>
          <p:nvPr/>
        </p:nvSpPr>
        <p:spPr bwMode="auto">
          <a:xfrm>
            <a:off x="3352800" y="364648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5" name="Line 13"/>
          <p:cNvSpPr>
            <a:spLocks noChangeShapeType="1"/>
          </p:cNvSpPr>
          <p:nvPr/>
        </p:nvSpPr>
        <p:spPr bwMode="auto">
          <a:xfrm>
            <a:off x="3352800" y="317658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6" name="Line 14"/>
          <p:cNvSpPr>
            <a:spLocks noChangeShapeType="1"/>
          </p:cNvSpPr>
          <p:nvPr/>
        </p:nvSpPr>
        <p:spPr bwMode="auto">
          <a:xfrm>
            <a:off x="3352800" y="2730500"/>
            <a:ext cx="254000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7" name="Line 15"/>
          <p:cNvSpPr>
            <a:spLocks noChangeShapeType="1"/>
          </p:cNvSpPr>
          <p:nvPr/>
        </p:nvSpPr>
        <p:spPr bwMode="auto">
          <a:xfrm>
            <a:off x="3352800" y="226853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1920" name="Rectangle 16"/>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eaLnBrk="0" hangingPunct="0">
              <a:spcBef>
                <a:spcPct val="50000"/>
              </a:spcBef>
              <a:defRPr/>
            </a:pPr>
            <a:r>
              <a:rPr lang="en-US" sz="8800">
                <a:solidFill>
                  <a:schemeClr val="tx2"/>
                </a:solidFill>
                <a:latin typeface="Times" pitchFamily="-128" charset="0"/>
                <a:ea typeface="+mn-ea"/>
              </a:rPr>
              <a:t>7</a:t>
            </a:r>
          </a:p>
        </p:txBody>
      </p:sp>
      <p:sp>
        <p:nvSpPr>
          <p:cNvPr id="251921" name="Line 17"/>
          <p:cNvSpPr>
            <a:spLocks noChangeShapeType="1"/>
          </p:cNvSpPr>
          <p:nvPr/>
        </p:nvSpPr>
        <p:spPr bwMode="auto">
          <a:xfrm>
            <a:off x="898525" y="838200"/>
            <a:ext cx="296863"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18450" name="Rectangle 18"/>
          <p:cNvSpPr>
            <a:spLocks noChangeArrowheads="1"/>
          </p:cNvSpPr>
          <p:nvPr/>
        </p:nvSpPr>
        <p:spPr bwMode="auto">
          <a:xfrm>
            <a:off x="7499350" y="6102350"/>
            <a:ext cx="1185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51" name="Text Box 19"/>
          <p:cNvSpPr txBox="1">
            <a:spLocks noChangeArrowheads="1"/>
          </p:cNvSpPr>
          <p:nvPr/>
        </p:nvSpPr>
        <p:spPr bwMode="auto">
          <a:xfrm>
            <a:off x="533400" y="648335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endParaRPr lang="en-US" sz="1600" b="1">
              <a:latin typeface="Comic Sans MS" charset="0"/>
            </a:endParaRPr>
          </a:p>
        </p:txBody>
      </p:sp>
      <p:sp>
        <p:nvSpPr>
          <p:cNvPr id="251924" name="Text Box 20"/>
          <p:cNvSpPr txBox="1">
            <a:spLocks noChangeArrowheads="1"/>
          </p:cNvSpPr>
          <p:nvPr/>
        </p:nvSpPr>
        <p:spPr bwMode="auto">
          <a:xfrm>
            <a:off x="1754188" y="-34925"/>
            <a:ext cx="5957887" cy="336550"/>
          </a:xfrm>
          <a:prstGeom prst="rect">
            <a:avLst/>
          </a:prstGeom>
          <a:noFill/>
          <a:ln w="12700">
            <a:noFill/>
            <a:miter lim="800000"/>
            <a:headEnd/>
            <a:tailEnd/>
          </a:ln>
          <a:effectLst>
            <a:outerShdw dist="71842" dir="2700000" algn="ctr" rotWithShape="0">
              <a:schemeClr val="bg2"/>
            </a:outerShdw>
          </a:effectLst>
        </p:spPr>
        <p:txBody>
          <a:bodyPr>
            <a:spAutoFit/>
          </a:bodyPr>
          <a:lstStyle/>
          <a:p>
            <a:pPr eaLnBrk="0" hangingPunct="0">
              <a:spcBef>
                <a:spcPct val="50000"/>
              </a:spcBef>
              <a:defRPr/>
            </a:pPr>
            <a:r>
              <a:rPr lang="en-US" sz="1600" b="1">
                <a:latin typeface="Comic Sans MS" pitchFamily="66" charset="0"/>
                <a:ea typeface="+mn-ea"/>
              </a:rPr>
              <a:t>Jer. 29:10; Ezra 3:8; Neh. 2:5-6</a:t>
            </a:r>
          </a:p>
        </p:txBody>
      </p:sp>
      <p:sp>
        <p:nvSpPr>
          <p:cNvPr id="251925" name="Text Box 21"/>
          <p:cNvSpPr txBox="1">
            <a:spLocks noChangeArrowheads="1"/>
          </p:cNvSpPr>
          <p:nvPr/>
        </p:nvSpPr>
        <p:spPr bwMode="auto">
          <a:xfrm>
            <a:off x="2582863" y="501650"/>
            <a:ext cx="3748087" cy="457200"/>
          </a:xfrm>
          <a:prstGeom prst="rect">
            <a:avLst/>
          </a:prstGeom>
          <a:noFill/>
          <a:ln w="12700">
            <a:noFill/>
            <a:miter lim="800000"/>
            <a:headEnd/>
            <a:tailEnd/>
          </a:ln>
          <a:effectLst>
            <a:outerShdw dist="89803" dir="2700000" algn="ctr" rotWithShape="0">
              <a:schemeClr val="bg2"/>
            </a:outerShdw>
          </a:effectLst>
        </p:spPr>
        <p:txBody>
          <a:bodyPr>
            <a:spAutoFit/>
          </a:bodyPr>
          <a:lstStyle/>
          <a:p>
            <a:pPr eaLnBrk="0" hangingPunct="0">
              <a:spcBef>
                <a:spcPct val="50000"/>
              </a:spcBef>
              <a:defRPr/>
            </a:pPr>
            <a:r>
              <a:rPr lang="en-US" b="1">
                <a:latin typeface="Comic Sans MS" pitchFamily="66" charset="0"/>
                <a:ea typeface="+mn-ea"/>
              </a:rPr>
              <a:t>GIÊ-RU-BA-BÊN</a:t>
            </a:r>
          </a:p>
        </p:txBody>
      </p:sp>
      <p:sp>
        <p:nvSpPr>
          <p:cNvPr id="251926" name="Text Box 22"/>
          <p:cNvSpPr txBox="1">
            <a:spLocks noChangeArrowheads="1"/>
          </p:cNvSpPr>
          <p:nvPr/>
        </p:nvSpPr>
        <p:spPr bwMode="auto">
          <a:xfrm>
            <a:off x="1573213" y="1851025"/>
            <a:ext cx="2822575" cy="457200"/>
          </a:xfrm>
          <a:prstGeom prst="rect">
            <a:avLst/>
          </a:prstGeom>
          <a:noFill/>
          <a:ln w="12700">
            <a:noFill/>
            <a:miter lim="800000"/>
            <a:headEnd/>
            <a:tailEnd/>
          </a:ln>
          <a:effectLst>
            <a:outerShdw dist="89803" dir="2700000" algn="ctr" rotWithShape="0">
              <a:schemeClr val="bg2"/>
            </a:outerShdw>
          </a:effectLst>
        </p:spPr>
        <p:txBody>
          <a:bodyPr>
            <a:spAutoFit/>
          </a:bodyPr>
          <a:lstStyle/>
          <a:p>
            <a:pPr eaLnBrk="0" hangingPunct="0">
              <a:spcBef>
                <a:spcPct val="50000"/>
              </a:spcBef>
              <a:defRPr/>
            </a:pPr>
            <a:r>
              <a:rPr lang="en-US" b="1">
                <a:latin typeface="Comic Sans MS" pitchFamily="66" charset="0"/>
                <a:ea typeface="+mn-ea"/>
              </a:rPr>
              <a:t>E-XƠ-RA</a:t>
            </a:r>
          </a:p>
        </p:txBody>
      </p:sp>
      <p:sp>
        <p:nvSpPr>
          <p:cNvPr id="251927" name="Text Box 23"/>
          <p:cNvSpPr txBox="1">
            <a:spLocks noChangeArrowheads="1"/>
          </p:cNvSpPr>
          <p:nvPr/>
        </p:nvSpPr>
        <p:spPr bwMode="auto">
          <a:xfrm>
            <a:off x="674688" y="3787775"/>
            <a:ext cx="4071937" cy="457200"/>
          </a:xfrm>
          <a:prstGeom prst="rect">
            <a:avLst/>
          </a:prstGeom>
          <a:noFill/>
          <a:ln w="12700">
            <a:noFill/>
            <a:miter lim="800000"/>
            <a:headEnd/>
            <a:tailEnd/>
          </a:ln>
          <a:effectLst>
            <a:outerShdw dist="89803" dir="2700000" algn="ctr" rotWithShape="0">
              <a:schemeClr val="bg2"/>
            </a:outerShdw>
          </a:effectLst>
        </p:spPr>
        <p:txBody>
          <a:bodyPr>
            <a:spAutoFit/>
          </a:bodyPr>
          <a:lstStyle/>
          <a:p>
            <a:pPr eaLnBrk="0" hangingPunct="0">
              <a:spcBef>
                <a:spcPct val="50000"/>
              </a:spcBef>
              <a:defRPr/>
            </a:pPr>
            <a:r>
              <a:rPr lang="en-US" b="1">
                <a:latin typeface="Comic Sans MS" pitchFamily="66" charset="0"/>
                <a:ea typeface="+mn-ea"/>
              </a:rPr>
              <a:t>NÊ-HÊ-MI</a:t>
            </a:r>
          </a:p>
        </p:txBody>
      </p:sp>
      <p:sp>
        <p:nvSpPr>
          <p:cNvPr id="18456" name="Freeform 24"/>
          <p:cNvSpPr>
            <a:spLocks/>
          </p:cNvSpPr>
          <p:nvPr/>
        </p:nvSpPr>
        <p:spPr bwMode="auto">
          <a:xfrm>
            <a:off x="1816100" y="2859088"/>
            <a:ext cx="642938" cy="565150"/>
          </a:xfrm>
          <a:custGeom>
            <a:avLst/>
            <a:gdLst>
              <a:gd name="T0" fmla="*/ 101 w 405"/>
              <a:gd name="T1" fmla="*/ 199 h 356"/>
              <a:gd name="T2" fmla="*/ 232 w 405"/>
              <a:gd name="T3" fmla="*/ 316 h 356"/>
              <a:gd name="T4" fmla="*/ 269 w 405"/>
              <a:gd name="T5" fmla="*/ 322 h 356"/>
              <a:gd name="T6" fmla="*/ 293 w 405"/>
              <a:gd name="T7" fmla="*/ 346 h 356"/>
              <a:gd name="T8" fmla="*/ 317 w 405"/>
              <a:gd name="T9" fmla="*/ 356 h 356"/>
              <a:gd name="T10" fmla="*/ 333 w 405"/>
              <a:gd name="T11" fmla="*/ 354 h 356"/>
              <a:gd name="T12" fmla="*/ 349 w 405"/>
              <a:gd name="T13" fmla="*/ 348 h 356"/>
              <a:gd name="T14" fmla="*/ 381 w 405"/>
              <a:gd name="T15" fmla="*/ 351 h 356"/>
              <a:gd name="T16" fmla="*/ 405 w 405"/>
              <a:gd name="T17" fmla="*/ 332 h 356"/>
              <a:gd name="T18" fmla="*/ 379 w 405"/>
              <a:gd name="T19" fmla="*/ 268 h 356"/>
              <a:gd name="T20" fmla="*/ 352 w 405"/>
              <a:gd name="T21" fmla="*/ 242 h 356"/>
              <a:gd name="T22" fmla="*/ 291 w 405"/>
              <a:gd name="T23" fmla="*/ 140 h 356"/>
              <a:gd name="T24" fmla="*/ 272 w 405"/>
              <a:gd name="T25" fmla="*/ 124 h 356"/>
              <a:gd name="T26" fmla="*/ 139 w 405"/>
              <a:gd name="T27" fmla="*/ 31 h 356"/>
              <a:gd name="T28" fmla="*/ 91 w 405"/>
              <a:gd name="T29" fmla="*/ 10 h 356"/>
              <a:gd name="T30" fmla="*/ 64 w 405"/>
              <a:gd name="T31" fmla="*/ 2 h 356"/>
              <a:gd name="T32" fmla="*/ 21 w 405"/>
              <a:gd name="T33" fmla="*/ 18 h 356"/>
              <a:gd name="T34" fmla="*/ 8 w 405"/>
              <a:gd name="T35" fmla="*/ 60 h 356"/>
              <a:gd name="T36" fmla="*/ 24 w 405"/>
              <a:gd name="T37" fmla="*/ 154 h 356"/>
              <a:gd name="T38" fmla="*/ 35 w 405"/>
              <a:gd name="T39" fmla="*/ 178 h 356"/>
              <a:gd name="T40" fmla="*/ 24 w 405"/>
              <a:gd name="T41" fmla="*/ 218 h 356"/>
              <a:gd name="T42" fmla="*/ 67 w 405"/>
              <a:gd name="T43" fmla="*/ 287 h 356"/>
              <a:gd name="T44" fmla="*/ 91 w 405"/>
              <a:gd name="T45" fmla="*/ 268 h 356"/>
              <a:gd name="T46" fmla="*/ 101 w 405"/>
              <a:gd name="T47" fmla="*/ 252 h 356"/>
              <a:gd name="T48" fmla="*/ 101 w 405"/>
              <a:gd name="T49" fmla="*/ 199 h 3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5"/>
              <a:gd name="T76" fmla="*/ 0 h 356"/>
              <a:gd name="T77" fmla="*/ 405 w 405"/>
              <a:gd name="T78" fmla="*/ 356 h 3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5" h="356">
                <a:moveTo>
                  <a:pt x="101" y="199"/>
                </a:moveTo>
                <a:cubicBezTo>
                  <a:pt x="144" y="234"/>
                  <a:pt x="181" y="290"/>
                  <a:pt x="232" y="316"/>
                </a:cubicBezTo>
                <a:cubicBezTo>
                  <a:pt x="243" y="321"/>
                  <a:pt x="255" y="320"/>
                  <a:pt x="269" y="322"/>
                </a:cubicBezTo>
                <a:cubicBezTo>
                  <a:pt x="279" y="328"/>
                  <a:pt x="284" y="340"/>
                  <a:pt x="293" y="346"/>
                </a:cubicBezTo>
                <a:cubicBezTo>
                  <a:pt x="300" y="350"/>
                  <a:pt x="309" y="351"/>
                  <a:pt x="317" y="356"/>
                </a:cubicBezTo>
                <a:cubicBezTo>
                  <a:pt x="322" y="355"/>
                  <a:pt x="327" y="355"/>
                  <a:pt x="333" y="354"/>
                </a:cubicBezTo>
                <a:cubicBezTo>
                  <a:pt x="338" y="352"/>
                  <a:pt x="349" y="348"/>
                  <a:pt x="349" y="348"/>
                </a:cubicBezTo>
                <a:cubicBezTo>
                  <a:pt x="358" y="340"/>
                  <a:pt x="370" y="346"/>
                  <a:pt x="381" y="351"/>
                </a:cubicBezTo>
                <a:cubicBezTo>
                  <a:pt x="402" y="347"/>
                  <a:pt x="400" y="349"/>
                  <a:pt x="405" y="332"/>
                </a:cubicBezTo>
                <a:cubicBezTo>
                  <a:pt x="402" y="308"/>
                  <a:pt x="394" y="286"/>
                  <a:pt x="379" y="268"/>
                </a:cubicBezTo>
                <a:cubicBezTo>
                  <a:pt x="373" y="252"/>
                  <a:pt x="366" y="248"/>
                  <a:pt x="352" y="242"/>
                </a:cubicBezTo>
                <a:cubicBezTo>
                  <a:pt x="343" y="203"/>
                  <a:pt x="318" y="167"/>
                  <a:pt x="291" y="140"/>
                </a:cubicBezTo>
                <a:cubicBezTo>
                  <a:pt x="287" y="129"/>
                  <a:pt x="282" y="127"/>
                  <a:pt x="272" y="124"/>
                </a:cubicBezTo>
                <a:cubicBezTo>
                  <a:pt x="230" y="82"/>
                  <a:pt x="195" y="52"/>
                  <a:pt x="139" y="31"/>
                </a:cubicBezTo>
                <a:cubicBezTo>
                  <a:pt x="125" y="19"/>
                  <a:pt x="107" y="15"/>
                  <a:pt x="91" y="10"/>
                </a:cubicBezTo>
                <a:cubicBezTo>
                  <a:pt x="82" y="7"/>
                  <a:pt x="64" y="2"/>
                  <a:pt x="64" y="2"/>
                </a:cubicBezTo>
                <a:cubicBezTo>
                  <a:pt x="37" y="3"/>
                  <a:pt x="34" y="0"/>
                  <a:pt x="21" y="18"/>
                </a:cubicBezTo>
                <a:cubicBezTo>
                  <a:pt x="17" y="32"/>
                  <a:pt x="12" y="46"/>
                  <a:pt x="8" y="60"/>
                </a:cubicBezTo>
                <a:cubicBezTo>
                  <a:pt x="9" y="100"/>
                  <a:pt x="0" y="126"/>
                  <a:pt x="24" y="154"/>
                </a:cubicBezTo>
                <a:cubicBezTo>
                  <a:pt x="27" y="162"/>
                  <a:pt x="31" y="169"/>
                  <a:pt x="35" y="178"/>
                </a:cubicBezTo>
                <a:cubicBezTo>
                  <a:pt x="29" y="191"/>
                  <a:pt x="28" y="204"/>
                  <a:pt x="24" y="218"/>
                </a:cubicBezTo>
                <a:cubicBezTo>
                  <a:pt x="29" y="245"/>
                  <a:pt x="39" y="274"/>
                  <a:pt x="67" y="287"/>
                </a:cubicBezTo>
                <a:cubicBezTo>
                  <a:pt x="97" y="281"/>
                  <a:pt x="76" y="290"/>
                  <a:pt x="91" y="268"/>
                </a:cubicBezTo>
                <a:cubicBezTo>
                  <a:pt x="94" y="262"/>
                  <a:pt x="101" y="252"/>
                  <a:pt x="101" y="252"/>
                </a:cubicBezTo>
                <a:cubicBezTo>
                  <a:pt x="105" y="235"/>
                  <a:pt x="101" y="216"/>
                  <a:pt x="101" y="199"/>
                </a:cubicBezTo>
                <a:close/>
              </a:path>
            </a:pathLst>
          </a:custGeom>
          <a:solidFill>
            <a:srgbClr val="676767"/>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grpSp>
        <p:nvGrpSpPr>
          <p:cNvPr id="18457" name="Group 25"/>
          <p:cNvGrpSpPr>
            <a:grpSpLocks/>
          </p:cNvGrpSpPr>
          <p:nvPr/>
        </p:nvGrpSpPr>
        <p:grpSpPr bwMode="auto">
          <a:xfrm>
            <a:off x="7943850" y="3435350"/>
            <a:ext cx="1195388" cy="1098550"/>
            <a:chOff x="3544" y="2589"/>
            <a:chExt cx="753" cy="692"/>
          </a:xfrm>
        </p:grpSpPr>
        <p:sp>
          <p:nvSpPr>
            <p:cNvPr id="18462" name="Freeform 26"/>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8463" name="Freeform 27"/>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8464" name="AutoShape 28"/>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8465" name="Rectangle 29"/>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8466" name="Line 30"/>
            <p:cNvSpPr>
              <a:spLocks noChangeShapeType="1"/>
            </p:cNvSpPr>
            <p:nvPr/>
          </p:nvSpPr>
          <p:spPr bwMode="auto">
            <a:xfrm>
              <a:off x="3626" y="286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67" name="Line 31"/>
            <p:cNvSpPr>
              <a:spLocks noChangeShapeType="1"/>
            </p:cNvSpPr>
            <p:nvPr/>
          </p:nvSpPr>
          <p:spPr bwMode="auto">
            <a:xfrm>
              <a:off x="3626" y="2979"/>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68" name="Rectangle 32"/>
            <p:cNvSpPr>
              <a:spLocks noChangeArrowheads="1"/>
            </p:cNvSpPr>
            <p:nvPr/>
          </p:nvSpPr>
          <p:spPr bwMode="auto">
            <a:xfrm>
              <a:off x="3544" y="2589"/>
              <a:ext cx="490"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Chicago" charset="0"/>
                </a:rPr>
                <a:t>CAPTIVITY</a:t>
              </a:r>
            </a:p>
          </p:txBody>
        </p:sp>
        <p:sp>
          <p:nvSpPr>
            <p:cNvPr id="18469" name="Line 33"/>
            <p:cNvSpPr>
              <a:spLocks noChangeShapeType="1"/>
            </p:cNvSpPr>
            <p:nvPr/>
          </p:nvSpPr>
          <p:spPr bwMode="auto">
            <a:xfrm>
              <a:off x="3626" y="322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70" name="Line 34"/>
            <p:cNvSpPr>
              <a:spLocks noChangeShapeType="1"/>
            </p:cNvSpPr>
            <p:nvPr/>
          </p:nvSpPr>
          <p:spPr bwMode="auto">
            <a:xfrm>
              <a:off x="3626" y="3103"/>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71" name="Rectangle 35"/>
            <p:cNvSpPr>
              <a:spLocks noChangeArrowheads="1"/>
            </p:cNvSpPr>
            <p:nvPr/>
          </p:nvSpPr>
          <p:spPr bwMode="auto">
            <a:xfrm>
              <a:off x="3665" y="2752"/>
              <a:ext cx="443"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70 Years</a:t>
              </a:r>
            </a:p>
          </p:txBody>
        </p:sp>
        <p:sp>
          <p:nvSpPr>
            <p:cNvPr id="18472" name="Rectangle 36"/>
            <p:cNvSpPr>
              <a:spLocks noChangeArrowheads="1"/>
            </p:cNvSpPr>
            <p:nvPr/>
          </p:nvSpPr>
          <p:spPr bwMode="auto">
            <a:xfrm>
              <a:off x="3695" y="2864"/>
              <a:ext cx="39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3 Treks</a:t>
              </a:r>
            </a:p>
          </p:txBody>
        </p:sp>
        <p:sp>
          <p:nvSpPr>
            <p:cNvPr id="18473" name="Rectangle 37"/>
            <p:cNvSpPr>
              <a:spLocks noChangeArrowheads="1"/>
            </p:cNvSpPr>
            <p:nvPr/>
          </p:nvSpPr>
          <p:spPr bwMode="auto">
            <a:xfrm>
              <a:off x="3676" y="3115"/>
              <a:ext cx="52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eaLnBrk="0" hangingPunct="0"/>
              <a:r>
                <a:rPr lang="en-US" sz="1000" b="1">
                  <a:solidFill>
                    <a:srgbClr val="000000"/>
                  </a:solidFill>
                  <a:latin typeface="Helvetica" charset="0"/>
                </a:rPr>
                <a:t>Z - E - N</a:t>
              </a:r>
            </a:p>
          </p:txBody>
        </p:sp>
        <p:sp>
          <p:nvSpPr>
            <p:cNvPr id="18474" name="Rectangle 38"/>
            <p:cNvSpPr>
              <a:spLocks noChangeArrowheads="1"/>
            </p:cNvSpPr>
            <p:nvPr/>
          </p:nvSpPr>
          <p:spPr bwMode="auto">
            <a:xfrm>
              <a:off x="3672" y="2696"/>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75" name="Rectangle 39"/>
            <p:cNvSpPr>
              <a:spLocks noChangeArrowheads="1"/>
            </p:cNvSpPr>
            <p:nvPr/>
          </p:nvSpPr>
          <p:spPr bwMode="auto">
            <a:xfrm>
              <a:off x="3609" y="2695"/>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76" name="Rectangle 40"/>
            <p:cNvSpPr>
              <a:spLocks noChangeArrowheads="1"/>
            </p:cNvSpPr>
            <p:nvPr/>
          </p:nvSpPr>
          <p:spPr bwMode="auto">
            <a:xfrm>
              <a:off x="3566" y="3007"/>
              <a:ext cx="7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eaLnBrk="0" hangingPunct="0"/>
              <a:r>
                <a:rPr lang="en-US" sz="800" b="1">
                  <a:solidFill>
                    <a:srgbClr val="000000"/>
                  </a:solidFill>
                  <a:latin typeface="Helvetica" charset="0"/>
                </a:rPr>
                <a:t>100 Years / 50,000</a:t>
              </a:r>
            </a:p>
          </p:txBody>
        </p:sp>
      </p:grpSp>
      <p:sp>
        <p:nvSpPr>
          <p:cNvPr id="18458" name="Text Box 41"/>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latin typeface="B VAG Rounded Bold" charset="0"/>
              </a:rPr>
              <a:t> </a:t>
            </a:r>
          </a:p>
        </p:txBody>
      </p:sp>
      <p:sp>
        <p:nvSpPr>
          <p:cNvPr id="18459" name="Text Box 42"/>
          <p:cNvSpPr txBox="1">
            <a:spLocks noChangeArrowheads="1"/>
          </p:cNvSpPr>
          <p:nvPr/>
        </p:nvSpPr>
        <p:spPr bwMode="auto">
          <a:xfrm>
            <a:off x="8594725" y="6427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800" b="1">
                <a:latin typeface="Comic Sans MS" charset="0"/>
              </a:rPr>
              <a:t>4</a:t>
            </a:r>
            <a:endParaRPr lang="en-US" sz="2000">
              <a:solidFill>
                <a:srgbClr val="FFA27C"/>
              </a:solidFill>
              <a:latin typeface="B VAG Rounded Bold" charset="0"/>
            </a:endParaRPr>
          </a:p>
        </p:txBody>
      </p:sp>
      <p:sp>
        <p:nvSpPr>
          <p:cNvPr id="251947" name="Rectangle 43"/>
          <p:cNvSpPr>
            <a:spLocks noChangeArrowheads="1"/>
          </p:cNvSpPr>
          <p:nvPr/>
        </p:nvSpPr>
        <p:spPr bwMode="auto">
          <a:xfrm>
            <a:off x="8081963" y="6538913"/>
            <a:ext cx="339725" cy="244475"/>
          </a:xfrm>
          <a:prstGeom prst="rect">
            <a:avLst/>
          </a:prstGeom>
          <a:noFill/>
          <a:ln w="12700">
            <a:noFill/>
            <a:miter lim="800000"/>
            <a:headEnd/>
            <a:tailEnd/>
          </a:ln>
          <a:effectLst/>
        </p:spPr>
        <p:txBody>
          <a:bodyPr wrap="none" anchor="ctr">
            <a:spAutoFit/>
          </a:bodyPr>
          <a:lstStyle/>
          <a:p>
            <a:pPr algn="ctr" eaLnBrk="0" hangingPunct="0"/>
            <a:r>
              <a:rPr lang="en-US" sz="1000" b="1">
                <a:effectLst>
                  <a:outerShdw blurRad="38100" dist="38100" dir="2700000" algn="tl">
                    <a:srgbClr val="000000"/>
                  </a:outerShdw>
                </a:effectLst>
                <a:latin typeface="Comic Sans MS" charset="0"/>
              </a:rPr>
              <a:t>65</a:t>
            </a:r>
          </a:p>
        </p:txBody>
      </p:sp>
      <p:sp>
        <p:nvSpPr>
          <p:cNvPr id="18461" name="Text Box 44"/>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37-38</a:t>
            </a: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51912"/>
                                        </p:tgtEl>
                                        <p:attrNameLst>
                                          <p:attrName>style.visibility</p:attrName>
                                        </p:attrNameLst>
                                      </p:cBhvr>
                                      <p:to>
                                        <p:strVal val="visible"/>
                                      </p:to>
                                    </p:set>
                                    <p:anim calcmode="lin" valueType="num">
                                      <p:cBhvr>
                                        <p:cTn id="7" dur="500" fill="hold"/>
                                        <p:tgtEl>
                                          <p:spTgt spid="251912"/>
                                        </p:tgtEl>
                                        <p:attrNameLst>
                                          <p:attrName>ppt_x</p:attrName>
                                        </p:attrNameLst>
                                      </p:cBhvr>
                                      <p:tavLst>
                                        <p:tav tm="0">
                                          <p:val>
                                            <p:strVal val="#ppt_x-#ppt_w/2"/>
                                          </p:val>
                                        </p:tav>
                                        <p:tav tm="100000">
                                          <p:val>
                                            <p:strVal val="#ppt_x"/>
                                          </p:val>
                                        </p:tav>
                                      </p:tavLst>
                                    </p:anim>
                                    <p:anim calcmode="lin" valueType="num">
                                      <p:cBhvr>
                                        <p:cTn id="8" dur="500" fill="hold"/>
                                        <p:tgtEl>
                                          <p:spTgt spid="251912"/>
                                        </p:tgtEl>
                                        <p:attrNameLst>
                                          <p:attrName>ppt_y</p:attrName>
                                        </p:attrNameLst>
                                      </p:cBhvr>
                                      <p:tavLst>
                                        <p:tav tm="0">
                                          <p:val>
                                            <p:strVal val="#ppt_y"/>
                                          </p:val>
                                        </p:tav>
                                        <p:tav tm="100000">
                                          <p:val>
                                            <p:strVal val="#ppt_y"/>
                                          </p:val>
                                        </p:tav>
                                      </p:tavLst>
                                    </p:anim>
                                    <p:anim calcmode="lin" valueType="num">
                                      <p:cBhvr>
                                        <p:cTn id="9" dur="500" fill="hold"/>
                                        <p:tgtEl>
                                          <p:spTgt spid="251912"/>
                                        </p:tgtEl>
                                        <p:attrNameLst>
                                          <p:attrName>ppt_w</p:attrName>
                                        </p:attrNameLst>
                                      </p:cBhvr>
                                      <p:tavLst>
                                        <p:tav tm="0">
                                          <p:val>
                                            <p:fltVal val="0"/>
                                          </p:val>
                                        </p:tav>
                                        <p:tav tm="100000">
                                          <p:val>
                                            <p:strVal val="#ppt_w"/>
                                          </p:val>
                                        </p:tav>
                                      </p:tavLst>
                                    </p:anim>
                                    <p:anim calcmode="lin" valueType="num">
                                      <p:cBhvr>
                                        <p:cTn id="10" dur="500" fill="hold"/>
                                        <p:tgtEl>
                                          <p:spTgt spid="25191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51925"/>
                                        </p:tgtEl>
                                        <p:attrNameLst>
                                          <p:attrName>style.visibility</p:attrName>
                                        </p:attrNameLst>
                                      </p:cBhvr>
                                      <p:to>
                                        <p:strVal val="visible"/>
                                      </p:to>
                                    </p:set>
                                    <p:anim calcmode="lin" valueType="num">
                                      <p:cBhvr>
                                        <p:cTn id="15" dur="500" fill="hold"/>
                                        <p:tgtEl>
                                          <p:spTgt spid="251925"/>
                                        </p:tgtEl>
                                        <p:attrNameLst>
                                          <p:attrName>ppt_w</p:attrName>
                                        </p:attrNameLst>
                                      </p:cBhvr>
                                      <p:tavLst>
                                        <p:tav tm="0">
                                          <p:val>
                                            <p:fltVal val="0"/>
                                          </p:val>
                                        </p:tav>
                                        <p:tav tm="100000">
                                          <p:val>
                                            <p:strVal val="#ppt_w"/>
                                          </p:val>
                                        </p:tav>
                                      </p:tavLst>
                                    </p:anim>
                                    <p:anim calcmode="lin" valueType="num">
                                      <p:cBhvr>
                                        <p:cTn id="16" dur="500" fill="hold"/>
                                        <p:tgtEl>
                                          <p:spTgt spid="251925"/>
                                        </p:tgtEl>
                                        <p:attrNameLst>
                                          <p:attrName>ppt_h</p:attrName>
                                        </p:attrNameLst>
                                      </p:cBhvr>
                                      <p:tavLst>
                                        <p:tav tm="0">
                                          <p:val>
                                            <p:fltVal val="0"/>
                                          </p:val>
                                        </p:tav>
                                        <p:tav tm="100000">
                                          <p:val>
                                            <p:strVal val="#ppt_h"/>
                                          </p:val>
                                        </p:tav>
                                      </p:tavLst>
                                    </p:anim>
                                    <p:anim calcmode="lin" valueType="num">
                                      <p:cBhvr>
                                        <p:cTn id="17" dur="500" fill="hold"/>
                                        <p:tgtEl>
                                          <p:spTgt spid="251925"/>
                                        </p:tgtEl>
                                        <p:attrNameLst>
                                          <p:attrName>ppt_x</p:attrName>
                                        </p:attrNameLst>
                                      </p:cBhvr>
                                      <p:tavLst>
                                        <p:tav tm="0">
                                          <p:val>
                                            <p:fltVal val="0.5"/>
                                          </p:val>
                                        </p:tav>
                                        <p:tav tm="100000">
                                          <p:val>
                                            <p:strVal val="#ppt_x"/>
                                          </p:val>
                                        </p:tav>
                                      </p:tavLst>
                                    </p:anim>
                                    <p:anim calcmode="lin" valueType="num">
                                      <p:cBhvr>
                                        <p:cTn id="18" dur="500" fill="hold"/>
                                        <p:tgtEl>
                                          <p:spTgt spid="251925"/>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51926"/>
                                        </p:tgtEl>
                                        <p:attrNameLst>
                                          <p:attrName>style.visibility</p:attrName>
                                        </p:attrNameLst>
                                      </p:cBhvr>
                                      <p:to>
                                        <p:strVal val="visible"/>
                                      </p:to>
                                    </p:set>
                                    <p:anim calcmode="lin" valueType="num">
                                      <p:cBhvr>
                                        <p:cTn id="23" dur="500" fill="hold"/>
                                        <p:tgtEl>
                                          <p:spTgt spid="251926"/>
                                        </p:tgtEl>
                                        <p:attrNameLst>
                                          <p:attrName>ppt_w</p:attrName>
                                        </p:attrNameLst>
                                      </p:cBhvr>
                                      <p:tavLst>
                                        <p:tav tm="0">
                                          <p:val>
                                            <p:fltVal val="0"/>
                                          </p:val>
                                        </p:tav>
                                        <p:tav tm="100000">
                                          <p:val>
                                            <p:strVal val="#ppt_w"/>
                                          </p:val>
                                        </p:tav>
                                      </p:tavLst>
                                    </p:anim>
                                    <p:anim calcmode="lin" valueType="num">
                                      <p:cBhvr>
                                        <p:cTn id="24" dur="500" fill="hold"/>
                                        <p:tgtEl>
                                          <p:spTgt spid="251926"/>
                                        </p:tgtEl>
                                        <p:attrNameLst>
                                          <p:attrName>ppt_h</p:attrName>
                                        </p:attrNameLst>
                                      </p:cBhvr>
                                      <p:tavLst>
                                        <p:tav tm="0">
                                          <p:val>
                                            <p:fltVal val="0"/>
                                          </p:val>
                                        </p:tav>
                                        <p:tav tm="100000">
                                          <p:val>
                                            <p:strVal val="#ppt_h"/>
                                          </p:val>
                                        </p:tav>
                                      </p:tavLst>
                                    </p:anim>
                                    <p:anim calcmode="lin" valueType="num">
                                      <p:cBhvr>
                                        <p:cTn id="25" dur="500" fill="hold"/>
                                        <p:tgtEl>
                                          <p:spTgt spid="251926"/>
                                        </p:tgtEl>
                                        <p:attrNameLst>
                                          <p:attrName>ppt_x</p:attrName>
                                        </p:attrNameLst>
                                      </p:cBhvr>
                                      <p:tavLst>
                                        <p:tav tm="0">
                                          <p:val>
                                            <p:fltVal val="0.5"/>
                                          </p:val>
                                        </p:tav>
                                        <p:tav tm="100000">
                                          <p:val>
                                            <p:strVal val="#ppt_x"/>
                                          </p:val>
                                        </p:tav>
                                      </p:tavLst>
                                    </p:anim>
                                    <p:anim calcmode="lin" valueType="num">
                                      <p:cBhvr>
                                        <p:cTn id="26" dur="500" fill="hold"/>
                                        <p:tgtEl>
                                          <p:spTgt spid="251926"/>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251927"/>
                                        </p:tgtEl>
                                        <p:attrNameLst>
                                          <p:attrName>style.visibility</p:attrName>
                                        </p:attrNameLst>
                                      </p:cBhvr>
                                      <p:to>
                                        <p:strVal val="visible"/>
                                      </p:to>
                                    </p:set>
                                    <p:anim calcmode="lin" valueType="num">
                                      <p:cBhvr>
                                        <p:cTn id="31" dur="500" fill="hold"/>
                                        <p:tgtEl>
                                          <p:spTgt spid="251927"/>
                                        </p:tgtEl>
                                        <p:attrNameLst>
                                          <p:attrName>ppt_w</p:attrName>
                                        </p:attrNameLst>
                                      </p:cBhvr>
                                      <p:tavLst>
                                        <p:tav tm="0">
                                          <p:val>
                                            <p:fltVal val="0"/>
                                          </p:val>
                                        </p:tav>
                                        <p:tav tm="100000">
                                          <p:val>
                                            <p:strVal val="#ppt_w"/>
                                          </p:val>
                                        </p:tav>
                                      </p:tavLst>
                                    </p:anim>
                                    <p:anim calcmode="lin" valueType="num">
                                      <p:cBhvr>
                                        <p:cTn id="32" dur="500" fill="hold"/>
                                        <p:tgtEl>
                                          <p:spTgt spid="251927"/>
                                        </p:tgtEl>
                                        <p:attrNameLst>
                                          <p:attrName>ppt_h</p:attrName>
                                        </p:attrNameLst>
                                      </p:cBhvr>
                                      <p:tavLst>
                                        <p:tav tm="0">
                                          <p:val>
                                            <p:fltVal val="0"/>
                                          </p:val>
                                        </p:tav>
                                        <p:tav tm="100000">
                                          <p:val>
                                            <p:strVal val="#ppt_h"/>
                                          </p:val>
                                        </p:tav>
                                      </p:tavLst>
                                    </p:anim>
                                    <p:anim calcmode="lin" valueType="num">
                                      <p:cBhvr>
                                        <p:cTn id="33" dur="500" fill="hold"/>
                                        <p:tgtEl>
                                          <p:spTgt spid="251927"/>
                                        </p:tgtEl>
                                        <p:attrNameLst>
                                          <p:attrName>ppt_x</p:attrName>
                                        </p:attrNameLst>
                                      </p:cBhvr>
                                      <p:tavLst>
                                        <p:tav tm="0">
                                          <p:val>
                                            <p:fltVal val="0.5"/>
                                          </p:val>
                                        </p:tav>
                                        <p:tav tm="100000">
                                          <p:val>
                                            <p:strVal val="#ppt_x"/>
                                          </p:val>
                                        </p:tav>
                                      </p:tavLst>
                                    </p:anim>
                                    <p:anim calcmode="lin" valueType="num">
                                      <p:cBhvr>
                                        <p:cTn id="34" dur="500" fill="hold"/>
                                        <p:tgtEl>
                                          <p:spTgt spid="2519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2" grpId="0" autoUpdateAnimBg="0"/>
      <p:bldP spid="251925" grpId="0" autoUpdateAnimBg="0"/>
      <p:bldP spid="251926" grpId="0" autoUpdateAnimBg="0"/>
      <p:bldP spid="25192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2"/>
          <p:cNvSpPr>
            <a:spLocks/>
          </p:cNvSpPr>
          <p:nvPr/>
        </p:nvSpPr>
        <p:spPr bwMode="auto">
          <a:xfrm>
            <a:off x="1720850" y="2590800"/>
            <a:ext cx="1011238" cy="954088"/>
          </a:xfrm>
          <a:custGeom>
            <a:avLst/>
            <a:gdLst>
              <a:gd name="T0" fmla="*/ 12 w 637"/>
              <a:gd name="T1" fmla="*/ 24 h 601"/>
              <a:gd name="T2" fmla="*/ 12 w 637"/>
              <a:gd name="T3" fmla="*/ 72 h 601"/>
              <a:gd name="T4" fmla="*/ 12 w 637"/>
              <a:gd name="T5" fmla="*/ 120 h 601"/>
              <a:gd name="T6" fmla="*/ 36 w 637"/>
              <a:gd name="T7" fmla="*/ 144 h 601"/>
              <a:gd name="T8" fmla="*/ 96 w 637"/>
              <a:gd name="T9" fmla="*/ 168 h 601"/>
              <a:gd name="T10" fmla="*/ 144 w 637"/>
              <a:gd name="T11" fmla="*/ 192 h 601"/>
              <a:gd name="T12" fmla="*/ 192 w 637"/>
              <a:gd name="T13" fmla="*/ 204 h 601"/>
              <a:gd name="T14" fmla="*/ 240 w 637"/>
              <a:gd name="T15" fmla="*/ 228 h 601"/>
              <a:gd name="T16" fmla="*/ 288 w 637"/>
              <a:gd name="T17" fmla="*/ 264 h 601"/>
              <a:gd name="T18" fmla="*/ 336 w 637"/>
              <a:gd name="T19" fmla="*/ 300 h 601"/>
              <a:gd name="T20" fmla="*/ 360 w 637"/>
              <a:gd name="T21" fmla="*/ 348 h 601"/>
              <a:gd name="T22" fmla="*/ 384 w 637"/>
              <a:gd name="T23" fmla="*/ 396 h 601"/>
              <a:gd name="T24" fmla="*/ 420 w 637"/>
              <a:gd name="T25" fmla="*/ 432 h 601"/>
              <a:gd name="T26" fmla="*/ 444 w 637"/>
              <a:gd name="T27" fmla="*/ 480 h 601"/>
              <a:gd name="T28" fmla="*/ 456 w 637"/>
              <a:gd name="T29" fmla="*/ 528 h 601"/>
              <a:gd name="T30" fmla="*/ 456 w 637"/>
              <a:gd name="T31" fmla="*/ 576 h 601"/>
              <a:gd name="T32" fmla="*/ 480 w 637"/>
              <a:gd name="T33" fmla="*/ 600 h 601"/>
              <a:gd name="T34" fmla="*/ 528 w 637"/>
              <a:gd name="T35" fmla="*/ 600 h 601"/>
              <a:gd name="T36" fmla="*/ 588 w 637"/>
              <a:gd name="T37" fmla="*/ 600 h 601"/>
              <a:gd name="T38" fmla="*/ 636 w 637"/>
              <a:gd name="T39" fmla="*/ 600 h 601"/>
              <a:gd name="T40" fmla="*/ 624 w 637"/>
              <a:gd name="T41" fmla="*/ 552 h 601"/>
              <a:gd name="T42" fmla="*/ 612 w 637"/>
              <a:gd name="T43" fmla="*/ 504 h 601"/>
              <a:gd name="T44" fmla="*/ 588 w 637"/>
              <a:gd name="T45" fmla="*/ 456 h 601"/>
              <a:gd name="T46" fmla="*/ 564 w 637"/>
              <a:gd name="T47" fmla="*/ 408 h 601"/>
              <a:gd name="T48" fmla="*/ 540 w 637"/>
              <a:gd name="T49" fmla="*/ 360 h 601"/>
              <a:gd name="T50" fmla="*/ 504 w 637"/>
              <a:gd name="T51" fmla="*/ 312 h 601"/>
              <a:gd name="T52" fmla="*/ 492 w 637"/>
              <a:gd name="T53" fmla="*/ 264 h 601"/>
              <a:gd name="T54" fmla="*/ 456 w 637"/>
              <a:gd name="T55" fmla="*/ 228 h 601"/>
              <a:gd name="T56" fmla="*/ 420 w 637"/>
              <a:gd name="T57" fmla="*/ 192 h 601"/>
              <a:gd name="T58" fmla="*/ 384 w 637"/>
              <a:gd name="T59" fmla="*/ 156 h 601"/>
              <a:gd name="T60" fmla="*/ 348 w 637"/>
              <a:gd name="T61" fmla="*/ 120 h 601"/>
              <a:gd name="T62" fmla="*/ 300 w 637"/>
              <a:gd name="T63" fmla="*/ 96 h 601"/>
              <a:gd name="T64" fmla="*/ 252 w 637"/>
              <a:gd name="T65" fmla="*/ 72 h 601"/>
              <a:gd name="T66" fmla="*/ 204 w 637"/>
              <a:gd name="T67" fmla="*/ 48 h 601"/>
              <a:gd name="T68" fmla="*/ 156 w 637"/>
              <a:gd name="T69" fmla="*/ 36 h 601"/>
              <a:gd name="T70" fmla="*/ 108 w 637"/>
              <a:gd name="T71" fmla="*/ 24 h 601"/>
              <a:gd name="T72" fmla="*/ 60 w 637"/>
              <a:gd name="T73" fmla="*/ 0 h 601"/>
              <a:gd name="T74" fmla="*/ 12 w 637"/>
              <a:gd name="T75" fmla="*/ 0 h 6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7"/>
              <a:gd name="T115" fmla="*/ 0 h 601"/>
              <a:gd name="T116" fmla="*/ 637 w 637"/>
              <a:gd name="T117" fmla="*/ 601 h 6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50505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9459" name="Rectangle 3"/>
          <p:cNvSpPr>
            <a:spLocks noChangeArrowheads="1"/>
          </p:cNvSpPr>
          <p:nvPr/>
        </p:nvSpPr>
        <p:spPr bwMode="auto">
          <a:xfrm>
            <a:off x="7172325" y="5473700"/>
            <a:ext cx="11763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3956"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eaLnBrk="0" hangingPunct="0">
              <a:spcBef>
                <a:spcPct val="50000"/>
              </a:spcBef>
              <a:defRPr/>
            </a:pPr>
            <a:r>
              <a:rPr lang="en-US" sz="8800">
                <a:solidFill>
                  <a:schemeClr val="tx2"/>
                </a:solidFill>
                <a:latin typeface="Times" pitchFamily="-128" charset="0"/>
                <a:ea typeface="+mn-ea"/>
              </a:rPr>
              <a:t>7</a:t>
            </a:r>
          </a:p>
        </p:txBody>
      </p:sp>
      <p:sp>
        <p:nvSpPr>
          <p:cNvPr id="253957" name="Line 5"/>
          <p:cNvSpPr>
            <a:spLocks noChangeShapeType="1"/>
          </p:cNvSpPr>
          <p:nvPr/>
        </p:nvSpPr>
        <p:spPr bwMode="auto">
          <a:xfrm>
            <a:off x="898525" y="838200"/>
            <a:ext cx="296863"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19462" name="Rectangle 6"/>
          <p:cNvSpPr>
            <a:spLocks noChangeArrowheads="1"/>
          </p:cNvSpPr>
          <p:nvPr/>
        </p:nvSpPr>
        <p:spPr bwMode="auto">
          <a:xfrm>
            <a:off x="7499350" y="6102350"/>
            <a:ext cx="1185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3959" name="Rectangle 7"/>
          <p:cNvSpPr>
            <a:spLocks noChangeArrowheads="1"/>
          </p:cNvSpPr>
          <p:nvPr/>
        </p:nvSpPr>
        <p:spPr bwMode="auto">
          <a:xfrm>
            <a:off x="7759700" y="6226175"/>
            <a:ext cx="184150" cy="336550"/>
          </a:xfrm>
          <a:prstGeom prst="rect">
            <a:avLst/>
          </a:prstGeom>
          <a:noFill/>
          <a:ln w="12700">
            <a:noFill/>
            <a:miter lim="800000"/>
            <a:headEnd/>
            <a:tailEnd/>
          </a:ln>
          <a:effec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pitchFamily="66" charset="0"/>
              <a:ea typeface="+mn-ea"/>
            </a:endParaRPr>
          </a:p>
        </p:txBody>
      </p:sp>
      <p:sp>
        <p:nvSpPr>
          <p:cNvPr id="19464" name="Text Box 8"/>
          <p:cNvSpPr txBox="1">
            <a:spLocks noChangeArrowheads="1"/>
          </p:cNvSpPr>
          <p:nvPr/>
        </p:nvSpPr>
        <p:spPr bwMode="auto">
          <a:xfrm>
            <a:off x="533400" y="648335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endParaRPr lang="en-US" sz="1600" b="1">
              <a:latin typeface="Comic Sans MS" charset="0"/>
            </a:endParaRPr>
          </a:p>
        </p:txBody>
      </p:sp>
      <p:sp>
        <p:nvSpPr>
          <p:cNvPr id="253961" name="Text Box 9"/>
          <p:cNvSpPr txBox="1">
            <a:spLocks noChangeArrowheads="1"/>
          </p:cNvSpPr>
          <p:nvPr/>
        </p:nvSpPr>
        <p:spPr bwMode="auto">
          <a:xfrm>
            <a:off x="1573213" y="1851025"/>
            <a:ext cx="2822575" cy="457200"/>
          </a:xfrm>
          <a:prstGeom prst="rect">
            <a:avLst/>
          </a:prstGeom>
          <a:noFill/>
          <a:ln w="12700">
            <a:noFill/>
            <a:miter lim="800000"/>
            <a:headEnd/>
            <a:tailEnd/>
          </a:ln>
          <a:effectLst>
            <a:outerShdw dist="89803" dir="2700000" algn="ctr" rotWithShape="0">
              <a:schemeClr val="bg2"/>
            </a:outerShdw>
          </a:effectLst>
        </p:spPr>
        <p:txBody>
          <a:bodyPr>
            <a:spAutoFit/>
          </a:bodyPr>
          <a:lstStyle/>
          <a:p>
            <a:pPr eaLnBrk="0" hangingPunct="0">
              <a:spcBef>
                <a:spcPct val="50000"/>
              </a:spcBef>
              <a:defRPr/>
            </a:pPr>
            <a:r>
              <a:rPr lang="en-US" b="1">
                <a:solidFill>
                  <a:srgbClr val="00FF00"/>
                </a:solidFill>
                <a:latin typeface="Myriad Pro" pitchFamily="34" charset="0"/>
                <a:ea typeface="+mn-ea"/>
              </a:rPr>
              <a:t>E-XƠ-RA</a:t>
            </a:r>
          </a:p>
        </p:txBody>
      </p:sp>
      <p:sp>
        <p:nvSpPr>
          <p:cNvPr id="253962" name="Text Box 10"/>
          <p:cNvSpPr txBox="1">
            <a:spLocks noChangeArrowheads="1"/>
          </p:cNvSpPr>
          <p:nvPr/>
        </p:nvSpPr>
        <p:spPr bwMode="auto">
          <a:xfrm>
            <a:off x="673100" y="3787775"/>
            <a:ext cx="4071938" cy="579438"/>
          </a:xfrm>
          <a:prstGeom prst="rect">
            <a:avLst/>
          </a:prstGeom>
          <a:noFill/>
          <a:ln w="12700">
            <a:noFill/>
            <a:miter lim="800000"/>
            <a:headEnd/>
            <a:tailEnd/>
          </a:ln>
          <a:effectLst>
            <a:outerShdw dist="89803" dir="2700000" algn="ctr" rotWithShape="0">
              <a:schemeClr val="bg2"/>
            </a:outerShdw>
          </a:effectLst>
        </p:spPr>
        <p:txBody>
          <a:bodyPr>
            <a:spAutoFit/>
          </a:bodyPr>
          <a:lstStyle/>
          <a:p>
            <a:pPr eaLnBrk="0" hangingPunct="0">
              <a:spcBef>
                <a:spcPct val="50000"/>
              </a:spcBef>
              <a:defRPr/>
            </a:pPr>
            <a:r>
              <a:rPr lang="en-US" sz="3200" b="1">
                <a:solidFill>
                  <a:srgbClr val="00FF00"/>
                </a:solidFill>
                <a:latin typeface="Myriad Pro" pitchFamily="34" charset="0"/>
                <a:ea typeface="+mn-ea"/>
              </a:rPr>
              <a:t>NÊ-HÊ-MI</a:t>
            </a:r>
          </a:p>
        </p:txBody>
      </p:sp>
      <p:sp>
        <p:nvSpPr>
          <p:cNvPr id="19467" name="AutoShape 11"/>
          <p:cNvSpPr>
            <a:spLocks noChangeArrowheads="1"/>
          </p:cNvSpPr>
          <p:nvPr/>
        </p:nvSpPr>
        <p:spPr bwMode="auto">
          <a:xfrm>
            <a:off x="3098800" y="1003300"/>
            <a:ext cx="1676400" cy="1066800"/>
          </a:xfrm>
          <a:prstGeom prst="roundRect">
            <a:avLst>
              <a:gd name="adj" fmla="val 12495"/>
            </a:avLst>
          </a:prstGeom>
          <a:solidFill>
            <a:srgbClr val="022A9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53964" name="Rectangle 12"/>
          <p:cNvSpPr>
            <a:spLocks noChangeArrowheads="1"/>
          </p:cNvSpPr>
          <p:nvPr/>
        </p:nvSpPr>
        <p:spPr bwMode="auto">
          <a:xfrm>
            <a:off x="3098800" y="1371600"/>
            <a:ext cx="3048000" cy="2895600"/>
          </a:xfrm>
          <a:prstGeom prst="rect">
            <a:avLst/>
          </a:prstGeom>
          <a:solidFill>
            <a:srgbClr val="022A9A"/>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19469" name="Rectangle 13"/>
          <p:cNvSpPr>
            <a:spLocks noChangeArrowheads="1"/>
          </p:cNvSpPr>
          <p:nvPr/>
        </p:nvSpPr>
        <p:spPr bwMode="auto">
          <a:xfrm>
            <a:off x="3084513" y="996950"/>
            <a:ext cx="16065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2000" b="1">
                <a:solidFill>
                  <a:schemeClr val="accent1"/>
                </a:solidFill>
                <a:latin typeface="Times" charset="0"/>
              </a:rPr>
              <a:t>CAPTIVITY</a:t>
            </a:r>
          </a:p>
        </p:txBody>
      </p:sp>
      <p:sp>
        <p:nvSpPr>
          <p:cNvPr id="19470" name="Rectangle 14"/>
          <p:cNvSpPr>
            <a:spLocks noChangeArrowheads="1"/>
          </p:cNvSpPr>
          <p:nvPr/>
        </p:nvSpPr>
        <p:spPr bwMode="auto">
          <a:xfrm>
            <a:off x="3630613" y="1844675"/>
            <a:ext cx="18303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2800" b="1">
                <a:solidFill>
                  <a:schemeClr val="accent1"/>
                </a:solidFill>
                <a:latin typeface="Times" charset="0"/>
              </a:rPr>
              <a:t>70 YEARS</a:t>
            </a:r>
          </a:p>
        </p:txBody>
      </p:sp>
      <p:sp>
        <p:nvSpPr>
          <p:cNvPr id="19471" name="Rectangle 15"/>
          <p:cNvSpPr>
            <a:spLocks noChangeArrowheads="1"/>
          </p:cNvSpPr>
          <p:nvPr/>
        </p:nvSpPr>
        <p:spPr bwMode="auto">
          <a:xfrm>
            <a:off x="3706813" y="2301875"/>
            <a:ext cx="17414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2800" b="1">
                <a:solidFill>
                  <a:schemeClr val="accent1"/>
                </a:solidFill>
                <a:latin typeface="Times" charset="0"/>
              </a:rPr>
              <a:t>3  TREKS</a:t>
            </a:r>
          </a:p>
        </p:txBody>
      </p:sp>
      <p:sp>
        <p:nvSpPr>
          <p:cNvPr id="19472" name="Rectangle 16"/>
          <p:cNvSpPr>
            <a:spLocks noChangeArrowheads="1"/>
          </p:cNvSpPr>
          <p:nvPr/>
        </p:nvSpPr>
        <p:spPr bwMode="auto">
          <a:xfrm>
            <a:off x="3221038" y="2736850"/>
            <a:ext cx="2822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b="1">
                <a:solidFill>
                  <a:schemeClr val="accent1"/>
                </a:solidFill>
                <a:latin typeface="Times" charset="0"/>
              </a:rPr>
              <a:t>100 YEARS / 50,000</a:t>
            </a:r>
          </a:p>
        </p:txBody>
      </p:sp>
      <p:sp>
        <p:nvSpPr>
          <p:cNvPr id="19473" name="Rectangle 17"/>
          <p:cNvSpPr>
            <a:spLocks noChangeArrowheads="1"/>
          </p:cNvSpPr>
          <p:nvPr/>
        </p:nvSpPr>
        <p:spPr bwMode="auto">
          <a:xfrm>
            <a:off x="3783013" y="3216275"/>
            <a:ext cx="15049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2800" b="1">
                <a:solidFill>
                  <a:srgbClr val="FFFF00"/>
                </a:solidFill>
                <a:latin typeface="Times" charset="0"/>
              </a:rPr>
              <a:t>Z - E - N</a:t>
            </a:r>
          </a:p>
        </p:txBody>
      </p:sp>
      <p:sp>
        <p:nvSpPr>
          <p:cNvPr id="19474" name="Rectangle 18"/>
          <p:cNvSpPr>
            <a:spLocks noChangeArrowheads="1"/>
          </p:cNvSpPr>
          <p:nvPr/>
        </p:nvSpPr>
        <p:spPr bwMode="auto">
          <a:xfrm>
            <a:off x="3829050" y="3209925"/>
            <a:ext cx="1508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475" name="Line 19"/>
          <p:cNvSpPr>
            <a:spLocks noChangeShapeType="1"/>
          </p:cNvSpPr>
          <p:nvPr/>
        </p:nvSpPr>
        <p:spPr bwMode="auto">
          <a:xfrm>
            <a:off x="3352800" y="364648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6" name="Line 20"/>
          <p:cNvSpPr>
            <a:spLocks noChangeShapeType="1"/>
          </p:cNvSpPr>
          <p:nvPr/>
        </p:nvSpPr>
        <p:spPr bwMode="auto">
          <a:xfrm>
            <a:off x="3352800" y="317658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7" name="Line 21"/>
          <p:cNvSpPr>
            <a:spLocks noChangeShapeType="1"/>
          </p:cNvSpPr>
          <p:nvPr/>
        </p:nvSpPr>
        <p:spPr bwMode="auto">
          <a:xfrm>
            <a:off x="3352800" y="2730500"/>
            <a:ext cx="254000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8" name="Line 22"/>
          <p:cNvSpPr>
            <a:spLocks noChangeShapeType="1"/>
          </p:cNvSpPr>
          <p:nvPr/>
        </p:nvSpPr>
        <p:spPr bwMode="auto">
          <a:xfrm>
            <a:off x="3352800" y="226853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3975" name="Rectangle 23"/>
          <p:cNvSpPr>
            <a:spLocks noChangeArrowheads="1"/>
          </p:cNvSpPr>
          <p:nvPr/>
        </p:nvSpPr>
        <p:spPr bwMode="auto">
          <a:xfrm>
            <a:off x="1573213" y="1828800"/>
            <a:ext cx="5837237" cy="942975"/>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eaLnBrk="0" hangingPunct="0"/>
            <a:r>
              <a:rPr lang="en-US" b="1" dirty="0">
                <a:solidFill>
                  <a:srgbClr val="33CCCC"/>
                </a:solidFill>
                <a:latin typeface="Myriad Pro" charset="0"/>
              </a:rPr>
              <a:t>E-XƠ-RA</a:t>
            </a:r>
            <a:r>
              <a:rPr lang="en-US" sz="2800" b="1" dirty="0">
                <a:solidFill>
                  <a:srgbClr val="FFFF00"/>
                </a:solidFill>
                <a:latin typeface="Myriad Pro" charset="0"/>
              </a:rPr>
              <a:t>…</a:t>
            </a:r>
            <a:r>
              <a:rPr lang="en-US" sz="2800" b="1" dirty="0" err="1">
                <a:solidFill>
                  <a:srgbClr val="FFFF00"/>
                </a:solidFill>
                <a:latin typeface="Myriad Pro" charset="0"/>
              </a:rPr>
              <a:t>trở</a:t>
            </a:r>
            <a:r>
              <a:rPr lang="en-US" sz="2800" b="1" dirty="0">
                <a:solidFill>
                  <a:srgbClr val="FFFF00"/>
                </a:solidFill>
                <a:latin typeface="Myriad Pro" charset="0"/>
              </a:rPr>
              <a:t> </a:t>
            </a:r>
            <a:r>
              <a:rPr lang="en-US" sz="2800" b="1" dirty="0" err="1">
                <a:solidFill>
                  <a:srgbClr val="FFFF00"/>
                </a:solidFill>
                <a:latin typeface="Myriad Pro" charset="0"/>
              </a:rPr>
              <a:t>về</a:t>
            </a:r>
            <a:r>
              <a:rPr lang="en-US" sz="2800" b="1" dirty="0">
                <a:solidFill>
                  <a:srgbClr val="FFFF00"/>
                </a:solidFill>
                <a:latin typeface="Myriad Pro" charset="0"/>
              </a:rPr>
              <a:t> </a:t>
            </a:r>
            <a:r>
              <a:rPr lang="en-US" sz="2800" b="1" dirty="0" err="1">
                <a:solidFill>
                  <a:srgbClr val="FFFF00"/>
                </a:solidFill>
                <a:latin typeface="Myriad Pro" charset="0"/>
              </a:rPr>
              <a:t>để</a:t>
            </a:r>
            <a:r>
              <a:rPr lang="en-US" sz="2800" b="1" dirty="0">
                <a:solidFill>
                  <a:srgbClr val="FFFF00"/>
                </a:solidFill>
                <a:latin typeface="Myriad Pro" charset="0"/>
              </a:rPr>
              <a:t> </a:t>
            </a:r>
            <a:r>
              <a:rPr lang="en-US" sz="2800" b="1" dirty="0" err="1">
                <a:solidFill>
                  <a:srgbClr val="FFFF00"/>
                </a:solidFill>
                <a:latin typeface="Myriad Pro" charset="0"/>
              </a:rPr>
              <a:t>dạy</a:t>
            </a:r>
            <a:r>
              <a:rPr lang="en-US" sz="2800" b="1" dirty="0">
                <a:solidFill>
                  <a:srgbClr val="FFFF00"/>
                </a:solidFill>
                <a:latin typeface="Myriad Pro" charset="0"/>
              </a:rPr>
              <a:t> </a:t>
            </a:r>
            <a:r>
              <a:rPr lang="en-US" sz="2800" b="1" dirty="0" err="1">
                <a:solidFill>
                  <a:srgbClr val="FFFF00"/>
                </a:solidFill>
                <a:latin typeface="Myriad Pro" charset="0"/>
              </a:rPr>
              <a:t>Luật</a:t>
            </a:r>
            <a:r>
              <a:rPr lang="en-US" sz="2800" b="1" dirty="0">
                <a:solidFill>
                  <a:srgbClr val="FFFF00"/>
                </a:solidFill>
                <a:latin typeface="Myriad Pro" charset="0"/>
              </a:rPr>
              <a:t> </a:t>
            </a:r>
            <a:r>
              <a:rPr lang="en-US" sz="2800" b="1" dirty="0" err="1">
                <a:solidFill>
                  <a:srgbClr val="FFFF00"/>
                </a:solidFill>
                <a:latin typeface="Myriad Pro" charset="0"/>
              </a:rPr>
              <a:t>pháp</a:t>
            </a:r>
            <a:r>
              <a:rPr lang="en-US" sz="2800" b="1" dirty="0">
                <a:solidFill>
                  <a:srgbClr val="FFFF00"/>
                </a:solidFill>
                <a:latin typeface="Myriad Pro" charset="0"/>
              </a:rPr>
              <a:t> </a:t>
            </a:r>
            <a:r>
              <a:rPr lang="en-US" sz="2800" b="1" dirty="0" err="1">
                <a:solidFill>
                  <a:srgbClr val="FFFF00"/>
                </a:solidFill>
                <a:latin typeface="Myriad Pro" charset="0"/>
              </a:rPr>
              <a:t>của</a:t>
            </a:r>
            <a:r>
              <a:rPr lang="en-US" sz="2800" b="1" dirty="0">
                <a:solidFill>
                  <a:srgbClr val="FFFF00"/>
                </a:solidFill>
                <a:latin typeface="Myriad Pro" charset="0"/>
              </a:rPr>
              <a:t> </a:t>
            </a:r>
            <a:r>
              <a:rPr lang="en-US" sz="2800" b="1" dirty="0" err="1">
                <a:solidFill>
                  <a:srgbClr val="FFFF00"/>
                </a:solidFill>
                <a:latin typeface="Myriad Pro" charset="0"/>
              </a:rPr>
              <a:t>Đức</a:t>
            </a:r>
            <a:r>
              <a:rPr lang="en-US" sz="2800" b="1" dirty="0">
                <a:solidFill>
                  <a:srgbClr val="FFFF00"/>
                </a:solidFill>
                <a:latin typeface="Myriad Pro" charset="0"/>
              </a:rPr>
              <a:t> </a:t>
            </a:r>
            <a:r>
              <a:rPr lang="en-US" sz="2800" b="1" dirty="0" err="1">
                <a:solidFill>
                  <a:srgbClr val="FFFF00"/>
                </a:solidFill>
                <a:latin typeface="Myriad Pro" charset="0"/>
              </a:rPr>
              <a:t>Giê-hô-va</a:t>
            </a:r>
            <a:r>
              <a:rPr lang="en-US" sz="2800" b="1" dirty="0">
                <a:solidFill>
                  <a:srgbClr val="FFFF00"/>
                </a:solidFill>
                <a:latin typeface="Myriad Pro" charset="0"/>
              </a:rPr>
              <a:t>.</a:t>
            </a:r>
          </a:p>
        </p:txBody>
      </p:sp>
      <p:sp>
        <p:nvSpPr>
          <p:cNvPr id="253976" name="Rectangle 24"/>
          <p:cNvSpPr>
            <a:spLocks noChangeArrowheads="1"/>
          </p:cNvSpPr>
          <p:nvPr/>
        </p:nvSpPr>
        <p:spPr bwMode="auto">
          <a:xfrm>
            <a:off x="676275" y="3752850"/>
            <a:ext cx="5989638" cy="2038350"/>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eaLnBrk="0" hangingPunct="0"/>
            <a:r>
              <a:rPr lang="en-US" sz="3200" b="1">
                <a:solidFill>
                  <a:srgbClr val="33CCCC"/>
                </a:solidFill>
                <a:latin typeface="Myriad Pro" charset="0"/>
              </a:rPr>
              <a:t>NÊ-HÊ-MI</a:t>
            </a:r>
            <a:r>
              <a:rPr lang="en-US" sz="3200" b="1">
                <a:solidFill>
                  <a:srgbClr val="FFFF00"/>
                </a:solidFill>
                <a:latin typeface="Myriad Pro" charset="0"/>
              </a:rPr>
              <a:t>…trở về như người lãnh đạo Cựu Ước vĩ đai và nhà xây dựng các cổng và tường thành.</a:t>
            </a:r>
          </a:p>
        </p:txBody>
      </p:sp>
      <p:sp>
        <p:nvSpPr>
          <p:cNvPr id="253977" name="Text Box 25"/>
          <p:cNvSpPr txBox="1">
            <a:spLocks noChangeArrowheads="1"/>
          </p:cNvSpPr>
          <p:nvPr/>
        </p:nvSpPr>
        <p:spPr bwMode="auto">
          <a:xfrm>
            <a:off x="2582863" y="501650"/>
            <a:ext cx="3748087" cy="579438"/>
          </a:xfrm>
          <a:prstGeom prst="rect">
            <a:avLst/>
          </a:prstGeom>
          <a:noFill/>
          <a:ln w="12700">
            <a:noFill/>
            <a:miter lim="800000"/>
            <a:headEnd/>
            <a:tailEnd/>
          </a:ln>
          <a:effectLst>
            <a:outerShdw dist="89803" dir="2700000" algn="ctr" rotWithShape="0">
              <a:schemeClr val="bg2"/>
            </a:outerShdw>
          </a:effectLst>
        </p:spPr>
        <p:txBody>
          <a:bodyPr>
            <a:spAutoFit/>
          </a:bodyPr>
          <a:lstStyle/>
          <a:p>
            <a:pPr eaLnBrk="0" hangingPunct="0">
              <a:spcBef>
                <a:spcPct val="50000"/>
              </a:spcBef>
              <a:defRPr/>
            </a:pPr>
            <a:r>
              <a:rPr lang="en-US" sz="3200" b="1">
                <a:solidFill>
                  <a:srgbClr val="00FF00"/>
                </a:solidFill>
                <a:latin typeface="Myriad Pro" pitchFamily="34" charset="0"/>
                <a:ea typeface="+mn-ea"/>
              </a:rPr>
              <a:t>GIÊ-RU-BA-BÊN</a:t>
            </a:r>
          </a:p>
        </p:txBody>
      </p:sp>
      <p:sp>
        <p:nvSpPr>
          <p:cNvPr id="253978" name="Rectangle 26"/>
          <p:cNvSpPr>
            <a:spLocks noChangeArrowheads="1"/>
          </p:cNvSpPr>
          <p:nvPr/>
        </p:nvSpPr>
        <p:spPr bwMode="auto">
          <a:xfrm>
            <a:off x="2581275" y="460375"/>
            <a:ext cx="6562725" cy="1063625"/>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eaLnBrk="0" hangingPunct="0"/>
            <a:r>
              <a:rPr lang="en-US" sz="3200" b="1">
                <a:solidFill>
                  <a:srgbClr val="33CCCC"/>
                </a:solidFill>
                <a:latin typeface="Myriad Pro" charset="0"/>
              </a:rPr>
              <a:t>GIÊ-RU-BA-BÊN</a:t>
            </a:r>
            <a:r>
              <a:rPr lang="en-US" sz="3200" b="1">
                <a:solidFill>
                  <a:srgbClr val="FFFF00"/>
                </a:solidFill>
                <a:latin typeface="Myriad Pro" charset="0"/>
              </a:rPr>
              <a:t>…trở về đề bắt đầu cuộc tái xây dựng Đền Thờ.</a:t>
            </a:r>
          </a:p>
        </p:txBody>
      </p:sp>
      <p:grpSp>
        <p:nvGrpSpPr>
          <p:cNvPr id="19483" name="Group 27"/>
          <p:cNvGrpSpPr>
            <a:grpSpLocks/>
          </p:cNvGrpSpPr>
          <p:nvPr/>
        </p:nvGrpSpPr>
        <p:grpSpPr bwMode="auto">
          <a:xfrm>
            <a:off x="7943850" y="3435350"/>
            <a:ext cx="1195388" cy="1098550"/>
            <a:chOff x="3544" y="2589"/>
            <a:chExt cx="753" cy="692"/>
          </a:xfrm>
        </p:grpSpPr>
        <p:sp>
          <p:nvSpPr>
            <p:cNvPr id="19494" name="Freeform 28"/>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9495" name="Freeform 29"/>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9496" name="AutoShape 30"/>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9497" name="Rectangle 31"/>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9498" name="Line 32"/>
            <p:cNvSpPr>
              <a:spLocks noChangeShapeType="1"/>
            </p:cNvSpPr>
            <p:nvPr/>
          </p:nvSpPr>
          <p:spPr bwMode="auto">
            <a:xfrm>
              <a:off x="3626" y="286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99" name="Line 33"/>
            <p:cNvSpPr>
              <a:spLocks noChangeShapeType="1"/>
            </p:cNvSpPr>
            <p:nvPr/>
          </p:nvSpPr>
          <p:spPr bwMode="auto">
            <a:xfrm>
              <a:off x="3626" y="2979"/>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00" name="Rectangle 34"/>
            <p:cNvSpPr>
              <a:spLocks noChangeArrowheads="1"/>
            </p:cNvSpPr>
            <p:nvPr/>
          </p:nvSpPr>
          <p:spPr bwMode="auto">
            <a:xfrm>
              <a:off x="3544" y="2589"/>
              <a:ext cx="490"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Chicago" charset="0"/>
                </a:rPr>
                <a:t>CAPTIVITY</a:t>
              </a:r>
            </a:p>
          </p:txBody>
        </p:sp>
        <p:sp>
          <p:nvSpPr>
            <p:cNvPr id="19501" name="Line 35"/>
            <p:cNvSpPr>
              <a:spLocks noChangeShapeType="1"/>
            </p:cNvSpPr>
            <p:nvPr/>
          </p:nvSpPr>
          <p:spPr bwMode="auto">
            <a:xfrm>
              <a:off x="3626" y="322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02" name="Line 36"/>
            <p:cNvSpPr>
              <a:spLocks noChangeShapeType="1"/>
            </p:cNvSpPr>
            <p:nvPr/>
          </p:nvSpPr>
          <p:spPr bwMode="auto">
            <a:xfrm>
              <a:off x="3626" y="3103"/>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03" name="Rectangle 37"/>
            <p:cNvSpPr>
              <a:spLocks noChangeArrowheads="1"/>
            </p:cNvSpPr>
            <p:nvPr/>
          </p:nvSpPr>
          <p:spPr bwMode="auto">
            <a:xfrm>
              <a:off x="3665" y="2752"/>
              <a:ext cx="443"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70 Years</a:t>
              </a:r>
            </a:p>
          </p:txBody>
        </p:sp>
        <p:sp>
          <p:nvSpPr>
            <p:cNvPr id="19504" name="Rectangle 38"/>
            <p:cNvSpPr>
              <a:spLocks noChangeArrowheads="1"/>
            </p:cNvSpPr>
            <p:nvPr/>
          </p:nvSpPr>
          <p:spPr bwMode="auto">
            <a:xfrm>
              <a:off x="3695" y="2864"/>
              <a:ext cx="39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3 Treks</a:t>
              </a:r>
            </a:p>
          </p:txBody>
        </p:sp>
        <p:sp>
          <p:nvSpPr>
            <p:cNvPr id="19505" name="Rectangle 39"/>
            <p:cNvSpPr>
              <a:spLocks noChangeArrowheads="1"/>
            </p:cNvSpPr>
            <p:nvPr/>
          </p:nvSpPr>
          <p:spPr bwMode="auto">
            <a:xfrm>
              <a:off x="3676" y="3115"/>
              <a:ext cx="52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eaLnBrk="0" hangingPunct="0"/>
              <a:r>
                <a:rPr lang="en-US" sz="1000" b="1">
                  <a:solidFill>
                    <a:srgbClr val="000000"/>
                  </a:solidFill>
                  <a:latin typeface="Helvetica" charset="0"/>
                </a:rPr>
                <a:t>Z - E - N</a:t>
              </a:r>
            </a:p>
          </p:txBody>
        </p:sp>
        <p:sp>
          <p:nvSpPr>
            <p:cNvPr id="19506" name="Rectangle 40"/>
            <p:cNvSpPr>
              <a:spLocks noChangeArrowheads="1"/>
            </p:cNvSpPr>
            <p:nvPr/>
          </p:nvSpPr>
          <p:spPr bwMode="auto">
            <a:xfrm>
              <a:off x="3672" y="2696"/>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507" name="Rectangle 41"/>
            <p:cNvSpPr>
              <a:spLocks noChangeArrowheads="1"/>
            </p:cNvSpPr>
            <p:nvPr/>
          </p:nvSpPr>
          <p:spPr bwMode="auto">
            <a:xfrm>
              <a:off x="3609" y="2695"/>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508" name="Rectangle 42"/>
            <p:cNvSpPr>
              <a:spLocks noChangeArrowheads="1"/>
            </p:cNvSpPr>
            <p:nvPr/>
          </p:nvSpPr>
          <p:spPr bwMode="auto">
            <a:xfrm>
              <a:off x="3566" y="3007"/>
              <a:ext cx="7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eaLnBrk="0" hangingPunct="0"/>
              <a:r>
                <a:rPr lang="en-US" sz="800" b="1">
                  <a:solidFill>
                    <a:srgbClr val="000000"/>
                  </a:solidFill>
                  <a:latin typeface="Helvetica" charset="0"/>
                </a:rPr>
                <a:t>100 Years / 50,000</a:t>
              </a:r>
            </a:p>
          </p:txBody>
        </p:sp>
      </p:grpSp>
      <p:sp>
        <p:nvSpPr>
          <p:cNvPr id="19484" name="Text Box 43"/>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latin typeface="B VAG Rounded Bold" charset="0"/>
              </a:rPr>
              <a:t> </a:t>
            </a:r>
          </a:p>
        </p:txBody>
      </p:sp>
      <p:sp>
        <p:nvSpPr>
          <p:cNvPr id="19485" name="Text Box 44"/>
          <p:cNvSpPr txBox="1">
            <a:spLocks noChangeArrowheads="1"/>
          </p:cNvSpPr>
          <p:nvPr/>
        </p:nvSpPr>
        <p:spPr bwMode="auto">
          <a:xfrm>
            <a:off x="8591550" y="642302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800" b="1">
                <a:latin typeface="Comic Sans MS" charset="0"/>
              </a:rPr>
              <a:t>3</a:t>
            </a:r>
            <a:endParaRPr lang="en-US" sz="2000">
              <a:solidFill>
                <a:srgbClr val="FFA27C"/>
              </a:solidFill>
              <a:latin typeface="B VAG Rounded Bold" charset="0"/>
            </a:endParaRPr>
          </a:p>
        </p:txBody>
      </p:sp>
      <p:grpSp>
        <p:nvGrpSpPr>
          <p:cNvPr id="3" name="Group 45"/>
          <p:cNvGrpSpPr>
            <a:grpSpLocks/>
          </p:cNvGrpSpPr>
          <p:nvPr/>
        </p:nvGrpSpPr>
        <p:grpSpPr bwMode="auto">
          <a:xfrm>
            <a:off x="2774950" y="1435100"/>
            <a:ext cx="5265738" cy="4075113"/>
            <a:chOff x="1247" y="633"/>
            <a:chExt cx="3317" cy="2567"/>
          </a:xfrm>
        </p:grpSpPr>
        <p:sp>
          <p:nvSpPr>
            <p:cNvPr id="253998" name="AutoShape 46"/>
            <p:cNvSpPr>
              <a:spLocks noChangeArrowheads="1"/>
            </p:cNvSpPr>
            <p:nvPr/>
          </p:nvSpPr>
          <p:spPr bwMode="auto">
            <a:xfrm>
              <a:off x="1467" y="633"/>
              <a:ext cx="2848" cy="2567"/>
            </a:xfrm>
            <a:prstGeom prst="roundRect">
              <a:avLst>
                <a:gd name="adj" fmla="val 16667"/>
              </a:avLst>
            </a:prstGeom>
            <a:gradFill rotWithShape="0">
              <a:gsLst>
                <a:gs pos="0">
                  <a:schemeClr val="accent1">
                    <a:gamma/>
                    <a:shade val="0"/>
                    <a:invGamma/>
                  </a:schemeClr>
                </a:gs>
                <a:gs pos="50000">
                  <a:schemeClr val="accent1"/>
                </a:gs>
                <a:gs pos="100000">
                  <a:schemeClr val="accent1">
                    <a:gamma/>
                    <a:shade val="0"/>
                    <a:invGamma/>
                  </a:schemeClr>
                </a:gs>
              </a:gsLst>
              <a:lin ang="5400000" scaled="1"/>
            </a:gradFill>
            <a:ln w="57150">
              <a:solidFill>
                <a:schemeClr val="accent2"/>
              </a:solidFill>
              <a:round/>
              <a:headEnd/>
              <a:tailEnd/>
            </a:ln>
            <a:effectLst/>
          </p:spPr>
          <p:txBody>
            <a:bodyPr wrap="none" anchor="ctr"/>
            <a:lstStyle/>
            <a:p>
              <a:pPr>
                <a:defRPr/>
              </a:pPr>
              <a:endParaRPr lang="en-US">
                <a:latin typeface="Times New Roman" pitchFamily="18" charset="0"/>
                <a:ea typeface="+mn-ea"/>
              </a:endParaRPr>
            </a:p>
          </p:txBody>
        </p:sp>
        <p:sp>
          <p:nvSpPr>
            <p:cNvPr id="253999" name="Text Box 47"/>
            <p:cNvSpPr txBox="1">
              <a:spLocks noChangeArrowheads="1"/>
            </p:cNvSpPr>
            <p:nvPr/>
          </p:nvSpPr>
          <p:spPr bwMode="auto">
            <a:xfrm>
              <a:off x="1252" y="992"/>
              <a:ext cx="3312" cy="692"/>
            </a:xfrm>
            <a:prstGeom prst="rect">
              <a:avLst/>
            </a:prstGeom>
            <a:noFill/>
            <a:ln w="12700">
              <a:noFill/>
              <a:miter lim="800000"/>
              <a:headEnd/>
              <a:tailEnd/>
            </a:ln>
            <a:effectLst>
              <a:outerShdw dist="71842" dir="2700000" algn="ctr" rotWithShape="0">
                <a:schemeClr val="bg2"/>
              </a:outerShdw>
            </a:effectLst>
          </p:spPr>
          <p:txBody>
            <a:bodyPr>
              <a:spAutoFit/>
            </a:bodyPr>
            <a:lstStyle/>
            <a:p>
              <a:pPr algn="ctr" eaLnBrk="0" hangingPunct="0">
                <a:spcBef>
                  <a:spcPct val="50000"/>
                </a:spcBef>
                <a:defRPr/>
              </a:pPr>
              <a:r>
                <a:rPr lang="en-US" sz="6600" b="1">
                  <a:solidFill>
                    <a:schemeClr val="tx2"/>
                  </a:solidFill>
                  <a:latin typeface="Comic Sans MS" pitchFamily="66" charset="0"/>
                  <a:ea typeface="+mn-ea"/>
                </a:rPr>
                <a:t>G-E-N</a:t>
              </a:r>
              <a:endParaRPr lang="en-US" sz="4800" b="1">
                <a:solidFill>
                  <a:schemeClr val="tx2"/>
                </a:solidFill>
                <a:latin typeface="Comic Sans MS" pitchFamily="66" charset="0"/>
                <a:ea typeface="+mn-ea"/>
              </a:endParaRPr>
            </a:p>
          </p:txBody>
        </p:sp>
        <p:sp>
          <p:nvSpPr>
            <p:cNvPr id="254000" name="Text Box 48"/>
            <p:cNvSpPr txBox="1">
              <a:spLocks noChangeArrowheads="1"/>
            </p:cNvSpPr>
            <p:nvPr/>
          </p:nvSpPr>
          <p:spPr bwMode="auto">
            <a:xfrm>
              <a:off x="1247" y="1890"/>
              <a:ext cx="3312" cy="365"/>
            </a:xfrm>
            <a:prstGeom prst="rect">
              <a:avLst/>
            </a:prstGeom>
            <a:noFill/>
            <a:ln w="12700">
              <a:noFill/>
              <a:miter lim="800000"/>
              <a:headEnd/>
              <a:tailEnd/>
            </a:ln>
            <a:effectLst>
              <a:outerShdw dist="71842"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3200" b="1">
                  <a:solidFill>
                    <a:schemeClr val="tx2"/>
                  </a:solidFill>
                  <a:latin typeface="Myriad Pro" charset="0"/>
                </a:rPr>
                <a:t>BA NHÀ NGOẠI GIAO</a:t>
              </a:r>
            </a:p>
          </p:txBody>
        </p:sp>
      </p:grpSp>
      <p:sp>
        <p:nvSpPr>
          <p:cNvPr id="254001" name="Rectangle 49"/>
          <p:cNvSpPr>
            <a:spLocks noChangeArrowheads="1"/>
          </p:cNvSpPr>
          <p:nvPr/>
        </p:nvSpPr>
        <p:spPr bwMode="auto">
          <a:xfrm>
            <a:off x="8081963" y="6542088"/>
            <a:ext cx="339725" cy="244475"/>
          </a:xfrm>
          <a:prstGeom prst="rect">
            <a:avLst/>
          </a:prstGeom>
          <a:noFill/>
          <a:ln w="12700">
            <a:noFill/>
            <a:miter lim="800000"/>
            <a:headEnd/>
            <a:tailEnd/>
          </a:ln>
          <a:effectLst/>
        </p:spPr>
        <p:txBody>
          <a:bodyPr wrap="none" anchor="ctr">
            <a:spAutoFit/>
          </a:bodyPr>
          <a:lstStyle/>
          <a:p>
            <a:pPr algn="ctr" eaLnBrk="0" hangingPunct="0"/>
            <a:r>
              <a:rPr lang="en-US" sz="1000" b="1">
                <a:effectLst>
                  <a:outerShdw blurRad="38100" dist="38100" dir="2700000" algn="tl">
                    <a:srgbClr val="000000"/>
                  </a:outerShdw>
                </a:effectLst>
                <a:latin typeface="Comic Sans MS" charset="0"/>
              </a:rPr>
              <a:t>66</a:t>
            </a:r>
          </a:p>
        </p:txBody>
      </p:sp>
      <p:sp>
        <p:nvSpPr>
          <p:cNvPr id="254002" name="Text Box 50"/>
          <p:cNvSpPr txBox="1">
            <a:spLocks noChangeArrowheads="1"/>
          </p:cNvSpPr>
          <p:nvPr/>
        </p:nvSpPr>
        <p:spPr bwMode="auto">
          <a:xfrm>
            <a:off x="1754188" y="0"/>
            <a:ext cx="5957887" cy="336550"/>
          </a:xfrm>
          <a:prstGeom prst="rect">
            <a:avLst/>
          </a:prstGeom>
          <a:noFill/>
          <a:ln w="12700">
            <a:noFill/>
            <a:miter lim="800000"/>
            <a:headEnd/>
            <a:tailEnd/>
          </a:ln>
          <a:effectLst>
            <a:outerShdw dist="71842" dir="2700000" algn="ctr" rotWithShape="0">
              <a:schemeClr val="bg2"/>
            </a:outerShdw>
          </a:effectLst>
        </p:spPr>
        <p:txBody>
          <a:bodyPr>
            <a:spAutoFit/>
          </a:bodyPr>
          <a:lstStyle/>
          <a:p>
            <a:pPr eaLnBrk="0" hangingPunct="0">
              <a:spcBef>
                <a:spcPct val="50000"/>
              </a:spcBef>
              <a:defRPr/>
            </a:pPr>
            <a:r>
              <a:rPr lang="en-US" sz="1600" b="1">
                <a:latin typeface="Comic Sans MS" pitchFamily="66" charset="0"/>
                <a:ea typeface="+mn-ea"/>
              </a:rPr>
              <a:t>Jer. 29:10; Ezra 3:8; Neh. 2:5-6</a:t>
            </a:r>
          </a:p>
        </p:txBody>
      </p:sp>
      <p:sp>
        <p:nvSpPr>
          <p:cNvPr id="19489" name="Text Box 51"/>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37-38</a:t>
            </a:r>
          </a:p>
        </p:txBody>
      </p:sp>
      <p:sp>
        <p:nvSpPr>
          <p:cNvPr id="254004" name="Rectangle 52"/>
          <p:cNvSpPr>
            <a:spLocks noGrp="1" noChangeArrowheads="1"/>
          </p:cNvSpPr>
          <p:nvPr>
            <p:ph type="title" idx="4294967295"/>
          </p:nvPr>
        </p:nvSpPr>
        <p:spPr bwMode="auto">
          <a:xfrm>
            <a:off x="4191000" y="6553200"/>
            <a:ext cx="990600" cy="304800"/>
          </a:xfrm>
          <a:prstGeom prst="rect">
            <a:avLst/>
          </a:prstGeom>
          <a:ln>
            <a:miter lim="800000"/>
            <a:headEnd/>
            <a:tailEnd/>
          </a:ln>
        </p:spPr>
        <p:txBody>
          <a:bodyPr/>
          <a:lstStyle/>
          <a:p>
            <a:pPr>
              <a:defRPr/>
            </a:pPr>
            <a:r>
              <a:rPr lang="en-US" sz="1800" b="1" smtClean="0">
                <a:effectLst/>
                <a:latin typeface="Comic Sans MS" pitchFamily="66" charset="0"/>
                <a:ea typeface="+mj-ea"/>
              </a:rPr>
              <a:t>G-E-N</a:t>
            </a:r>
            <a:endParaRPr lang="en-US" sz="1000" smtClean="0">
              <a:ea typeface="+mj-ea"/>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253978"/>
                                        </p:tgtEl>
                                        <p:attrNameLst>
                                          <p:attrName>style.visibility</p:attrName>
                                        </p:attrNameLst>
                                      </p:cBhvr>
                                      <p:to>
                                        <p:strVal val="visible"/>
                                      </p:to>
                                    </p:set>
                                    <p:anim calcmode="lin" valueType="num">
                                      <p:cBhvr>
                                        <p:cTn id="7" dur="500" fill="hold"/>
                                        <p:tgtEl>
                                          <p:spTgt spid="253978"/>
                                        </p:tgtEl>
                                        <p:attrNameLst>
                                          <p:attrName>ppt_w</p:attrName>
                                        </p:attrNameLst>
                                      </p:cBhvr>
                                      <p:tavLst>
                                        <p:tav tm="0">
                                          <p:val>
                                            <p:fltVal val="0"/>
                                          </p:val>
                                        </p:tav>
                                        <p:tav tm="100000">
                                          <p:val>
                                            <p:strVal val="#ppt_w"/>
                                          </p:val>
                                        </p:tav>
                                      </p:tavLst>
                                    </p:anim>
                                    <p:anim calcmode="lin" valueType="num">
                                      <p:cBhvr>
                                        <p:cTn id="8" dur="500" fill="hold"/>
                                        <p:tgtEl>
                                          <p:spTgt spid="253978"/>
                                        </p:tgtEl>
                                        <p:attrNameLst>
                                          <p:attrName>ppt_h</p:attrName>
                                        </p:attrNameLst>
                                      </p:cBhvr>
                                      <p:tavLst>
                                        <p:tav tm="0">
                                          <p:val>
                                            <p:fltVal val="0"/>
                                          </p:val>
                                        </p:tav>
                                        <p:tav tm="100000">
                                          <p:val>
                                            <p:strVal val="#ppt_h"/>
                                          </p:val>
                                        </p:tav>
                                      </p:tavLst>
                                    </p:anim>
                                    <p:anim calcmode="lin" valueType="num">
                                      <p:cBhvr>
                                        <p:cTn id="9" dur="500" fill="hold"/>
                                        <p:tgtEl>
                                          <p:spTgt spid="253978"/>
                                        </p:tgtEl>
                                        <p:attrNameLst>
                                          <p:attrName>ppt_x</p:attrName>
                                        </p:attrNameLst>
                                      </p:cBhvr>
                                      <p:tavLst>
                                        <p:tav tm="0">
                                          <p:val>
                                            <p:fltVal val="0.5"/>
                                          </p:val>
                                        </p:tav>
                                        <p:tav tm="100000">
                                          <p:val>
                                            <p:strVal val="#ppt_x"/>
                                          </p:val>
                                        </p:tav>
                                      </p:tavLst>
                                    </p:anim>
                                    <p:anim calcmode="lin" valueType="num">
                                      <p:cBhvr>
                                        <p:cTn id="10" dur="500" fill="hold"/>
                                        <p:tgtEl>
                                          <p:spTgt spid="25397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53975"/>
                                        </p:tgtEl>
                                        <p:attrNameLst>
                                          <p:attrName>style.visibility</p:attrName>
                                        </p:attrNameLst>
                                      </p:cBhvr>
                                      <p:to>
                                        <p:strVal val="visible"/>
                                      </p:to>
                                    </p:set>
                                    <p:anim calcmode="lin" valueType="num">
                                      <p:cBhvr>
                                        <p:cTn id="15" dur="500" fill="hold"/>
                                        <p:tgtEl>
                                          <p:spTgt spid="253975"/>
                                        </p:tgtEl>
                                        <p:attrNameLst>
                                          <p:attrName>ppt_w</p:attrName>
                                        </p:attrNameLst>
                                      </p:cBhvr>
                                      <p:tavLst>
                                        <p:tav tm="0">
                                          <p:val>
                                            <p:fltVal val="0"/>
                                          </p:val>
                                        </p:tav>
                                        <p:tav tm="100000">
                                          <p:val>
                                            <p:strVal val="#ppt_w"/>
                                          </p:val>
                                        </p:tav>
                                      </p:tavLst>
                                    </p:anim>
                                    <p:anim calcmode="lin" valueType="num">
                                      <p:cBhvr>
                                        <p:cTn id="16" dur="500" fill="hold"/>
                                        <p:tgtEl>
                                          <p:spTgt spid="253975"/>
                                        </p:tgtEl>
                                        <p:attrNameLst>
                                          <p:attrName>ppt_h</p:attrName>
                                        </p:attrNameLst>
                                      </p:cBhvr>
                                      <p:tavLst>
                                        <p:tav tm="0">
                                          <p:val>
                                            <p:fltVal val="0"/>
                                          </p:val>
                                        </p:tav>
                                        <p:tav tm="100000">
                                          <p:val>
                                            <p:strVal val="#ppt_h"/>
                                          </p:val>
                                        </p:tav>
                                      </p:tavLst>
                                    </p:anim>
                                    <p:anim calcmode="lin" valueType="num">
                                      <p:cBhvr>
                                        <p:cTn id="17" dur="500" fill="hold"/>
                                        <p:tgtEl>
                                          <p:spTgt spid="253975"/>
                                        </p:tgtEl>
                                        <p:attrNameLst>
                                          <p:attrName>ppt_x</p:attrName>
                                        </p:attrNameLst>
                                      </p:cBhvr>
                                      <p:tavLst>
                                        <p:tav tm="0">
                                          <p:val>
                                            <p:fltVal val="0.5"/>
                                          </p:val>
                                        </p:tav>
                                        <p:tav tm="100000">
                                          <p:val>
                                            <p:strVal val="#ppt_x"/>
                                          </p:val>
                                        </p:tav>
                                      </p:tavLst>
                                    </p:anim>
                                    <p:anim calcmode="lin" valueType="num">
                                      <p:cBhvr>
                                        <p:cTn id="18" dur="500" fill="hold"/>
                                        <p:tgtEl>
                                          <p:spTgt spid="253975"/>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53976"/>
                                        </p:tgtEl>
                                        <p:attrNameLst>
                                          <p:attrName>style.visibility</p:attrName>
                                        </p:attrNameLst>
                                      </p:cBhvr>
                                      <p:to>
                                        <p:strVal val="visible"/>
                                      </p:to>
                                    </p:set>
                                    <p:anim calcmode="lin" valueType="num">
                                      <p:cBhvr>
                                        <p:cTn id="23" dur="500" fill="hold"/>
                                        <p:tgtEl>
                                          <p:spTgt spid="253976"/>
                                        </p:tgtEl>
                                        <p:attrNameLst>
                                          <p:attrName>ppt_w</p:attrName>
                                        </p:attrNameLst>
                                      </p:cBhvr>
                                      <p:tavLst>
                                        <p:tav tm="0">
                                          <p:val>
                                            <p:fltVal val="0"/>
                                          </p:val>
                                        </p:tav>
                                        <p:tav tm="100000">
                                          <p:val>
                                            <p:strVal val="#ppt_w"/>
                                          </p:val>
                                        </p:tav>
                                      </p:tavLst>
                                    </p:anim>
                                    <p:anim calcmode="lin" valueType="num">
                                      <p:cBhvr>
                                        <p:cTn id="24" dur="500" fill="hold"/>
                                        <p:tgtEl>
                                          <p:spTgt spid="253976"/>
                                        </p:tgtEl>
                                        <p:attrNameLst>
                                          <p:attrName>ppt_h</p:attrName>
                                        </p:attrNameLst>
                                      </p:cBhvr>
                                      <p:tavLst>
                                        <p:tav tm="0">
                                          <p:val>
                                            <p:fltVal val="0"/>
                                          </p:val>
                                        </p:tav>
                                        <p:tav tm="100000">
                                          <p:val>
                                            <p:strVal val="#ppt_h"/>
                                          </p:val>
                                        </p:tav>
                                      </p:tavLst>
                                    </p:anim>
                                    <p:anim calcmode="lin" valueType="num">
                                      <p:cBhvr>
                                        <p:cTn id="25" dur="500" fill="hold"/>
                                        <p:tgtEl>
                                          <p:spTgt spid="253976"/>
                                        </p:tgtEl>
                                        <p:attrNameLst>
                                          <p:attrName>ppt_x</p:attrName>
                                        </p:attrNameLst>
                                      </p:cBhvr>
                                      <p:tavLst>
                                        <p:tav tm="0">
                                          <p:val>
                                            <p:fltVal val="0.5"/>
                                          </p:val>
                                        </p:tav>
                                        <p:tav tm="100000">
                                          <p:val>
                                            <p:strVal val="#ppt_x"/>
                                          </p:val>
                                        </p:tav>
                                      </p:tavLst>
                                    </p:anim>
                                    <p:anim calcmode="lin" valueType="num">
                                      <p:cBhvr>
                                        <p:cTn id="26" dur="500" fill="hold"/>
                                        <p:tgtEl>
                                          <p:spTgt spid="253976"/>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75" grpId="0" autoUpdateAnimBg="0"/>
      <p:bldP spid="253976" grpId="0" autoUpdateAnimBg="0"/>
      <p:bldP spid="25397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46085" name="Rectangle 5"/>
          <p:cNvSpPr>
            <a:spLocks noChangeArrowheads="1"/>
          </p:cNvSpPr>
          <p:nvPr/>
        </p:nvSpPr>
        <p:spPr bwMode="auto">
          <a:xfrm>
            <a:off x="0" y="0"/>
            <a:ext cx="9144000" cy="7086600"/>
          </a:xfrm>
          <a:prstGeom prst="rect">
            <a:avLst/>
          </a:prstGeom>
          <a:gradFill rotWithShape="0">
            <a:gsLst>
              <a:gs pos="0">
                <a:schemeClr val="hlink"/>
              </a:gs>
              <a:gs pos="100000">
                <a:schemeClr val="hlink">
                  <a:gamma/>
                  <a:shade val="94118"/>
                  <a:invGamma/>
                </a:schemeClr>
              </a:gs>
            </a:gsLst>
            <a:path path="shape">
              <a:fillToRect l="50000" t="50000" r="50000" b="50000"/>
            </a:path>
          </a:gradFill>
          <a:ln w="12700" cap="sq">
            <a:solidFill>
              <a:schemeClr val="tx1"/>
            </a:solidFill>
            <a:miter lim="800000"/>
            <a:headEnd type="none" w="sm" len="sm"/>
            <a:tailEnd type="none" w="sm" len="sm"/>
          </a:ln>
          <a:effectLst/>
        </p:spPr>
        <p:txBody>
          <a:bodyPr wrap="none" anchor="ctr"/>
          <a:lstStyle/>
          <a:p>
            <a:pPr>
              <a:defRPr/>
            </a:pPr>
            <a:endParaRPr lang="en-US">
              <a:latin typeface="Times New Roman" pitchFamily="18" charset="0"/>
              <a:ea typeface="+mn-ea"/>
            </a:endParaRPr>
          </a:p>
        </p:txBody>
      </p:sp>
      <p:sp>
        <p:nvSpPr>
          <p:cNvPr id="46082" name="Rectangle 2"/>
          <p:cNvSpPr>
            <a:spLocks noGrp="1" noChangeArrowheads="1"/>
          </p:cNvSpPr>
          <p:nvPr>
            <p:ph type="title"/>
          </p:nvPr>
        </p:nvSpPr>
        <p:spPr>
          <a:xfrm>
            <a:off x="152400" y="152400"/>
            <a:ext cx="6324600" cy="990600"/>
          </a:xfrm>
          <a:solidFill>
            <a:srgbClr val="000000"/>
          </a:solidFill>
          <a:ln>
            <a:solidFill>
              <a:srgbClr val="000000"/>
            </a:solidFill>
          </a:ln>
        </p:spPr>
        <p:txBody>
          <a:bodyPr anchor="ctr" anchorCtr="1"/>
          <a:lstStyle/>
          <a:p>
            <a:pPr algn="ctr" eaLnBrk="1" hangingPunct="1"/>
            <a:r>
              <a:rPr lang="en-US" altLang="zh-CN" sz="4000" b="1">
                <a:solidFill>
                  <a:srgbClr val="FFFFFF"/>
                </a:solidFill>
                <a:latin typeface="Times New Roman" charset="0"/>
                <a:ea typeface="SimSun" charset="0"/>
                <a:cs typeface="Times New Roman" charset="0"/>
              </a:rPr>
              <a:t>Hồi hương từ chốn lưu đày</a:t>
            </a:r>
            <a:r>
              <a:rPr lang="en-US" altLang="zh-CN" sz="2000" b="1">
                <a:solidFill>
                  <a:srgbClr val="FFFFFF"/>
                </a:solidFill>
                <a:latin typeface="Times" charset="0"/>
                <a:ea typeface="SimSun" charset="0"/>
                <a:cs typeface="Times New Roman" charset="0"/>
              </a:rPr>
              <a:t> </a:t>
            </a:r>
            <a:br>
              <a:rPr lang="en-US" altLang="zh-CN" sz="2000" b="1">
                <a:solidFill>
                  <a:srgbClr val="FFFFFF"/>
                </a:solidFill>
                <a:latin typeface="Times" charset="0"/>
                <a:ea typeface="SimSun" charset="0"/>
                <a:cs typeface="Times New Roman" charset="0"/>
              </a:rPr>
            </a:br>
            <a:r>
              <a:rPr lang="en-US" altLang="zh-CN" sz="2000" b="1" i="1">
                <a:solidFill>
                  <a:srgbClr val="FFFFFF"/>
                </a:solidFill>
                <a:latin typeface="Arial Narrow" charset="0"/>
                <a:ea typeface="SimSun" charset="0"/>
                <a:cs typeface="Times New Roman" charset="0"/>
              </a:rPr>
              <a:t>The Bible Visual Resource Book</a:t>
            </a:r>
            <a:r>
              <a:rPr lang="en-US" altLang="zh-CN" sz="2000" b="1">
                <a:solidFill>
                  <a:srgbClr val="FFFFFF"/>
                </a:solidFill>
                <a:latin typeface="Arial Narrow" charset="0"/>
                <a:ea typeface="SimSun" charset="0"/>
                <a:cs typeface="Times New Roman" charset="0"/>
              </a:rPr>
              <a:t>, 95</a:t>
            </a:r>
            <a:endParaRPr lang="en-US" sz="2000" b="1">
              <a:solidFill>
                <a:srgbClr val="FFFFFF"/>
              </a:solidFill>
              <a:latin typeface="Arial Narrow" charset="0"/>
              <a:ea typeface="SimSun" charset="0"/>
              <a:cs typeface="Times New Roman" charset="0"/>
            </a:endParaRPr>
          </a:p>
        </p:txBody>
      </p:sp>
      <p:sp>
        <p:nvSpPr>
          <p:cNvPr id="20484" name="Text Box 3"/>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000000"/>
                </a:solidFill>
              </a:rPr>
              <a:t>298</a:t>
            </a:r>
          </a:p>
        </p:txBody>
      </p:sp>
      <p:pic>
        <p:nvPicPr>
          <p:cNvPr id="2048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692275"/>
            <a:ext cx="8810625"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90600" y="-228600"/>
            <a:ext cx="8153400" cy="1676400"/>
          </a:xfrm>
          <a:solidFill>
            <a:srgbClr val="000000"/>
          </a:solidFill>
          <a:ln>
            <a:solidFill>
              <a:srgbClr val="000000"/>
            </a:solidFill>
          </a:ln>
        </p:spPr>
        <p:txBody>
          <a:bodyPr anchor="ctr" anchorCtr="1"/>
          <a:lstStyle/>
          <a:p>
            <a:pPr algn="ctr" eaLnBrk="1" hangingPunct="1"/>
            <a:r>
              <a:rPr lang="en-US" altLang="zh-CN" sz="3600">
                <a:solidFill>
                  <a:srgbClr val="FFFFFF"/>
                </a:solidFill>
                <a:latin typeface="Times New Roman" charset="0"/>
                <a:ea typeface="SimSun" charset="0"/>
                <a:cs typeface="Times New Roman" charset="0"/>
              </a:rPr>
              <a:t>Hồi hương từ chốn lưu đày</a:t>
            </a:r>
            <a:endParaRPr lang="en-US" sz="3600" b="1">
              <a:solidFill>
                <a:srgbClr val="FFFFFF"/>
              </a:solidFill>
              <a:latin typeface="Times New Roman" charset="0"/>
              <a:ea typeface="SimSun" charset="0"/>
              <a:cs typeface="Times New Roman" charset="0"/>
            </a:endParaRPr>
          </a:p>
        </p:txBody>
      </p:sp>
      <p:sp>
        <p:nvSpPr>
          <p:cNvPr id="21507" name="Text Box 3"/>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chemeClr val="bg1"/>
                </a:solidFill>
              </a:rPr>
              <a:t>295</a:t>
            </a:r>
          </a:p>
        </p:txBody>
      </p:sp>
      <p:pic>
        <p:nvPicPr>
          <p:cNvPr id="21508" name="Picture 4"/>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90600" y="1524000"/>
            <a:ext cx="81534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p:cNvSpPr txBox="1">
            <a:spLocks noChangeArrowheads="1"/>
          </p:cNvSpPr>
          <p:nvPr/>
        </p:nvSpPr>
        <p:spPr bwMode="auto">
          <a:xfrm>
            <a:off x="1050925" y="838200"/>
            <a:ext cx="8093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1800" b="1" dirty="0">
                <a:solidFill>
                  <a:srgbClr val="FFFFFF"/>
                </a:solidFill>
                <a:latin typeface="Arial Narrow" charset="0"/>
                <a:ea typeface="SimSun" charset="0"/>
                <a:cs typeface="Times New Roman" charset="0"/>
              </a:rPr>
              <a:t>John H. Walton, </a:t>
            </a:r>
            <a:r>
              <a:rPr lang="en-US" altLang="zh-CN" sz="1800" b="1" i="1" dirty="0">
                <a:solidFill>
                  <a:srgbClr val="FFFFFF"/>
                </a:solidFill>
                <a:latin typeface="Arial Narrow" charset="0"/>
                <a:ea typeface="SimSun" charset="0"/>
                <a:cs typeface="Times New Roman" charset="0"/>
              </a:rPr>
              <a:t>Chronological and Background Charts of the Old Testament</a:t>
            </a:r>
            <a:r>
              <a:rPr lang="en-US" altLang="zh-CN" sz="1800" b="1" dirty="0">
                <a:solidFill>
                  <a:srgbClr val="FFFFFF"/>
                </a:solidFill>
                <a:latin typeface="Arial Narrow" charset="0"/>
                <a:ea typeface="SimSun" charset="0"/>
                <a:cs typeface="Times New Roman" charset="0"/>
              </a:rPr>
              <a:t>, 35 &amp; John A. Martin, “Ezra,” in The</a:t>
            </a:r>
            <a:r>
              <a:rPr lang="en-US" altLang="zh-CN" sz="1800" b="1" i="1" dirty="0">
                <a:solidFill>
                  <a:srgbClr val="FFFFFF"/>
                </a:solidFill>
                <a:latin typeface="Arial Narrow" charset="0"/>
                <a:ea typeface="SimSun" charset="0"/>
                <a:cs typeface="Times New Roman" charset="0"/>
              </a:rPr>
              <a:t> Bible Knowledge Commentary</a:t>
            </a:r>
            <a:r>
              <a:rPr lang="en-US" altLang="zh-CN" sz="1800" b="1" dirty="0">
                <a:solidFill>
                  <a:srgbClr val="FFFFFF"/>
                </a:solidFill>
                <a:latin typeface="Arial Narrow" charset="0"/>
                <a:ea typeface="SimSun" charset="0"/>
                <a:cs typeface="Times New Roman" charset="0"/>
              </a:rPr>
              <a:t>, 1:652, adapted</a:t>
            </a:r>
            <a:endParaRPr lang="en-US" sz="1800" b="1" dirty="0">
              <a:solidFill>
                <a:srgbClr val="FFFFFF"/>
              </a:solidFill>
              <a:latin typeface="Arial Narrow" charset="0"/>
              <a:ea typeface="SimSu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9144000" cy="1219200"/>
          </a:xfrm>
          <a:solidFill>
            <a:srgbClr val="FFFFFF"/>
          </a:solidFill>
          <a:ln>
            <a:solidFill>
              <a:srgbClr val="000000"/>
            </a:solidFill>
          </a:ln>
        </p:spPr>
        <p:txBody>
          <a:bodyPr anchor="ctr" anchorCtr="1"/>
          <a:lstStyle/>
          <a:p>
            <a:pPr algn="ctr" eaLnBrk="1" hangingPunct="1"/>
            <a:r>
              <a:rPr lang="en-US" altLang="zh-CN" sz="3600">
                <a:solidFill>
                  <a:schemeClr val="bg1"/>
                </a:solidFill>
                <a:latin typeface="Times New Roman" charset="0"/>
                <a:ea typeface="SimSun" charset="0"/>
                <a:cs typeface="Times New Roman" charset="0"/>
              </a:rPr>
              <a:t>Hồi hương từ chốn lưu đày</a:t>
            </a:r>
            <a:r>
              <a:rPr lang="en-US" altLang="zh-CN" sz="3600">
                <a:solidFill>
                  <a:schemeClr val="bg1"/>
                </a:solidFill>
                <a:latin typeface="Arial Black" charset="0"/>
                <a:ea typeface="SimSun" charset="0"/>
                <a:cs typeface="Times New Roman" charset="0"/>
              </a:rPr>
              <a:t/>
            </a:r>
            <a:br>
              <a:rPr lang="en-US" altLang="zh-CN" sz="3600">
                <a:solidFill>
                  <a:schemeClr val="bg1"/>
                </a:solidFill>
                <a:latin typeface="Arial Black" charset="0"/>
                <a:ea typeface="SimSun" charset="0"/>
                <a:cs typeface="Times New Roman" charset="0"/>
              </a:rPr>
            </a:br>
            <a:r>
              <a:rPr lang="en-US" altLang="zh-CN" sz="1800" b="1">
                <a:solidFill>
                  <a:schemeClr val="bg1"/>
                </a:solidFill>
                <a:latin typeface="Arial Narrow" charset="0"/>
                <a:ea typeface="SimSun" charset="0"/>
                <a:cs typeface="Times New Roman" charset="0"/>
              </a:rPr>
              <a:t>John H. Walton, </a:t>
            </a:r>
            <a:r>
              <a:rPr lang="en-US" altLang="zh-CN" sz="1800" b="1" i="1">
                <a:solidFill>
                  <a:schemeClr val="bg1"/>
                </a:solidFill>
                <a:latin typeface="Arial Narrow" charset="0"/>
                <a:ea typeface="SimSun" charset="0"/>
                <a:cs typeface="Times New Roman" charset="0"/>
              </a:rPr>
              <a:t>Chronological and Background Charts of the Old Testament</a:t>
            </a:r>
            <a:r>
              <a:rPr lang="en-US" altLang="zh-CN" sz="1800" b="1">
                <a:solidFill>
                  <a:schemeClr val="bg1"/>
                </a:solidFill>
                <a:latin typeface="Arial Narrow" charset="0"/>
                <a:ea typeface="SimSun" charset="0"/>
                <a:cs typeface="Times New Roman" charset="0"/>
              </a:rPr>
              <a:t>, 35 &amp; </a:t>
            </a:r>
            <a:br>
              <a:rPr lang="en-US" altLang="zh-CN" sz="1800" b="1">
                <a:solidFill>
                  <a:schemeClr val="bg1"/>
                </a:solidFill>
                <a:latin typeface="Arial Narrow" charset="0"/>
                <a:ea typeface="SimSun" charset="0"/>
                <a:cs typeface="Times New Roman" charset="0"/>
              </a:rPr>
            </a:br>
            <a:r>
              <a:rPr lang="en-US" altLang="zh-CN" sz="1800" b="1">
                <a:solidFill>
                  <a:schemeClr val="bg1"/>
                </a:solidFill>
                <a:latin typeface="Arial Narrow" charset="0"/>
                <a:ea typeface="SimSun" charset="0"/>
                <a:cs typeface="Times New Roman" charset="0"/>
              </a:rPr>
              <a:t>John A. Martin, “Ezra,” in </a:t>
            </a:r>
            <a:r>
              <a:rPr lang="en-US" altLang="zh-CN" sz="1800" b="1" i="1">
                <a:solidFill>
                  <a:schemeClr val="bg1"/>
                </a:solidFill>
                <a:latin typeface="Arial Narrow" charset="0"/>
                <a:ea typeface="SimSun" charset="0"/>
                <a:cs typeface="Times New Roman" charset="0"/>
              </a:rPr>
              <a:t>The Bible Knowledge Commentary</a:t>
            </a:r>
            <a:r>
              <a:rPr lang="en-US" altLang="zh-CN" sz="1800" b="1">
                <a:solidFill>
                  <a:schemeClr val="bg1"/>
                </a:solidFill>
                <a:latin typeface="Arial Narrow" charset="0"/>
                <a:ea typeface="SimSun" charset="0"/>
                <a:cs typeface="Times New Roman" charset="0"/>
              </a:rPr>
              <a:t>, 1:652, adapted</a:t>
            </a:r>
            <a:endParaRPr lang="en-US" sz="1800" b="1">
              <a:solidFill>
                <a:schemeClr val="bg1"/>
              </a:solidFill>
              <a:latin typeface="Arial Narrow" charset="0"/>
              <a:ea typeface="SimSun" charset="0"/>
              <a:cs typeface="Times New Roman" charset="0"/>
            </a:endParaRPr>
          </a:p>
        </p:txBody>
      </p:sp>
      <p:sp>
        <p:nvSpPr>
          <p:cNvPr id="22531" name="Text Box 3"/>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chemeClr val="bg1"/>
                </a:solidFill>
              </a:rPr>
              <a:t>295</a:t>
            </a:r>
          </a:p>
        </p:txBody>
      </p:sp>
      <p:grpSp>
        <p:nvGrpSpPr>
          <p:cNvPr id="22532" name="Group 4"/>
          <p:cNvGrpSpPr>
            <a:grpSpLocks/>
          </p:cNvGrpSpPr>
          <p:nvPr/>
        </p:nvGrpSpPr>
        <p:grpSpPr bwMode="auto">
          <a:xfrm>
            <a:off x="609600" y="1143000"/>
            <a:ext cx="8534400" cy="5715000"/>
            <a:chOff x="0" y="0"/>
            <a:chExt cx="3612" cy="3645"/>
          </a:xfrm>
        </p:grpSpPr>
        <p:grpSp>
          <p:nvGrpSpPr>
            <p:cNvPr id="22533" name="Group 5"/>
            <p:cNvGrpSpPr>
              <a:grpSpLocks/>
            </p:cNvGrpSpPr>
            <p:nvPr/>
          </p:nvGrpSpPr>
          <p:grpSpPr bwMode="auto">
            <a:xfrm>
              <a:off x="0" y="0"/>
              <a:ext cx="903" cy="384"/>
              <a:chOff x="0" y="0"/>
              <a:chExt cx="903" cy="384"/>
            </a:xfrm>
          </p:grpSpPr>
          <p:sp>
            <p:nvSpPr>
              <p:cNvPr id="22603" name="Rectangle 6"/>
              <p:cNvSpPr>
                <a:spLocks noChangeArrowheads="1"/>
              </p:cNvSpPr>
              <p:nvPr/>
            </p:nvSpPr>
            <p:spPr bwMode="auto">
              <a:xfrm>
                <a:off x="0" y="0"/>
                <a:ext cx="903" cy="38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2000" b="1">
                    <a:solidFill>
                      <a:srgbClr val="FFFFFF"/>
                    </a:solidFill>
                  </a:rPr>
                  <a:t>HỒI HƯƠNG</a:t>
                </a:r>
              </a:p>
            </p:txBody>
          </p:sp>
          <p:sp>
            <p:nvSpPr>
              <p:cNvPr id="22604" name="Rectangle 7"/>
              <p:cNvSpPr>
                <a:spLocks noChangeArrowheads="1"/>
              </p:cNvSpPr>
              <p:nvPr/>
            </p:nvSpPr>
            <p:spPr bwMode="auto">
              <a:xfrm>
                <a:off x="0" y="0"/>
                <a:ext cx="903" cy="38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34" name="Group 8"/>
            <p:cNvGrpSpPr>
              <a:grpSpLocks/>
            </p:cNvGrpSpPr>
            <p:nvPr/>
          </p:nvGrpSpPr>
          <p:grpSpPr bwMode="auto">
            <a:xfrm>
              <a:off x="903" y="0"/>
              <a:ext cx="903" cy="384"/>
              <a:chOff x="903" y="0"/>
              <a:chExt cx="903" cy="384"/>
            </a:xfrm>
          </p:grpSpPr>
          <p:sp>
            <p:nvSpPr>
              <p:cNvPr id="22601" name="Rectangle 9"/>
              <p:cNvSpPr>
                <a:spLocks noChangeArrowheads="1"/>
              </p:cNvSpPr>
              <p:nvPr/>
            </p:nvSpPr>
            <p:spPr bwMode="auto">
              <a:xfrm>
                <a:off x="903" y="0"/>
                <a:ext cx="903" cy="38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2000" b="1">
                    <a:solidFill>
                      <a:srgbClr val="FFFFFF"/>
                    </a:solidFill>
                  </a:rPr>
                  <a:t>THỨ NHẤT</a:t>
                </a:r>
              </a:p>
            </p:txBody>
          </p:sp>
          <p:sp>
            <p:nvSpPr>
              <p:cNvPr id="22602" name="Rectangle 10"/>
              <p:cNvSpPr>
                <a:spLocks noChangeArrowheads="1"/>
              </p:cNvSpPr>
              <p:nvPr/>
            </p:nvSpPr>
            <p:spPr bwMode="auto">
              <a:xfrm>
                <a:off x="903" y="0"/>
                <a:ext cx="903" cy="38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35" name="Group 11"/>
            <p:cNvGrpSpPr>
              <a:grpSpLocks/>
            </p:cNvGrpSpPr>
            <p:nvPr/>
          </p:nvGrpSpPr>
          <p:grpSpPr bwMode="auto">
            <a:xfrm>
              <a:off x="1806" y="0"/>
              <a:ext cx="903" cy="384"/>
              <a:chOff x="1806" y="0"/>
              <a:chExt cx="903" cy="384"/>
            </a:xfrm>
          </p:grpSpPr>
          <p:sp>
            <p:nvSpPr>
              <p:cNvPr id="22599" name="Rectangle 12"/>
              <p:cNvSpPr>
                <a:spLocks noChangeArrowheads="1"/>
              </p:cNvSpPr>
              <p:nvPr/>
            </p:nvSpPr>
            <p:spPr bwMode="auto">
              <a:xfrm>
                <a:off x="1806" y="0"/>
                <a:ext cx="903" cy="38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2000" b="1">
                    <a:solidFill>
                      <a:srgbClr val="FFFFFF"/>
                    </a:solidFill>
                  </a:rPr>
                  <a:t>THỨ HAI</a:t>
                </a:r>
              </a:p>
            </p:txBody>
          </p:sp>
          <p:sp>
            <p:nvSpPr>
              <p:cNvPr id="22600" name="Rectangle 13"/>
              <p:cNvSpPr>
                <a:spLocks noChangeArrowheads="1"/>
              </p:cNvSpPr>
              <p:nvPr/>
            </p:nvSpPr>
            <p:spPr bwMode="auto">
              <a:xfrm>
                <a:off x="1806" y="0"/>
                <a:ext cx="903" cy="38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36" name="Group 14"/>
            <p:cNvGrpSpPr>
              <a:grpSpLocks/>
            </p:cNvGrpSpPr>
            <p:nvPr/>
          </p:nvGrpSpPr>
          <p:grpSpPr bwMode="auto">
            <a:xfrm>
              <a:off x="2709" y="0"/>
              <a:ext cx="903" cy="384"/>
              <a:chOff x="2709" y="0"/>
              <a:chExt cx="903" cy="384"/>
            </a:xfrm>
          </p:grpSpPr>
          <p:sp>
            <p:nvSpPr>
              <p:cNvPr id="22597" name="Rectangle 15"/>
              <p:cNvSpPr>
                <a:spLocks noChangeArrowheads="1"/>
              </p:cNvSpPr>
              <p:nvPr/>
            </p:nvSpPr>
            <p:spPr bwMode="auto">
              <a:xfrm>
                <a:off x="2709" y="0"/>
                <a:ext cx="903" cy="38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2000" b="1">
                    <a:solidFill>
                      <a:srgbClr val="FFFFFF"/>
                    </a:solidFill>
                  </a:rPr>
                  <a:t>THỨ BA</a:t>
                </a:r>
              </a:p>
            </p:txBody>
          </p:sp>
          <p:sp>
            <p:nvSpPr>
              <p:cNvPr id="22598" name="Rectangle 16"/>
              <p:cNvSpPr>
                <a:spLocks noChangeArrowheads="1"/>
              </p:cNvSpPr>
              <p:nvPr/>
            </p:nvSpPr>
            <p:spPr bwMode="auto">
              <a:xfrm>
                <a:off x="2709" y="0"/>
                <a:ext cx="903" cy="38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37" name="Group 17"/>
            <p:cNvGrpSpPr>
              <a:grpSpLocks/>
            </p:cNvGrpSpPr>
            <p:nvPr/>
          </p:nvGrpSpPr>
          <p:grpSpPr bwMode="auto">
            <a:xfrm>
              <a:off x="0" y="384"/>
              <a:ext cx="903" cy="614"/>
              <a:chOff x="0" y="384"/>
              <a:chExt cx="903" cy="614"/>
            </a:xfrm>
          </p:grpSpPr>
          <p:sp>
            <p:nvSpPr>
              <p:cNvPr id="22595" name="Rectangle 18"/>
              <p:cNvSpPr>
                <a:spLocks noChangeArrowheads="1"/>
              </p:cNvSpPr>
              <p:nvPr/>
            </p:nvSpPr>
            <p:spPr bwMode="auto">
              <a:xfrm>
                <a:off x="0" y="384"/>
                <a:ext cx="903" cy="61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b="1">
                    <a:solidFill>
                      <a:srgbClr val="FFFFFF"/>
                    </a:solidFill>
                    <a:latin typeface="Tahoma" charset="0"/>
                    <a:cs typeface="Tahoma" charset="0"/>
                  </a:rPr>
                  <a:t>Câu tham khảo</a:t>
                </a:r>
                <a:endParaRPr lang="en-US" sz="2000" b="1">
                  <a:solidFill>
                    <a:srgbClr val="FFFFFF"/>
                  </a:solidFill>
                  <a:latin typeface="Tahoma" charset="0"/>
                </a:endParaRPr>
              </a:p>
            </p:txBody>
          </p:sp>
          <p:sp>
            <p:nvSpPr>
              <p:cNvPr id="22596" name="Rectangle 19"/>
              <p:cNvSpPr>
                <a:spLocks noChangeArrowheads="1"/>
              </p:cNvSpPr>
              <p:nvPr/>
            </p:nvSpPr>
            <p:spPr bwMode="auto">
              <a:xfrm>
                <a:off x="0" y="384"/>
                <a:ext cx="903" cy="61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38" name="Group 20"/>
            <p:cNvGrpSpPr>
              <a:grpSpLocks/>
            </p:cNvGrpSpPr>
            <p:nvPr/>
          </p:nvGrpSpPr>
          <p:grpSpPr bwMode="auto">
            <a:xfrm>
              <a:off x="903" y="384"/>
              <a:ext cx="903" cy="614"/>
              <a:chOff x="903" y="384"/>
              <a:chExt cx="903" cy="614"/>
            </a:xfrm>
          </p:grpSpPr>
          <p:sp>
            <p:nvSpPr>
              <p:cNvPr id="22593" name="Rectangle 21"/>
              <p:cNvSpPr>
                <a:spLocks noChangeArrowheads="1"/>
              </p:cNvSpPr>
              <p:nvPr/>
            </p:nvSpPr>
            <p:spPr bwMode="auto">
              <a:xfrm>
                <a:off x="903" y="384"/>
                <a:ext cx="903" cy="61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b="1">
                    <a:solidFill>
                      <a:srgbClr val="FFFFFF"/>
                    </a:solidFill>
                    <a:latin typeface="Tahoma" charset="0"/>
                    <a:cs typeface="Tahoma" charset="0"/>
                  </a:rPr>
                  <a:t>E-xơ-ra 1-6</a:t>
                </a:r>
                <a:endParaRPr lang="en-US" sz="2000" b="1">
                  <a:solidFill>
                    <a:srgbClr val="FFFFFF"/>
                  </a:solidFill>
                  <a:latin typeface="Tahoma" charset="0"/>
                </a:endParaRPr>
              </a:p>
            </p:txBody>
          </p:sp>
          <p:sp>
            <p:nvSpPr>
              <p:cNvPr id="22594" name="Rectangle 22"/>
              <p:cNvSpPr>
                <a:spLocks noChangeArrowheads="1"/>
              </p:cNvSpPr>
              <p:nvPr/>
            </p:nvSpPr>
            <p:spPr bwMode="auto">
              <a:xfrm>
                <a:off x="903" y="384"/>
                <a:ext cx="903" cy="61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39" name="Group 23"/>
            <p:cNvGrpSpPr>
              <a:grpSpLocks/>
            </p:cNvGrpSpPr>
            <p:nvPr/>
          </p:nvGrpSpPr>
          <p:grpSpPr bwMode="auto">
            <a:xfrm>
              <a:off x="1806" y="384"/>
              <a:ext cx="903" cy="614"/>
              <a:chOff x="1806" y="384"/>
              <a:chExt cx="903" cy="614"/>
            </a:xfrm>
          </p:grpSpPr>
          <p:sp>
            <p:nvSpPr>
              <p:cNvPr id="22591" name="Rectangle 24"/>
              <p:cNvSpPr>
                <a:spLocks noChangeArrowheads="1"/>
              </p:cNvSpPr>
              <p:nvPr/>
            </p:nvSpPr>
            <p:spPr bwMode="auto">
              <a:xfrm>
                <a:off x="1806" y="384"/>
                <a:ext cx="903" cy="61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b="1">
                    <a:solidFill>
                      <a:srgbClr val="FFFFFF"/>
                    </a:solidFill>
                  </a:rPr>
                  <a:t>E-xơ-ra</a:t>
                </a:r>
                <a:r>
                  <a:rPr lang="en-US"/>
                  <a:t> </a:t>
                </a:r>
                <a:r>
                  <a:rPr lang="en-US" sz="2000" b="1">
                    <a:solidFill>
                      <a:srgbClr val="FFFFFF"/>
                    </a:solidFill>
                    <a:cs typeface="Tahoma" charset="0"/>
                  </a:rPr>
                  <a:t>7-10</a:t>
                </a:r>
              </a:p>
            </p:txBody>
          </p:sp>
          <p:sp>
            <p:nvSpPr>
              <p:cNvPr id="22592" name="Rectangle 25"/>
              <p:cNvSpPr>
                <a:spLocks noChangeArrowheads="1"/>
              </p:cNvSpPr>
              <p:nvPr/>
            </p:nvSpPr>
            <p:spPr bwMode="auto">
              <a:xfrm>
                <a:off x="1806" y="384"/>
                <a:ext cx="903" cy="61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40" name="Group 26"/>
            <p:cNvGrpSpPr>
              <a:grpSpLocks/>
            </p:cNvGrpSpPr>
            <p:nvPr/>
          </p:nvGrpSpPr>
          <p:grpSpPr bwMode="auto">
            <a:xfrm>
              <a:off x="2709" y="384"/>
              <a:ext cx="903" cy="614"/>
              <a:chOff x="2709" y="384"/>
              <a:chExt cx="903" cy="614"/>
            </a:xfrm>
          </p:grpSpPr>
          <p:sp>
            <p:nvSpPr>
              <p:cNvPr id="22589" name="Rectangle 27"/>
              <p:cNvSpPr>
                <a:spLocks noChangeArrowheads="1"/>
              </p:cNvSpPr>
              <p:nvPr/>
            </p:nvSpPr>
            <p:spPr bwMode="auto">
              <a:xfrm>
                <a:off x="2709" y="384"/>
                <a:ext cx="903" cy="61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2000" b="1">
                    <a:solidFill>
                      <a:srgbClr val="FFFFFF"/>
                    </a:solidFill>
                    <a:cs typeface="Tahoma" charset="0"/>
                  </a:rPr>
                  <a:t>Nê-hê-mi 1-13</a:t>
                </a:r>
                <a:endParaRPr lang="en-US" sz="2000" b="1">
                  <a:solidFill>
                    <a:srgbClr val="FFFFFF"/>
                  </a:solidFill>
                </a:endParaRPr>
              </a:p>
            </p:txBody>
          </p:sp>
          <p:sp>
            <p:nvSpPr>
              <p:cNvPr id="22590" name="Rectangle 28"/>
              <p:cNvSpPr>
                <a:spLocks noChangeArrowheads="1"/>
              </p:cNvSpPr>
              <p:nvPr/>
            </p:nvSpPr>
            <p:spPr bwMode="auto">
              <a:xfrm>
                <a:off x="2709" y="384"/>
                <a:ext cx="903" cy="61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41" name="Group 29"/>
            <p:cNvGrpSpPr>
              <a:grpSpLocks/>
            </p:cNvGrpSpPr>
            <p:nvPr/>
          </p:nvGrpSpPr>
          <p:grpSpPr bwMode="auto">
            <a:xfrm>
              <a:off x="0" y="998"/>
              <a:ext cx="903" cy="403"/>
              <a:chOff x="0" y="998"/>
              <a:chExt cx="903" cy="403"/>
            </a:xfrm>
          </p:grpSpPr>
          <p:sp>
            <p:nvSpPr>
              <p:cNvPr id="22587" name="Rectangle 30"/>
              <p:cNvSpPr>
                <a:spLocks noChangeArrowheads="1"/>
              </p:cNvSpPr>
              <p:nvPr/>
            </p:nvSpPr>
            <p:spPr bwMode="auto">
              <a:xfrm>
                <a:off x="0" y="998"/>
                <a:ext cx="903"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b="1">
                    <a:solidFill>
                      <a:srgbClr val="FFFFFF"/>
                    </a:solidFill>
                    <a:latin typeface="Tahoma" charset="0"/>
                    <a:cs typeface="Tahoma" charset="0"/>
                  </a:rPr>
                  <a:t>Niên đại</a:t>
                </a:r>
                <a:endParaRPr lang="en-US" sz="2000" b="1">
                  <a:solidFill>
                    <a:srgbClr val="FFFFFF"/>
                  </a:solidFill>
                  <a:latin typeface="Tahoma" charset="0"/>
                </a:endParaRPr>
              </a:p>
            </p:txBody>
          </p:sp>
          <p:sp>
            <p:nvSpPr>
              <p:cNvPr id="22588" name="Rectangle 31"/>
              <p:cNvSpPr>
                <a:spLocks noChangeArrowheads="1"/>
              </p:cNvSpPr>
              <p:nvPr/>
            </p:nvSpPr>
            <p:spPr bwMode="auto">
              <a:xfrm>
                <a:off x="0" y="998"/>
                <a:ext cx="903"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42" name="Group 32"/>
            <p:cNvGrpSpPr>
              <a:grpSpLocks/>
            </p:cNvGrpSpPr>
            <p:nvPr/>
          </p:nvGrpSpPr>
          <p:grpSpPr bwMode="auto">
            <a:xfrm>
              <a:off x="903" y="998"/>
              <a:ext cx="903" cy="403"/>
              <a:chOff x="903" y="998"/>
              <a:chExt cx="903" cy="403"/>
            </a:xfrm>
          </p:grpSpPr>
          <p:sp>
            <p:nvSpPr>
              <p:cNvPr id="22585" name="Rectangle 33"/>
              <p:cNvSpPr>
                <a:spLocks noChangeArrowheads="1"/>
              </p:cNvSpPr>
              <p:nvPr/>
            </p:nvSpPr>
            <p:spPr bwMode="auto">
              <a:xfrm>
                <a:off x="903" y="998"/>
                <a:ext cx="903"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b="1">
                    <a:solidFill>
                      <a:srgbClr val="FFFFFF"/>
                    </a:solidFill>
                    <a:cs typeface="Tahoma" charset="0"/>
                  </a:rPr>
                  <a:t>538 TC.</a:t>
                </a:r>
                <a:endParaRPr lang="en-US" sz="2000" b="1">
                  <a:solidFill>
                    <a:srgbClr val="FFFFFF"/>
                  </a:solidFill>
                </a:endParaRPr>
              </a:p>
            </p:txBody>
          </p:sp>
          <p:sp>
            <p:nvSpPr>
              <p:cNvPr id="22586" name="Rectangle 34"/>
              <p:cNvSpPr>
                <a:spLocks noChangeArrowheads="1"/>
              </p:cNvSpPr>
              <p:nvPr/>
            </p:nvSpPr>
            <p:spPr bwMode="auto">
              <a:xfrm>
                <a:off x="903" y="998"/>
                <a:ext cx="903"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43" name="Group 35"/>
            <p:cNvGrpSpPr>
              <a:grpSpLocks/>
            </p:cNvGrpSpPr>
            <p:nvPr/>
          </p:nvGrpSpPr>
          <p:grpSpPr bwMode="auto">
            <a:xfrm>
              <a:off x="1806" y="998"/>
              <a:ext cx="903" cy="403"/>
              <a:chOff x="1806" y="998"/>
              <a:chExt cx="903" cy="403"/>
            </a:xfrm>
          </p:grpSpPr>
          <p:sp>
            <p:nvSpPr>
              <p:cNvPr id="22583" name="Rectangle 36"/>
              <p:cNvSpPr>
                <a:spLocks noChangeArrowheads="1"/>
              </p:cNvSpPr>
              <p:nvPr/>
            </p:nvSpPr>
            <p:spPr bwMode="auto">
              <a:xfrm>
                <a:off x="1806" y="998"/>
                <a:ext cx="903"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b="1">
                    <a:solidFill>
                      <a:srgbClr val="FFFFFF"/>
                    </a:solidFill>
                    <a:cs typeface="Tahoma" charset="0"/>
                  </a:rPr>
                  <a:t>458 TC.</a:t>
                </a:r>
                <a:endParaRPr lang="en-US" sz="2000" b="1">
                  <a:solidFill>
                    <a:srgbClr val="FFFFFF"/>
                  </a:solidFill>
                </a:endParaRPr>
              </a:p>
            </p:txBody>
          </p:sp>
          <p:sp>
            <p:nvSpPr>
              <p:cNvPr id="22584" name="Rectangle 37"/>
              <p:cNvSpPr>
                <a:spLocks noChangeArrowheads="1"/>
              </p:cNvSpPr>
              <p:nvPr/>
            </p:nvSpPr>
            <p:spPr bwMode="auto">
              <a:xfrm>
                <a:off x="1806" y="998"/>
                <a:ext cx="903"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44" name="Group 38"/>
            <p:cNvGrpSpPr>
              <a:grpSpLocks/>
            </p:cNvGrpSpPr>
            <p:nvPr/>
          </p:nvGrpSpPr>
          <p:grpSpPr bwMode="auto">
            <a:xfrm>
              <a:off x="2709" y="998"/>
              <a:ext cx="903" cy="403"/>
              <a:chOff x="2709" y="998"/>
              <a:chExt cx="903" cy="403"/>
            </a:xfrm>
          </p:grpSpPr>
          <p:sp>
            <p:nvSpPr>
              <p:cNvPr id="22581" name="Rectangle 39"/>
              <p:cNvSpPr>
                <a:spLocks noChangeArrowheads="1"/>
              </p:cNvSpPr>
              <p:nvPr/>
            </p:nvSpPr>
            <p:spPr bwMode="auto">
              <a:xfrm>
                <a:off x="2709" y="998"/>
                <a:ext cx="903"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tabLst>
                    <a:tab pos="2559050" algn="l"/>
                  </a:tabLst>
                </a:pPr>
                <a:r>
                  <a:rPr lang="en-US" sz="2000" b="1">
                    <a:solidFill>
                      <a:srgbClr val="FFFFFF"/>
                    </a:solidFill>
                    <a:cs typeface="Tahoma" charset="0"/>
                  </a:rPr>
                  <a:t>444 TC.</a:t>
                </a:r>
                <a:endParaRPr lang="en-US" sz="2000" b="1">
                  <a:solidFill>
                    <a:srgbClr val="FFFFFF"/>
                  </a:solidFill>
                </a:endParaRPr>
              </a:p>
            </p:txBody>
          </p:sp>
          <p:sp>
            <p:nvSpPr>
              <p:cNvPr id="22582" name="Rectangle 40"/>
              <p:cNvSpPr>
                <a:spLocks noChangeArrowheads="1"/>
              </p:cNvSpPr>
              <p:nvPr/>
            </p:nvSpPr>
            <p:spPr bwMode="auto">
              <a:xfrm>
                <a:off x="2709" y="998"/>
                <a:ext cx="903"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45" name="Group 41"/>
            <p:cNvGrpSpPr>
              <a:grpSpLocks/>
            </p:cNvGrpSpPr>
            <p:nvPr/>
          </p:nvGrpSpPr>
          <p:grpSpPr bwMode="auto">
            <a:xfrm>
              <a:off x="0" y="1401"/>
              <a:ext cx="903" cy="633"/>
              <a:chOff x="0" y="1401"/>
              <a:chExt cx="903" cy="633"/>
            </a:xfrm>
          </p:grpSpPr>
          <p:sp>
            <p:nvSpPr>
              <p:cNvPr id="22579" name="Rectangle 42"/>
              <p:cNvSpPr>
                <a:spLocks noChangeArrowheads="1"/>
              </p:cNvSpPr>
              <p:nvPr/>
            </p:nvSpPr>
            <p:spPr bwMode="auto">
              <a:xfrm>
                <a:off x="0" y="1401"/>
                <a:ext cx="903" cy="63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b="1">
                    <a:solidFill>
                      <a:srgbClr val="FFFFFF"/>
                    </a:solidFill>
                    <a:latin typeface="Tahoma" charset="0"/>
                    <a:cs typeface="Tahoma" charset="0"/>
                  </a:rPr>
                  <a:t>Lãnh đạo</a:t>
                </a:r>
                <a:endParaRPr lang="en-US" sz="2000" b="1">
                  <a:solidFill>
                    <a:srgbClr val="FFFFFF"/>
                  </a:solidFill>
                  <a:latin typeface="Tahoma" charset="0"/>
                </a:endParaRPr>
              </a:p>
            </p:txBody>
          </p:sp>
          <p:sp>
            <p:nvSpPr>
              <p:cNvPr id="22580" name="Rectangle 43"/>
              <p:cNvSpPr>
                <a:spLocks noChangeArrowheads="1"/>
              </p:cNvSpPr>
              <p:nvPr/>
            </p:nvSpPr>
            <p:spPr bwMode="auto">
              <a:xfrm>
                <a:off x="0" y="1401"/>
                <a:ext cx="903" cy="63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46" name="Group 44"/>
            <p:cNvGrpSpPr>
              <a:grpSpLocks/>
            </p:cNvGrpSpPr>
            <p:nvPr/>
          </p:nvGrpSpPr>
          <p:grpSpPr bwMode="auto">
            <a:xfrm>
              <a:off x="903" y="1401"/>
              <a:ext cx="903" cy="633"/>
              <a:chOff x="903" y="1401"/>
              <a:chExt cx="903" cy="633"/>
            </a:xfrm>
          </p:grpSpPr>
          <p:sp>
            <p:nvSpPr>
              <p:cNvPr id="22577" name="Rectangle 45"/>
              <p:cNvSpPr>
                <a:spLocks noChangeArrowheads="1"/>
              </p:cNvSpPr>
              <p:nvPr/>
            </p:nvSpPr>
            <p:spPr bwMode="auto">
              <a:xfrm>
                <a:off x="903" y="1401"/>
                <a:ext cx="903" cy="63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lnSpc>
                    <a:spcPct val="80000"/>
                  </a:lnSpc>
                </a:pPr>
                <a:r>
                  <a:rPr lang="en-US" sz="2000" b="1">
                    <a:solidFill>
                      <a:srgbClr val="FFFFFF"/>
                    </a:solidFill>
                    <a:cs typeface="Tahoma" charset="0"/>
                  </a:rPr>
                  <a:t>Sê-ra-gia</a:t>
                </a:r>
                <a:endParaRPr lang="en-US" sz="2000" b="1">
                  <a:solidFill>
                    <a:srgbClr val="FFFFFF"/>
                  </a:solidFill>
                  <a:cs typeface="Times New Roman" charset="0"/>
                </a:endParaRPr>
              </a:p>
              <a:p>
                <a:pPr algn="ctr" eaLnBrk="0" hangingPunct="0">
                  <a:lnSpc>
                    <a:spcPct val="80000"/>
                  </a:lnSpc>
                </a:pPr>
                <a:r>
                  <a:rPr lang="en-US" sz="2000" b="1">
                    <a:solidFill>
                      <a:srgbClr val="FFFFFF"/>
                    </a:solidFill>
                    <a:cs typeface="Tahoma" charset="0"/>
                  </a:rPr>
                  <a:t>Giê-ru-ba-bên</a:t>
                </a:r>
                <a:endParaRPr lang="en-US" sz="2000" b="1">
                  <a:solidFill>
                    <a:srgbClr val="FFFFFF"/>
                  </a:solidFill>
                  <a:cs typeface="Times New Roman" charset="0"/>
                </a:endParaRPr>
              </a:p>
              <a:p>
                <a:pPr algn="ctr" eaLnBrk="0" hangingPunct="0">
                  <a:lnSpc>
                    <a:spcPct val="80000"/>
                  </a:lnSpc>
                </a:pPr>
                <a:r>
                  <a:rPr lang="en-US" sz="2000" b="1">
                    <a:solidFill>
                      <a:srgbClr val="FFFFFF"/>
                    </a:solidFill>
                    <a:cs typeface="Tahoma" charset="0"/>
                  </a:rPr>
                  <a:t>Giê-sua</a:t>
                </a:r>
                <a:endParaRPr lang="en-US" sz="2000" b="1">
                  <a:solidFill>
                    <a:srgbClr val="FFFFFF"/>
                  </a:solidFill>
                </a:endParaRPr>
              </a:p>
            </p:txBody>
          </p:sp>
          <p:sp>
            <p:nvSpPr>
              <p:cNvPr id="22578" name="Rectangle 46"/>
              <p:cNvSpPr>
                <a:spLocks noChangeArrowheads="1"/>
              </p:cNvSpPr>
              <p:nvPr/>
            </p:nvSpPr>
            <p:spPr bwMode="auto">
              <a:xfrm>
                <a:off x="903" y="1401"/>
                <a:ext cx="903" cy="63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47" name="Group 47"/>
            <p:cNvGrpSpPr>
              <a:grpSpLocks/>
            </p:cNvGrpSpPr>
            <p:nvPr/>
          </p:nvGrpSpPr>
          <p:grpSpPr bwMode="auto">
            <a:xfrm>
              <a:off x="1806" y="1401"/>
              <a:ext cx="903" cy="633"/>
              <a:chOff x="1806" y="1401"/>
              <a:chExt cx="903" cy="633"/>
            </a:xfrm>
          </p:grpSpPr>
          <p:sp>
            <p:nvSpPr>
              <p:cNvPr id="22575" name="Rectangle 48"/>
              <p:cNvSpPr>
                <a:spLocks noChangeArrowheads="1"/>
              </p:cNvSpPr>
              <p:nvPr/>
            </p:nvSpPr>
            <p:spPr bwMode="auto">
              <a:xfrm>
                <a:off x="1806" y="1401"/>
                <a:ext cx="903" cy="63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b="1">
                    <a:solidFill>
                      <a:srgbClr val="FFFFFF"/>
                    </a:solidFill>
                    <a:cs typeface="Tahoma" charset="0"/>
                  </a:rPr>
                  <a:t>E-xơ-ra</a:t>
                </a:r>
                <a:endParaRPr lang="en-US" sz="2000" b="1">
                  <a:solidFill>
                    <a:srgbClr val="FFFFFF"/>
                  </a:solidFill>
                </a:endParaRPr>
              </a:p>
            </p:txBody>
          </p:sp>
          <p:sp>
            <p:nvSpPr>
              <p:cNvPr id="22576" name="Rectangle 49"/>
              <p:cNvSpPr>
                <a:spLocks noChangeArrowheads="1"/>
              </p:cNvSpPr>
              <p:nvPr/>
            </p:nvSpPr>
            <p:spPr bwMode="auto">
              <a:xfrm>
                <a:off x="1806" y="1401"/>
                <a:ext cx="903" cy="63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48" name="Group 50"/>
            <p:cNvGrpSpPr>
              <a:grpSpLocks/>
            </p:cNvGrpSpPr>
            <p:nvPr/>
          </p:nvGrpSpPr>
          <p:grpSpPr bwMode="auto">
            <a:xfrm>
              <a:off x="2709" y="1401"/>
              <a:ext cx="903" cy="633"/>
              <a:chOff x="2709" y="1401"/>
              <a:chExt cx="903" cy="633"/>
            </a:xfrm>
          </p:grpSpPr>
          <p:sp>
            <p:nvSpPr>
              <p:cNvPr id="22573" name="Rectangle 51"/>
              <p:cNvSpPr>
                <a:spLocks noChangeArrowheads="1"/>
              </p:cNvSpPr>
              <p:nvPr/>
            </p:nvSpPr>
            <p:spPr bwMode="auto">
              <a:xfrm>
                <a:off x="2709" y="1401"/>
                <a:ext cx="903" cy="63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2000" b="1">
                    <a:solidFill>
                      <a:srgbClr val="FFFFFF"/>
                    </a:solidFill>
                    <a:cs typeface="Tahoma" charset="0"/>
                  </a:rPr>
                  <a:t>Nê-hê-mi</a:t>
                </a:r>
                <a:endParaRPr lang="en-US" sz="2000" b="1">
                  <a:solidFill>
                    <a:srgbClr val="FFFFFF"/>
                  </a:solidFill>
                </a:endParaRPr>
              </a:p>
            </p:txBody>
          </p:sp>
          <p:sp>
            <p:nvSpPr>
              <p:cNvPr id="22574" name="Rectangle 52"/>
              <p:cNvSpPr>
                <a:spLocks noChangeArrowheads="1"/>
              </p:cNvSpPr>
              <p:nvPr/>
            </p:nvSpPr>
            <p:spPr bwMode="auto">
              <a:xfrm>
                <a:off x="2709" y="1401"/>
                <a:ext cx="903" cy="63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49" name="Group 53"/>
            <p:cNvGrpSpPr>
              <a:grpSpLocks/>
            </p:cNvGrpSpPr>
            <p:nvPr/>
          </p:nvGrpSpPr>
          <p:grpSpPr bwMode="auto">
            <a:xfrm>
              <a:off x="0" y="2034"/>
              <a:ext cx="903" cy="518"/>
              <a:chOff x="0" y="2034"/>
              <a:chExt cx="903" cy="518"/>
            </a:xfrm>
          </p:grpSpPr>
          <p:sp>
            <p:nvSpPr>
              <p:cNvPr id="22571" name="Rectangle 54"/>
              <p:cNvSpPr>
                <a:spLocks noChangeArrowheads="1"/>
              </p:cNvSpPr>
              <p:nvPr/>
            </p:nvSpPr>
            <p:spPr bwMode="auto">
              <a:xfrm>
                <a:off x="0" y="2034"/>
                <a:ext cx="903"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b="1">
                    <a:solidFill>
                      <a:srgbClr val="FFFFFF"/>
                    </a:solidFill>
                    <a:latin typeface="Tahoma" charset="0"/>
                    <a:cs typeface="Tahoma" charset="0"/>
                  </a:rPr>
                  <a:t>Vua Ba-tư</a:t>
                </a:r>
                <a:endParaRPr lang="en-US" sz="2000" b="1">
                  <a:solidFill>
                    <a:srgbClr val="FFFFFF"/>
                  </a:solidFill>
                  <a:latin typeface="Tahoma" charset="0"/>
                </a:endParaRPr>
              </a:p>
            </p:txBody>
          </p:sp>
          <p:sp>
            <p:nvSpPr>
              <p:cNvPr id="22572" name="Rectangle 55"/>
              <p:cNvSpPr>
                <a:spLocks noChangeArrowheads="1"/>
              </p:cNvSpPr>
              <p:nvPr/>
            </p:nvSpPr>
            <p:spPr bwMode="auto">
              <a:xfrm>
                <a:off x="0" y="2034"/>
                <a:ext cx="903"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50" name="Group 56"/>
            <p:cNvGrpSpPr>
              <a:grpSpLocks/>
            </p:cNvGrpSpPr>
            <p:nvPr/>
          </p:nvGrpSpPr>
          <p:grpSpPr bwMode="auto">
            <a:xfrm>
              <a:off x="903" y="2034"/>
              <a:ext cx="903" cy="518"/>
              <a:chOff x="903" y="2034"/>
              <a:chExt cx="903" cy="518"/>
            </a:xfrm>
          </p:grpSpPr>
          <p:sp>
            <p:nvSpPr>
              <p:cNvPr id="22569" name="Rectangle 57"/>
              <p:cNvSpPr>
                <a:spLocks noChangeArrowheads="1"/>
              </p:cNvSpPr>
              <p:nvPr/>
            </p:nvSpPr>
            <p:spPr bwMode="auto">
              <a:xfrm>
                <a:off x="903" y="2034"/>
                <a:ext cx="903"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b="1">
                    <a:solidFill>
                      <a:srgbClr val="FFFFFF"/>
                    </a:solidFill>
                    <a:cs typeface="Tahoma" charset="0"/>
                  </a:rPr>
                  <a:t>Sy-ru</a:t>
                </a:r>
                <a:endParaRPr lang="en-US" sz="2000" b="1">
                  <a:solidFill>
                    <a:srgbClr val="FFFFFF"/>
                  </a:solidFill>
                </a:endParaRPr>
              </a:p>
            </p:txBody>
          </p:sp>
          <p:sp>
            <p:nvSpPr>
              <p:cNvPr id="22570" name="Rectangle 58"/>
              <p:cNvSpPr>
                <a:spLocks noChangeArrowheads="1"/>
              </p:cNvSpPr>
              <p:nvPr/>
            </p:nvSpPr>
            <p:spPr bwMode="auto">
              <a:xfrm>
                <a:off x="903" y="2034"/>
                <a:ext cx="903"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51" name="Group 59"/>
            <p:cNvGrpSpPr>
              <a:grpSpLocks/>
            </p:cNvGrpSpPr>
            <p:nvPr/>
          </p:nvGrpSpPr>
          <p:grpSpPr bwMode="auto">
            <a:xfrm>
              <a:off x="1806" y="2034"/>
              <a:ext cx="903" cy="518"/>
              <a:chOff x="1806" y="2034"/>
              <a:chExt cx="903" cy="518"/>
            </a:xfrm>
          </p:grpSpPr>
          <p:sp>
            <p:nvSpPr>
              <p:cNvPr id="22567" name="Rectangle 60"/>
              <p:cNvSpPr>
                <a:spLocks noChangeArrowheads="1"/>
              </p:cNvSpPr>
              <p:nvPr/>
            </p:nvSpPr>
            <p:spPr bwMode="auto">
              <a:xfrm>
                <a:off x="1806" y="2034"/>
                <a:ext cx="903"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b="1">
                    <a:solidFill>
                      <a:srgbClr val="FFFFFF"/>
                    </a:solidFill>
                    <a:cs typeface="Tahoma" charset="0"/>
                  </a:rPr>
                  <a:t>Ạc-ta-xét-xe</a:t>
                </a:r>
                <a:endParaRPr lang="en-US" sz="2000" b="1">
                  <a:solidFill>
                    <a:srgbClr val="FFFFFF"/>
                  </a:solidFill>
                  <a:cs typeface="Times New Roman" charset="0"/>
                </a:endParaRPr>
              </a:p>
              <a:p>
                <a:pPr algn="ctr" eaLnBrk="0" hangingPunct="0"/>
                <a:r>
                  <a:rPr lang="en-US" sz="2000" b="1">
                    <a:solidFill>
                      <a:srgbClr val="FFFFFF"/>
                    </a:solidFill>
                    <a:cs typeface="Tahoma" charset="0"/>
                  </a:rPr>
                  <a:t>Longimanus</a:t>
                </a:r>
                <a:endParaRPr lang="en-US" sz="2000" b="1">
                  <a:solidFill>
                    <a:srgbClr val="FFFFFF"/>
                  </a:solidFill>
                </a:endParaRPr>
              </a:p>
            </p:txBody>
          </p:sp>
          <p:sp>
            <p:nvSpPr>
              <p:cNvPr id="22568" name="Rectangle 61"/>
              <p:cNvSpPr>
                <a:spLocks noChangeArrowheads="1"/>
              </p:cNvSpPr>
              <p:nvPr/>
            </p:nvSpPr>
            <p:spPr bwMode="auto">
              <a:xfrm>
                <a:off x="1806" y="2034"/>
                <a:ext cx="903"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52" name="Group 62"/>
            <p:cNvGrpSpPr>
              <a:grpSpLocks/>
            </p:cNvGrpSpPr>
            <p:nvPr/>
          </p:nvGrpSpPr>
          <p:grpSpPr bwMode="auto">
            <a:xfrm>
              <a:off x="2709" y="2034"/>
              <a:ext cx="903" cy="518"/>
              <a:chOff x="2709" y="2034"/>
              <a:chExt cx="903" cy="518"/>
            </a:xfrm>
          </p:grpSpPr>
          <p:sp>
            <p:nvSpPr>
              <p:cNvPr id="22565" name="Rectangle 63"/>
              <p:cNvSpPr>
                <a:spLocks noChangeArrowheads="1"/>
              </p:cNvSpPr>
              <p:nvPr/>
            </p:nvSpPr>
            <p:spPr bwMode="auto">
              <a:xfrm>
                <a:off x="2709" y="2034"/>
                <a:ext cx="903"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b="1">
                    <a:solidFill>
                      <a:srgbClr val="FFFFFF"/>
                    </a:solidFill>
                    <a:cs typeface="Tahoma" charset="0"/>
                  </a:rPr>
                  <a:t>Ạc-ta-xét-xe </a:t>
                </a:r>
                <a:r>
                  <a:rPr lang="en-US" sz="2000" b="1">
                    <a:solidFill>
                      <a:srgbClr val="FFFFFF"/>
                    </a:solidFill>
                    <a:cs typeface="Times New Roman" charset="0"/>
                  </a:rPr>
                  <a:t>Longimanus</a:t>
                </a:r>
                <a:endParaRPr lang="en-US" sz="2000" b="1">
                  <a:solidFill>
                    <a:srgbClr val="FFFFFF"/>
                  </a:solidFill>
                </a:endParaRPr>
              </a:p>
            </p:txBody>
          </p:sp>
          <p:sp>
            <p:nvSpPr>
              <p:cNvPr id="22566" name="Rectangle 64"/>
              <p:cNvSpPr>
                <a:spLocks noChangeArrowheads="1"/>
              </p:cNvSpPr>
              <p:nvPr/>
            </p:nvSpPr>
            <p:spPr bwMode="auto">
              <a:xfrm>
                <a:off x="2709" y="2034"/>
                <a:ext cx="903"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53" name="Group 65"/>
            <p:cNvGrpSpPr>
              <a:grpSpLocks/>
            </p:cNvGrpSpPr>
            <p:nvPr/>
          </p:nvGrpSpPr>
          <p:grpSpPr bwMode="auto">
            <a:xfrm>
              <a:off x="0" y="2552"/>
              <a:ext cx="903" cy="1093"/>
              <a:chOff x="0" y="2552"/>
              <a:chExt cx="903" cy="1093"/>
            </a:xfrm>
          </p:grpSpPr>
          <p:sp>
            <p:nvSpPr>
              <p:cNvPr id="22563" name="Rectangle 66"/>
              <p:cNvSpPr>
                <a:spLocks noChangeArrowheads="1"/>
              </p:cNvSpPr>
              <p:nvPr/>
            </p:nvSpPr>
            <p:spPr bwMode="auto">
              <a:xfrm>
                <a:off x="0" y="2552"/>
                <a:ext cx="903" cy="109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b="1">
                    <a:solidFill>
                      <a:srgbClr val="FFFFFF"/>
                    </a:solidFill>
                    <a:latin typeface="Tahoma" charset="0"/>
                    <a:cs typeface="Tahoma" charset="0"/>
                  </a:rPr>
                  <a:t>Các điều khoản của chiếu chỉ</a:t>
                </a:r>
                <a:endParaRPr lang="en-US" sz="2000" b="1">
                  <a:solidFill>
                    <a:srgbClr val="FFFFFF"/>
                  </a:solidFill>
                  <a:latin typeface="Tahoma" charset="0"/>
                </a:endParaRPr>
              </a:p>
            </p:txBody>
          </p:sp>
          <p:sp>
            <p:nvSpPr>
              <p:cNvPr id="22564" name="Rectangle 67"/>
              <p:cNvSpPr>
                <a:spLocks noChangeArrowheads="1"/>
              </p:cNvSpPr>
              <p:nvPr/>
            </p:nvSpPr>
            <p:spPr bwMode="auto">
              <a:xfrm>
                <a:off x="0" y="2552"/>
                <a:ext cx="903" cy="109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54" name="Group 68"/>
            <p:cNvGrpSpPr>
              <a:grpSpLocks/>
            </p:cNvGrpSpPr>
            <p:nvPr/>
          </p:nvGrpSpPr>
          <p:grpSpPr bwMode="auto">
            <a:xfrm>
              <a:off x="903" y="2552"/>
              <a:ext cx="903" cy="1093"/>
              <a:chOff x="903" y="2552"/>
              <a:chExt cx="903" cy="1093"/>
            </a:xfrm>
          </p:grpSpPr>
          <p:sp>
            <p:nvSpPr>
              <p:cNvPr id="22561" name="Rectangle 69"/>
              <p:cNvSpPr>
                <a:spLocks noChangeArrowheads="1"/>
              </p:cNvSpPr>
              <p:nvPr/>
            </p:nvSpPr>
            <p:spPr bwMode="auto">
              <a:xfrm>
                <a:off x="903" y="2552"/>
                <a:ext cx="903" cy="109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lnSpc>
                    <a:spcPct val="80000"/>
                  </a:lnSpc>
                </a:pPr>
                <a:r>
                  <a:rPr lang="en-US" sz="1600" b="1">
                    <a:solidFill>
                      <a:srgbClr val="FFFFFF"/>
                    </a:solidFill>
                    <a:latin typeface="Tahoma" charset="0"/>
                    <a:cs typeface="Tahoma" charset="0"/>
                  </a:rPr>
                  <a:t>Những người muốn trở về.</a:t>
                </a:r>
                <a:endParaRPr lang="en-US" sz="1600" b="1">
                  <a:solidFill>
                    <a:srgbClr val="FFFFFF"/>
                  </a:solidFill>
                  <a:latin typeface="Tahoma" charset="0"/>
                  <a:cs typeface="Times New Roman" charset="0"/>
                </a:endParaRPr>
              </a:p>
              <a:p>
                <a:pPr algn="ctr" eaLnBrk="0" hangingPunct="0">
                  <a:lnSpc>
                    <a:spcPct val="80000"/>
                  </a:lnSpc>
                </a:pPr>
                <a:r>
                  <a:rPr lang="en-US" sz="1600" b="1">
                    <a:solidFill>
                      <a:srgbClr val="FFFFFF"/>
                    </a:solidFill>
                    <a:latin typeface="Tahoma" charset="0"/>
                    <a:cs typeface="Tahoma" charset="0"/>
                  </a:rPr>
                  <a:t>Đền thờ được tái dựng, một phần tài chánh từ kho bạc hoàn ggia.</a:t>
                </a:r>
                <a:endParaRPr lang="en-US" sz="1600" b="1">
                  <a:solidFill>
                    <a:srgbClr val="FFFFFF"/>
                  </a:solidFill>
                  <a:latin typeface="Tahoma" charset="0"/>
                  <a:cs typeface="Times New Roman" charset="0"/>
                </a:endParaRPr>
              </a:p>
              <a:p>
                <a:pPr algn="ctr" eaLnBrk="0" hangingPunct="0">
                  <a:lnSpc>
                    <a:spcPct val="80000"/>
                  </a:lnSpc>
                </a:pPr>
                <a:r>
                  <a:rPr lang="en-US" sz="1600" b="1">
                    <a:solidFill>
                      <a:srgbClr val="FFFFFF"/>
                    </a:solidFill>
                    <a:latin typeface="Tahoma" charset="0"/>
                    <a:cs typeface="Tahoma" charset="0"/>
                  </a:rPr>
                  <a:t>Khí dụng được trao trả.</a:t>
                </a:r>
                <a:endParaRPr lang="en-US" sz="1600" b="1">
                  <a:solidFill>
                    <a:srgbClr val="FFFFFF"/>
                  </a:solidFill>
                  <a:latin typeface="Tahoma" charset="0"/>
                </a:endParaRPr>
              </a:p>
            </p:txBody>
          </p:sp>
          <p:sp>
            <p:nvSpPr>
              <p:cNvPr id="22562" name="Rectangle 70"/>
              <p:cNvSpPr>
                <a:spLocks noChangeArrowheads="1"/>
              </p:cNvSpPr>
              <p:nvPr/>
            </p:nvSpPr>
            <p:spPr bwMode="auto">
              <a:xfrm>
                <a:off x="903" y="2552"/>
                <a:ext cx="903" cy="109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55" name="Group 71"/>
            <p:cNvGrpSpPr>
              <a:grpSpLocks/>
            </p:cNvGrpSpPr>
            <p:nvPr/>
          </p:nvGrpSpPr>
          <p:grpSpPr bwMode="auto">
            <a:xfrm>
              <a:off x="1806" y="2552"/>
              <a:ext cx="903" cy="1093"/>
              <a:chOff x="1806" y="2552"/>
              <a:chExt cx="903" cy="1093"/>
            </a:xfrm>
          </p:grpSpPr>
          <p:sp>
            <p:nvSpPr>
              <p:cNvPr id="22559" name="Rectangle 72"/>
              <p:cNvSpPr>
                <a:spLocks noChangeArrowheads="1"/>
              </p:cNvSpPr>
              <p:nvPr/>
            </p:nvSpPr>
            <p:spPr bwMode="auto">
              <a:xfrm>
                <a:off x="1806" y="2552"/>
                <a:ext cx="903" cy="109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lnSpc>
                    <a:spcPct val="80000"/>
                  </a:lnSpc>
                </a:pPr>
                <a:r>
                  <a:rPr lang="en-US" sz="1600" b="1">
                    <a:solidFill>
                      <a:srgbClr val="FFFFFF"/>
                    </a:solidFill>
                    <a:latin typeface="Tahoma" charset="0"/>
                    <a:cs typeface="Tahoma" charset="0"/>
                  </a:rPr>
                  <a:t>Những người muốn trở về.</a:t>
                </a:r>
                <a:endParaRPr lang="en-US" sz="1600" b="1">
                  <a:solidFill>
                    <a:srgbClr val="FFFFFF"/>
                  </a:solidFill>
                  <a:latin typeface="Tahoma" charset="0"/>
                  <a:cs typeface="Times New Roman" charset="0"/>
                </a:endParaRPr>
              </a:p>
              <a:p>
                <a:pPr algn="ctr" eaLnBrk="0" hangingPunct="0">
                  <a:lnSpc>
                    <a:spcPct val="80000"/>
                  </a:lnSpc>
                </a:pPr>
                <a:r>
                  <a:rPr lang="en-US" sz="1600" b="1">
                    <a:solidFill>
                      <a:srgbClr val="FFFFFF"/>
                    </a:solidFill>
                    <a:latin typeface="Tahoma" charset="0"/>
                    <a:cs typeface="Tahoma" charset="0"/>
                  </a:rPr>
                  <a:t>Tài chánh cung cấp bởi khi bạc hoàng gia.</a:t>
                </a:r>
                <a:endParaRPr lang="en-US" sz="1600" b="1">
                  <a:solidFill>
                    <a:srgbClr val="FFFFFF"/>
                  </a:solidFill>
                  <a:latin typeface="Tahoma" charset="0"/>
                  <a:cs typeface="Times New Roman" charset="0"/>
                </a:endParaRPr>
              </a:p>
              <a:p>
                <a:pPr algn="ctr" eaLnBrk="0" hangingPunct="0">
                  <a:lnSpc>
                    <a:spcPct val="80000"/>
                  </a:lnSpc>
                </a:pPr>
                <a:r>
                  <a:rPr lang="en-US" sz="1600" b="1">
                    <a:solidFill>
                      <a:srgbClr val="FFFFFF"/>
                    </a:solidFill>
                    <a:latin typeface="Tahoma" charset="0"/>
                    <a:cs typeface="Tahoma" charset="0"/>
                  </a:rPr>
                  <a:t>Được cho phép có quan án riêng của thành phó.</a:t>
                </a:r>
                <a:endParaRPr lang="en-US" sz="1600" b="1">
                  <a:solidFill>
                    <a:srgbClr val="FFFFFF"/>
                  </a:solidFill>
                  <a:latin typeface="Tahoma" charset="0"/>
                </a:endParaRPr>
              </a:p>
            </p:txBody>
          </p:sp>
          <p:sp>
            <p:nvSpPr>
              <p:cNvPr id="22560" name="Rectangle 73"/>
              <p:cNvSpPr>
                <a:spLocks noChangeArrowheads="1"/>
              </p:cNvSpPr>
              <p:nvPr/>
            </p:nvSpPr>
            <p:spPr bwMode="auto">
              <a:xfrm>
                <a:off x="1806" y="2552"/>
                <a:ext cx="903" cy="109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2556" name="Group 74"/>
            <p:cNvGrpSpPr>
              <a:grpSpLocks/>
            </p:cNvGrpSpPr>
            <p:nvPr/>
          </p:nvGrpSpPr>
          <p:grpSpPr bwMode="auto">
            <a:xfrm>
              <a:off x="2709" y="2552"/>
              <a:ext cx="903" cy="1093"/>
              <a:chOff x="2709" y="2552"/>
              <a:chExt cx="903" cy="1093"/>
            </a:xfrm>
          </p:grpSpPr>
          <p:sp>
            <p:nvSpPr>
              <p:cNvPr id="22557" name="Rectangle 75"/>
              <p:cNvSpPr>
                <a:spLocks noChangeArrowheads="1"/>
              </p:cNvSpPr>
              <p:nvPr/>
            </p:nvSpPr>
            <p:spPr bwMode="auto">
              <a:xfrm>
                <a:off x="2709" y="2552"/>
                <a:ext cx="903" cy="109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1600" b="1">
                    <a:solidFill>
                      <a:srgbClr val="FFFFFF"/>
                    </a:solidFill>
                    <a:latin typeface="Tahoma" charset="0"/>
                    <a:cs typeface="Tahoma" charset="0"/>
                  </a:rPr>
                  <a:t>Được cho phép xây lại tường thành</a:t>
                </a:r>
                <a:endParaRPr lang="en-US" sz="1600" b="1">
                  <a:solidFill>
                    <a:srgbClr val="FFFFFF"/>
                  </a:solidFill>
                  <a:latin typeface="Tahoma" charset="0"/>
                </a:endParaRPr>
              </a:p>
            </p:txBody>
          </p:sp>
          <p:sp>
            <p:nvSpPr>
              <p:cNvPr id="22558" name="Rectangle 76"/>
              <p:cNvSpPr>
                <a:spLocks noChangeArrowheads="1"/>
              </p:cNvSpPr>
              <p:nvPr/>
            </p:nvSpPr>
            <p:spPr bwMode="auto">
              <a:xfrm>
                <a:off x="2709" y="2552"/>
                <a:ext cx="903" cy="109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2029" name="Rectangle 45"/>
          <p:cNvSpPr>
            <a:spLocks noGrp="1" noChangeArrowheads="1"/>
          </p:cNvSpPr>
          <p:nvPr>
            <p:ph type="title"/>
          </p:nvPr>
        </p:nvSpPr>
        <p:spPr>
          <a:xfrm>
            <a:off x="685800" y="457200"/>
            <a:ext cx="7772400" cy="533400"/>
          </a:xfrm>
        </p:spPr>
        <p:txBody>
          <a:bodyPr/>
          <a:lstStyle/>
          <a:p>
            <a:pPr eaLnBrk="1" hangingPunct="1">
              <a:defRPr/>
            </a:pPr>
            <a:r>
              <a:rPr lang="en-US" altLang="zh-CN" sz="3600" smtClean="0">
                <a:solidFill>
                  <a:schemeClr val="bg1"/>
                </a:solidFill>
                <a:latin typeface="Arial Black" pitchFamily="34" charset="0"/>
                <a:ea typeface="SimSun" pitchFamily="2" charset="-122"/>
              </a:rPr>
              <a:t>Returns from Exile</a:t>
            </a:r>
            <a:endParaRPr lang="en-US" smtClean="0">
              <a:ea typeface="+mj-ea"/>
            </a:endParaRPr>
          </a:p>
        </p:txBody>
      </p:sp>
      <p:grpSp>
        <p:nvGrpSpPr>
          <p:cNvPr id="23555" name="Group 4"/>
          <p:cNvGrpSpPr>
            <a:grpSpLocks/>
          </p:cNvGrpSpPr>
          <p:nvPr/>
        </p:nvGrpSpPr>
        <p:grpSpPr bwMode="auto">
          <a:xfrm>
            <a:off x="533400" y="1295400"/>
            <a:ext cx="8505825" cy="5486400"/>
            <a:chOff x="0" y="0"/>
            <a:chExt cx="3612" cy="3474"/>
          </a:xfrm>
        </p:grpSpPr>
        <p:grpSp>
          <p:nvGrpSpPr>
            <p:cNvPr id="23558" name="Group 5"/>
            <p:cNvGrpSpPr>
              <a:grpSpLocks/>
            </p:cNvGrpSpPr>
            <p:nvPr/>
          </p:nvGrpSpPr>
          <p:grpSpPr bwMode="auto">
            <a:xfrm>
              <a:off x="0" y="0"/>
              <a:ext cx="903" cy="384"/>
              <a:chOff x="0" y="0"/>
              <a:chExt cx="903" cy="384"/>
            </a:xfrm>
          </p:grpSpPr>
          <p:sp>
            <p:nvSpPr>
              <p:cNvPr id="23592" name="Rectangle 6"/>
              <p:cNvSpPr>
                <a:spLocks noChangeArrowheads="1"/>
              </p:cNvSpPr>
              <p:nvPr/>
            </p:nvSpPr>
            <p:spPr bwMode="auto">
              <a:xfrm>
                <a:off x="0" y="0"/>
                <a:ext cx="903" cy="38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b="1">
                    <a:solidFill>
                      <a:srgbClr val="FFFFFF"/>
                    </a:solidFill>
                  </a:rPr>
                  <a:t>HỒI HƯƠNG</a:t>
                </a:r>
              </a:p>
            </p:txBody>
          </p:sp>
          <p:sp>
            <p:nvSpPr>
              <p:cNvPr id="23593" name="Rectangle 7"/>
              <p:cNvSpPr>
                <a:spLocks noChangeArrowheads="1"/>
              </p:cNvSpPr>
              <p:nvPr/>
            </p:nvSpPr>
            <p:spPr bwMode="auto">
              <a:xfrm>
                <a:off x="0" y="0"/>
                <a:ext cx="903" cy="38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3559" name="Group 8"/>
            <p:cNvGrpSpPr>
              <a:grpSpLocks/>
            </p:cNvGrpSpPr>
            <p:nvPr/>
          </p:nvGrpSpPr>
          <p:grpSpPr bwMode="auto">
            <a:xfrm>
              <a:off x="903" y="0"/>
              <a:ext cx="903" cy="384"/>
              <a:chOff x="903" y="0"/>
              <a:chExt cx="903" cy="384"/>
            </a:xfrm>
          </p:grpSpPr>
          <p:sp>
            <p:nvSpPr>
              <p:cNvPr id="23590" name="Rectangle 9"/>
              <p:cNvSpPr>
                <a:spLocks noChangeArrowheads="1"/>
              </p:cNvSpPr>
              <p:nvPr/>
            </p:nvSpPr>
            <p:spPr bwMode="auto">
              <a:xfrm>
                <a:off x="903" y="0"/>
                <a:ext cx="903" cy="38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b="1">
                    <a:solidFill>
                      <a:srgbClr val="FFFFFF"/>
                    </a:solidFill>
                  </a:rPr>
                  <a:t>THỨ NHẤT</a:t>
                </a:r>
                <a:endParaRPr lang="en-US" b="1">
                  <a:solidFill>
                    <a:srgbClr val="FFFFFF"/>
                  </a:solidFill>
                  <a:latin typeface="Arial Narrow" charset="0"/>
                </a:endParaRPr>
              </a:p>
            </p:txBody>
          </p:sp>
          <p:sp>
            <p:nvSpPr>
              <p:cNvPr id="23591" name="Rectangle 10"/>
              <p:cNvSpPr>
                <a:spLocks noChangeArrowheads="1"/>
              </p:cNvSpPr>
              <p:nvPr/>
            </p:nvSpPr>
            <p:spPr bwMode="auto">
              <a:xfrm>
                <a:off x="903" y="0"/>
                <a:ext cx="903" cy="38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3560" name="Group 11"/>
            <p:cNvGrpSpPr>
              <a:grpSpLocks/>
            </p:cNvGrpSpPr>
            <p:nvPr/>
          </p:nvGrpSpPr>
          <p:grpSpPr bwMode="auto">
            <a:xfrm>
              <a:off x="1806" y="0"/>
              <a:ext cx="903" cy="384"/>
              <a:chOff x="1806" y="0"/>
              <a:chExt cx="903" cy="384"/>
            </a:xfrm>
          </p:grpSpPr>
          <p:sp>
            <p:nvSpPr>
              <p:cNvPr id="23588" name="Rectangle 12"/>
              <p:cNvSpPr>
                <a:spLocks noChangeArrowheads="1"/>
              </p:cNvSpPr>
              <p:nvPr/>
            </p:nvSpPr>
            <p:spPr bwMode="auto">
              <a:xfrm>
                <a:off x="1806" y="0"/>
                <a:ext cx="903" cy="38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b="1">
                    <a:solidFill>
                      <a:srgbClr val="FFFFFF"/>
                    </a:solidFill>
                  </a:rPr>
                  <a:t>THỨ HAI</a:t>
                </a:r>
              </a:p>
            </p:txBody>
          </p:sp>
          <p:sp>
            <p:nvSpPr>
              <p:cNvPr id="23589" name="Rectangle 13"/>
              <p:cNvSpPr>
                <a:spLocks noChangeArrowheads="1"/>
              </p:cNvSpPr>
              <p:nvPr/>
            </p:nvSpPr>
            <p:spPr bwMode="auto">
              <a:xfrm>
                <a:off x="1806" y="0"/>
                <a:ext cx="903" cy="38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3561" name="Group 14"/>
            <p:cNvGrpSpPr>
              <a:grpSpLocks/>
            </p:cNvGrpSpPr>
            <p:nvPr/>
          </p:nvGrpSpPr>
          <p:grpSpPr bwMode="auto">
            <a:xfrm>
              <a:off x="2709" y="0"/>
              <a:ext cx="903" cy="384"/>
              <a:chOff x="2709" y="0"/>
              <a:chExt cx="903" cy="384"/>
            </a:xfrm>
          </p:grpSpPr>
          <p:sp>
            <p:nvSpPr>
              <p:cNvPr id="23586" name="Rectangle 15"/>
              <p:cNvSpPr>
                <a:spLocks noChangeArrowheads="1"/>
              </p:cNvSpPr>
              <p:nvPr/>
            </p:nvSpPr>
            <p:spPr bwMode="auto">
              <a:xfrm>
                <a:off x="2709" y="0"/>
                <a:ext cx="903" cy="38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b="1">
                    <a:solidFill>
                      <a:srgbClr val="FFFFFF"/>
                    </a:solidFill>
                  </a:rPr>
                  <a:t>THỨ BA</a:t>
                </a:r>
              </a:p>
            </p:txBody>
          </p:sp>
          <p:sp>
            <p:nvSpPr>
              <p:cNvPr id="23587" name="Rectangle 16"/>
              <p:cNvSpPr>
                <a:spLocks noChangeArrowheads="1"/>
              </p:cNvSpPr>
              <p:nvPr/>
            </p:nvSpPr>
            <p:spPr bwMode="auto">
              <a:xfrm>
                <a:off x="2709" y="0"/>
                <a:ext cx="903" cy="38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3562" name="Group 17"/>
            <p:cNvGrpSpPr>
              <a:grpSpLocks/>
            </p:cNvGrpSpPr>
            <p:nvPr/>
          </p:nvGrpSpPr>
          <p:grpSpPr bwMode="auto">
            <a:xfrm>
              <a:off x="0" y="384"/>
              <a:ext cx="903" cy="748"/>
              <a:chOff x="0" y="384"/>
              <a:chExt cx="903" cy="748"/>
            </a:xfrm>
          </p:grpSpPr>
          <p:sp>
            <p:nvSpPr>
              <p:cNvPr id="23584" name="Rectangle 18"/>
              <p:cNvSpPr>
                <a:spLocks noChangeArrowheads="1"/>
              </p:cNvSpPr>
              <p:nvPr/>
            </p:nvSpPr>
            <p:spPr bwMode="auto">
              <a:xfrm>
                <a:off x="0" y="384"/>
                <a:ext cx="903" cy="74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b="1">
                    <a:solidFill>
                      <a:srgbClr val="FFFFFF"/>
                    </a:solidFill>
                    <a:latin typeface="Tahoma" charset="0"/>
                    <a:cs typeface="Tahoma" charset="0"/>
                  </a:rPr>
                  <a:t>Số người hồi hương</a:t>
                </a:r>
                <a:endParaRPr lang="en-US" sz="2000" b="1">
                  <a:solidFill>
                    <a:srgbClr val="FFFFFF"/>
                  </a:solidFill>
                  <a:latin typeface="Tahoma" charset="0"/>
                </a:endParaRPr>
              </a:p>
            </p:txBody>
          </p:sp>
          <p:sp>
            <p:nvSpPr>
              <p:cNvPr id="23585" name="Rectangle 19"/>
              <p:cNvSpPr>
                <a:spLocks noChangeArrowheads="1"/>
              </p:cNvSpPr>
              <p:nvPr/>
            </p:nvSpPr>
            <p:spPr bwMode="auto">
              <a:xfrm>
                <a:off x="0" y="384"/>
                <a:ext cx="903" cy="74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3563" name="Group 20"/>
            <p:cNvGrpSpPr>
              <a:grpSpLocks/>
            </p:cNvGrpSpPr>
            <p:nvPr/>
          </p:nvGrpSpPr>
          <p:grpSpPr bwMode="auto">
            <a:xfrm>
              <a:off x="903" y="384"/>
              <a:ext cx="903" cy="748"/>
              <a:chOff x="903" y="384"/>
              <a:chExt cx="903" cy="748"/>
            </a:xfrm>
          </p:grpSpPr>
          <p:sp>
            <p:nvSpPr>
              <p:cNvPr id="23582" name="Rectangle 21"/>
              <p:cNvSpPr>
                <a:spLocks noChangeArrowheads="1"/>
              </p:cNvSpPr>
              <p:nvPr/>
            </p:nvSpPr>
            <p:spPr bwMode="auto">
              <a:xfrm>
                <a:off x="903" y="384"/>
                <a:ext cx="903" cy="74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nSpc>
                    <a:spcPct val="80000"/>
                  </a:lnSpc>
                </a:pPr>
                <a:r>
                  <a:rPr lang="en-US" sz="2000" b="1">
                    <a:solidFill>
                      <a:srgbClr val="FFFFFF"/>
                    </a:solidFill>
                    <a:latin typeface="Tahoma" charset="0"/>
                    <a:cs typeface="Tahoma" charset="0"/>
                  </a:rPr>
                  <a:t>42,360</a:t>
                </a:r>
                <a:endParaRPr lang="en-US" sz="2000" b="1">
                  <a:solidFill>
                    <a:srgbClr val="FFFFFF"/>
                  </a:solidFill>
                  <a:latin typeface="Tahoma" charset="0"/>
                  <a:cs typeface="Times New Roman" charset="0"/>
                </a:endParaRPr>
              </a:p>
              <a:p>
                <a:pPr eaLnBrk="0" hangingPunct="0">
                  <a:lnSpc>
                    <a:spcPct val="80000"/>
                  </a:lnSpc>
                </a:pPr>
                <a:r>
                  <a:rPr lang="en-US" sz="2000" b="1" u="sng">
                    <a:solidFill>
                      <a:srgbClr val="FFFFFF"/>
                    </a:solidFill>
                    <a:latin typeface="Tahoma" charset="0"/>
                    <a:cs typeface="Tahoma" charset="0"/>
                  </a:rPr>
                  <a:t>7,337 </a:t>
                </a:r>
                <a:r>
                  <a:rPr lang="en-US" sz="2000" b="1">
                    <a:solidFill>
                      <a:srgbClr val="FFFFFF"/>
                    </a:solidFill>
                    <a:latin typeface="Tahoma" charset="0"/>
                    <a:cs typeface="Tahoma" charset="0"/>
                  </a:rPr>
                  <a:t>(đầy tớ)</a:t>
                </a:r>
                <a:endParaRPr lang="en-US" sz="2000" b="1">
                  <a:solidFill>
                    <a:srgbClr val="FFFFFF"/>
                  </a:solidFill>
                  <a:latin typeface="Tahoma" charset="0"/>
                  <a:cs typeface="Times New Roman" charset="0"/>
                </a:endParaRPr>
              </a:p>
              <a:p>
                <a:pPr eaLnBrk="0" hangingPunct="0">
                  <a:lnSpc>
                    <a:spcPct val="80000"/>
                  </a:lnSpc>
                </a:pPr>
                <a:r>
                  <a:rPr lang="en-US" sz="2000" b="1">
                    <a:solidFill>
                      <a:srgbClr val="FFFFFF"/>
                    </a:solidFill>
                    <a:latin typeface="Tahoma" charset="0"/>
                    <a:cs typeface="Tahoma" charset="0"/>
                  </a:rPr>
                  <a:t>49,697</a:t>
                </a:r>
                <a:endParaRPr lang="en-US" sz="2000" b="1">
                  <a:solidFill>
                    <a:srgbClr val="FFFFFF"/>
                  </a:solidFill>
                  <a:latin typeface="Tahoma" charset="0"/>
                </a:endParaRPr>
              </a:p>
            </p:txBody>
          </p:sp>
          <p:sp>
            <p:nvSpPr>
              <p:cNvPr id="23583" name="Rectangle 22"/>
              <p:cNvSpPr>
                <a:spLocks noChangeArrowheads="1"/>
              </p:cNvSpPr>
              <p:nvPr/>
            </p:nvSpPr>
            <p:spPr bwMode="auto">
              <a:xfrm>
                <a:off x="903" y="384"/>
                <a:ext cx="903" cy="74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3564" name="Group 23"/>
            <p:cNvGrpSpPr>
              <a:grpSpLocks/>
            </p:cNvGrpSpPr>
            <p:nvPr/>
          </p:nvGrpSpPr>
          <p:grpSpPr bwMode="auto">
            <a:xfrm>
              <a:off x="1806" y="384"/>
              <a:ext cx="903" cy="748"/>
              <a:chOff x="1806" y="384"/>
              <a:chExt cx="903" cy="748"/>
            </a:xfrm>
          </p:grpSpPr>
          <p:sp>
            <p:nvSpPr>
              <p:cNvPr id="23580" name="Rectangle 24"/>
              <p:cNvSpPr>
                <a:spLocks noChangeArrowheads="1"/>
              </p:cNvSpPr>
              <p:nvPr/>
            </p:nvSpPr>
            <p:spPr bwMode="auto">
              <a:xfrm>
                <a:off x="1806" y="384"/>
                <a:ext cx="903" cy="74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nSpc>
                    <a:spcPct val="70000"/>
                  </a:lnSpc>
                </a:pPr>
                <a:r>
                  <a:rPr lang="en-US" sz="1800" b="1">
                    <a:solidFill>
                      <a:srgbClr val="FFFFFF"/>
                    </a:solidFill>
                    <a:latin typeface="Tahoma" charset="0"/>
                    <a:cs typeface="Tahoma" charset="0"/>
                  </a:rPr>
                  <a:t>1,500 nam</a:t>
                </a:r>
                <a:endParaRPr lang="en-US" sz="1800" b="1">
                  <a:solidFill>
                    <a:srgbClr val="FFFFFF"/>
                  </a:solidFill>
                  <a:latin typeface="Tahoma" charset="0"/>
                  <a:cs typeface="Times New Roman" charset="0"/>
                </a:endParaRPr>
              </a:p>
              <a:p>
                <a:pPr eaLnBrk="0" hangingPunct="0">
                  <a:lnSpc>
                    <a:spcPct val="70000"/>
                  </a:lnSpc>
                </a:pPr>
                <a:r>
                  <a:rPr lang="en-US" sz="1800" b="1">
                    <a:solidFill>
                      <a:srgbClr val="FFFFFF"/>
                    </a:solidFill>
                    <a:latin typeface="Tahoma" charset="0"/>
                    <a:cs typeface="Tahoma" charset="0"/>
                  </a:rPr>
                  <a:t>     38 Lê-vi</a:t>
                </a:r>
                <a:endParaRPr lang="en-US" sz="1800" b="1">
                  <a:solidFill>
                    <a:srgbClr val="FFFFFF"/>
                  </a:solidFill>
                  <a:latin typeface="Tahoma" charset="0"/>
                  <a:cs typeface="Times New Roman" charset="0"/>
                </a:endParaRPr>
              </a:p>
              <a:p>
                <a:pPr eaLnBrk="0" hangingPunct="0">
                  <a:lnSpc>
                    <a:spcPct val="70000"/>
                  </a:lnSpc>
                </a:pPr>
                <a:r>
                  <a:rPr lang="en-US" sz="1800" b="1" u="sng">
                    <a:solidFill>
                      <a:srgbClr val="FFFFFF"/>
                    </a:solidFill>
                    <a:latin typeface="Tahoma" charset="0"/>
                    <a:cs typeface="Tahoma" charset="0"/>
                  </a:rPr>
                  <a:t>   220 </a:t>
                </a:r>
                <a:r>
                  <a:rPr lang="en-US" sz="1800" b="1">
                    <a:solidFill>
                      <a:srgbClr val="FFFFFF"/>
                    </a:solidFill>
                    <a:latin typeface="Tahoma" charset="0"/>
                    <a:cs typeface="Tahoma" charset="0"/>
                  </a:rPr>
                  <a:t>giúp đỡ</a:t>
                </a:r>
                <a:endParaRPr lang="en-US" sz="1800" b="1">
                  <a:solidFill>
                    <a:srgbClr val="FFFFFF"/>
                  </a:solidFill>
                  <a:latin typeface="Tahoma" charset="0"/>
                  <a:cs typeface="Times New Roman" charset="0"/>
                </a:endParaRPr>
              </a:p>
              <a:p>
                <a:pPr eaLnBrk="0" hangingPunct="0">
                  <a:lnSpc>
                    <a:spcPct val="70000"/>
                  </a:lnSpc>
                </a:pPr>
                <a:r>
                  <a:rPr lang="en-US" sz="1800" b="1">
                    <a:solidFill>
                      <a:srgbClr val="FFFFFF"/>
                    </a:solidFill>
                    <a:latin typeface="Tahoma" charset="0"/>
                    <a:cs typeface="Tahoma" charset="0"/>
                  </a:rPr>
                  <a:t>1,758 + 5000?</a:t>
                </a:r>
                <a:endParaRPr lang="en-US" sz="1800" b="1">
                  <a:solidFill>
                    <a:srgbClr val="FFFFFF"/>
                  </a:solidFill>
                  <a:latin typeface="Tahoma" charset="0"/>
                </a:endParaRPr>
              </a:p>
            </p:txBody>
          </p:sp>
          <p:sp>
            <p:nvSpPr>
              <p:cNvPr id="23581" name="Rectangle 25"/>
              <p:cNvSpPr>
                <a:spLocks noChangeArrowheads="1"/>
              </p:cNvSpPr>
              <p:nvPr/>
            </p:nvSpPr>
            <p:spPr bwMode="auto">
              <a:xfrm>
                <a:off x="1806" y="384"/>
                <a:ext cx="903" cy="74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3565" name="Group 26"/>
            <p:cNvGrpSpPr>
              <a:grpSpLocks/>
            </p:cNvGrpSpPr>
            <p:nvPr/>
          </p:nvGrpSpPr>
          <p:grpSpPr bwMode="auto">
            <a:xfrm>
              <a:off x="2709" y="384"/>
              <a:ext cx="903" cy="748"/>
              <a:chOff x="2709" y="384"/>
              <a:chExt cx="903" cy="748"/>
            </a:xfrm>
          </p:grpSpPr>
          <p:sp>
            <p:nvSpPr>
              <p:cNvPr id="23578" name="Rectangle 27"/>
              <p:cNvSpPr>
                <a:spLocks noChangeArrowheads="1"/>
              </p:cNvSpPr>
              <p:nvPr/>
            </p:nvSpPr>
            <p:spPr bwMode="auto">
              <a:xfrm>
                <a:off x="2709" y="384"/>
                <a:ext cx="903" cy="74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2000" b="1">
                    <a:solidFill>
                      <a:srgbClr val="FFFFFF"/>
                    </a:solidFill>
                    <a:latin typeface="Tahoma" charset="0"/>
                    <a:cs typeface="Tahoma" charset="0"/>
                  </a:rPr>
                  <a:t>Không rõ</a:t>
                </a:r>
                <a:endParaRPr lang="en-US" sz="2000" b="1">
                  <a:solidFill>
                    <a:srgbClr val="FFFFFF"/>
                  </a:solidFill>
                  <a:latin typeface="Tahoma" charset="0"/>
                </a:endParaRPr>
              </a:p>
            </p:txBody>
          </p:sp>
          <p:sp>
            <p:nvSpPr>
              <p:cNvPr id="23579" name="Rectangle 28"/>
              <p:cNvSpPr>
                <a:spLocks noChangeArrowheads="1"/>
              </p:cNvSpPr>
              <p:nvPr/>
            </p:nvSpPr>
            <p:spPr bwMode="auto">
              <a:xfrm>
                <a:off x="2709" y="384"/>
                <a:ext cx="903" cy="74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3566" name="Group 29"/>
            <p:cNvGrpSpPr>
              <a:grpSpLocks/>
            </p:cNvGrpSpPr>
            <p:nvPr/>
          </p:nvGrpSpPr>
          <p:grpSpPr bwMode="auto">
            <a:xfrm>
              <a:off x="0" y="1132"/>
              <a:ext cx="903" cy="2342"/>
              <a:chOff x="0" y="1132"/>
              <a:chExt cx="903" cy="2342"/>
            </a:xfrm>
          </p:grpSpPr>
          <p:sp>
            <p:nvSpPr>
              <p:cNvPr id="23576" name="Rectangle 30"/>
              <p:cNvSpPr>
                <a:spLocks noChangeArrowheads="1"/>
              </p:cNvSpPr>
              <p:nvPr/>
            </p:nvSpPr>
            <p:spPr bwMode="auto">
              <a:xfrm>
                <a:off x="0" y="1132"/>
                <a:ext cx="903" cy="2342"/>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b="1">
                    <a:solidFill>
                      <a:srgbClr val="FFFFFF"/>
                    </a:solidFill>
                    <a:latin typeface="Tahoma" charset="0"/>
                    <a:cs typeface="Tahoma" charset="0"/>
                  </a:rPr>
                  <a:t>Sự kiện &amp; Vấn đề</a:t>
                </a:r>
                <a:endParaRPr lang="en-US" sz="2000" b="1">
                  <a:solidFill>
                    <a:srgbClr val="FFFFFF"/>
                  </a:solidFill>
                  <a:latin typeface="Tahoma" charset="0"/>
                </a:endParaRPr>
              </a:p>
            </p:txBody>
          </p:sp>
          <p:sp>
            <p:nvSpPr>
              <p:cNvPr id="23577" name="Rectangle 31"/>
              <p:cNvSpPr>
                <a:spLocks noChangeArrowheads="1"/>
              </p:cNvSpPr>
              <p:nvPr/>
            </p:nvSpPr>
            <p:spPr bwMode="auto">
              <a:xfrm>
                <a:off x="0" y="1132"/>
                <a:ext cx="903" cy="2342"/>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3567" name="Group 32"/>
            <p:cNvGrpSpPr>
              <a:grpSpLocks/>
            </p:cNvGrpSpPr>
            <p:nvPr/>
          </p:nvGrpSpPr>
          <p:grpSpPr bwMode="auto">
            <a:xfrm>
              <a:off x="903" y="1132"/>
              <a:ext cx="903" cy="2342"/>
              <a:chOff x="903" y="1132"/>
              <a:chExt cx="903" cy="2342"/>
            </a:xfrm>
          </p:grpSpPr>
          <p:sp>
            <p:nvSpPr>
              <p:cNvPr id="23574" name="Rectangle 33"/>
              <p:cNvSpPr>
                <a:spLocks noChangeArrowheads="1"/>
              </p:cNvSpPr>
              <p:nvPr/>
            </p:nvSpPr>
            <p:spPr bwMode="auto">
              <a:xfrm>
                <a:off x="903" y="1132"/>
                <a:ext cx="903" cy="2342"/>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lnSpc>
                    <a:spcPct val="80000"/>
                  </a:lnSpc>
                </a:pPr>
                <a:r>
                  <a:rPr lang="en-US" sz="2000" b="1">
                    <a:solidFill>
                      <a:srgbClr val="FFFFFF"/>
                    </a:solidFill>
                    <a:latin typeface="Tahoma" charset="0"/>
                    <a:cs typeface="Tahoma" charset="0"/>
                  </a:rPr>
                  <a:t>Khởi công tái dựng đền thờ; dâng tế lễ &amp; kỷ niệm lễ Lều tạm.</a:t>
                </a:r>
                <a:endParaRPr lang="en-US" sz="2000" b="1">
                  <a:solidFill>
                    <a:srgbClr val="FFFFFF"/>
                  </a:solidFill>
                  <a:latin typeface="Tahoma" charset="0"/>
                  <a:cs typeface="Times New Roman" charset="0"/>
                </a:endParaRPr>
              </a:p>
              <a:p>
                <a:pPr algn="ctr" eaLnBrk="0" hangingPunct="0">
                  <a:lnSpc>
                    <a:spcPct val="80000"/>
                  </a:lnSpc>
                </a:pPr>
                <a:r>
                  <a:rPr lang="en-US" sz="2000" b="1">
                    <a:solidFill>
                      <a:srgbClr val="FFFFFF"/>
                    </a:solidFill>
                    <a:latin typeface="Tahoma" charset="0"/>
                    <a:cs typeface="Tahoma" charset="0"/>
                  </a:rPr>
                  <a:t>Dân Sa-ma-ri gây khó khăn, &amp; công việc gáin đoạn cho tới năm 520.</a:t>
                </a:r>
                <a:endParaRPr lang="en-US" sz="2000" b="1">
                  <a:solidFill>
                    <a:srgbClr val="FFFFFF"/>
                  </a:solidFill>
                  <a:latin typeface="Tahoma" charset="0"/>
                  <a:cs typeface="Times New Roman" charset="0"/>
                </a:endParaRPr>
              </a:p>
              <a:p>
                <a:pPr algn="ctr" eaLnBrk="0" hangingPunct="0">
                  <a:lnSpc>
                    <a:spcPct val="80000"/>
                  </a:lnSpc>
                </a:pPr>
                <a:r>
                  <a:rPr lang="en-US" sz="2000" b="1">
                    <a:solidFill>
                      <a:srgbClr val="FFFFFF"/>
                    </a:solidFill>
                    <a:latin typeface="Tahoma" charset="0"/>
                    <a:cs typeface="Tahoma" charset="0"/>
                  </a:rPr>
                  <a:t>Đền thờ hoàn tất năm 516.</a:t>
                </a:r>
                <a:endParaRPr lang="en-US" sz="2000" b="1">
                  <a:solidFill>
                    <a:srgbClr val="FFFFFF"/>
                  </a:solidFill>
                  <a:latin typeface="Tahoma" charset="0"/>
                </a:endParaRPr>
              </a:p>
            </p:txBody>
          </p:sp>
          <p:sp>
            <p:nvSpPr>
              <p:cNvPr id="23575" name="Rectangle 34"/>
              <p:cNvSpPr>
                <a:spLocks noChangeArrowheads="1"/>
              </p:cNvSpPr>
              <p:nvPr/>
            </p:nvSpPr>
            <p:spPr bwMode="auto">
              <a:xfrm>
                <a:off x="903" y="1132"/>
                <a:ext cx="903" cy="2342"/>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3568" name="Group 35"/>
            <p:cNvGrpSpPr>
              <a:grpSpLocks/>
            </p:cNvGrpSpPr>
            <p:nvPr/>
          </p:nvGrpSpPr>
          <p:grpSpPr bwMode="auto">
            <a:xfrm>
              <a:off x="1806" y="1132"/>
              <a:ext cx="903" cy="2342"/>
              <a:chOff x="1806" y="1132"/>
              <a:chExt cx="903" cy="2342"/>
            </a:xfrm>
          </p:grpSpPr>
          <p:sp>
            <p:nvSpPr>
              <p:cNvPr id="23572" name="Rectangle 36"/>
              <p:cNvSpPr>
                <a:spLocks noChangeArrowheads="1"/>
              </p:cNvSpPr>
              <p:nvPr/>
            </p:nvSpPr>
            <p:spPr bwMode="auto">
              <a:xfrm>
                <a:off x="1806" y="1132"/>
                <a:ext cx="903" cy="2342"/>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b="1">
                    <a:solidFill>
                      <a:srgbClr val="FFFFFF"/>
                    </a:solidFill>
                    <a:latin typeface="Tahoma" charset="0"/>
                    <a:cs typeface="Tahoma" charset="0"/>
                  </a:rPr>
                  <a:t>Vấn đề hôn nhân với người ngoại bang</a:t>
                </a:r>
                <a:endParaRPr lang="en-US" sz="2000" b="1">
                  <a:solidFill>
                    <a:srgbClr val="FFFFFF"/>
                  </a:solidFill>
                  <a:latin typeface="Tahoma" charset="0"/>
                </a:endParaRPr>
              </a:p>
            </p:txBody>
          </p:sp>
          <p:sp>
            <p:nvSpPr>
              <p:cNvPr id="23573" name="Rectangle 37"/>
              <p:cNvSpPr>
                <a:spLocks noChangeArrowheads="1"/>
              </p:cNvSpPr>
              <p:nvPr/>
            </p:nvSpPr>
            <p:spPr bwMode="auto">
              <a:xfrm>
                <a:off x="1806" y="1132"/>
                <a:ext cx="903" cy="2342"/>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23569" name="Group 38"/>
            <p:cNvGrpSpPr>
              <a:grpSpLocks/>
            </p:cNvGrpSpPr>
            <p:nvPr/>
          </p:nvGrpSpPr>
          <p:grpSpPr bwMode="auto">
            <a:xfrm>
              <a:off x="2709" y="1132"/>
              <a:ext cx="903" cy="2342"/>
              <a:chOff x="2709" y="1132"/>
              <a:chExt cx="903" cy="2342"/>
            </a:xfrm>
          </p:grpSpPr>
          <p:sp>
            <p:nvSpPr>
              <p:cNvPr id="23570" name="Rectangle 39"/>
              <p:cNvSpPr>
                <a:spLocks noChangeArrowheads="1"/>
              </p:cNvSpPr>
              <p:nvPr/>
            </p:nvSpPr>
            <p:spPr bwMode="auto">
              <a:xfrm>
                <a:off x="2709" y="1132"/>
                <a:ext cx="903" cy="2342"/>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2000" b="1">
                    <a:solidFill>
                      <a:srgbClr val="FFFFFF"/>
                    </a:solidFill>
                    <a:latin typeface="Tahoma" charset="0"/>
                    <a:cs typeface="Tahoma" charset="0"/>
                  </a:rPr>
                  <a:t>Vách thành được xây dựng trong 52 ngày, bất chấp sự chống đối từ Sa-ba-lát opposition, Tô-bi-a, &amp; Ghê-sem.</a:t>
                </a:r>
              </a:p>
              <a:p>
                <a:pPr algn="ctr"/>
                <a:r>
                  <a:rPr lang="en-US" sz="2000" b="1">
                    <a:solidFill>
                      <a:srgbClr val="FFFFFF"/>
                    </a:solidFill>
                    <a:latin typeface="Tahoma" charset="0"/>
                    <a:cs typeface="Tahoma" charset="0"/>
                  </a:rPr>
                  <a:t>Dâng hiến tường thành &amp; đọc Luật pháp.</a:t>
                </a:r>
                <a:endParaRPr lang="en-US" sz="2000" b="1">
                  <a:solidFill>
                    <a:srgbClr val="FFFFFF"/>
                  </a:solidFill>
                  <a:latin typeface="Tahoma" charset="0"/>
                </a:endParaRPr>
              </a:p>
            </p:txBody>
          </p:sp>
          <p:sp>
            <p:nvSpPr>
              <p:cNvPr id="23571" name="Rectangle 40"/>
              <p:cNvSpPr>
                <a:spLocks noChangeArrowheads="1"/>
              </p:cNvSpPr>
              <p:nvPr/>
            </p:nvSpPr>
            <p:spPr bwMode="auto">
              <a:xfrm>
                <a:off x="2709" y="1132"/>
                <a:ext cx="903" cy="2342"/>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sp>
        <p:nvSpPr>
          <p:cNvPr id="42027" name="Rectangle 43"/>
          <p:cNvSpPr>
            <a:spLocks noGrp="1" noChangeArrowheads="1"/>
          </p:cNvSpPr>
          <p:nvPr>
            <p:ph type="title"/>
          </p:nvPr>
        </p:nvSpPr>
        <p:spPr>
          <a:xfrm>
            <a:off x="0" y="0"/>
            <a:ext cx="9144000" cy="1219200"/>
          </a:xfrm>
          <a:solidFill>
            <a:srgbClr val="FFFFFF"/>
          </a:solidFill>
          <a:ln>
            <a:solidFill>
              <a:srgbClr val="000000"/>
            </a:solidFill>
          </a:ln>
        </p:spPr>
        <p:txBody>
          <a:bodyPr anchor="ctr" anchorCtr="1"/>
          <a:lstStyle/>
          <a:p>
            <a:pPr algn="ctr" eaLnBrk="1" hangingPunct="1"/>
            <a:r>
              <a:rPr lang="en-US" altLang="zh-CN" sz="3600" b="1">
                <a:solidFill>
                  <a:schemeClr val="bg1"/>
                </a:solidFill>
                <a:latin typeface="Times New Roman" charset="0"/>
                <a:ea typeface="SimSun" charset="0"/>
                <a:cs typeface="Times New Roman" charset="0"/>
              </a:rPr>
              <a:t>Trở về từ lưu đày</a:t>
            </a:r>
            <a:r>
              <a:rPr lang="en-US" altLang="zh-CN" sz="3600">
                <a:solidFill>
                  <a:schemeClr val="bg1"/>
                </a:solidFill>
                <a:latin typeface="Arial Black" charset="0"/>
                <a:ea typeface="SimSun" charset="0"/>
                <a:cs typeface="Times New Roman" charset="0"/>
              </a:rPr>
              <a:t/>
            </a:r>
            <a:br>
              <a:rPr lang="en-US" altLang="zh-CN" sz="3600">
                <a:solidFill>
                  <a:schemeClr val="bg1"/>
                </a:solidFill>
                <a:latin typeface="Arial Black" charset="0"/>
                <a:ea typeface="SimSun" charset="0"/>
                <a:cs typeface="Times New Roman" charset="0"/>
              </a:rPr>
            </a:br>
            <a:r>
              <a:rPr lang="en-US" altLang="zh-CN" sz="1800" b="1">
                <a:solidFill>
                  <a:schemeClr val="bg1"/>
                </a:solidFill>
                <a:latin typeface="Arial Narrow" charset="0"/>
                <a:ea typeface="SimSun" charset="0"/>
                <a:cs typeface="Times New Roman" charset="0"/>
              </a:rPr>
              <a:t>John H. Walton, </a:t>
            </a:r>
            <a:r>
              <a:rPr lang="en-US" altLang="zh-CN" sz="1800" b="1" i="1">
                <a:solidFill>
                  <a:schemeClr val="bg1"/>
                </a:solidFill>
                <a:latin typeface="Arial Narrow" charset="0"/>
                <a:ea typeface="SimSun" charset="0"/>
                <a:cs typeface="Times New Roman" charset="0"/>
              </a:rPr>
              <a:t>Chronological and Background Charts of the Old Testament</a:t>
            </a:r>
            <a:r>
              <a:rPr lang="en-US" altLang="zh-CN" sz="1800" b="1">
                <a:solidFill>
                  <a:schemeClr val="bg1"/>
                </a:solidFill>
                <a:latin typeface="Arial Narrow" charset="0"/>
                <a:ea typeface="SimSun" charset="0"/>
                <a:cs typeface="Times New Roman" charset="0"/>
              </a:rPr>
              <a:t>, 35 &amp; </a:t>
            </a:r>
            <a:br>
              <a:rPr lang="en-US" altLang="zh-CN" sz="1800" b="1">
                <a:solidFill>
                  <a:schemeClr val="bg1"/>
                </a:solidFill>
                <a:latin typeface="Arial Narrow" charset="0"/>
                <a:ea typeface="SimSun" charset="0"/>
                <a:cs typeface="Times New Roman" charset="0"/>
              </a:rPr>
            </a:br>
            <a:r>
              <a:rPr lang="en-US" altLang="zh-CN" sz="1800" b="1">
                <a:solidFill>
                  <a:schemeClr val="bg1"/>
                </a:solidFill>
                <a:latin typeface="Arial Narrow" charset="0"/>
                <a:ea typeface="SimSun" charset="0"/>
                <a:cs typeface="Times New Roman" charset="0"/>
              </a:rPr>
              <a:t>John A. Martin, “Ezra,” in </a:t>
            </a:r>
            <a:r>
              <a:rPr lang="en-US" altLang="zh-CN" sz="1800" b="1" i="1">
                <a:solidFill>
                  <a:schemeClr val="bg1"/>
                </a:solidFill>
                <a:latin typeface="Arial Narrow" charset="0"/>
                <a:ea typeface="SimSun" charset="0"/>
                <a:cs typeface="Times New Roman" charset="0"/>
              </a:rPr>
              <a:t>The Bible Knowledge Commentary</a:t>
            </a:r>
            <a:r>
              <a:rPr lang="en-US" altLang="zh-CN" sz="1800" b="1">
                <a:solidFill>
                  <a:schemeClr val="bg1"/>
                </a:solidFill>
                <a:latin typeface="Arial Narrow" charset="0"/>
                <a:ea typeface="SimSun" charset="0"/>
                <a:cs typeface="Times New Roman" charset="0"/>
              </a:rPr>
              <a:t>, 1:652, adapted</a:t>
            </a:r>
            <a:endParaRPr lang="en-US" sz="1800" b="1">
              <a:solidFill>
                <a:schemeClr val="bg1"/>
              </a:solidFill>
              <a:latin typeface="Arial Narrow" charset="0"/>
              <a:ea typeface="SimSun" charset="0"/>
              <a:cs typeface="Times New Roman" charset="0"/>
            </a:endParaRPr>
          </a:p>
        </p:txBody>
      </p:sp>
      <p:sp>
        <p:nvSpPr>
          <p:cNvPr id="23557" name="Text Box 44"/>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chemeClr val="bg1"/>
                </a:solidFill>
              </a:rPr>
              <a:t>295</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48131" name="AutoShape 3"/>
          <p:cNvSpPr>
            <a:spLocks noChangeArrowheads="1"/>
          </p:cNvSpPr>
          <p:nvPr/>
        </p:nvSpPr>
        <p:spPr bwMode="auto">
          <a:xfrm>
            <a:off x="4876800" y="1143000"/>
            <a:ext cx="762000" cy="2105025"/>
          </a:xfrm>
          <a:prstGeom prst="downArrow">
            <a:avLst>
              <a:gd name="adj1" fmla="val 50000"/>
              <a:gd name="adj2" fmla="val 69063"/>
            </a:avLst>
          </a:prstGeom>
          <a:solidFill>
            <a:srgbClr val="FFCC00"/>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48132" name="Oval 4"/>
          <p:cNvSpPr>
            <a:spLocks noChangeArrowheads="1"/>
          </p:cNvSpPr>
          <p:nvPr/>
        </p:nvSpPr>
        <p:spPr bwMode="auto">
          <a:xfrm>
            <a:off x="-38100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48133" name="Oval 5"/>
          <p:cNvSpPr>
            <a:spLocks noChangeArrowheads="1"/>
          </p:cNvSpPr>
          <p:nvPr/>
        </p:nvSpPr>
        <p:spPr bwMode="auto">
          <a:xfrm>
            <a:off x="86106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48134" name="Line 6"/>
          <p:cNvSpPr>
            <a:spLocks noChangeShapeType="1"/>
          </p:cNvSpPr>
          <p:nvPr/>
        </p:nvSpPr>
        <p:spPr bwMode="auto">
          <a:xfrm>
            <a:off x="1447800" y="3429000"/>
            <a:ext cx="0" cy="835025"/>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48135" name="Line 7"/>
          <p:cNvSpPr>
            <a:spLocks noChangeShapeType="1"/>
          </p:cNvSpPr>
          <p:nvPr/>
        </p:nvSpPr>
        <p:spPr bwMode="auto">
          <a:xfrm>
            <a:off x="2486025" y="3425825"/>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48136" name="Line 8"/>
          <p:cNvSpPr>
            <a:spLocks noChangeShapeType="1"/>
          </p:cNvSpPr>
          <p:nvPr/>
        </p:nvSpPr>
        <p:spPr bwMode="auto">
          <a:xfrm>
            <a:off x="3524250" y="3044825"/>
            <a:ext cx="0" cy="1219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48137" name="Line 9"/>
          <p:cNvSpPr>
            <a:spLocks noChangeShapeType="1"/>
          </p:cNvSpPr>
          <p:nvPr/>
        </p:nvSpPr>
        <p:spPr bwMode="auto">
          <a:xfrm>
            <a:off x="4562475" y="2574925"/>
            <a:ext cx="0" cy="16891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48138" name="Line 10"/>
          <p:cNvSpPr>
            <a:spLocks noChangeShapeType="1"/>
          </p:cNvSpPr>
          <p:nvPr/>
        </p:nvSpPr>
        <p:spPr bwMode="auto">
          <a:xfrm flipH="1">
            <a:off x="5600700" y="2149475"/>
            <a:ext cx="0" cy="211455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48139" name="Line 11"/>
          <p:cNvSpPr>
            <a:spLocks noChangeShapeType="1"/>
          </p:cNvSpPr>
          <p:nvPr/>
        </p:nvSpPr>
        <p:spPr bwMode="auto">
          <a:xfrm>
            <a:off x="6638925" y="3149600"/>
            <a:ext cx="0" cy="1114425"/>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48140" name="Line 12"/>
          <p:cNvSpPr>
            <a:spLocks noChangeShapeType="1"/>
          </p:cNvSpPr>
          <p:nvPr/>
        </p:nvSpPr>
        <p:spPr bwMode="auto">
          <a:xfrm>
            <a:off x="7677150" y="3425825"/>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grpSp>
        <p:nvGrpSpPr>
          <p:cNvPr id="6157" name="Group 13"/>
          <p:cNvGrpSpPr>
            <a:grpSpLocks/>
          </p:cNvGrpSpPr>
          <p:nvPr/>
        </p:nvGrpSpPr>
        <p:grpSpPr bwMode="auto">
          <a:xfrm>
            <a:off x="457200" y="3825875"/>
            <a:ext cx="8229600" cy="0"/>
            <a:chOff x="288" y="2208"/>
            <a:chExt cx="5184" cy="0"/>
          </a:xfrm>
        </p:grpSpPr>
        <p:sp>
          <p:nvSpPr>
            <p:cNvPr id="48142" name="Line 14"/>
            <p:cNvSpPr>
              <a:spLocks noChangeShapeType="1"/>
            </p:cNvSpPr>
            <p:nvPr/>
          </p:nvSpPr>
          <p:spPr bwMode="auto">
            <a:xfrm>
              <a:off x="1230" y="2208"/>
              <a:ext cx="3786" cy="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6183" name="Line 15"/>
            <p:cNvSpPr>
              <a:spLocks noChangeShapeType="1"/>
            </p:cNvSpPr>
            <p:nvPr/>
          </p:nvSpPr>
          <p:spPr bwMode="auto">
            <a:xfrm>
              <a:off x="288" y="2208"/>
              <a:ext cx="5184" cy="0"/>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158" name="Group 16"/>
          <p:cNvGrpSpPr>
            <a:grpSpLocks/>
          </p:cNvGrpSpPr>
          <p:nvPr/>
        </p:nvGrpSpPr>
        <p:grpSpPr bwMode="auto">
          <a:xfrm>
            <a:off x="2286000" y="4435475"/>
            <a:ext cx="5581650" cy="1800225"/>
            <a:chOff x="1440" y="2794"/>
            <a:chExt cx="3516" cy="1134"/>
          </a:xfrm>
        </p:grpSpPr>
        <p:sp>
          <p:nvSpPr>
            <p:cNvPr id="48145" name="Text Box 17"/>
            <p:cNvSpPr txBox="1">
              <a:spLocks noChangeArrowheads="1"/>
            </p:cNvSpPr>
            <p:nvPr/>
          </p:nvSpPr>
          <p:spPr bwMode="auto">
            <a:xfrm>
              <a:off x="4044" y="2794"/>
              <a:ext cx="240" cy="1134"/>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2800" b="1">
                  <a:latin typeface="Times New Roman" pitchFamily="18" charset="0"/>
                  <a:ea typeface="+mn-ea"/>
                </a:rPr>
                <a:t>1000</a:t>
              </a:r>
            </a:p>
          </p:txBody>
        </p:sp>
        <p:sp>
          <p:nvSpPr>
            <p:cNvPr id="48146" name="Text Box 18"/>
            <p:cNvSpPr txBox="1">
              <a:spLocks noChangeArrowheads="1"/>
            </p:cNvSpPr>
            <p:nvPr/>
          </p:nvSpPr>
          <p:spPr bwMode="auto">
            <a:xfrm>
              <a:off x="4716" y="2794"/>
              <a:ext cx="240" cy="1134"/>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2800" b="1">
                  <a:latin typeface="Times New Roman" pitchFamily="18" charset="0"/>
                  <a:ea typeface="+mn-ea"/>
                </a:rPr>
                <a:t>2000</a:t>
              </a:r>
            </a:p>
          </p:txBody>
        </p:sp>
        <p:sp>
          <p:nvSpPr>
            <p:cNvPr id="48147" name="Text Box 19"/>
            <p:cNvSpPr txBox="1">
              <a:spLocks noChangeArrowheads="1"/>
            </p:cNvSpPr>
            <p:nvPr/>
          </p:nvSpPr>
          <p:spPr bwMode="auto">
            <a:xfrm>
              <a:off x="3420" y="2794"/>
              <a:ext cx="240" cy="327"/>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2800" b="1">
                  <a:latin typeface="Times New Roman" pitchFamily="18" charset="0"/>
                  <a:ea typeface="+mn-ea"/>
                </a:rPr>
                <a:t>0</a:t>
              </a:r>
            </a:p>
          </p:txBody>
        </p:sp>
        <p:sp>
          <p:nvSpPr>
            <p:cNvPr id="48148" name="Text Box 20"/>
            <p:cNvSpPr txBox="1">
              <a:spLocks noChangeArrowheads="1"/>
            </p:cNvSpPr>
            <p:nvPr/>
          </p:nvSpPr>
          <p:spPr bwMode="auto">
            <a:xfrm>
              <a:off x="2748" y="2794"/>
              <a:ext cx="240" cy="1134"/>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2800" b="1">
                  <a:latin typeface="Times New Roman" pitchFamily="18" charset="0"/>
                  <a:ea typeface="+mn-ea"/>
                </a:rPr>
                <a:t>1000</a:t>
              </a:r>
            </a:p>
          </p:txBody>
        </p:sp>
        <p:sp>
          <p:nvSpPr>
            <p:cNvPr id="48149" name="Text Box 21"/>
            <p:cNvSpPr txBox="1">
              <a:spLocks noChangeArrowheads="1"/>
            </p:cNvSpPr>
            <p:nvPr/>
          </p:nvSpPr>
          <p:spPr bwMode="auto">
            <a:xfrm>
              <a:off x="2124" y="2794"/>
              <a:ext cx="240" cy="1134"/>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2800" b="1">
                  <a:latin typeface="Times New Roman" pitchFamily="18" charset="0"/>
                  <a:ea typeface="+mn-ea"/>
                </a:rPr>
                <a:t>2000</a:t>
              </a:r>
            </a:p>
          </p:txBody>
        </p:sp>
        <p:sp>
          <p:nvSpPr>
            <p:cNvPr id="48150" name="Text Box 22"/>
            <p:cNvSpPr txBox="1">
              <a:spLocks noChangeArrowheads="1"/>
            </p:cNvSpPr>
            <p:nvPr/>
          </p:nvSpPr>
          <p:spPr bwMode="auto">
            <a:xfrm>
              <a:off x="1440" y="2794"/>
              <a:ext cx="240" cy="1134"/>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2800" b="1">
                  <a:latin typeface="Times New Roman" pitchFamily="18" charset="0"/>
                  <a:ea typeface="+mn-ea"/>
                </a:rPr>
                <a:t>3000</a:t>
              </a:r>
            </a:p>
          </p:txBody>
        </p:sp>
      </p:grpSp>
      <p:sp>
        <p:nvSpPr>
          <p:cNvPr id="48151" name="Text Box 23"/>
          <p:cNvSpPr txBox="1">
            <a:spLocks noChangeArrowheads="1"/>
          </p:cNvSpPr>
          <p:nvPr/>
        </p:nvSpPr>
        <p:spPr bwMode="auto">
          <a:xfrm>
            <a:off x="381000" y="2743200"/>
            <a:ext cx="2438400" cy="519113"/>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t>Nước lụt</a:t>
            </a:r>
          </a:p>
        </p:txBody>
      </p:sp>
      <p:sp>
        <p:nvSpPr>
          <p:cNvPr id="48152" name="Text Box 24"/>
          <p:cNvSpPr txBox="1">
            <a:spLocks noChangeArrowheads="1"/>
          </p:cNvSpPr>
          <p:nvPr/>
        </p:nvSpPr>
        <p:spPr bwMode="auto">
          <a:xfrm>
            <a:off x="-609600" y="5591175"/>
            <a:ext cx="3276600" cy="57943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dirty="0" err="1">
                <a:solidFill>
                  <a:srgbClr val="FFFFFF"/>
                </a:solidFill>
              </a:rPr>
              <a:t>Sáng</a:t>
            </a:r>
            <a:r>
              <a:rPr lang="en-US" sz="3200" b="1" dirty="0">
                <a:solidFill>
                  <a:srgbClr val="FFFFFF"/>
                </a:solidFill>
              </a:rPr>
              <a:t> </a:t>
            </a:r>
            <a:r>
              <a:rPr lang="en-US" sz="3200" b="1" dirty="0" err="1">
                <a:solidFill>
                  <a:srgbClr val="FFFFFF"/>
                </a:solidFill>
              </a:rPr>
              <a:t>tạo</a:t>
            </a:r>
            <a:endParaRPr lang="en-US" sz="3200" b="1" dirty="0">
              <a:solidFill>
                <a:srgbClr val="FFFFFF"/>
              </a:solidFill>
            </a:endParaRPr>
          </a:p>
        </p:txBody>
      </p:sp>
      <p:sp>
        <p:nvSpPr>
          <p:cNvPr id="48153" name="Text Box 25"/>
          <p:cNvSpPr txBox="1">
            <a:spLocks noChangeArrowheads="1"/>
          </p:cNvSpPr>
          <p:nvPr/>
        </p:nvSpPr>
        <p:spPr bwMode="auto">
          <a:xfrm>
            <a:off x="2362200" y="2438400"/>
            <a:ext cx="2362200" cy="519113"/>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t>Áp-ra-ham</a:t>
            </a:r>
          </a:p>
        </p:txBody>
      </p:sp>
      <p:sp>
        <p:nvSpPr>
          <p:cNvPr id="48154" name="Text Box 26"/>
          <p:cNvSpPr txBox="1">
            <a:spLocks noChangeArrowheads="1"/>
          </p:cNvSpPr>
          <p:nvPr/>
        </p:nvSpPr>
        <p:spPr bwMode="auto">
          <a:xfrm>
            <a:off x="4572000" y="1568450"/>
            <a:ext cx="205740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latin typeface="Times New Roman" pitchFamily="18" charset="0"/>
                <a:ea typeface="+mn-ea"/>
              </a:rPr>
              <a:t>Jesus</a:t>
            </a:r>
          </a:p>
        </p:txBody>
      </p:sp>
      <p:sp>
        <p:nvSpPr>
          <p:cNvPr id="48155" name="Text Box 27"/>
          <p:cNvSpPr txBox="1">
            <a:spLocks noChangeArrowheads="1"/>
          </p:cNvSpPr>
          <p:nvPr/>
        </p:nvSpPr>
        <p:spPr bwMode="auto">
          <a:xfrm>
            <a:off x="6781800" y="2667000"/>
            <a:ext cx="1752600" cy="523875"/>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t>Ngày nay</a:t>
            </a:r>
          </a:p>
        </p:txBody>
      </p:sp>
      <p:sp>
        <p:nvSpPr>
          <p:cNvPr id="48156" name="Text Box 28"/>
          <p:cNvSpPr txBox="1">
            <a:spLocks noChangeArrowheads="1"/>
          </p:cNvSpPr>
          <p:nvPr/>
        </p:nvSpPr>
        <p:spPr bwMode="auto">
          <a:xfrm>
            <a:off x="7239000" y="5803900"/>
            <a:ext cx="1828800" cy="872034"/>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lnSpc>
                <a:spcPct val="50000"/>
              </a:lnSpc>
              <a:spcBef>
                <a:spcPct val="50000"/>
              </a:spcBef>
            </a:pPr>
            <a:r>
              <a:rPr lang="en-US" sz="3200" b="1">
                <a:solidFill>
                  <a:srgbClr val="FFFFFF"/>
                </a:solidFill>
              </a:rPr>
              <a:t>Sáng </a:t>
            </a:r>
          </a:p>
          <a:p>
            <a:pPr algn="r" eaLnBrk="1" hangingPunct="1">
              <a:lnSpc>
                <a:spcPct val="50000"/>
              </a:lnSpc>
              <a:spcBef>
                <a:spcPct val="50000"/>
              </a:spcBef>
            </a:pPr>
            <a:r>
              <a:rPr lang="en-US" sz="3200" b="1">
                <a:solidFill>
                  <a:srgbClr val="FFFFFF"/>
                </a:solidFill>
              </a:rPr>
              <a:t>tạo mới</a:t>
            </a:r>
          </a:p>
        </p:txBody>
      </p:sp>
      <p:grpSp>
        <p:nvGrpSpPr>
          <p:cNvPr id="6165" name="Group 29"/>
          <p:cNvGrpSpPr>
            <a:grpSpLocks/>
          </p:cNvGrpSpPr>
          <p:nvPr/>
        </p:nvGrpSpPr>
        <p:grpSpPr bwMode="auto">
          <a:xfrm>
            <a:off x="5715000" y="3429000"/>
            <a:ext cx="1828800" cy="762000"/>
            <a:chOff x="3648" y="1824"/>
            <a:chExt cx="1152" cy="480"/>
          </a:xfrm>
        </p:grpSpPr>
        <p:sp>
          <p:nvSpPr>
            <p:cNvPr id="48158" name="Oval 30"/>
            <p:cNvSpPr>
              <a:spLocks noChangeArrowheads="1"/>
            </p:cNvSpPr>
            <p:nvPr/>
          </p:nvSpPr>
          <p:spPr bwMode="auto">
            <a:xfrm>
              <a:off x="3648" y="1824"/>
              <a:ext cx="1152" cy="480"/>
            </a:xfrm>
            <a:prstGeom prst="ellipse">
              <a:avLst/>
            </a:prstGeom>
            <a:solidFill>
              <a:srgbClr val="0000FF"/>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48159" name="Text Box 31"/>
            <p:cNvSpPr txBox="1">
              <a:spLocks noChangeArrowheads="1"/>
            </p:cNvSpPr>
            <p:nvPr/>
          </p:nvSpPr>
          <p:spPr bwMode="auto">
            <a:xfrm>
              <a:off x="3720" y="1872"/>
              <a:ext cx="1008" cy="288"/>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t>Hội thánh</a:t>
              </a:r>
            </a:p>
          </p:txBody>
        </p:sp>
      </p:grpSp>
      <p:grpSp>
        <p:nvGrpSpPr>
          <p:cNvPr id="6166" name="Group 32"/>
          <p:cNvGrpSpPr>
            <a:grpSpLocks/>
          </p:cNvGrpSpPr>
          <p:nvPr/>
        </p:nvGrpSpPr>
        <p:grpSpPr bwMode="auto">
          <a:xfrm>
            <a:off x="4491038" y="3124200"/>
            <a:ext cx="1219200" cy="777875"/>
            <a:chOff x="2829" y="1968"/>
            <a:chExt cx="768" cy="490"/>
          </a:xfrm>
          <a:noFill/>
        </p:grpSpPr>
        <p:sp>
          <p:nvSpPr>
            <p:cNvPr id="48161" name="Oval 33"/>
            <p:cNvSpPr>
              <a:spLocks noChangeArrowheads="1"/>
            </p:cNvSpPr>
            <p:nvPr/>
          </p:nvSpPr>
          <p:spPr bwMode="auto">
            <a:xfrm>
              <a:off x="2850" y="1968"/>
              <a:ext cx="726" cy="384"/>
            </a:xfrm>
            <a:prstGeom prst="ellipse">
              <a:avLst/>
            </a:prstGeom>
            <a:solidFill>
              <a:srgbClr val="0000FF"/>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48162" name="Text Box 34"/>
            <p:cNvSpPr txBox="1">
              <a:spLocks noChangeArrowheads="1"/>
            </p:cNvSpPr>
            <p:nvPr/>
          </p:nvSpPr>
          <p:spPr bwMode="auto">
            <a:xfrm>
              <a:off x="2829" y="2016"/>
              <a:ext cx="768" cy="442"/>
            </a:xfrm>
            <a:prstGeom prst="rect">
              <a:avLst/>
            </a:prstGeom>
            <a:grp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b="1"/>
                <a:t>Các   Vua</a:t>
              </a:r>
            </a:p>
          </p:txBody>
        </p:sp>
      </p:grpSp>
      <p:grpSp>
        <p:nvGrpSpPr>
          <p:cNvPr id="6167" name="Group 35"/>
          <p:cNvGrpSpPr>
            <a:grpSpLocks/>
          </p:cNvGrpSpPr>
          <p:nvPr/>
        </p:nvGrpSpPr>
        <p:grpSpPr bwMode="auto">
          <a:xfrm>
            <a:off x="3352800" y="3763963"/>
            <a:ext cx="1371600" cy="701675"/>
            <a:chOff x="2112" y="2371"/>
            <a:chExt cx="864" cy="442"/>
          </a:xfrm>
          <a:noFill/>
        </p:grpSpPr>
        <p:sp>
          <p:nvSpPr>
            <p:cNvPr id="48164" name="Oval 36"/>
            <p:cNvSpPr>
              <a:spLocks noChangeArrowheads="1"/>
            </p:cNvSpPr>
            <p:nvPr/>
          </p:nvSpPr>
          <p:spPr bwMode="auto">
            <a:xfrm>
              <a:off x="2181" y="2400"/>
              <a:ext cx="726" cy="384"/>
            </a:xfrm>
            <a:prstGeom prst="ellipse">
              <a:avLst/>
            </a:prstGeom>
            <a:solidFill>
              <a:srgbClr val="0000FF"/>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48165" name="Text Box 37"/>
            <p:cNvSpPr txBox="1">
              <a:spLocks noChangeArrowheads="1"/>
            </p:cNvSpPr>
            <p:nvPr/>
          </p:nvSpPr>
          <p:spPr bwMode="auto">
            <a:xfrm>
              <a:off x="2112" y="2371"/>
              <a:ext cx="864" cy="442"/>
            </a:xfrm>
            <a:prstGeom prst="rect">
              <a:avLst/>
            </a:prstGeom>
            <a:grp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b="1"/>
                <a:t>Các chi phái</a:t>
              </a:r>
            </a:p>
          </p:txBody>
        </p:sp>
      </p:grpSp>
      <p:sp>
        <p:nvSpPr>
          <p:cNvPr id="48167" name="Text Box 39"/>
          <p:cNvSpPr txBox="1">
            <a:spLocks noChangeArrowheads="1"/>
          </p:cNvSpPr>
          <p:nvPr/>
        </p:nvSpPr>
        <p:spPr bwMode="auto">
          <a:xfrm>
            <a:off x="3429000" y="1981200"/>
            <a:ext cx="2209800" cy="519113"/>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t>Đa-vít</a:t>
            </a:r>
          </a:p>
        </p:txBody>
      </p:sp>
      <p:sp>
        <p:nvSpPr>
          <p:cNvPr id="48168" name="Rectangle 40"/>
          <p:cNvSpPr>
            <a:spLocks noGrp="1" noChangeArrowheads="1"/>
          </p:cNvSpPr>
          <p:nvPr>
            <p:ph type="title" idx="4294967295"/>
          </p:nvPr>
        </p:nvSpPr>
        <p:spPr>
          <a:xfrm>
            <a:off x="685800" y="381000"/>
            <a:ext cx="7772400" cy="685800"/>
          </a:xfrm>
        </p:spPr>
        <p:txBody>
          <a:bodyPr/>
          <a:lstStyle/>
          <a:p>
            <a:pPr algn="ctr" eaLnBrk="1" hangingPunct="1">
              <a:defRPr/>
            </a:pPr>
            <a:r>
              <a:rPr lang="en-US" b="1" smtClean="0">
                <a:latin typeface="Myriad Pro" pitchFamily="34" charset="0"/>
                <a:ea typeface="+mj-ea"/>
              </a:rPr>
              <a:t>E-xơ-ra  -  Nê-hê-mi</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48131"/>
                                        </p:tgtEl>
                                        <p:attrNameLst>
                                          <p:attrName>style.visibility</p:attrName>
                                        </p:attrNameLst>
                                      </p:cBhvr>
                                      <p:to>
                                        <p:strVal val="visible"/>
                                      </p:to>
                                    </p:set>
                                    <p:animEffect transition="in" filter="wipe(up)">
                                      <p:cBhvr>
                                        <p:cTn id="7"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 y="457200"/>
            <a:ext cx="8915400" cy="914400"/>
          </a:xfrm>
          <a:solidFill>
            <a:srgbClr val="FFFFFF"/>
          </a:solidFill>
          <a:ln>
            <a:solidFill>
              <a:srgbClr val="000000"/>
            </a:solidFill>
          </a:ln>
        </p:spPr>
        <p:txBody>
          <a:bodyPr anchor="ctr" anchorCtr="1"/>
          <a:lstStyle/>
          <a:p>
            <a:pPr algn="ctr" eaLnBrk="1" hangingPunct="1"/>
            <a:r>
              <a:rPr lang="en-US" altLang="zh-CN" sz="3200" b="1">
                <a:solidFill>
                  <a:schemeClr val="bg1"/>
                </a:solidFill>
                <a:latin typeface="Times New Roman" charset="0"/>
                <a:ea typeface="SimSun" charset="0"/>
                <a:cs typeface="Times New Roman" charset="0"/>
              </a:rPr>
              <a:t>Tiến trình lịch sử trong Sách E-xơ-ra</a:t>
            </a:r>
            <a:r>
              <a:rPr lang="en-US" altLang="zh-CN" sz="2400" b="1">
                <a:solidFill>
                  <a:schemeClr val="bg1"/>
                </a:solidFill>
                <a:latin typeface="Arial Black" charset="0"/>
                <a:ea typeface="SimSun" charset="0"/>
                <a:cs typeface="Times New Roman" charset="0"/>
              </a:rPr>
              <a:t>  </a:t>
            </a:r>
            <a:endParaRPr lang="en-US" sz="2400" b="1">
              <a:solidFill>
                <a:schemeClr val="bg1"/>
              </a:solidFill>
              <a:latin typeface="Arial Narrow" charset="0"/>
              <a:ea typeface="SimSun" charset="0"/>
              <a:cs typeface="Times New Roman" charset="0"/>
            </a:endParaRPr>
          </a:p>
        </p:txBody>
      </p:sp>
      <p:sp>
        <p:nvSpPr>
          <p:cNvPr id="24579" name="Text Box 3"/>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296</a:t>
            </a:r>
          </a:p>
        </p:txBody>
      </p:sp>
      <p:pic>
        <p:nvPicPr>
          <p:cNvPr id="24580" name="Picture 4"/>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33400" y="1419225"/>
            <a:ext cx="81534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5"/>
          <p:cNvSpPr>
            <a:spLocks noChangeArrowheads="1"/>
          </p:cNvSpPr>
          <p:nvPr/>
        </p:nvSpPr>
        <p:spPr bwMode="auto">
          <a:xfrm>
            <a:off x="457200" y="990600"/>
            <a:ext cx="7654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altLang="zh-CN" sz="2000" b="1">
                <a:solidFill>
                  <a:schemeClr val="bg1"/>
                </a:solidFill>
                <a:latin typeface="Arial Narrow" charset="0"/>
                <a:ea typeface="SimSun" charset="0"/>
                <a:cs typeface="Times New Roman" charset="0"/>
              </a:rPr>
              <a:t>John H. Walton, </a:t>
            </a:r>
            <a:r>
              <a:rPr lang="en-US" altLang="zh-CN" sz="2000" b="1" i="1">
                <a:solidFill>
                  <a:schemeClr val="bg1"/>
                </a:solidFill>
                <a:latin typeface="Arial Narrow" charset="0"/>
                <a:ea typeface="SimSun" charset="0"/>
                <a:cs typeface="Times New Roman" charset="0"/>
              </a:rPr>
              <a:t>Chronological and Background Charts of the OT</a:t>
            </a:r>
            <a:r>
              <a:rPr lang="en-US" altLang="zh-CN" sz="2000" b="1">
                <a:solidFill>
                  <a:schemeClr val="bg1"/>
                </a:solidFill>
                <a:latin typeface="Arial Narrow" charset="0"/>
                <a:ea typeface="SimSun" charset="0"/>
                <a:cs typeface="Times New Roman" charset="0"/>
              </a:rPr>
              <a:t>, 2d ed., 36</a:t>
            </a:r>
            <a:endParaRPr lang="en-US" sz="2000" b="1">
              <a:solidFill>
                <a:schemeClr val="bg1"/>
              </a:solidFill>
              <a:latin typeface="Arial Narrow" charset="0"/>
              <a:ea typeface="SimSu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flipH="1">
            <a:off x="6400800" y="2286000"/>
            <a:ext cx="2667000" cy="2209800"/>
          </a:xfrm>
          <a:solidFill>
            <a:srgbClr val="FFFFFF"/>
          </a:solidFill>
          <a:ln>
            <a:solidFill>
              <a:srgbClr val="000000"/>
            </a:solidFill>
          </a:ln>
        </p:spPr>
        <p:txBody>
          <a:bodyPr anchor="ctr" anchorCtr="1"/>
          <a:lstStyle/>
          <a:p>
            <a:pPr algn="ctr" eaLnBrk="1" hangingPunct="1"/>
            <a:r>
              <a:rPr lang="en-US" altLang="zh-CN" sz="3000" b="1">
                <a:solidFill>
                  <a:schemeClr val="bg1"/>
                </a:solidFill>
                <a:latin typeface="Times New Roman" charset="0"/>
                <a:ea typeface="SimSun" charset="0"/>
                <a:cs typeface="Times New Roman" charset="0"/>
              </a:rPr>
              <a:t>Niên đại của E-xơ-ra  –   Nê-hê-mi</a:t>
            </a:r>
            <a:r>
              <a:rPr lang="en-US" altLang="zh-CN" sz="2000" b="1">
                <a:solidFill>
                  <a:schemeClr val="bg1"/>
                </a:solidFill>
                <a:latin typeface="Arial Narrow" charset="0"/>
                <a:ea typeface="SimSun" charset="0"/>
                <a:cs typeface="Times New Roman" charset="0"/>
              </a:rPr>
              <a:t/>
            </a:r>
            <a:br>
              <a:rPr lang="en-US" altLang="zh-CN" sz="2000" b="1">
                <a:solidFill>
                  <a:schemeClr val="bg1"/>
                </a:solidFill>
                <a:latin typeface="Arial Narrow" charset="0"/>
                <a:ea typeface="SimSun" charset="0"/>
                <a:cs typeface="Times New Roman" charset="0"/>
              </a:rPr>
            </a:br>
            <a:r>
              <a:rPr lang="en-US" altLang="zh-CN" sz="2000" b="1" i="1">
                <a:solidFill>
                  <a:schemeClr val="bg1"/>
                </a:solidFill>
                <a:latin typeface="Arial Narrow" charset="0"/>
                <a:ea typeface="SimSun" charset="0"/>
                <a:cs typeface="Times New Roman" charset="0"/>
              </a:rPr>
              <a:t>The Bible Visual Resource Book</a:t>
            </a:r>
            <a:r>
              <a:rPr lang="en-US" altLang="zh-CN" sz="2000" b="1">
                <a:solidFill>
                  <a:schemeClr val="bg1"/>
                </a:solidFill>
                <a:latin typeface="Arial Narrow" charset="0"/>
                <a:ea typeface="SimSun" charset="0"/>
                <a:cs typeface="Times New Roman" charset="0"/>
              </a:rPr>
              <a:t>, 93 </a:t>
            </a:r>
            <a:endParaRPr lang="en-US" sz="2000" b="1">
              <a:solidFill>
                <a:schemeClr val="bg1"/>
              </a:solidFill>
              <a:latin typeface="Arial Narrow" charset="0"/>
              <a:ea typeface="SimSun" charset="0"/>
              <a:cs typeface="Times New Roman" charset="0"/>
            </a:endParaRPr>
          </a:p>
        </p:txBody>
      </p:sp>
      <p:sp>
        <p:nvSpPr>
          <p:cNvPr id="25603" name="Text Box 3"/>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chemeClr val="bg1"/>
                </a:solidFill>
              </a:rPr>
              <a:t>297</a:t>
            </a:r>
          </a:p>
        </p:txBody>
      </p:sp>
      <p:pic>
        <p:nvPicPr>
          <p:cNvPr id="25604" name="Picture 4"/>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9375" y="76200"/>
            <a:ext cx="6245225" cy="67198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3200" b="1">
              <a:solidFill>
                <a:srgbClr val="FFFFFF"/>
              </a:solidFill>
            </a:endParaRPr>
          </a:p>
        </p:txBody>
      </p:sp>
      <p:sp>
        <p:nvSpPr>
          <p:cNvPr id="50179" name="Text Box 3"/>
          <p:cNvSpPr txBox="1">
            <a:spLocks noChangeArrowheads="1"/>
          </p:cNvSpPr>
          <p:nvPr/>
        </p:nvSpPr>
        <p:spPr bwMode="auto">
          <a:xfrm>
            <a:off x="6172200" y="4067175"/>
            <a:ext cx="381000" cy="13731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530</a:t>
            </a:r>
          </a:p>
        </p:txBody>
      </p:sp>
      <p:sp>
        <p:nvSpPr>
          <p:cNvPr id="50180" name="Text Box 4"/>
          <p:cNvSpPr txBox="1">
            <a:spLocks noChangeArrowheads="1"/>
          </p:cNvSpPr>
          <p:nvPr/>
        </p:nvSpPr>
        <p:spPr bwMode="auto">
          <a:xfrm>
            <a:off x="5343525" y="4067175"/>
            <a:ext cx="600075" cy="13731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 5 4 0</a:t>
            </a:r>
          </a:p>
        </p:txBody>
      </p:sp>
      <p:sp>
        <p:nvSpPr>
          <p:cNvPr id="50181" name="Text Box 5"/>
          <p:cNvSpPr txBox="1">
            <a:spLocks noChangeArrowheads="1"/>
          </p:cNvSpPr>
          <p:nvPr/>
        </p:nvSpPr>
        <p:spPr bwMode="auto">
          <a:xfrm>
            <a:off x="4114800" y="4067175"/>
            <a:ext cx="381000" cy="13731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560</a:t>
            </a:r>
          </a:p>
        </p:txBody>
      </p:sp>
      <p:sp>
        <p:nvSpPr>
          <p:cNvPr id="50182" name="Text Box 6"/>
          <p:cNvSpPr txBox="1">
            <a:spLocks noChangeArrowheads="1"/>
          </p:cNvSpPr>
          <p:nvPr/>
        </p:nvSpPr>
        <p:spPr bwMode="auto">
          <a:xfrm>
            <a:off x="2743200" y="4067175"/>
            <a:ext cx="381000" cy="13731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580</a:t>
            </a:r>
          </a:p>
        </p:txBody>
      </p:sp>
      <p:sp>
        <p:nvSpPr>
          <p:cNvPr id="50183" name="Text Box 7"/>
          <p:cNvSpPr txBox="1">
            <a:spLocks noChangeArrowheads="1"/>
          </p:cNvSpPr>
          <p:nvPr/>
        </p:nvSpPr>
        <p:spPr bwMode="auto">
          <a:xfrm>
            <a:off x="2057400" y="4067175"/>
            <a:ext cx="381000" cy="13731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590</a:t>
            </a:r>
          </a:p>
        </p:txBody>
      </p:sp>
      <p:sp>
        <p:nvSpPr>
          <p:cNvPr id="50184" name="Text Box 8"/>
          <p:cNvSpPr txBox="1">
            <a:spLocks noChangeArrowheads="1"/>
          </p:cNvSpPr>
          <p:nvPr/>
        </p:nvSpPr>
        <p:spPr bwMode="auto">
          <a:xfrm>
            <a:off x="1371600" y="4067175"/>
            <a:ext cx="381000" cy="13731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600</a:t>
            </a:r>
          </a:p>
        </p:txBody>
      </p:sp>
      <p:sp>
        <p:nvSpPr>
          <p:cNvPr id="50185" name="Text Box 9"/>
          <p:cNvSpPr txBox="1">
            <a:spLocks noChangeArrowheads="1"/>
          </p:cNvSpPr>
          <p:nvPr/>
        </p:nvSpPr>
        <p:spPr bwMode="auto">
          <a:xfrm>
            <a:off x="6858000" y="4067175"/>
            <a:ext cx="381000" cy="13731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520</a:t>
            </a:r>
          </a:p>
        </p:txBody>
      </p:sp>
      <p:sp>
        <p:nvSpPr>
          <p:cNvPr id="50186" name="Text Box 10"/>
          <p:cNvSpPr txBox="1">
            <a:spLocks noChangeArrowheads="1"/>
          </p:cNvSpPr>
          <p:nvPr/>
        </p:nvSpPr>
        <p:spPr bwMode="auto">
          <a:xfrm>
            <a:off x="8153400" y="4067175"/>
            <a:ext cx="381000" cy="13731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500</a:t>
            </a:r>
          </a:p>
        </p:txBody>
      </p:sp>
      <p:grpSp>
        <p:nvGrpSpPr>
          <p:cNvPr id="26635" name="Group 11"/>
          <p:cNvGrpSpPr>
            <a:grpSpLocks/>
          </p:cNvGrpSpPr>
          <p:nvPr/>
        </p:nvGrpSpPr>
        <p:grpSpPr bwMode="auto">
          <a:xfrm>
            <a:off x="66675" y="3044825"/>
            <a:ext cx="9534525" cy="844550"/>
            <a:chOff x="42" y="1918"/>
            <a:chExt cx="6006" cy="532"/>
          </a:xfrm>
        </p:grpSpPr>
        <p:grpSp>
          <p:nvGrpSpPr>
            <p:cNvPr id="26653" name="Group 12"/>
            <p:cNvGrpSpPr>
              <a:grpSpLocks/>
            </p:cNvGrpSpPr>
            <p:nvPr/>
          </p:nvGrpSpPr>
          <p:grpSpPr bwMode="auto">
            <a:xfrm>
              <a:off x="96" y="1918"/>
              <a:ext cx="1296" cy="530"/>
              <a:chOff x="96" y="1918"/>
              <a:chExt cx="1296" cy="530"/>
            </a:xfrm>
          </p:grpSpPr>
          <p:sp>
            <p:nvSpPr>
              <p:cNvPr id="50189"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0190"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0191"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0192"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grpSp>
        <p:grpSp>
          <p:nvGrpSpPr>
            <p:cNvPr id="26654" name="Group 17"/>
            <p:cNvGrpSpPr>
              <a:grpSpLocks/>
            </p:cNvGrpSpPr>
            <p:nvPr/>
          </p:nvGrpSpPr>
          <p:grpSpPr bwMode="auto">
            <a:xfrm>
              <a:off x="1824" y="1920"/>
              <a:ext cx="1296" cy="530"/>
              <a:chOff x="96" y="1918"/>
              <a:chExt cx="1296" cy="530"/>
            </a:xfrm>
          </p:grpSpPr>
          <p:sp>
            <p:nvSpPr>
              <p:cNvPr id="50194"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0195"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0196"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0197"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grpSp>
        <p:grpSp>
          <p:nvGrpSpPr>
            <p:cNvPr id="26655" name="Group 22"/>
            <p:cNvGrpSpPr>
              <a:grpSpLocks/>
            </p:cNvGrpSpPr>
            <p:nvPr/>
          </p:nvGrpSpPr>
          <p:grpSpPr bwMode="auto">
            <a:xfrm>
              <a:off x="3552" y="1920"/>
              <a:ext cx="1296" cy="530"/>
              <a:chOff x="96" y="1918"/>
              <a:chExt cx="1296" cy="530"/>
            </a:xfrm>
          </p:grpSpPr>
          <p:sp>
            <p:nvSpPr>
              <p:cNvPr id="50199"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0200"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0201"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0202"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grpSp>
        <p:sp>
          <p:nvSpPr>
            <p:cNvPr id="50203"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0204"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0205"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grpSp>
      <p:sp>
        <p:nvSpPr>
          <p:cNvPr id="50206" name="Text Box 30"/>
          <p:cNvSpPr txBox="1">
            <a:spLocks noChangeArrowheads="1"/>
          </p:cNvSpPr>
          <p:nvPr/>
        </p:nvSpPr>
        <p:spPr bwMode="auto">
          <a:xfrm>
            <a:off x="7543800" y="4067175"/>
            <a:ext cx="381000" cy="13731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510</a:t>
            </a:r>
          </a:p>
        </p:txBody>
      </p:sp>
      <p:sp>
        <p:nvSpPr>
          <p:cNvPr id="50207" name="Text Box 31"/>
          <p:cNvSpPr txBox="1">
            <a:spLocks noChangeArrowheads="1"/>
          </p:cNvSpPr>
          <p:nvPr/>
        </p:nvSpPr>
        <p:spPr bwMode="auto">
          <a:xfrm>
            <a:off x="4724400" y="4067175"/>
            <a:ext cx="600075" cy="13731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5 5 0</a:t>
            </a:r>
          </a:p>
        </p:txBody>
      </p:sp>
      <p:sp>
        <p:nvSpPr>
          <p:cNvPr id="50208" name="Text Box 32"/>
          <p:cNvSpPr txBox="1">
            <a:spLocks noChangeArrowheads="1"/>
          </p:cNvSpPr>
          <p:nvPr/>
        </p:nvSpPr>
        <p:spPr bwMode="auto">
          <a:xfrm>
            <a:off x="3429000" y="4067175"/>
            <a:ext cx="381000" cy="13731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570</a:t>
            </a:r>
          </a:p>
        </p:txBody>
      </p:sp>
      <p:sp>
        <p:nvSpPr>
          <p:cNvPr id="50209" name="Text Box 33"/>
          <p:cNvSpPr txBox="1">
            <a:spLocks noChangeArrowheads="1"/>
          </p:cNvSpPr>
          <p:nvPr/>
        </p:nvSpPr>
        <p:spPr bwMode="auto">
          <a:xfrm>
            <a:off x="685800" y="4067175"/>
            <a:ext cx="381000" cy="13731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610</a:t>
            </a:r>
          </a:p>
        </p:txBody>
      </p:sp>
      <p:sp>
        <p:nvSpPr>
          <p:cNvPr id="50210" name="Text Box 34"/>
          <p:cNvSpPr txBox="1">
            <a:spLocks noChangeArrowheads="1"/>
          </p:cNvSpPr>
          <p:nvPr/>
        </p:nvSpPr>
        <p:spPr bwMode="auto">
          <a:xfrm>
            <a:off x="0" y="4067175"/>
            <a:ext cx="381000" cy="13731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620</a:t>
            </a:r>
          </a:p>
        </p:txBody>
      </p:sp>
      <p:sp>
        <p:nvSpPr>
          <p:cNvPr id="50211" name="Text Box 35"/>
          <p:cNvSpPr txBox="1">
            <a:spLocks noChangeArrowheads="1"/>
          </p:cNvSpPr>
          <p:nvPr/>
        </p:nvSpPr>
        <p:spPr bwMode="auto">
          <a:xfrm>
            <a:off x="8763000" y="4067175"/>
            <a:ext cx="381000" cy="13731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490</a:t>
            </a:r>
          </a:p>
        </p:txBody>
      </p:sp>
      <p:sp>
        <p:nvSpPr>
          <p:cNvPr id="50212" name="Text Box 36"/>
          <p:cNvSpPr txBox="1">
            <a:spLocks noChangeArrowheads="1"/>
          </p:cNvSpPr>
          <p:nvPr/>
        </p:nvSpPr>
        <p:spPr bwMode="auto">
          <a:xfrm>
            <a:off x="914400" y="609600"/>
            <a:ext cx="2514600" cy="1554163"/>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00FF00"/>
                </a:solidFill>
              </a:rPr>
              <a:t>Cảnh phu tù của Giu-đa 605-536</a:t>
            </a:r>
            <a:endParaRPr lang="en-US" sz="2800" b="1">
              <a:solidFill>
                <a:srgbClr val="00FF00"/>
              </a:solidFill>
            </a:endParaRPr>
          </a:p>
        </p:txBody>
      </p:sp>
      <p:sp>
        <p:nvSpPr>
          <p:cNvPr id="50213" name="Text Box 37"/>
          <p:cNvSpPr txBox="1">
            <a:spLocks noChangeArrowheads="1"/>
          </p:cNvSpPr>
          <p:nvPr/>
        </p:nvSpPr>
        <p:spPr bwMode="auto">
          <a:xfrm>
            <a:off x="1752600" y="5410200"/>
            <a:ext cx="7391400" cy="641350"/>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600" b="1">
                <a:solidFill>
                  <a:srgbClr val="FFFFFF"/>
                </a:solidFill>
              </a:rPr>
              <a:t>Đoán phạt = </a:t>
            </a:r>
            <a:r>
              <a:rPr lang="en-US" sz="3200" b="1">
                <a:solidFill>
                  <a:srgbClr val="FFFFFF"/>
                </a:solidFill>
              </a:rPr>
              <a:t>70 năm</a:t>
            </a:r>
          </a:p>
        </p:txBody>
      </p:sp>
      <p:sp>
        <p:nvSpPr>
          <p:cNvPr id="50214" name="Text Box 38"/>
          <p:cNvSpPr txBox="1">
            <a:spLocks noChangeArrowheads="1"/>
          </p:cNvSpPr>
          <p:nvPr/>
        </p:nvSpPr>
        <p:spPr bwMode="auto">
          <a:xfrm>
            <a:off x="3276600" y="684213"/>
            <a:ext cx="2514600" cy="1373187"/>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FF00"/>
                </a:solidFill>
              </a:rPr>
              <a:t>Cảnh hoang vu của đền thờ 586-516</a:t>
            </a:r>
            <a:endParaRPr lang="en-US" b="1">
              <a:solidFill>
                <a:srgbClr val="FFFF00"/>
              </a:solidFill>
            </a:endParaRPr>
          </a:p>
        </p:txBody>
      </p:sp>
      <p:sp>
        <p:nvSpPr>
          <p:cNvPr id="50215" name="AutoShape 39"/>
          <p:cNvSpPr>
            <a:spLocks noChangeArrowheads="1"/>
          </p:cNvSpPr>
          <p:nvPr/>
        </p:nvSpPr>
        <p:spPr bwMode="auto">
          <a:xfrm>
            <a:off x="2466975" y="3609975"/>
            <a:ext cx="4924425" cy="657225"/>
          </a:xfrm>
          <a:prstGeom prst="rightArrow">
            <a:avLst>
              <a:gd name="adj1" fmla="val 50000"/>
              <a:gd name="adj2" fmla="val 187319"/>
            </a:avLst>
          </a:prstGeom>
          <a:solidFill>
            <a:srgbClr val="FFFF00"/>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50216" name="AutoShape 40"/>
          <p:cNvSpPr>
            <a:spLocks noChangeArrowheads="1"/>
          </p:cNvSpPr>
          <p:nvPr/>
        </p:nvSpPr>
        <p:spPr bwMode="auto">
          <a:xfrm>
            <a:off x="1247775" y="2286000"/>
            <a:ext cx="4772025" cy="657225"/>
          </a:xfrm>
          <a:prstGeom prst="rightArrow">
            <a:avLst>
              <a:gd name="adj1" fmla="val 50000"/>
              <a:gd name="adj2" fmla="val 181522"/>
            </a:avLst>
          </a:prstGeom>
          <a:solidFill>
            <a:srgbClr val="00FF00"/>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50217" name="Text Box 41"/>
          <p:cNvSpPr txBox="1">
            <a:spLocks noChangeArrowheads="1"/>
          </p:cNvSpPr>
          <p:nvPr/>
        </p:nvSpPr>
        <p:spPr bwMode="auto">
          <a:xfrm>
            <a:off x="1752600" y="6064250"/>
            <a:ext cx="7391400" cy="641350"/>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600" b="1">
                <a:solidFill>
                  <a:srgbClr val="00FFFF"/>
                </a:solidFill>
              </a:rPr>
              <a:t>Nô lệ = </a:t>
            </a:r>
            <a:r>
              <a:rPr lang="en-US" sz="3200" b="1">
                <a:solidFill>
                  <a:srgbClr val="00FFFF"/>
                </a:solidFill>
              </a:rPr>
              <a:t>50 năm (586-536)</a:t>
            </a:r>
          </a:p>
        </p:txBody>
      </p:sp>
      <p:sp>
        <p:nvSpPr>
          <p:cNvPr id="50218" name="Text Box 42"/>
          <p:cNvSpPr txBox="1">
            <a:spLocks noChangeArrowheads="1"/>
          </p:cNvSpPr>
          <p:nvPr/>
        </p:nvSpPr>
        <p:spPr bwMode="auto">
          <a:xfrm>
            <a:off x="152400" y="0"/>
            <a:ext cx="7391400" cy="701675"/>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4000" b="1">
                <a:solidFill>
                  <a:srgbClr val="FFFFFF"/>
                </a:solidFill>
              </a:rPr>
              <a:t>Niên đại của cảnh Phu tù</a:t>
            </a:r>
          </a:p>
        </p:txBody>
      </p:sp>
      <p:sp>
        <p:nvSpPr>
          <p:cNvPr id="50219" name="AutoShape 43"/>
          <p:cNvSpPr>
            <a:spLocks noChangeArrowheads="1"/>
          </p:cNvSpPr>
          <p:nvPr/>
        </p:nvSpPr>
        <p:spPr bwMode="auto">
          <a:xfrm>
            <a:off x="2409825" y="2819400"/>
            <a:ext cx="3533775" cy="838200"/>
          </a:xfrm>
          <a:prstGeom prst="leftRightArrow">
            <a:avLst>
              <a:gd name="adj1" fmla="val 50000"/>
              <a:gd name="adj2" fmla="val 84318"/>
            </a:avLst>
          </a:prstGeom>
          <a:solidFill>
            <a:srgbClr val="00FFFF"/>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26650" name="Rectangle 45"/>
          <p:cNvSpPr>
            <a:spLocks noChangeArrowheads="1"/>
          </p:cNvSpPr>
          <p:nvPr/>
        </p:nvSpPr>
        <p:spPr bwMode="auto">
          <a:xfrm>
            <a:off x="3819525" y="3673475"/>
            <a:ext cx="14589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sz="3200" b="1">
                <a:solidFill>
                  <a:srgbClr val="000000"/>
                </a:solidFill>
              </a:rPr>
              <a:t>70 năm</a:t>
            </a:r>
          </a:p>
        </p:txBody>
      </p:sp>
      <p:sp>
        <p:nvSpPr>
          <p:cNvPr id="26651" name="Text Box 47"/>
          <p:cNvSpPr txBox="1">
            <a:spLocks noChangeArrowheads="1"/>
          </p:cNvSpPr>
          <p:nvPr/>
        </p:nvSpPr>
        <p:spPr bwMode="auto">
          <a:xfrm>
            <a:off x="2590800" y="2316163"/>
            <a:ext cx="1752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000000"/>
                </a:solidFill>
              </a:rPr>
              <a:t>70 năm</a:t>
            </a:r>
          </a:p>
        </p:txBody>
      </p:sp>
      <p:sp>
        <p:nvSpPr>
          <p:cNvPr id="26652" name="Rectangle 48"/>
          <p:cNvSpPr>
            <a:spLocks noChangeArrowheads="1"/>
          </p:cNvSpPr>
          <p:nvPr/>
        </p:nvSpPr>
        <p:spPr bwMode="auto">
          <a:xfrm>
            <a:off x="3200400" y="2971800"/>
            <a:ext cx="14589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sz="3200" b="1">
                <a:solidFill>
                  <a:srgbClr val="000000"/>
                </a:solidFill>
              </a:rPr>
              <a:t>50 năm</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0212"/>
                                        </p:tgtEl>
                                        <p:attrNameLst>
                                          <p:attrName>style.visibility</p:attrName>
                                        </p:attrNameLst>
                                      </p:cBhvr>
                                      <p:to>
                                        <p:strVal val="visible"/>
                                      </p:to>
                                    </p:set>
                                    <p:animEffect transition="in" filter="dissolve">
                                      <p:cBhvr>
                                        <p:cTn id="7" dur="500"/>
                                        <p:tgtEl>
                                          <p:spTgt spid="50212"/>
                                        </p:tgtEl>
                                      </p:cBhvr>
                                    </p:animEffect>
                                  </p:childTnLst>
                                </p:cTn>
                              </p:par>
                            </p:childTnLst>
                          </p:cTn>
                        </p:par>
                        <p:par>
                          <p:cTn id="8" fill="hold" nodeType="afterGroup">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50216"/>
                                        </p:tgtEl>
                                        <p:attrNameLst>
                                          <p:attrName>style.visibility</p:attrName>
                                        </p:attrNameLst>
                                      </p:cBhvr>
                                      <p:to>
                                        <p:strVal val="visible"/>
                                      </p:to>
                                    </p:set>
                                    <p:animEffect transition="in" filter="wipe(left)">
                                      <p:cBhvr>
                                        <p:cTn id="11" dur="500"/>
                                        <p:tgtEl>
                                          <p:spTgt spid="50216"/>
                                        </p:tgtEl>
                                      </p:cBhvr>
                                    </p:animEffect>
                                  </p:childTnLst>
                                </p:cTn>
                              </p:par>
                            </p:childTnLst>
                          </p:cTn>
                        </p:par>
                        <p:par>
                          <p:cTn id="12" fill="hold" nodeType="afterGroup">
                            <p:stCondLst>
                              <p:cond delay="3000"/>
                            </p:stCondLst>
                            <p:childTnLst>
                              <p:par>
                                <p:cTn id="13" presetID="9" presetClass="entr" presetSubtype="0" fill="hold" grpId="0" nodeType="afterEffect">
                                  <p:stCondLst>
                                    <p:cond delay="4000"/>
                                  </p:stCondLst>
                                  <p:childTnLst>
                                    <p:set>
                                      <p:cBhvr>
                                        <p:cTn id="14" dur="1" fill="hold">
                                          <p:stCondLst>
                                            <p:cond delay="0"/>
                                          </p:stCondLst>
                                        </p:cTn>
                                        <p:tgtEl>
                                          <p:spTgt spid="50214"/>
                                        </p:tgtEl>
                                        <p:attrNameLst>
                                          <p:attrName>style.visibility</p:attrName>
                                        </p:attrNameLst>
                                      </p:cBhvr>
                                      <p:to>
                                        <p:strVal val="visible"/>
                                      </p:to>
                                    </p:set>
                                    <p:animEffect transition="in" filter="dissolve">
                                      <p:cBhvr>
                                        <p:cTn id="15" dur="500"/>
                                        <p:tgtEl>
                                          <p:spTgt spid="50214"/>
                                        </p:tgtEl>
                                      </p:cBhvr>
                                    </p:animEffect>
                                  </p:childTnLst>
                                </p:cTn>
                              </p:par>
                            </p:childTnLst>
                          </p:cTn>
                        </p:par>
                        <p:par>
                          <p:cTn id="16" fill="hold" nodeType="afterGroup">
                            <p:stCondLst>
                              <p:cond delay="7500"/>
                            </p:stCondLst>
                            <p:childTnLst>
                              <p:par>
                                <p:cTn id="17" presetID="22" presetClass="entr" presetSubtype="8" fill="hold" grpId="0" nodeType="afterEffect">
                                  <p:stCondLst>
                                    <p:cond delay="1000"/>
                                  </p:stCondLst>
                                  <p:childTnLst>
                                    <p:set>
                                      <p:cBhvr>
                                        <p:cTn id="18" dur="1" fill="hold">
                                          <p:stCondLst>
                                            <p:cond delay="0"/>
                                          </p:stCondLst>
                                        </p:cTn>
                                        <p:tgtEl>
                                          <p:spTgt spid="50215"/>
                                        </p:tgtEl>
                                        <p:attrNameLst>
                                          <p:attrName>style.visibility</p:attrName>
                                        </p:attrNameLst>
                                      </p:cBhvr>
                                      <p:to>
                                        <p:strVal val="visible"/>
                                      </p:to>
                                    </p:set>
                                    <p:animEffect transition="in" filter="wipe(left)">
                                      <p:cBhvr>
                                        <p:cTn id="19" dur="500"/>
                                        <p:tgtEl>
                                          <p:spTgt spid="50215"/>
                                        </p:tgtEl>
                                      </p:cBhvr>
                                    </p:animEffect>
                                  </p:childTnLst>
                                </p:cTn>
                              </p:par>
                            </p:childTnLst>
                          </p:cTn>
                        </p:par>
                        <p:par>
                          <p:cTn id="20" fill="hold" nodeType="afterGroup">
                            <p:stCondLst>
                              <p:cond delay="9000"/>
                            </p:stCondLst>
                            <p:childTnLst>
                              <p:par>
                                <p:cTn id="21" presetID="9" presetClass="entr" presetSubtype="0" fill="hold" grpId="0" nodeType="afterEffect">
                                  <p:stCondLst>
                                    <p:cond delay="5000"/>
                                  </p:stCondLst>
                                  <p:childTnLst>
                                    <p:set>
                                      <p:cBhvr>
                                        <p:cTn id="22" dur="1" fill="hold">
                                          <p:stCondLst>
                                            <p:cond delay="0"/>
                                          </p:stCondLst>
                                        </p:cTn>
                                        <p:tgtEl>
                                          <p:spTgt spid="50213"/>
                                        </p:tgtEl>
                                        <p:attrNameLst>
                                          <p:attrName>style.visibility</p:attrName>
                                        </p:attrNameLst>
                                      </p:cBhvr>
                                      <p:to>
                                        <p:strVal val="visible"/>
                                      </p:to>
                                    </p:set>
                                    <p:animEffect transition="in" filter="dissolve">
                                      <p:cBhvr>
                                        <p:cTn id="23" dur="500"/>
                                        <p:tgtEl>
                                          <p:spTgt spid="50213"/>
                                        </p:tgtEl>
                                      </p:cBhvr>
                                    </p:animEffect>
                                  </p:childTnLst>
                                </p:cTn>
                              </p:par>
                            </p:childTnLst>
                          </p:cTn>
                        </p:par>
                        <p:par>
                          <p:cTn id="24" fill="hold" nodeType="afterGroup">
                            <p:stCondLst>
                              <p:cond delay="14500"/>
                            </p:stCondLst>
                            <p:childTnLst>
                              <p:par>
                                <p:cTn id="25" presetID="9" presetClass="entr" presetSubtype="0" fill="hold" grpId="0" nodeType="afterEffect">
                                  <p:stCondLst>
                                    <p:cond delay="3000"/>
                                  </p:stCondLst>
                                  <p:childTnLst>
                                    <p:set>
                                      <p:cBhvr>
                                        <p:cTn id="26" dur="1" fill="hold">
                                          <p:stCondLst>
                                            <p:cond delay="0"/>
                                          </p:stCondLst>
                                        </p:cTn>
                                        <p:tgtEl>
                                          <p:spTgt spid="50217"/>
                                        </p:tgtEl>
                                        <p:attrNameLst>
                                          <p:attrName>style.visibility</p:attrName>
                                        </p:attrNameLst>
                                      </p:cBhvr>
                                      <p:to>
                                        <p:strVal val="visible"/>
                                      </p:to>
                                    </p:set>
                                    <p:animEffect transition="in" filter="dissolve">
                                      <p:cBhvr>
                                        <p:cTn id="27" dur="500"/>
                                        <p:tgtEl>
                                          <p:spTgt spid="50217"/>
                                        </p:tgtEl>
                                      </p:cBhvr>
                                    </p:animEffect>
                                  </p:childTnLst>
                                </p:cTn>
                              </p:par>
                            </p:childTnLst>
                          </p:cTn>
                        </p:par>
                        <p:par>
                          <p:cTn id="28" fill="hold" nodeType="afterGroup">
                            <p:stCondLst>
                              <p:cond delay="18000"/>
                            </p:stCondLst>
                            <p:childTnLst>
                              <p:par>
                                <p:cTn id="29" presetID="17" presetClass="entr" presetSubtype="10" fill="hold" grpId="0" nodeType="afterEffect">
                                  <p:stCondLst>
                                    <p:cond delay="2000"/>
                                  </p:stCondLst>
                                  <p:childTnLst>
                                    <p:set>
                                      <p:cBhvr>
                                        <p:cTn id="30" dur="1" fill="hold">
                                          <p:stCondLst>
                                            <p:cond delay="0"/>
                                          </p:stCondLst>
                                        </p:cTn>
                                        <p:tgtEl>
                                          <p:spTgt spid="50219"/>
                                        </p:tgtEl>
                                        <p:attrNameLst>
                                          <p:attrName>style.visibility</p:attrName>
                                        </p:attrNameLst>
                                      </p:cBhvr>
                                      <p:to>
                                        <p:strVal val="visible"/>
                                      </p:to>
                                    </p:set>
                                    <p:anim calcmode="lin" valueType="num">
                                      <p:cBhvr>
                                        <p:cTn id="31" dur="500" fill="hold"/>
                                        <p:tgtEl>
                                          <p:spTgt spid="50219"/>
                                        </p:tgtEl>
                                        <p:attrNameLst>
                                          <p:attrName>ppt_w</p:attrName>
                                        </p:attrNameLst>
                                      </p:cBhvr>
                                      <p:tavLst>
                                        <p:tav tm="0">
                                          <p:val>
                                            <p:fltVal val="0"/>
                                          </p:val>
                                        </p:tav>
                                        <p:tav tm="100000">
                                          <p:val>
                                            <p:strVal val="#ppt_w"/>
                                          </p:val>
                                        </p:tav>
                                      </p:tavLst>
                                    </p:anim>
                                    <p:anim calcmode="lin" valueType="num">
                                      <p:cBhvr>
                                        <p:cTn id="32" dur="500" fill="hold"/>
                                        <p:tgtEl>
                                          <p:spTgt spid="502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2" grpId="0" autoUpdateAnimBg="0"/>
      <p:bldP spid="50213" grpId="0" autoUpdateAnimBg="0"/>
      <p:bldP spid="50214" grpId="0" autoUpdateAnimBg="0"/>
      <p:bldP spid="50215" grpId="0" animBg="1"/>
      <p:bldP spid="50216" grpId="0" animBg="1"/>
      <p:bldP spid="50217" grpId="0" autoUpdateAnimBg="0"/>
      <p:bldP spid="502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51203" name="Text Box 3"/>
          <p:cNvSpPr txBox="1">
            <a:spLocks noChangeArrowheads="1"/>
          </p:cNvSpPr>
          <p:nvPr/>
        </p:nvSpPr>
        <p:spPr bwMode="auto">
          <a:xfrm>
            <a:off x="61722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530</a:t>
            </a:r>
          </a:p>
        </p:txBody>
      </p:sp>
      <p:sp>
        <p:nvSpPr>
          <p:cNvPr id="51204" name="Text Box 4"/>
          <p:cNvSpPr txBox="1">
            <a:spLocks noChangeArrowheads="1"/>
          </p:cNvSpPr>
          <p:nvPr/>
        </p:nvSpPr>
        <p:spPr bwMode="auto">
          <a:xfrm>
            <a:off x="5343525" y="4067175"/>
            <a:ext cx="600075"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 5 4 0</a:t>
            </a:r>
          </a:p>
        </p:txBody>
      </p:sp>
      <p:sp>
        <p:nvSpPr>
          <p:cNvPr id="51205" name="Text Box 5"/>
          <p:cNvSpPr txBox="1">
            <a:spLocks noChangeArrowheads="1"/>
          </p:cNvSpPr>
          <p:nvPr/>
        </p:nvSpPr>
        <p:spPr bwMode="auto">
          <a:xfrm>
            <a:off x="41148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560</a:t>
            </a:r>
          </a:p>
        </p:txBody>
      </p:sp>
      <p:sp>
        <p:nvSpPr>
          <p:cNvPr id="51206" name="Text Box 6"/>
          <p:cNvSpPr txBox="1">
            <a:spLocks noChangeArrowheads="1"/>
          </p:cNvSpPr>
          <p:nvPr/>
        </p:nvSpPr>
        <p:spPr bwMode="auto">
          <a:xfrm>
            <a:off x="27432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580</a:t>
            </a:r>
          </a:p>
        </p:txBody>
      </p:sp>
      <p:sp>
        <p:nvSpPr>
          <p:cNvPr id="51207" name="Text Box 7"/>
          <p:cNvSpPr txBox="1">
            <a:spLocks noChangeArrowheads="1"/>
          </p:cNvSpPr>
          <p:nvPr/>
        </p:nvSpPr>
        <p:spPr bwMode="auto">
          <a:xfrm>
            <a:off x="20574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590</a:t>
            </a:r>
          </a:p>
        </p:txBody>
      </p:sp>
      <p:sp>
        <p:nvSpPr>
          <p:cNvPr id="51208" name="Text Box 8"/>
          <p:cNvSpPr txBox="1">
            <a:spLocks noChangeArrowheads="1"/>
          </p:cNvSpPr>
          <p:nvPr/>
        </p:nvSpPr>
        <p:spPr bwMode="auto">
          <a:xfrm>
            <a:off x="13716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600</a:t>
            </a:r>
          </a:p>
        </p:txBody>
      </p:sp>
      <p:sp>
        <p:nvSpPr>
          <p:cNvPr id="51209" name="Text Box 9"/>
          <p:cNvSpPr txBox="1">
            <a:spLocks noChangeArrowheads="1"/>
          </p:cNvSpPr>
          <p:nvPr/>
        </p:nvSpPr>
        <p:spPr bwMode="auto">
          <a:xfrm>
            <a:off x="68580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520</a:t>
            </a:r>
          </a:p>
        </p:txBody>
      </p:sp>
      <p:sp>
        <p:nvSpPr>
          <p:cNvPr id="51210" name="Text Box 10"/>
          <p:cNvSpPr txBox="1">
            <a:spLocks noChangeArrowheads="1"/>
          </p:cNvSpPr>
          <p:nvPr/>
        </p:nvSpPr>
        <p:spPr bwMode="auto">
          <a:xfrm>
            <a:off x="81534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500</a:t>
            </a:r>
          </a:p>
        </p:txBody>
      </p:sp>
      <p:grpSp>
        <p:nvGrpSpPr>
          <p:cNvPr id="27659" name="Group 11"/>
          <p:cNvGrpSpPr>
            <a:grpSpLocks/>
          </p:cNvGrpSpPr>
          <p:nvPr/>
        </p:nvGrpSpPr>
        <p:grpSpPr bwMode="auto">
          <a:xfrm>
            <a:off x="66675" y="3044825"/>
            <a:ext cx="9534525" cy="844550"/>
            <a:chOff x="42" y="1918"/>
            <a:chExt cx="6006" cy="532"/>
          </a:xfrm>
        </p:grpSpPr>
        <p:grpSp>
          <p:nvGrpSpPr>
            <p:cNvPr id="27675" name="Group 12"/>
            <p:cNvGrpSpPr>
              <a:grpSpLocks/>
            </p:cNvGrpSpPr>
            <p:nvPr/>
          </p:nvGrpSpPr>
          <p:grpSpPr bwMode="auto">
            <a:xfrm>
              <a:off x="96" y="1918"/>
              <a:ext cx="1296" cy="530"/>
              <a:chOff x="96" y="1918"/>
              <a:chExt cx="1296" cy="530"/>
            </a:xfrm>
          </p:grpSpPr>
          <p:sp>
            <p:nvSpPr>
              <p:cNvPr id="51213"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1214"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1215"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1216"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grpSp>
        <p:grpSp>
          <p:nvGrpSpPr>
            <p:cNvPr id="27676" name="Group 17"/>
            <p:cNvGrpSpPr>
              <a:grpSpLocks/>
            </p:cNvGrpSpPr>
            <p:nvPr/>
          </p:nvGrpSpPr>
          <p:grpSpPr bwMode="auto">
            <a:xfrm>
              <a:off x="1824" y="1920"/>
              <a:ext cx="1296" cy="530"/>
              <a:chOff x="96" y="1918"/>
              <a:chExt cx="1296" cy="530"/>
            </a:xfrm>
          </p:grpSpPr>
          <p:sp>
            <p:nvSpPr>
              <p:cNvPr id="51218"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1219"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1220"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1221"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grpSp>
        <p:grpSp>
          <p:nvGrpSpPr>
            <p:cNvPr id="27677" name="Group 22"/>
            <p:cNvGrpSpPr>
              <a:grpSpLocks/>
            </p:cNvGrpSpPr>
            <p:nvPr/>
          </p:nvGrpSpPr>
          <p:grpSpPr bwMode="auto">
            <a:xfrm>
              <a:off x="3552" y="1920"/>
              <a:ext cx="1296" cy="530"/>
              <a:chOff x="96" y="1918"/>
              <a:chExt cx="1296" cy="530"/>
            </a:xfrm>
          </p:grpSpPr>
          <p:sp>
            <p:nvSpPr>
              <p:cNvPr id="51223"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1224"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1225"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1226"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grpSp>
        <p:sp>
          <p:nvSpPr>
            <p:cNvPr id="51227"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1228"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1229"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grpSp>
      <p:sp>
        <p:nvSpPr>
          <p:cNvPr id="51230" name="Text Box 30"/>
          <p:cNvSpPr txBox="1">
            <a:spLocks noChangeArrowheads="1"/>
          </p:cNvSpPr>
          <p:nvPr/>
        </p:nvSpPr>
        <p:spPr bwMode="auto">
          <a:xfrm>
            <a:off x="75438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510</a:t>
            </a:r>
          </a:p>
        </p:txBody>
      </p:sp>
      <p:sp>
        <p:nvSpPr>
          <p:cNvPr id="51231" name="Text Box 31"/>
          <p:cNvSpPr txBox="1">
            <a:spLocks noChangeArrowheads="1"/>
          </p:cNvSpPr>
          <p:nvPr/>
        </p:nvSpPr>
        <p:spPr bwMode="auto">
          <a:xfrm>
            <a:off x="4724400" y="4067175"/>
            <a:ext cx="600075"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5 5 0</a:t>
            </a:r>
          </a:p>
        </p:txBody>
      </p:sp>
      <p:sp>
        <p:nvSpPr>
          <p:cNvPr id="51232" name="Text Box 32"/>
          <p:cNvSpPr txBox="1">
            <a:spLocks noChangeArrowheads="1"/>
          </p:cNvSpPr>
          <p:nvPr/>
        </p:nvSpPr>
        <p:spPr bwMode="auto">
          <a:xfrm>
            <a:off x="34290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570</a:t>
            </a:r>
          </a:p>
        </p:txBody>
      </p:sp>
      <p:sp>
        <p:nvSpPr>
          <p:cNvPr id="51233" name="Text Box 33"/>
          <p:cNvSpPr txBox="1">
            <a:spLocks noChangeArrowheads="1"/>
          </p:cNvSpPr>
          <p:nvPr/>
        </p:nvSpPr>
        <p:spPr bwMode="auto">
          <a:xfrm>
            <a:off x="6858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610</a:t>
            </a:r>
          </a:p>
        </p:txBody>
      </p:sp>
      <p:sp>
        <p:nvSpPr>
          <p:cNvPr id="51234" name="Text Box 34"/>
          <p:cNvSpPr txBox="1">
            <a:spLocks noChangeArrowheads="1"/>
          </p:cNvSpPr>
          <p:nvPr/>
        </p:nvSpPr>
        <p:spPr bwMode="auto">
          <a:xfrm>
            <a:off x="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620</a:t>
            </a:r>
          </a:p>
        </p:txBody>
      </p:sp>
      <p:sp>
        <p:nvSpPr>
          <p:cNvPr id="51235" name="Text Box 35"/>
          <p:cNvSpPr txBox="1">
            <a:spLocks noChangeArrowheads="1"/>
          </p:cNvSpPr>
          <p:nvPr/>
        </p:nvSpPr>
        <p:spPr bwMode="auto">
          <a:xfrm>
            <a:off x="87630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490</a:t>
            </a:r>
          </a:p>
        </p:txBody>
      </p:sp>
      <p:sp>
        <p:nvSpPr>
          <p:cNvPr id="51237" name="Text Box 37"/>
          <p:cNvSpPr txBox="1">
            <a:spLocks noChangeArrowheads="1"/>
          </p:cNvSpPr>
          <p:nvPr/>
        </p:nvSpPr>
        <p:spPr bwMode="auto">
          <a:xfrm>
            <a:off x="1752600" y="5911850"/>
            <a:ext cx="3429000" cy="57943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200" b="1">
                <a:solidFill>
                  <a:srgbClr val="FF00FF"/>
                </a:solidFill>
                <a:latin typeface="Times New Roman" pitchFamily="18" charset="0"/>
                <a:ea typeface="+mn-ea"/>
              </a:rPr>
              <a:t>Đa-ni-ên:  606-536</a:t>
            </a:r>
            <a:endParaRPr lang="en-US" sz="2800" b="1">
              <a:solidFill>
                <a:srgbClr val="FF00FF"/>
              </a:solidFill>
              <a:latin typeface="Times New Roman" pitchFamily="18" charset="0"/>
              <a:ea typeface="+mn-ea"/>
            </a:endParaRPr>
          </a:p>
        </p:txBody>
      </p:sp>
      <p:sp>
        <p:nvSpPr>
          <p:cNvPr id="51239" name="AutoShape 39"/>
          <p:cNvSpPr>
            <a:spLocks noChangeArrowheads="1"/>
          </p:cNvSpPr>
          <p:nvPr/>
        </p:nvSpPr>
        <p:spPr bwMode="auto">
          <a:xfrm>
            <a:off x="2409825" y="3076575"/>
            <a:ext cx="4924425" cy="657225"/>
          </a:xfrm>
          <a:prstGeom prst="rightArrow">
            <a:avLst>
              <a:gd name="adj1" fmla="val 50000"/>
              <a:gd name="adj2" fmla="val 187319"/>
            </a:avLst>
          </a:prstGeom>
          <a:solidFill>
            <a:srgbClr val="FFFF00"/>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51240" name="AutoShape 40"/>
          <p:cNvSpPr>
            <a:spLocks noChangeArrowheads="1"/>
          </p:cNvSpPr>
          <p:nvPr/>
        </p:nvSpPr>
        <p:spPr bwMode="auto">
          <a:xfrm>
            <a:off x="1066800" y="2514600"/>
            <a:ext cx="4924425" cy="657225"/>
          </a:xfrm>
          <a:prstGeom prst="rightArrow">
            <a:avLst>
              <a:gd name="adj1" fmla="val 50000"/>
              <a:gd name="adj2" fmla="val 187319"/>
            </a:avLst>
          </a:prstGeom>
          <a:solidFill>
            <a:srgbClr val="00FF00"/>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51241" name="Text Box 41"/>
          <p:cNvSpPr txBox="1">
            <a:spLocks noChangeArrowheads="1"/>
          </p:cNvSpPr>
          <p:nvPr/>
        </p:nvSpPr>
        <p:spPr bwMode="auto">
          <a:xfrm>
            <a:off x="1219200" y="-76200"/>
            <a:ext cx="6705600" cy="641350"/>
          </a:xfrm>
          <a:prstGeom prst="rect">
            <a:avLst/>
          </a:prstGeom>
          <a:noFill/>
          <a:ln w="9525">
            <a:noFill/>
            <a:miter lim="800000"/>
            <a:headEnd/>
            <a:tailEnd/>
          </a:ln>
          <a:effectLst>
            <a:outerShdw dist="35921" dir="2700000" algn="ctr" rotWithShape="0">
              <a:srgbClr val="808080"/>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rgbClr val="FFFFFF"/>
                </a:solidFill>
              </a:rPr>
              <a:t>Niên đại của cảnh Phu tù</a:t>
            </a:r>
          </a:p>
        </p:txBody>
      </p:sp>
      <p:sp>
        <p:nvSpPr>
          <p:cNvPr id="51242" name="Text Box 42"/>
          <p:cNvSpPr txBox="1">
            <a:spLocks noChangeArrowheads="1"/>
          </p:cNvSpPr>
          <p:nvPr/>
        </p:nvSpPr>
        <p:spPr bwMode="auto">
          <a:xfrm>
            <a:off x="914400" y="2819400"/>
            <a:ext cx="3657600" cy="579438"/>
          </a:xfrm>
          <a:prstGeom prst="rect">
            <a:avLst/>
          </a:prstGeom>
          <a:gradFill rotWithShape="0">
            <a:gsLst>
              <a:gs pos="0">
                <a:srgbClr val="FF0000"/>
              </a:gs>
              <a:gs pos="100000">
                <a:srgbClr val="FF0000">
                  <a:gamma/>
                  <a:shade val="46275"/>
                  <a:invGamma/>
                </a:srgbClr>
              </a:gs>
            </a:gsLst>
            <a:lin ang="5400000" scaled="1"/>
          </a:grad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3200" b="1">
                <a:solidFill>
                  <a:srgbClr val="FFFFFF"/>
                </a:solidFill>
                <a:latin typeface="Times New Roman" pitchFamily="18" charset="0"/>
                <a:ea typeface="+mn-ea"/>
              </a:rPr>
              <a:t>Ê-xê-chi-ên 592-572</a:t>
            </a:r>
            <a:endParaRPr lang="en-US" sz="2800" b="1">
              <a:solidFill>
                <a:srgbClr val="FFFFFF"/>
              </a:solidFill>
              <a:latin typeface="Times New Roman" pitchFamily="18" charset="0"/>
              <a:ea typeface="+mn-ea"/>
            </a:endParaRPr>
          </a:p>
        </p:txBody>
      </p:sp>
      <p:sp>
        <p:nvSpPr>
          <p:cNvPr id="51243" name="AutoShape 43"/>
          <p:cNvSpPr>
            <a:spLocks noChangeArrowheads="1"/>
          </p:cNvSpPr>
          <p:nvPr/>
        </p:nvSpPr>
        <p:spPr bwMode="auto">
          <a:xfrm>
            <a:off x="1219200" y="5286375"/>
            <a:ext cx="4924425" cy="657225"/>
          </a:xfrm>
          <a:prstGeom prst="rightArrow">
            <a:avLst>
              <a:gd name="adj1" fmla="val 50000"/>
              <a:gd name="adj2" fmla="val 187319"/>
            </a:avLst>
          </a:prstGeom>
          <a:solidFill>
            <a:srgbClr val="FF00FF"/>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51244" name="AutoShape 44"/>
          <p:cNvSpPr>
            <a:spLocks noChangeArrowheads="1"/>
          </p:cNvSpPr>
          <p:nvPr/>
        </p:nvSpPr>
        <p:spPr bwMode="auto">
          <a:xfrm>
            <a:off x="2038350" y="3590925"/>
            <a:ext cx="1428750" cy="523875"/>
          </a:xfrm>
          <a:prstGeom prst="rightArrow">
            <a:avLst>
              <a:gd name="adj1" fmla="val 50000"/>
              <a:gd name="adj2" fmla="val 68182"/>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outerShdw dist="35921" dir="2700000" algn="ctr" rotWithShape="0">
              <a:srgbClr val="FF3300"/>
            </a:outerShdw>
          </a:effectLst>
        </p:spPr>
        <p:txBody>
          <a:bodyPr wrap="none" anchor="ctr"/>
          <a:lstStyle/>
          <a:p>
            <a:pPr>
              <a:defRPr/>
            </a:pPr>
            <a:endParaRPr lang="en-US">
              <a:latin typeface="Times New Roman" pitchFamily="18" charset="0"/>
              <a:ea typeface="+mn-ea"/>
            </a:endParaRPr>
          </a:p>
        </p:txBody>
      </p:sp>
      <p:sp>
        <p:nvSpPr>
          <p:cNvPr id="51245" name="Text Box 45"/>
          <p:cNvSpPr txBox="1">
            <a:spLocks noChangeArrowheads="1"/>
          </p:cNvSpPr>
          <p:nvPr/>
        </p:nvSpPr>
        <p:spPr bwMode="auto">
          <a:xfrm>
            <a:off x="914400" y="609600"/>
            <a:ext cx="2514600" cy="1554163"/>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00FF00"/>
                </a:solidFill>
              </a:rPr>
              <a:t>Cảnh phu tù của Giu-đa 605-536</a:t>
            </a:r>
            <a:endParaRPr lang="en-US" sz="2800" b="1">
              <a:solidFill>
                <a:srgbClr val="00FF00"/>
              </a:solidFill>
            </a:endParaRPr>
          </a:p>
        </p:txBody>
      </p:sp>
      <p:sp>
        <p:nvSpPr>
          <p:cNvPr id="51246" name="Text Box 46"/>
          <p:cNvSpPr txBox="1">
            <a:spLocks noChangeArrowheads="1"/>
          </p:cNvSpPr>
          <p:nvPr/>
        </p:nvSpPr>
        <p:spPr bwMode="auto">
          <a:xfrm>
            <a:off x="3276600" y="684213"/>
            <a:ext cx="2514600" cy="1373187"/>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FF00"/>
                </a:solidFill>
              </a:rPr>
              <a:t>Cảnh hoang vu của đền thờ 586-516</a:t>
            </a:r>
            <a:endParaRPr lang="en-US" b="1">
              <a:solidFill>
                <a:srgbClr val="FFFF00"/>
              </a:solidFill>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51237"/>
                                        </p:tgtEl>
                                        <p:attrNameLst>
                                          <p:attrName>style.visibility</p:attrName>
                                        </p:attrNameLst>
                                      </p:cBhvr>
                                      <p:to>
                                        <p:strVal val="visible"/>
                                      </p:to>
                                    </p:set>
                                    <p:animEffect transition="in" filter="dissolve">
                                      <p:cBhvr>
                                        <p:cTn id="7" dur="500"/>
                                        <p:tgtEl>
                                          <p:spTgt spid="51237"/>
                                        </p:tgtEl>
                                      </p:cBhvr>
                                    </p:animEffect>
                                  </p:childTnLst>
                                </p:cTn>
                              </p:par>
                            </p:childTnLst>
                          </p:cTn>
                        </p:par>
                        <p:par>
                          <p:cTn id="8" fill="hold" nodeType="afterGroup">
                            <p:stCondLst>
                              <p:cond delay="2500"/>
                            </p:stCondLst>
                            <p:childTnLst>
                              <p:par>
                                <p:cTn id="9" presetID="22" presetClass="entr" presetSubtype="8" fill="hold" grpId="0" nodeType="afterEffect">
                                  <p:stCondLst>
                                    <p:cond delay="1000"/>
                                  </p:stCondLst>
                                  <p:childTnLst>
                                    <p:set>
                                      <p:cBhvr>
                                        <p:cTn id="10" dur="1" fill="hold">
                                          <p:stCondLst>
                                            <p:cond delay="0"/>
                                          </p:stCondLst>
                                        </p:cTn>
                                        <p:tgtEl>
                                          <p:spTgt spid="51243"/>
                                        </p:tgtEl>
                                        <p:attrNameLst>
                                          <p:attrName>style.visibility</p:attrName>
                                        </p:attrNameLst>
                                      </p:cBhvr>
                                      <p:to>
                                        <p:strVal val="visible"/>
                                      </p:to>
                                    </p:set>
                                    <p:animEffect transition="in" filter="wipe(left)">
                                      <p:cBhvr>
                                        <p:cTn id="11" dur="500"/>
                                        <p:tgtEl>
                                          <p:spTgt spid="51243"/>
                                        </p:tgtEl>
                                      </p:cBhvr>
                                    </p:animEffect>
                                  </p:childTnLst>
                                </p:cTn>
                              </p:par>
                            </p:childTnLst>
                          </p:cTn>
                        </p:par>
                        <p:par>
                          <p:cTn id="12" fill="hold" nodeType="afterGroup">
                            <p:stCondLst>
                              <p:cond delay="4000"/>
                            </p:stCondLst>
                            <p:childTnLst>
                              <p:par>
                                <p:cTn id="13" presetID="9" presetClass="entr" presetSubtype="0" fill="hold" grpId="0" nodeType="afterEffect">
                                  <p:stCondLst>
                                    <p:cond delay="3000"/>
                                  </p:stCondLst>
                                  <p:childTnLst>
                                    <p:set>
                                      <p:cBhvr>
                                        <p:cTn id="14" dur="1" fill="hold">
                                          <p:stCondLst>
                                            <p:cond delay="0"/>
                                          </p:stCondLst>
                                        </p:cTn>
                                        <p:tgtEl>
                                          <p:spTgt spid="51242"/>
                                        </p:tgtEl>
                                        <p:attrNameLst>
                                          <p:attrName>style.visibility</p:attrName>
                                        </p:attrNameLst>
                                      </p:cBhvr>
                                      <p:to>
                                        <p:strVal val="visible"/>
                                      </p:to>
                                    </p:set>
                                    <p:animEffect transition="in" filter="dissolve">
                                      <p:cBhvr>
                                        <p:cTn id="15" dur="500"/>
                                        <p:tgtEl>
                                          <p:spTgt spid="51242"/>
                                        </p:tgtEl>
                                      </p:cBhvr>
                                    </p:animEffect>
                                  </p:childTnLst>
                                </p:cTn>
                              </p:par>
                            </p:childTnLst>
                          </p:cTn>
                        </p:par>
                        <p:par>
                          <p:cTn id="16" fill="hold" nodeType="afterGroup">
                            <p:stCondLst>
                              <p:cond delay="7500"/>
                            </p:stCondLst>
                            <p:childTnLst>
                              <p:par>
                                <p:cTn id="17" presetID="22" presetClass="entr" presetSubtype="8" fill="hold" grpId="0" nodeType="afterEffect">
                                  <p:stCondLst>
                                    <p:cond delay="1000"/>
                                  </p:stCondLst>
                                  <p:childTnLst>
                                    <p:set>
                                      <p:cBhvr>
                                        <p:cTn id="18" dur="1" fill="hold">
                                          <p:stCondLst>
                                            <p:cond delay="0"/>
                                          </p:stCondLst>
                                        </p:cTn>
                                        <p:tgtEl>
                                          <p:spTgt spid="51244"/>
                                        </p:tgtEl>
                                        <p:attrNameLst>
                                          <p:attrName>style.visibility</p:attrName>
                                        </p:attrNameLst>
                                      </p:cBhvr>
                                      <p:to>
                                        <p:strVal val="visible"/>
                                      </p:to>
                                    </p:set>
                                    <p:animEffect transition="in" filter="wipe(left)">
                                      <p:cBhvr>
                                        <p:cTn id="19" dur="500"/>
                                        <p:tgtEl>
                                          <p:spTgt spid="51244"/>
                                        </p:tgtEl>
                                      </p:cBhvr>
                                    </p:animEffect>
                                  </p:childTnLst>
                                </p:cTn>
                              </p:par>
                            </p:childTnLst>
                          </p:cTn>
                        </p:par>
                        <p:par>
                          <p:cTn id="20" fill="hold" nodeType="afterGroup">
                            <p:stCondLst>
                              <p:cond delay="9000"/>
                            </p:stCondLst>
                            <p:childTnLst>
                              <p:par>
                                <p:cTn id="21" presetID="9" presetClass="entr" presetSubtype="0" fill="hold" grpId="0" nodeType="afterEffect">
                                  <p:stCondLst>
                                    <p:cond delay="1000"/>
                                  </p:stCondLst>
                                  <p:childTnLst>
                                    <p:set>
                                      <p:cBhvr>
                                        <p:cTn id="22" dur="1" fill="hold">
                                          <p:stCondLst>
                                            <p:cond delay="0"/>
                                          </p:stCondLst>
                                        </p:cTn>
                                        <p:tgtEl>
                                          <p:spTgt spid="51245"/>
                                        </p:tgtEl>
                                        <p:attrNameLst>
                                          <p:attrName>style.visibility</p:attrName>
                                        </p:attrNameLst>
                                      </p:cBhvr>
                                      <p:to>
                                        <p:strVal val="visible"/>
                                      </p:to>
                                    </p:set>
                                    <p:animEffect transition="in" filter="dissolve">
                                      <p:cBhvr>
                                        <p:cTn id="23" dur="500"/>
                                        <p:tgtEl>
                                          <p:spTgt spid="51245"/>
                                        </p:tgtEl>
                                      </p:cBhvr>
                                    </p:animEffect>
                                  </p:childTnLst>
                                </p:cTn>
                              </p:par>
                            </p:childTnLst>
                          </p:cTn>
                        </p:par>
                        <p:par>
                          <p:cTn id="24" fill="hold" nodeType="afterGroup">
                            <p:stCondLst>
                              <p:cond delay="10500"/>
                            </p:stCondLst>
                            <p:childTnLst>
                              <p:par>
                                <p:cTn id="25" presetID="9" presetClass="entr" presetSubtype="0" fill="hold" grpId="0" nodeType="afterEffect">
                                  <p:stCondLst>
                                    <p:cond delay="4000"/>
                                  </p:stCondLst>
                                  <p:childTnLst>
                                    <p:set>
                                      <p:cBhvr>
                                        <p:cTn id="26" dur="1" fill="hold">
                                          <p:stCondLst>
                                            <p:cond delay="0"/>
                                          </p:stCondLst>
                                        </p:cTn>
                                        <p:tgtEl>
                                          <p:spTgt spid="51246"/>
                                        </p:tgtEl>
                                        <p:attrNameLst>
                                          <p:attrName>style.visibility</p:attrName>
                                        </p:attrNameLst>
                                      </p:cBhvr>
                                      <p:to>
                                        <p:strVal val="visible"/>
                                      </p:to>
                                    </p:set>
                                    <p:animEffect transition="in" filter="dissolve">
                                      <p:cBhvr>
                                        <p:cTn id="27" dur="500"/>
                                        <p:tgtEl>
                                          <p:spTgt spid="51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7" grpId="0" autoUpdateAnimBg="0"/>
      <p:bldP spid="51242" grpId="0" animBg="1" autoUpdateAnimBg="0"/>
      <p:bldP spid="51243" grpId="0" animBg="1"/>
      <p:bldP spid="51244" grpId="0" animBg="1"/>
      <p:bldP spid="51245" grpId="0" autoUpdateAnimBg="0"/>
      <p:bldP spid="5124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rgbClr val="FFFFFF">
                <a:alpha val="74998"/>
              </a:srgbClr>
            </a:outerShdw>
          </a:effectLst>
        </p:spPr>
        <p:txBody>
          <a:bodyPr wrap="none" anchor="ctr"/>
          <a:lstStyle/>
          <a:p>
            <a:pPr>
              <a:defRPr/>
            </a:pPr>
            <a:endParaRPr lang="en-US">
              <a:latin typeface="Times New Roman" pitchFamily="18" charset="0"/>
              <a:ea typeface="+mn-ea"/>
            </a:endParaRPr>
          </a:p>
        </p:txBody>
      </p:sp>
      <p:sp>
        <p:nvSpPr>
          <p:cNvPr id="52227" name="Text Box 3"/>
          <p:cNvSpPr txBox="1">
            <a:spLocks noChangeArrowheads="1"/>
          </p:cNvSpPr>
          <p:nvPr/>
        </p:nvSpPr>
        <p:spPr bwMode="auto">
          <a:xfrm>
            <a:off x="61722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FFFF"/>
                </a:solidFill>
                <a:effectLst>
                  <a:outerShdw blurRad="38100" dist="38100" dir="2700000" algn="tl">
                    <a:srgbClr val="000000"/>
                  </a:outerShdw>
                </a:effectLst>
              </a:rPr>
              <a:t>450</a:t>
            </a:r>
          </a:p>
        </p:txBody>
      </p:sp>
      <p:sp>
        <p:nvSpPr>
          <p:cNvPr id="52228" name="Text Box 4"/>
          <p:cNvSpPr txBox="1">
            <a:spLocks noChangeArrowheads="1"/>
          </p:cNvSpPr>
          <p:nvPr/>
        </p:nvSpPr>
        <p:spPr bwMode="auto">
          <a:xfrm>
            <a:off x="5343525" y="4067175"/>
            <a:ext cx="523875"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FFFF"/>
                </a:solidFill>
                <a:effectLst>
                  <a:outerShdw blurRad="38100" dist="38100" dir="2700000" algn="tl">
                    <a:srgbClr val="000000"/>
                  </a:outerShdw>
                </a:effectLst>
              </a:rPr>
              <a:t>460</a:t>
            </a:r>
          </a:p>
        </p:txBody>
      </p:sp>
      <p:sp>
        <p:nvSpPr>
          <p:cNvPr id="52229" name="Text Box 5"/>
          <p:cNvSpPr txBox="1">
            <a:spLocks noChangeArrowheads="1"/>
          </p:cNvSpPr>
          <p:nvPr/>
        </p:nvSpPr>
        <p:spPr bwMode="auto">
          <a:xfrm>
            <a:off x="41148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FFFF"/>
                </a:solidFill>
                <a:effectLst>
                  <a:outerShdw blurRad="38100" dist="38100" dir="2700000" algn="tl">
                    <a:srgbClr val="000000"/>
                  </a:outerShdw>
                </a:effectLst>
              </a:rPr>
              <a:t>480</a:t>
            </a:r>
          </a:p>
        </p:txBody>
      </p:sp>
      <p:sp>
        <p:nvSpPr>
          <p:cNvPr id="52230" name="Text Box 6"/>
          <p:cNvSpPr txBox="1">
            <a:spLocks noChangeArrowheads="1"/>
          </p:cNvSpPr>
          <p:nvPr/>
        </p:nvSpPr>
        <p:spPr bwMode="auto">
          <a:xfrm>
            <a:off x="27432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FFFF"/>
                </a:solidFill>
                <a:effectLst>
                  <a:outerShdw blurRad="38100" dist="38100" dir="2700000" algn="tl">
                    <a:srgbClr val="000000"/>
                  </a:outerShdw>
                </a:effectLst>
              </a:rPr>
              <a:t>500</a:t>
            </a:r>
          </a:p>
        </p:txBody>
      </p:sp>
      <p:sp>
        <p:nvSpPr>
          <p:cNvPr id="52231" name="Text Box 7"/>
          <p:cNvSpPr txBox="1">
            <a:spLocks noChangeArrowheads="1"/>
          </p:cNvSpPr>
          <p:nvPr/>
        </p:nvSpPr>
        <p:spPr bwMode="auto">
          <a:xfrm>
            <a:off x="20574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FFFF"/>
                </a:solidFill>
                <a:effectLst>
                  <a:outerShdw blurRad="38100" dist="38100" dir="2700000" algn="tl">
                    <a:srgbClr val="000000"/>
                  </a:outerShdw>
                </a:effectLst>
              </a:rPr>
              <a:t>510</a:t>
            </a:r>
          </a:p>
        </p:txBody>
      </p:sp>
      <p:sp>
        <p:nvSpPr>
          <p:cNvPr id="52232" name="Text Box 8"/>
          <p:cNvSpPr txBox="1">
            <a:spLocks noChangeArrowheads="1"/>
          </p:cNvSpPr>
          <p:nvPr/>
        </p:nvSpPr>
        <p:spPr bwMode="auto">
          <a:xfrm>
            <a:off x="13716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FFFF"/>
                </a:solidFill>
                <a:effectLst>
                  <a:outerShdw blurRad="38100" dist="38100" dir="2700000" algn="tl">
                    <a:srgbClr val="000000"/>
                  </a:outerShdw>
                </a:effectLst>
              </a:rPr>
              <a:t>520</a:t>
            </a:r>
          </a:p>
        </p:txBody>
      </p:sp>
      <p:sp>
        <p:nvSpPr>
          <p:cNvPr id="52233" name="Text Box 9"/>
          <p:cNvSpPr txBox="1">
            <a:spLocks noChangeArrowheads="1"/>
          </p:cNvSpPr>
          <p:nvPr/>
        </p:nvSpPr>
        <p:spPr bwMode="auto">
          <a:xfrm>
            <a:off x="68580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FFFF"/>
                </a:solidFill>
                <a:effectLst>
                  <a:outerShdw blurRad="38100" dist="38100" dir="2700000" algn="tl">
                    <a:srgbClr val="000000"/>
                  </a:outerShdw>
                </a:effectLst>
              </a:rPr>
              <a:t>440</a:t>
            </a:r>
          </a:p>
        </p:txBody>
      </p:sp>
      <p:sp>
        <p:nvSpPr>
          <p:cNvPr id="52234" name="Text Box 10"/>
          <p:cNvSpPr txBox="1">
            <a:spLocks noChangeArrowheads="1"/>
          </p:cNvSpPr>
          <p:nvPr/>
        </p:nvSpPr>
        <p:spPr bwMode="auto">
          <a:xfrm>
            <a:off x="81534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FFFF"/>
                </a:solidFill>
                <a:effectLst>
                  <a:outerShdw blurRad="38100" dist="38100" dir="2700000" algn="tl">
                    <a:srgbClr val="000000"/>
                  </a:outerShdw>
                </a:effectLst>
              </a:rPr>
              <a:t>420</a:t>
            </a:r>
          </a:p>
        </p:txBody>
      </p:sp>
      <p:grpSp>
        <p:nvGrpSpPr>
          <p:cNvPr id="28683" name="Group 11"/>
          <p:cNvGrpSpPr>
            <a:grpSpLocks/>
          </p:cNvGrpSpPr>
          <p:nvPr/>
        </p:nvGrpSpPr>
        <p:grpSpPr bwMode="auto">
          <a:xfrm>
            <a:off x="66675" y="3044825"/>
            <a:ext cx="9534525" cy="844550"/>
            <a:chOff x="42" y="1918"/>
            <a:chExt cx="6006" cy="532"/>
          </a:xfrm>
        </p:grpSpPr>
        <p:grpSp>
          <p:nvGrpSpPr>
            <p:cNvPr id="28708" name="Group 12"/>
            <p:cNvGrpSpPr>
              <a:grpSpLocks/>
            </p:cNvGrpSpPr>
            <p:nvPr/>
          </p:nvGrpSpPr>
          <p:grpSpPr bwMode="auto">
            <a:xfrm>
              <a:off x="96" y="1918"/>
              <a:ext cx="1296" cy="530"/>
              <a:chOff x="96" y="1918"/>
              <a:chExt cx="1296" cy="530"/>
            </a:xfrm>
          </p:grpSpPr>
          <p:sp>
            <p:nvSpPr>
              <p:cNvPr id="52237"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a:latin typeface="Times New Roman" pitchFamily="18" charset="0"/>
                  <a:ea typeface="+mn-ea"/>
                </a:endParaRPr>
              </a:p>
            </p:txBody>
          </p:sp>
          <p:sp>
            <p:nvSpPr>
              <p:cNvPr id="52238"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a:latin typeface="Times New Roman" pitchFamily="18" charset="0"/>
                  <a:ea typeface="+mn-ea"/>
                </a:endParaRPr>
              </a:p>
            </p:txBody>
          </p:sp>
          <p:sp>
            <p:nvSpPr>
              <p:cNvPr id="52239"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a:latin typeface="Times New Roman" pitchFamily="18" charset="0"/>
                  <a:ea typeface="+mn-ea"/>
                </a:endParaRPr>
              </a:p>
            </p:txBody>
          </p:sp>
          <p:sp>
            <p:nvSpPr>
              <p:cNvPr id="52240"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a:latin typeface="Times New Roman" pitchFamily="18" charset="0"/>
                  <a:ea typeface="+mn-ea"/>
                </a:endParaRPr>
              </a:p>
            </p:txBody>
          </p:sp>
        </p:grpSp>
        <p:grpSp>
          <p:nvGrpSpPr>
            <p:cNvPr id="28709" name="Group 17"/>
            <p:cNvGrpSpPr>
              <a:grpSpLocks/>
            </p:cNvGrpSpPr>
            <p:nvPr/>
          </p:nvGrpSpPr>
          <p:grpSpPr bwMode="auto">
            <a:xfrm>
              <a:off x="1824" y="1920"/>
              <a:ext cx="1296" cy="530"/>
              <a:chOff x="96" y="1918"/>
              <a:chExt cx="1296" cy="530"/>
            </a:xfrm>
          </p:grpSpPr>
          <p:sp>
            <p:nvSpPr>
              <p:cNvPr id="52242"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a:latin typeface="Times New Roman" pitchFamily="18" charset="0"/>
                  <a:ea typeface="+mn-ea"/>
                </a:endParaRPr>
              </a:p>
            </p:txBody>
          </p:sp>
          <p:sp>
            <p:nvSpPr>
              <p:cNvPr id="52243"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a:latin typeface="Times New Roman" pitchFamily="18" charset="0"/>
                  <a:ea typeface="+mn-ea"/>
                </a:endParaRPr>
              </a:p>
            </p:txBody>
          </p:sp>
          <p:sp>
            <p:nvSpPr>
              <p:cNvPr id="52244"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a:latin typeface="Times New Roman" pitchFamily="18" charset="0"/>
                  <a:ea typeface="+mn-ea"/>
                </a:endParaRPr>
              </a:p>
            </p:txBody>
          </p:sp>
          <p:sp>
            <p:nvSpPr>
              <p:cNvPr id="52245"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a:latin typeface="Times New Roman" pitchFamily="18" charset="0"/>
                  <a:ea typeface="+mn-ea"/>
                </a:endParaRPr>
              </a:p>
            </p:txBody>
          </p:sp>
        </p:grpSp>
        <p:grpSp>
          <p:nvGrpSpPr>
            <p:cNvPr id="28710" name="Group 22"/>
            <p:cNvGrpSpPr>
              <a:grpSpLocks/>
            </p:cNvGrpSpPr>
            <p:nvPr/>
          </p:nvGrpSpPr>
          <p:grpSpPr bwMode="auto">
            <a:xfrm>
              <a:off x="3552" y="1920"/>
              <a:ext cx="1296" cy="530"/>
              <a:chOff x="96" y="1918"/>
              <a:chExt cx="1296" cy="530"/>
            </a:xfrm>
          </p:grpSpPr>
          <p:sp>
            <p:nvSpPr>
              <p:cNvPr id="52247"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a:latin typeface="Times New Roman" pitchFamily="18" charset="0"/>
                  <a:ea typeface="+mn-ea"/>
                </a:endParaRPr>
              </a:p>
            </p:txBody>
          </p:sp>
          <p:sp>
            <p:nvSpPr>
              <p:cNvPr id="52248"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a:latin typeface="Times New Roman" pitchFamily="18" charset="0"/>
                  <a:ea typeface="+mn-ea"/>
                </a:endParaRPr>
              </a:p>
            </p:txBody>
          </p:sp>
          <p:sp>
            <p:nvSpPr>
              <p:cNvPr id="52249"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a:latin typeface="Times New Roman" pitchFamily="18" charset="0"/>
                  <a:ea typeface="+mn-ea"/>
                </a:endParaRPr>
              </a:p>
            </p:txBody>
          </p:sp>
          <p:sp>
            <p:nvSpPr>
              <p:cNvPr id="52250"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a:latin typeface="Times New Roman" pitchFamily="18" charset="0"/>
                  <a:ea typeface="+mn-ea"/>
                </a:endParaRPr>
              </a:p>
            </p:txBody>
          </p:sp>
        </p:grpSp>
        <p:sp>
          <p:nvSpPr>
            <p:cNvPr id="52251"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a:latin typeface="Times New Roman" pitchFamily="18" charset="0"/>
                <a:ea typeface="+mn-ea"/>
              </a:endParaRPr>
            </a:p>
          </p:txBody>
        </p:sp>
        <p:sp>
          <p:nvSpPr>
            <p:cNvPr id="52252"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a:latin typeface="Times New Roman" pitchFamily="18" charset="0"/>
                <a:ea typeface="+mn-ea"/>
              </a:endParaRPr>
            </a:p>
          </p:txBody>
        </p:sp>
        <p:sp>
          <p:nvSpPr>
            <p:cNvPr id="52253"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a:latin typeface="Times New Roman" pitchFamily="18" charset="0"/>
                <a:ea typeface="+mn-ea"/>
              </a:endParaRPr>
            </a:p>
          </p:txBody>
        </p:sp>
      </p:grpSp>
      <p:sp>
        <p:nvSpPr>
          <p:cNvPr id="52254" name="Text Box 30"/>
          <p:cNvSpPr txBox="1">
            <a:spLocks noChangeArrowheads="1"/>
          </p:cNvSpPr>
          <p:nvPr/>
        </p:nvSpPr>
        <p:spPr bwMode="auto">
          <a:xfrm>
            <a:off x="75438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FFFF"/>
                </a:solidFill>
                <a:effectLst>
                  <a:outerShdw blurRad="38100" dist="38100" dir="2700000" algn="tl">
                    <a:srgbClr val="000000"/>
                  </a:outerShdw>
                </a:effectLst>
              </a:rPr>
              <a:t>430</a:t>
            </a:r>
          </a:p>
        </p:txBody>
      </p:sp>
      <p:sp>
        <p:nvSpPr>
          <p:cNvPr id="52255" name="Text Box 31"/>
          <p:cNvSpPr txBox="1">
            <a:spLocks noChangeArrowheads="1"/>
          </p:cNvSpPr>
          <p:nvPr/>
        </p:nvSpPr>
        <p:spPr bwMode="auto">
          <a:xfrm>
            <a:off x="4724400" y="4067175"/>
            <a:ext cx="533400" cy="954107"/>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FFFF"/>
                </a:solidFill>
                <a:effectLst>
                  <a:outerShdw blurRad="38100" dist="38100" dir="2700000" algn="tl">
                    <a:srgbClr val="000000"/>
                  </a:outerShdw>
                </a:effectLst>
              </a:rPr>
              <a:t>470</a:t>
            </a:r>
          </a:p>
        </p:txBody>
      </p:sp>
      <p:sp>
        <p:nvSpPr>
          <p:cNvPr id="52256" name="Text Box 32"/>
          <p:cNvSpPr txBox="1">
            <a:spLocks noChangeArrowheads="1"/>
          </p:cNvSpPr>
          <p:nvPr/>
        </p:nvSpPr>
        <p:spPr bwMode="auto">
          <a:xfrm>
            <a:off x="34290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FFFF"/>
                </a:solidFill>
                <a:effectLst>
                  <a:outerShdw blurRad="38100" dist="38100" dir="2700000" algn="tl">
                    <a:srgbClr val="000000"/>
                  </a:outerShdw>
                </a:effectLst>
              </a:rPr>
              <a:t>490</a:t>
            </a:r>
          </a:p>
        </p:txBody>
      </p:sp>
      <p:sp>
        <p:nvSpPr>
          <p:cNvPr id="52257" name="Text Box 33"/>
          <p:cNvSpPr txBox="1">
            <a:spLocks noChangeArrowheads="1"/>
          </p:cNvSpPr>
          <p:nvPr/>
        </p:nvSpPr>
        <p:spPr bwMode="auto">
          <a:xfrm>
            <a:off x="6858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FFFF"/>
                </a:solidFill>
                <a:effectLst>
                  <a:outerShdw blurRad="38100" dist="38100" dir="2700000" algn="tl">
                    <a:srgbClr val="000000"/>
                  </a:outerShdw>
                </a:effectLst>
              </a:rPr>
              <a:t>530</a:t>
            </a:r>
          </a:p>
        </p:txBody>
      </p:sp>
      <p:sp>
        <p:nvSpPr>
          <p:cNvPr id="52258" name="Text Box 34"/>
          <p:cNvSpPr txBox="1">
            <a:spLocks noChangeArrowheads="1"/>
          </p:cNvSpPr>
          <p:nvPr/>
        </p:nvSpPr>
        <p:spPr bwMode="auto">
          <a:xfrm>
            <a:off x="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FFFF"/>
                </a:solidFill>
                <a:effectLst>
                  <a:outerShdw blurRad="38100" dist="38100" dir="2700000" algn="tl">
                    <a:srgbClr val="000000"/>
                  </a:outerShdw>
                </a:effectLst>
              </a:rPr>
              <a:t>540</a:t>
            </a:r>
          </a:p>
        </p:txBody>
      </p:sp>
      <p:sp>
        <p:nvSpPr>
          <p:cNvPr id="52259" name="Text Box 35"/>
          <p:cNvSpPr txBox="1">
            <a:spLocks noChangeArrowheads="1"/>
          </p:cNvSpPr>
          <p:nvPr/>
        </p:nvSpPr>
        <p:spPr bwMode="auto">
          <a:xfrm>
            <a:off x="87630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FFFF"/>
                </a:solidFill>
                <a:effectLst>
                  <a:outerShdw blurRad="38100" dist="38100" dir="2700000" algn="tl">
                    <a:srgbClr val="000000"/>
                  </a:outerShdw>
                </a:effectLst>
              </a:rPr>
              <a:t>410</a:t>
            </a:r>
          </a:p>
        </p:txBody>
      </p:sp>
      <p:sp>
        <p:nvSpPr>
          <p:cNvPr id="52260" name="Text Box 36"/>
          <p:cNvSpPr txBox="1">
            <a:spLocks noChangeArrowheads="1"/>
          </p:cNvSpPr>
          <p:nvPr/>
        </p:nvSpPr>
        <p:spPr bwMode="auto">
          <a:xfrm>
            <a:off x="-152400" y="1263650"/>
            <a:ext cx="3352800" cy="11906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smtClean="0">
                <a:solidFill>
                  <a:srgbClr val="00FF00"/>
                </a:solidFill>
                <a:effectLst>
                  <a:outerShdw blurRad="38100" dist="38100" dir="2700000" algn="tl">
                    <a:srgbClr val="000000"/>
                  </a:outerShdw>
                </a:effectLst>
                <a:latin typeface="Times New Roman" pitchFamily="18" charset="0"/>
                <a:ea typeface="+mn-ea"/>
              </a:rPr>
              <a:t>Xô-rô-ba-bên</a:t>
            </a:r>
            <a:r>
              <a:rPr lang="en-US" sz="3600" b="1" dirty="0" smtClean="0">
                <a:solidFill>
                  <a:srgbClr val="00FF00"/>
                </a:solidFill>
                <a:effectLst>
                  <a:outerShdw blurRad="38100" dist="38100" dir="2700000" algn="tl">
                    <a:srgbClr val="000000"/>
                  </a:outerShdw>
                </a:effectLst>
                <a:latin typeface="Times New Roman" pitchFamily="18" charset="0"/>
                <a:ea typeface="+mn-ea"/>
              </a:rPr>
              <a:t> (</a:t>
            </a:r>
            <a:r>
              <a:rPr lang="en-US" sz="3600" b="1" dirty="0">
                <a:solidFill>
                  <a:srgbClr val="00FF00"/>
                </a:solidFill>
                <a:effectLst>
                  <a:outerShdw blurRad="38100" dist="38100" dir="2700000" algn="tl">
                    <a:srgbClr val="000000"/>
                  </a:outerShdw>
                </a:effectLst>
                <a:latin typeface="Times New Roman" pitchFamily="18" charset="0"/>
                <a:ea typeface="+mn-ea"/>
              </a:rPr>
              <a:t>537-516)</a:t>
            </a:r>
            <a:endParaRPr lang="en-US" sz="3200" b="1" dirty="0">
              <a:solidFill>
                <a:srgbClr val="00FF00"/>
              </a:solidFill>
              <a:effectLst>
                <a:outerShdw blurRad="38100" dist="38100" dir="2700000" algn="tl">
                  <a:srgbClr val="000000"/>
                </a:outerShdw>
              </a:effectLst>
              <a:latin typeface="Times New Roman" pitchFamily="18" charset="0"/>
              <a:ea typeface="+mn-ea"/>
            </a:endParaRPr>
          </a:p>
        </p:txBody>
      </p:sp>
      <p:sp>
        <p:nvSpPr>
          <p:cNvPr id="52261" name="Text Box 37"/>
          <p:cNvSpPr txBox="1">
            <a:spLocks noChangeArrowheads="1"/>
          </p:cNvSpPr>
          <p:nvPr/>
        </p:nvSpPr>
        <p:spPr bwMode="auto">
          <a:xfrm>
            <a:off x="3429000" y="1873250"/>
            <a:ext cx="2209800" cy="1190625"/>
          </a:xfrm>
          <a:prstGeom prst="rect">
            <a:avLst/>
          </a:prstGeom>
          <a:noFill/>
          <a:ln w="9525">
            <a:noFill/>
            <a:miter lim="800000"/>
            <a:headEnd/>
            <a:tailEnd/>
          </a:ln>
          <a:effectLst>
            <a:outerShdw dist="35921" dir="2700000" algn="ctr" rotWithShape="0">
              <a:schemeClr val="bg2"/>
            </a:outerShdw>
          </a:effectLst>
        </p:spPr>
        <p:txBody>
          <a:bodyPr>
            <a:spAutoFit/>
          </a:bodyPr>
          <a:lstStyle/>
          <a:p>
            <a:pPr algn="r">
              <a:spcBef>
                <a:spcPct val="50000"/>
              </a:spcBef>
              <a:defRPr/>
            </a:pPr>
            <a:r>
              <a:rPr lang="en-US" sz="3600" b="1">
                <a:solidFill>
                  <a:srgbClr val="FFCC00"/>
                </a:solidFill>
                <a:effectLst>
                  <a:outerShdw blurRad="38100" dist="38100" dir="2700000" algn="tl">
                    <a:srgbClr val="000000"/>
                  </a:outerShdw>
                </a:effectLst>
                <a:latin typeface="Times New Roman" pitchFamily="18" charset="0"/>
                <a:ea typeface="+mn-ea"/>
              </a:rPr>
              <a:t>E-xơ-ra (457-444)</a:t>
            </a:r>
            <a:endParaRPr lang="en-US" sz="3200" b="1">
              <a:solidFill>
                <a:srgbClr val="FFCC00"/>
              </a:solidFill>
              <a:effectLst>
                <a:outerShdw blurRad="38100" dist="38100" dir="2700000" algn="tl">
                  <a:srgbClr val="000000"/>
                </a:outerShdw>
              </a:effectLst>
              <a:latin typeface="Times New Roman" pitchFamily="18" charset="0"/>
              <a:ea typeface="+mn-ea"/>
            </a:endParaRPr>
          </a:p>
        </p:txBody>
      </p:sp>
      <p:sp>
        <p:nvSpPr>
          <p:cNvPr id="52262" name="AutoShape 38"/>
          <p:cNvSpPr>
            <a:spLocks noChangeArrowheads="1"/>
          </p:cNvSpPr>
          <p:nvPr/>
        </p:nvSpPr>
        <p:spPr bwMode="auto">
          <a:xfrm rot="5400000">
            <a:off x="-559594" y="2693194"/>
            <a:ext cx="1776413" cy="657225"/>
          </a:xfrm>
          <a:prstGeom prst="rightArrow">
            <a:avLst>
              <a:gd name="adj1" fmla="val 50000"/>
              <a:gd name="adj2" fmla="val 67572"/>
            </a:avLst>
          </a:prstGeom>
          <a:solidFill>
            <a:srgbClr val="00FF00"/>
          </a:solidFill>
          <a:ln w="9525">
            <a:solidFill>
              <a:schemeClr val="tx1"/>
            </a:solidFill>
            <a:miter lim="800000"/>
            <a:headEnd/>
            <a:tailEnd/>
          </a:ln>
          <a:effectLst>
            <a:outerShdw dist="35921" dir="2700000" algn="ctr" rotWithShape="0">
              <a:srgbClr val="FFFFFF"/>
            </a:outerShdw>
          </a:effectLst>
        </p:spPr>
        <p:txBody>
          <a:bodyPr wrap="none" anchor="ctr"/>
          <a:lstStyle/>
          <a:p>
            <a:pPr>
              <a:defRPr/>
            </a:pPr>
            <a:endParaRPr lang="en-US">
              <a:latin typeface="Times New Roman" pitchFamily="18" charset="0"/>
              <a:ea typeface="+mn-ea"/>
            </a:endParaRPr>
          </a:p>
        </p:txBody>
      </p:sp>
      <p:sp>
        <p:nvSpPr>
          <p:cNvPr id="52263" name="Text Box 39"/>
          <p:cNvSpPr txBox="1">
            <a:spLocks noChangeArrowheads="1"/>
          </p:cNvSpPr>
          <p:nvPr/>
        </p:nvSpPr>
        <p:spPr bwMode="auto">
          <a:xfrm>
            <a:off x="0" y="76200"/>
            <a:ext cx="9448800" cy="707886"/>
          </a:xfrm>
          <a:prstGeom prst="rect">
            <a:avLst/>
          </a:prstGeom>
          <a:solidFill>
            <a:srgbClr val="000090"/>
          </a:solidFill>
          <a:ln w="9525">
            <a:noFill/>
            <a:miter lim="800000"/>
            <a:headEnd/>
            <a:tailEnd/>
          </a:ln>
          <a:effectLst>
            <a:outerShdw dist="35921" dir="2700000" algn="ctr" rotWithShape="0">
              <a:schemeClr val="bg2"/>
            </a:outerShdw>
          </a:effectLst>
        </p:spPr>
        <p:txBody>
          <a:bodyPr>
            <a:spAutoFit/>
          </a:bodyPr>
          <a:lstStyle>
            <a:defPPr>
              <a:defRPr lang="en-US"/>
            </a:defPPr>
            <a:lvl1pPr algn="ctr" eaLnBrk="1" hangingPunct="1">
              <a:spcBef>
                <a:spcPct val="50000"/>
              </a:spcBef>
              <a:defRPr sz="3200" b="1">
                <a:solidFill>
                  <a:srgbClr val="FFFFFF"/>
                </a:solidFill>
                <a:effectLst>
                  <a:outerShdw blurRad="38100" dist="38100" dir="2700000" algn="tl">
                    <a:srgbClr val="000000"/>
                  </a:outerShdw>
                </a:effectLs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4000" dirty="0" err="1">
                <a:latin typeface="Arial"/>
                <a:cs typeface="Arial"/>
              </a:rPr>
              <a:t>Niên</a:t>
            </a:r>
            <a:r>
              <a:rPr lang="en-US" sz="4000" dirty="0">
                <a:latin typeface="Arial"/>
                <a:cs typeface="Arial"/>
              </a:rPr>
              <a:t> </a:t>
            </a:r>
            <a:r>
              <a:rPr lang="en-US" sz="4000" dirty="0" err="1">
                <a:latin typeface="Arial"/>
                <a:cs typeface="Arial"/>
              </a:rPr>
              <a:t>đại</a:t>
            </a:r>
            <a:r>
              <a:rPr lang="en-US" sz="4000" dirty="0">
                <a:latin typeface="Arial"/>
                <a:cs typeface="Arial"/>
              </a:rPr>
              <a:t> </a:t>
            </a:r>
            <a:r>
              <a:rPr lang="en-US" sz="4000" dirty="0" err="1">
                <a:latin typeface="Arial"/>
                <a:cs typeface="Arial"/>
              </a:rPr>
              <a:t>của</a:t>
            </a:r>
            <a:r>
              <a:rPr lang="en-US" sz="4000" dirty="0">
                <a:latin typeface="Arial"/>
                <a:cs typeface="Arial"/>
              </a:rPr>
              <a:t> E-</a:t>
            </a:r>
            <a:r>
              <a:rPr lang="en-US" sz="4000" dirty="0" err="1">
                <a:latin typeface="Arial"/>
                <a:cs typeface="Arial"/>
              </a:rPr>
              <a:t>xơ</a:t>
            </a:r>
            <a:r>
              <a:rPr lang="en-US" sz="4000" dirty="0">
                <a:latin typeface="Arial"/>
                <a:cs typeface="Arial"/>
              </a:rPr>
              <a:t>-</a:t>
            </a:r>
            <a:r>
              <a:rPr lang="en-US" sz="4000" dirty="0" err="1">
                <a:latin typeface="Arial"/>
                <a:cs typeface="Arial"/>
              </a:rPr>
              <a:t>ra</a:t>
            </a:r>
            <a:r>
              <a:rPr lang="en-US" sz="4000" dirty="0">
                <a:latin typeface="Arial"/>
                <a:cs typeface="Arial"/>
              </a:rPr>
              <a:t> – </a:t>
            </a:r>
            <a:r>
              <a:rPr lang="en-US" sz="4000" dirty="0" err="1">
                <a:latin typeface="Arial"/>
                <a:cs typeface="Arial"/>
              </a:rPr>
              <a:t>Nê</a:t>
            </a:r>
            <a:r>
              <a:rPr lang="en-US" sz="4000" dirty="0">
                <a:latin typeface="Arial"/>
                <a:cs typeface="Arial"/>
              </a:rPr>
              <a:t>-</a:t>
            </a:r>
            <a:r>
              <a:rPr lang="en-US" sz="4000" dirty="0" err="1">
                <a:latin typeface="Arial"/>
                <a:cs typeface="Arial"/>
              </a:rPr>
              <a:t>hê</a:t>
            </a:r>
            <a:r>
              <a:rPr lang="en-US" sz="4000" dirty="0">
                <a:latin typeface="Arial"/>
                <a:cs typeface="Arial"/>
              </a:rPr>
              <a:t>-mi</a:t>
            </a:r>
          </a:p>
        </p:txBody>
      </p:sp>
      <p:sp>
        <p:nvSpPr>
          <p:cNvPr id="52264" name="Text Box 40"/>
          <p:cNvSpPr txBox="1">
            <a:spLocks noChangeArrowheads="1"/>
          </p:cNvSpPr>
          <p:nvPr/>
        </p:nvSpPr>
        <p:spPr bwMode="auto">
          <a:xfrm>
            <a:off x="5791200" y="990600"/>
            <a:ext cx="2914650" cy="11906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solidFill>
                  <a:srgbClr val="FFFF00"/>
                </a:solidFill>
                <a:effectLst>
                  <a:outerShdw blurRad="38100" dist="38100" dir="2700000" algn="tl">
                    <a:srgbClr val="000000"/>
                  </a:outerShdw>
                </a:effectLst>
                <a:latin typeface="Times New Roman" pitchFamily="18" charset="0"/>
                <a:ea typeface="+mn-ea"/>
              </a:rPr>
              <a:t>Nê-hê-mi (444-430)</a:t>
            </a:r>
            <a:endParaRPr lang="en-US" sz="3200" b="1">
              <a:solidFill>
                <a:srgbClr val="FFFF00"/>
              </a:solidFill>
              <a:effectLst>
                <a:outerShdw blurRad="38100" dist="38100" dir="2700000" algn="tl">
                  <a:srgbClr val="000000"/>
                </a:outerShdw>
              </a:effectLst>
              <a:latin typeface="Times New Roman" pitchFamily="18" charset="0"/>
              <a:ea typeface="+mn-ea"/>
            </a:endParaRPr>
          </a:p>
        </p:txBody>
      </p:sp>
      <p:sp>
        <p:nvSpPr>
          <p:cNvPr id="52265" name="Text Box 41"/>
          <p:cNvSpPr txBox="1">
            <a:spLocks noChangeArrowheads="1"/>
          </p:cNvSpPr>
          <p:nvPr/>
        </p:nvSpPr>
        <p:spPr bwMode="auto">
          <a:xfrm>
            <a:off x="6324600" y="5257800"/>
            <a:ext cx="990600" cy="6413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rgbClr val="FFFFFF"/>
                </a:solidFill>
                <a:effectLst>
                  <a:outerShdw blurRad="38100" dist="38100" dir="2700000" algn="tl">
                    <a:srgbClr val="000000"/>
                  </a:outerShdw>
                </a:effectLst>
              </a:rPr>
              <a:t>444</a:t>
            </a:r>
          </a:p>
        </p:txBody>
      </p:sp>
      <p:sp>
        <p:nvSpPr>
          <p:cNvPr id="52266" name="Text Box 42"/>
          <p:cNvSpPr txBox="1">
            <a:spLocks noChangeArrowheads="1"/>
          </p:cNvSpPr>
          <p:nvPr/>
        </p:nvSpPr>
        <p:spPr bwMode="auto">
          <a:xfrm>
            <a:off x="7391400" y="5257800"/>
            <a:ext cx="990600" cy="6413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rgbClr val="FFFFFF"/>
                </a:solidFill>
                <a:effectLst>
                  <a:outerShdw blurRad="38100" dist="38100" dir="2700000" algn="tl">
                    <a:srgbClr val="000000"/>
                  </a:outerShdw>
                </a:effectLst>
              </a:rPr>
              <a:t>430</a:t>
            </a:r>
          </a:p>
        </p:txBody>
      </p:sp>
      <p:sp>
        <p:nvSpPr>
          <p:cNvPr id="52267" name="Text Box 43"/>
          <p:cNvSpPr txBox="1">
            <a:spLocks noChangeArrowheads="1"/>
          </p:cNvSpPr>
          <p:nvPr/>
        </p:nvSpPr>
        <p:spPr bwMode="auto">
          <a:xfrm>
            <a:off x="5486400" y="5257800"/>
            <a:ext cx="990600" cy="6413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rgbClr val="FFFFFF"/>
                </a:solidFill>
                <a:effectLst>
                  <a:outerShdw blurRad="38100" dist="38100" dir="2700000" algn="tl">
                    <a:srgbClr val="000000"/>
                  </a:outerShdw>
                </a:effectLst>
              </a:rPr>
              <a:t>457</a:t>
            </a:r>
          </a:p>
        </p:txBody>
      </p:sp>
      <p:sp>
        <p:nvSpPr>
          <p:cNvPr id="52268" name="Text Box 44"/>
          <p:cNvSpPr txBox="1">
            <a:spLocks noChangeArrowheads="1"/>
          </p:cNvSpPr>
          <p:nvPr/>
        </p:nvSpPr>
        <p:spPr bwMode="auto">
          <a:xfrm>
            <a:off x="0" y="5257800"/>
            <a:ext cx="990600" cy="6413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rgbClr val="FFFFFF"/>
                </a:solidFill>
                <a:effectLst>
                  <a:outerShdw blurRad="38100" dist="38100" dir="2700000" algn="tl">
                    <a:srgbClr val="000000"/>
                  </a:outerShdw>
                </a:effectLst>
              </a:rPr>
              <a:t>537</a:t>
            </a:r>
          </a:p>
        </p:txBody>
      </p:sp>
      <p:sp>
        <p:nvSpPr>
          <p:cNvPr id="52269" name="AutoShape 45"/>
          <p:cNvSpPr>
            <a:spLocks noChangeArrowheads="1"/>
          </p:cNvSpPr>
          <p:nvPr/>
        </p:nvSpPr>
        <p:spPr bwMode="auto">
          <a:xfrm rot="5400000">
            <a:off x="5031581" y="2693194"/>
            <a:ext cx="1776413" cy="657225"/>
          </a:xfrm>
          <a:prstGeom prst="rightArrow">
            <a:avLst>
              <a:gd name="adj1" fmla="val 50000"/>
              <a:gd name="adj2" fmla="val 67572"/>
            </a:avLst>
          </a:prstGeom>
          <a:solidFill>
            <a:srgbClr val="FFCC00"/>
          </a:solidFill>
          <a:ln w="9525">
            <a:solidFill>
              <a:schemeClr val="tx1"/>
            </a:solidFill>
            <a:miter lim="800000"/>
            <a:headEnd/>
            <a:tailEnd/>
          </a:ln>
          <a:effectLst>
            <a:outerShdw dist="35921" dir="2700000" algn="ctr" rotWithShape="0">
              <a:srgbClr val="FFFFFF"/>
            </a:outerShdw>
          </a:effectLst>
        </p:spPr>
        <p:txBody>
          <a:bodyPr wrap="none" anchor="ctr"/>
          <a:lstStyle/>
          <a:p>
            <a:pPr>
              <a:defRPr/>
            </a:pPr>
            <a:endParaRPr lang="en-US">
              <a:latin typeface="Times New Roman" pitchFamily="18" charset="0"/>
              <a:ea typeface="+mn-ea"/>
            </a:endParaRPr>
          </a:p>
        </p:txBody>
      </p:sp>
      <p:sp>
        <p:nvSpPr>
          <p:cNvPr id="52270" name="AutoShape 46"/>
          <p:cNvSpPr>
            <a:spLocks noChangeArrowheads="1"/>
          </p:cNvSpPr>
          <p:nvPr/>
        </p:nvSpPr>
        <p:spPr bwMode="auto">
          <a:xfrm rot="5400000">
            <a:off x="5793581" y="2693194"/>
            <a:ext cx="1776413" cy="657225"/>
          </a:xfrm>
          <a:prstGeom prst="rightArrow">
            <a:avLst>
              <a:gd name="adj1" fmla="val 50000"/>
              <a:gd name="adj2" fmla="val 67572"/>
            </a:avLst>
          </a:prstGeom>
          <a:solidFill>
            <a:srgbClr val="FFFF00"/>
          </a:solidFill>
          <a:ln w="9525">
            <a:solidFill>
              <a:schemeClr val="tx1"/>
            </a:solidFill>
            <a:miter lim="800000"/>
            <a:headEnd/>
            <a:tailEnd/>
          </a:ln>
          <a:effectLst>
            <a:outerShdw dist="35921" dir="2700000" algn="ctr" rotWithShape="0">
              <a:srgbClr val="FFFFFF"/>
            </a:outerShdw>
          </a:effectLst>
        </p:spPr>
        <p:txBody>
          <a:bodyPr wrap="none" anchor="ctr"/>
          <a:lstStyle/>
          <a:p>
            <a:pPr>
              <a:defRPr/>
            </a:pPr>
            <a:endParaRPr lang="en-US">
              <a:latin typeface="Times New Roman" pitchFamily="18" charset="0"/>
              <a:ea typeface="+mn-ea"/>
            </a:endParaRPr>
          </a:p>
        </p:txBody>
      </p:sp>
      <p:sp>
        <p:nvSpPr>
          <p:cNvPr id="52271" name="AutoShape 47"/>
          <p:cNvSpPr>
            <a:spLocks noChangeArrowheads="1"/>
          </p:cNvSpPr>
          <p:nvPr/>
        </p:nvSpPr>
        <p:spPr bwMode="auto">
          <a:xfrm rot="5400000">
            <a:off x="6784181" y="2693194"/>
            <a:ext cx="1776413" cy="657225"/>
          </a:xfrm>
          <a:prstGeom prst="rightArrow">
            <a:avLst>
              <a:gd name="adj1" fmla="val 50000"/>
              <a:gd name="adj2" fmla="val 67572"/>
            </a:avLst>
          </a:prstGeom>
          <a:solidFill>
            <a:srgbClr val="FFFF00"/>
          </a:solidFill>
          <a:ln w="9525">
            <a:solidFill>
              <a:schemeClr val="tx1"/>
            </a:solidFill>
            <a:miter lim="800000"/>
            <a:headEnd/>
            <a:tailEnd/>
          </a:ln>
          <a:effectLst>
            <a:outerShdw dist="35921" dir="2700000" algn="ctr" rotWithShape="0">
              <a:srgbClr val="FFFFFF"/>
            </a:outerShdw>
          </a:effectLst>
        </p:spPr>
        <p:txBody>
          <a:bodyPr wrap="none" anchor="ctr"/>
          <a:lstStyle/>
          <a:p>
            <a:pPr>
              <a:defRPr/>
            </a:pPr>
            <a:endParaRPr lang="en-US">
              <a:latin typeface="Times New Roman" pitchFamily="18" charset="0"/>
              <a:ea typeface="+mn-ea"/>
            </a:endParaRPr>
          </a:p>
        </p:txBody>
      </p:sp>
      <p:sp>
        <p:nvSpPr>
          <p:cNvPr id="52272" name="Text Box 48"/>
          <p:cNvSpPr txBox="1">
            <a:spLocks noChangeArrowheads="1"/>
          </p:cNvSpPr>
          <p:nvPr/>
        </p:nvSpPr>
        <p:spPr bwMode="auto">
          <a:xfrm>
            <a:off x="3581400" y="5667375"/>
            <a:ext cx="2209800" cy="1066800"/>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00FFFF"/>
                </a:solidFill>
                <a:effectLst>
                  <a:outerShdw blurRad="38100" dist="38100" dir="2700000" algn="tl">
                    <a:srgbClr val="000000"/>
                  </a:outerShdw>
                </a:effectLst>
              </a:rPr>
              <a:t>Ê-xơ-tê  479-473</a:t>
            </a:r>
          </a:p>
        </p:txBody>
      </p:sp>
      <p:sp>
        <p:nvSpPr>
          <p:cNvPr id="52273" name="AutoShape 49"/>
          <p:cNvSpPr>
            <a:spLocks noChangeArrowheads="1"/>
          </p:cNvSpPr>
          <p:nvPr/>
        </p:nvSpPr>
        <p:spPr bwMode="auto">
          <a:xfrm rot="16200000" flipV="1">
            <a:off x="3736182" y="4498181"/>
            <a:ext cx="1776412" cy="657225"/>
          </a:xfrm>
          <a:prstGeom prst="rightArrow">
            <a:avLst>
              <a:gd name="adj1" fmla="val 50000"/>
              <a:gd name="adj2" fmla="val 67572"/>
            </a:avLst>
          </a:prstGeom>
          <a:solidFill>
            <a:srgbClr val="00FFFF"/>
          </a:solidFill>
          <a:ln w="9525">
            <a:solidFill>
              <a:schemeClr val="tx1"/>
            </a:solidFill>
            <a:miter lim="800000"/>
            <a:headEnd/>
            <a:tailEnd/>
          </a:ln>
          <a:effectLst/>
        </p:spPr>
        <p:txBody>
          <a:bodyPr wrap="none" anchor="ctr"/>
          <a:lstStyle/>
          <a:p>
            <a:pPr>
              <a:defRPr/>
            </a:pPr>
            <a:endParaRPr lang="en-US">
              <a:solidFill>
                <a:srgbClr val="FFFFFF"/>
              </a:solidFill>
              <a:latin typeface="Times New Roman" pitchFamily="18" charset="0"/>
              <a:ea typeface="+mn-ea"/>
            </a:endParaRPr>
          </a:p>
        </p:txBody>
      </p:sp>
      <p:sp>
        <p:nvSpPr>
          <p:cNvPr id="52274" name="Text Box 50"/>
          <p:cNvSpPr txBox="1">
            <a:spLocks noChangeArrowheads="1"/>
          </p:cNvSpPr>
          <p:nvPr/>
        </p:nvSpPr>
        <p:spPr bwMode="auto">
          <a:xfrm>
            <a:off x="381000" y="5791200"/>
            <a:ext cx="2743200" cy="1077218"/>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dirty="0">
                <a:solidFill>
                  <a:srgbClr val="FFFFFF"/>
                </a:solidFill>
                <a:effectLst>
                  <a:outerShdw blurRad="38100" dist="38100" dir="2700000" algn="tl">
                    <a:srgbClr val="000000"/>
                  </a:outerShdw>
                </a:effectLst>
              </a:rPr>
              <a:t>A-</a:t>
            </a:r>
            <a:r>
              <a:rPr lang="en-US" sz="3200" b="1" dirty="0" err="1">
                <a:solidFill>
                  <a:srgbClr val="FFFFFF"/>
                </a:solidFill>
                <a:effectLst>
                  <a:outerShdw blurRad="38100" dist="38100" dir="2700000" algn="tl">
                    <a:srgbClr val="000000"/>
                  </a:outerShdw>
                </a:effectLst>
              </a:rPr>
              <a:t>ghê</a:t>
            </a:r>
            <a:r>
              <a:rPr lang="en-US" sz="3200" b="1" dirty="0">
                <a:solidFill>
                  <a:srgbClr val="FFFFFF"/>
                </a:solidFill>
                <a:effectLst>
                  <a:outerShdw blurRad="38100" dist="38100" dir="2700000" algn="tl">
                    <a:srgbClr val="000000"/>
                  </a:outerShdw>
                </a:effectLst>
              </a:rPr>
              <a:t> &amp;     </a:t>
            </a:r>
            <a:r>
              <a:rPr lang="en-US" sz="3200" b="1" dirty="0" err="1">
                <a:solidFill>
                  <a:srgbClr val="FFFFFF"/>
                </a:solidFill>
                <a:effectLst>
                  <a:outerShdw blurRad="38100" dist="38100" dir="2700000" algn="tl">
                    <a:srgbClr val="000000"/>
                  </a:outerShdw>
                </a:effectLst>
              </a:rPr>
              <a:t>Xa</a:t>
            </a:r>
            <a:r>
              <a:rPr lang="en-US" sz="3200" b="1" dirty="0">
                <a:solidFill>
                  <a:srgbClr val="FFFFFF"/>
                </a:solidFill>
                <a:effectLst>
                  <a:outerShdw blurRad="38100" dist="38100" dir="2700000" algn="tl">
                    <a:srgbClr val="000000"/>
                  </a:outerShdw>
                </a:effectLst>
              </a:rPr>
              <a:t>-cha-</a:t>
            </a:r>
            <a:r>
              <a:rPr lang="en-US" sz="3200" b="1" dirty="0" err="1">
                <a:solidFill>
                  <a:srgbClr val="FFFFFF"/>
                </a:solidFill>
                <a:effectLst>
                  <a:outerShdw blurRad="38100" dist="38100" dir="2700000" algn="tl">
                    <a:srgbClr val="000000"/>
                  </a:outerShdw>
                </a:effectLst>
              </a:rPr>
              <a:t>ri</a:t>
            </a:r>
            <a:r>
              <a:rPr lang="en-US" sz="3200" b="1" dirty="0">
                <a:solidFill>
                  <a:srgbClr val="FFFFFF"/>
                </a:solidFill>
                <a:effectLst>
                  <a:outerShdw blurRad="38100" dist="38100" dir="2700000" algn="tl">
                    <a:srgbClr val="000000"/>
                  </a:outerShdw>
                </a:effectLst>
              </a:rPr>
              <a:t> 520</a:t>
            </a:r>
          </a:p>
        </p:txBody>
      </p:sp>
      <p:sp>
        <p:nvSpPr>
          <p:cNvPr id="52275" name="AutoShape 51"/>
          <p:cNvSpPr>
            <a:spLocks noChangeArrowheads="1"/>
          </p:cNvSpPr>
          <p:nvPr/>
        </p:nvSpPr>
        <p:spPr bwMode="auto">
          <a:xfrm rot="16200000" flipV="1">
            <a:off x="637382" y="4498181"/>
            <a:ext cx="1776412" cy="657225"/>
          </a:xfrm>
          <a:prstGeom prst="rightArrow">
            <a:avLst>
              <a:gd name="adj1" fmla="val 50000"/>
              <a:gd name="adj2" fmla="val 67572"/>
            </a:avLst>
          </a:prstGeom>
          <a:solidFill>
            <a:srgbClr val="FF3300"/>
          </a:solidFill>
          <a:ln w="9525">
            <a:solidFill>
              <a:schemeClr val="tx1"/>
            </a:solidFill>
            <a:miter lim="800000"/>
            <a:headEnd/>
            <a:tailEnd/>
          </a:ln>
          <a:effectLst/>
        </p:spPr>
        <p:txBody>
          <a:bodyPr wrap="none" anchor="ctr"/>
          <a:lstStyle/>
          <a:p>
            <a:pPr>
              <a:defRPr/>
            </a:pPr>
            <a:endParaRPr lang="en-US">
              <a:solidFill>
                <a:srgbClr val="FFFFFF"/>
              </a:solidFill>
              <a:latin typeface="Times New Roman" pitchFamily="18" charset="0"/>
              <a:ea typeface="+mn-ea"/>
            </a:endParaRPr>
          </a:p>
        </p:txBody>
      </p:sp>
      <p:sp>
        <p:nvSpPr>
          <p:cNvPr id="52276" name="Text Box 52"/>
          <p:cNvSpPr txBox="1">
            <a:spLocks noChangeArrowheads="1"/>
          </p:cNvSpPr>
          <p:nvPr/>
        </p:nvSpPr>
        <p:spPr bwMode="auto">
          <a:xfrm>
            <a:off x="5867400" y="5691188"/>
            <a:ext cx="3505200" cy="579437"/>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FFFFFF"/>
                </a:solidFill>
                <a:effectLst>
                  <a:outerShdw blurRad="38100" dist="38100" dir="2700000" algn="tl">
                    <a:srgbClr val="000000"/>
                  </a:outerShdw>
                </a:effectLst>
              </a:rPr>
              <a:t>Ma-la-chi 432</a:t>
            </a:r>
          </a:p>
        </p:txBody>
      </p:sp>
      <p:sp>
        <p:nvSpPr>
          <p:cNvPr id="52277" name="AutoShape 53"/>
          <p:cNvSpPr>
            <a:spLocks noChangeArrowheads="1"/>
          </p:cNvSpPr>
          <p:nvPr/>
        </p:nvSpPr>
        <p:spPr bwMode="auto">
          <a:xfrm rot="16200000" flipV="1">
            <a:off x="6504781" y="4521994"/>
            <a:ext cx="1776413" cy="657225"/>
          </a:xfrm>
          <a:prstGeom prst="rightArrow">
            <a:avLst>
              <a:gd name="adj1" fmla="val 50000"/>
              <a:gd name="adj2" fmla="val 67572"/>
            </a:avLst>
          </a:prstGeom>
          <a:solidFill>
            <a:srgbClr val="FF3300"/>
          </a:solidFill>
          <a:ln w="9525">
            <a:solidFill>
              <a:schemeClr val="tx1"/>
            </a:solidFill>
            <a:miter lim="800000"/>
            <a:headEnd/>
            <a:tailEnd/>
          </a:ln>
          <a:effectLst/>
        </p:spPr>
        <p:txBody>
          <a:bodyPr wrap="none" anchor="ctr"/>
          <a:lstStyle/>
          <a:p>
            <a:pPr>
              <a:defRPr/>
            </a:pPr>
            <a:endParaRPr lang="en-US">
              <a:solidFill>
                <a:srgbClr val="FFFFFF"/>
              </a:solidFill>
              <a:latin typeface="Times New Roman" pitchFamily="18" charset="0"/>
              <a:ea typeface="+mn-ea"/>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52260"/>
                                        </p:tgtEl>
                                        <p:attrNameLst>
                                          <p:attrName>style.visibility</p:attrName>
                                        </p:attrNameLst>
                                      </p:cBhvr>
                                      <p:to>
                                        <p:strVal val="visible"/>
                                      </p:to>
                                    </p:set>
                                    <p:animEffect transition="in" filter="dissolve">
                                      <p:cBhvr>
                                        <p:cTn id="7" dur="500"/>
                                        <p:tgtEl>
                                          <p:spTgt spid="52260"/>
                                        </p:tgtEl>
                                      </p:cBhvr>
                                    </p:animEffect>
                                  </p:childTnLst>
                                </p:cTn>
                              </p:par>
                            </p:childTnLst>
                          </p:cTn>
                        </p:par>
                        <p:par>
                          <p:cTn id="8" fill="hold" nodeType="afterGroup">
                            <p:stCondLst>
                              <p:cond delay="4500"/>
                            </p:stCondLst>
                            <p:childTnLst>
                              <p:par>
                                <p:cTn id="9" presetID="22" presetClass="entr" presetSubtype="1" fill="hold" grpId="0" nodeType="afterEffect">
                                  <p:stCondLst>
                                    <p:cond delay="1000"/>
                                  </p:stCondLst>
                                  <p:childTnLst>
                                    <p:set>
                                      <p:cBhvr>
                                        <p:cTn id="10" dur="1" fill="hold">
                                          <p:stCondLst>
                                            <p:cond delay="0"/>
                                          </p:stCondLst>
                                        </p:cTn>
                                        <p:tgtEl>
                                          <p:spTgt spid="52262"/>
                                        </p:tgtEl>
                                        <p:attrNameLst>
                                          <p:attrName>style.visibility</p:attrName>
                                        </p:attrNameLst>
                                      </p:cBhvr>
                                      <p:to>
                                        <p:strVal val="visible"/>
                                      </p:to>
                                    </p:set>
                                    <p:animEffect transition="in" filter="wipe(up)">
                                      <p:cBhvr>
                                        <p:cTn id="11" dur="500"/>
                                        <p:tgtEl>
                                          <p:spTgt spid="52262"/>
                                        </p:tgtEl>
                                      </p:cBhvr>
                                    </p:animEffect>
                                  </p:childTnLst>
                                </p:cTn>
                              </p:par>
                            </p:childTnLst>
                          </p:cTn>
                        </p:par>
                        <p:par>
                          <p:cTn id="12" fill="hold" nodeType="afterGroup">
                            <p:stCondLst>
                              <p:cond delay="6000"/>
                            </p:stCondLst>
                            <p:childTnLst>
                              <p:par>
                                <p:cTn id="13" presetID="9" presetClass="entr" presetSubtype="0" fill="hold" grpId="0" nodeType="afterEffect">
                                  <p:stCondLst>
                                    <p:cond delay="4000"/>
                                  </p:stCondLst>
                                  <p:childTnLst>
                                    <p:set>
                                      <p:cBhvr>
                                        <p:cTn id="14" dur="1" fill="hold">
                                          <p:stCondLst>
                                            <p:cond delay="0"/>
                                          </p:stCondLst>
                                        </p:cTn>
                                        <p:tgtEl>
                                          <p:spTgt spid="52274"/>
                                        </p:tgtEl>
                                        <p:attrNameLst>
                                          <p:attrName>style.visibility</p:attrName>
                                        </p:attrNameLst>
                                      </p:cBhvr>
                                      <p:to>
                                        <p:strVal val="visible"/>
                                      </p:to>
                                    </p:set>
                                    <p:animEffect transition="in" filter="dissolve">
                                      <p:cBhvr>
                                        <p:cTn id="15" dur="500"/>
                                        <p:tgtEl>
                                          <p:spTgt spid="52274"/>
                                        </p:tgtEl>
                                      </p:cBhvr>
                                    </p:animEffect>
                                  </p:childTnLst>
                                </p:cTn>
                              </p:par>
                            </p:childTnLst>
                          </p:cTn>
                        </p:par>
                        <p:par>
                          <p:cTn id="16" fill="hold" nodeType="afterGroup">
                            <p:stCondLst>
                              <p:cond delay="10500"/>
                            </p:stCondLst>
                            <p:childTnLst>
                              <p:par>
                                <p:cTn id="17" presetID="22" presetClass="entr" presetSubtype="4" fill="hold" grpId="0" nodeType="afterEffect">
                                  <p:stCondLst>
                                    <p:cond delay="1000"/>
                                  </p:stCondLst>
                                  <p:childTnLst>
                                    <p:set>
                                      <p:cBhvr>
                                        <p:cTn id="18" dur="1" fill="hold">
                                          <p:stCondLst>
                                            <p:cond delay="0"/>
                                          </p:stCondLst>
                                        </p:cTn>
                                        <p:tgtEl>
                                          <p:spTgt spid="52275"/>
                                        </p:tgtEl>
                                        <p:attrNameLst>
                                          <p:attrName>style.visibility</p:attrName>
                                        </p:attrNameLst>
                                      </p:cBhvr>
                                      <p:to>
                                        <p:strVal val="visible"/>
                                      </p:to>
                                    </p:set>
                                    <p:animEffect transition="in" filter="wipe(down)">
                                      <p:cBhvr>
                                        <p:cTn id="19" dur="500"/>
                                        <p:tgtEl>
                                          <p:spTgt spid="52275"/>
                                        </p:tgtEl>
                                      </p:cBhvr>
                                    </p:animEffect>
                                  </p:childTnLst>
                                </p:cTn>
                              </p:par>
                            </p:childTnLst>
                          </p:cTn>
                        </p:par>
                        <p:par>
                          <p:cTn id="20" fill="hold" nodeType="afterGroup">
                            <p:stCondLst>
                              <p:cond delay="12000"/>
                            </p:stCondLst>
                            <p:childTnLst>
                              <p:par>
                                <p:cTn id="21" presetID="9" presetClass="entr" presetSubtype="0" fill="hold" grpId="0" nodeType="afterEffect">
                                  <p:stCondLst>
                                    <p:cond delay="4000"/>
                                  </p:stCondLst>
                                  <p:childTnLst>
                                    <p:set>
                                      <p:cBhvr>
                                        <p:cTn id="22" dur="1" fill="hold">
                                          <p:stCondLst>
                                            <p:cond delay="0"/>
                                          </p:stCondLst>
                                        </p:cTn>
                                        <p:tgtEl>
                                          <p:spTgt spid="52272"/>
                                        </p:tgtEl>
                                        <p:attrNameLst>
                                          <p:attrName>style.visibility</p:attrName>
                                        </p:attrNameLst>
                                      </p:cBhvr>
                                      <p:to>
                                        <p:strVal val="visible"/>
                                      </p:to>
                                    </p:set>
                                    <p:animEffect transition="in" filter="dissolve">
                                      <p:cBhvr>
                                        <p:cTn id="23" dur="500"/>
                                        <p:tgtEl>
                                          <p:spTgt spid="52272"/>
                                        </p:tgtEl>
                                      </p:cBhvr>
                                    </p:animEffect>
                                  </p:childTnLst>
                                </p:cTn>
                              </p:par>
                            </p:childTnLst>
                          </p:cTn>
                        </p:par>
                        <p:par>
                          <p:cTn id="24" fill="hold" nodeType="afterGroup">
                            <p:stCondLst>
                              <p:cond delay="16500"/>
                            </p:stCondLst>
                            <p:childTnLst>
                              <p:par>
                                <p:cTn id="25" presetID="22" presetClass="entr" presetSubtype="4" fill="hold" grpId="0" nodeType="afterEffect">
                                  <p:stCondLst>
                                    <p:cond delay="1000"/>
                                  </p:stCondLst>
                                  <p:childTnLst>
                                    <p:set>
                                      <p:cBhvr>
                                        <p:cTn id="26" dur="1" fill="hold">
                                          <p:stCondLst>
                                            <p:cond delay="0"/>
                                          </p:stCondLst>
                                        </p:cTn>
                                        <p:tgtEl>
                                          <p:spTgt spid="52273"/>
                                        </p:tgtEl>
                                        <p:attrNameLst>
                                          <p:attrName>style.visibility</p:attrName>
                                        </p:attrNameLst>
                                      </p:cBhvr>
                                      <p:to>
                                        <p:strVal val="visible"/>
                                      </p:to>
                                    </p:set>
                                    <p:animEffect transition="in" filter="wipe(down)">
                                      <p:cBhvr>
                                        <p:cTn id="27" dur="500"/>
                                        <p:tgtEl>
                                          <p:spTgt spid="52273"/>
                                        </p:tgtEl>
                                      </p:cBhvr>
                                    </p:animEffect>
                                  </p:childTnLst>
                                </p:cTn>
                              </p:par>
                            </p:childTnLst>
                          </p:cTn>
                        </p:par>
                        <p:par>
                          <p:cTn id="28" fill="hold" nodeType="afterGroup">
                            <p:stCondLst>
                              <p:cond delay="18000"/>
                            </p:stCondLst>
                            <p:childTnLst>
                              <p:par>
                                <p:cTn id="29" presetID="9" presetClass="entr" presetSubtype="0" fill="hold" grpId="0" nodeType="afterEffect">
                                  <p:stCondLst>
                                    <p:cond delay="4000"/>
                                  </p:stCondLst>
                                  <p:childTnLst>
                                    <p:set>
                                      <p:cBhvr>
                                        <p:cTn id="30" dur="1" fill="hold">
                                          <p:stCondLst>
                                            <p:cond delay="0"/>
                                          </p:stCondLst>
                                        </p:cTn>
                                        <p:tgtEl>
                                          <p:spTgt spid="52261"/>
                                        </p:tgtEl>
                                        <p:attrNameLst>
                                          <p:attrName>style.visibility</p:attrName>
                                        </p:attrNameLst>
                                      </p:cBhvr>
                                      <p:to>
                                        <p:strVal val="visible"/>
                                      </p:to>
                                    </p:set>
                                    <p:animEffect transition="in" filter="dissolve">
                                      <p:cBhvr>
                                        <p:cTn id="31" dur="500"/>
                                        <p:tgtEl>
                                          <p:spTgt spid="52261"/>
                                        </p:tgtEl>
                                      </p:cBhvr>
                                    </p:animEffect>
                                  </p:childTnLst>
                                </p:cTn>
                              </p:par>
                            </p:childTnLst>
                          </p:cTn>
                        </p:par>
                        <p:par>
                          <p:cTn id="32" fill="hold" nodeType="afterGroup">
                            <p:stCondLst>
                              <p:cond delay="22500"/>
                            </p:stCondLst>
                            <p:childTnLst>
                              <p:par>
                                <p:cTn id="33" presetID="22" presetClass="entr" presetSubtype="1" fill="hold" grpId="0" nodeType="afterEffect">
                                  <p:stCondLst>
                                    <p:cond delay="1000"/>
                                  </p:stCondLst>
                                  <p:childTnLst>
                                    <p:set>
                                      <p:cBhvr>
                                        <p:cTn id="34" dur="1" fill="hold">
                                          <p:stCondLst>
                                            <p:cond delay="0"/>
                                          </p:stCondLst>
                                        </p:cTn>
                                        <p:tgtEl>
                                          <p:spTgt spid="52269"/>
                                        </p:tgtEl>
                                        <p:attrNameLst>
                                          <p:attrName>style.visibility</p:attrName>
                                        </p:attrNameLst>
                                      </p:cBhvr>
                                      <p:to>
                                        <p:strVal val="visible"/>
                                      </p:to>
                                    </p:set>
                                    <p:animEffect transition="in" filter="wipe(up)">
                                      <p:cBhvr>
                                        <p:cTn id="35" dur="500"/>
                                        <p:tgtEl>
                                          <p:spTgt spid="52269"/>
                                        </p:tgtEl>
                                      </p:cBhvr>
                                    </p:animEffect>
                                  </p:childTnLst>
                                </p:cTn>
                              </p:par>
                            </p:childTnLst>
                          </p:cTn>
                        </p:par>
                        <p:par>
                          <p:cTn id="36" fill="hold" nodeType="afterGroup">
                            <p:stCondLst>
                              <p:cond delay="24000"/>
                            </p:stCondLst>
                            <p:childTnLst>
                              <p:par>
                                <p:cTn id="37" presetID="9" presetClass="entr" presetSubtype="0" fill="hold" grpId="0" nodeType="afterEffect">
                                  <p:stCondLst>
                                    <p:cond delay="4000"/>
                                  </p:stCondLst>
                                  <p:childTnLst>
                                    <p:set>
                                      <p:cBhvr>
                                        <p:cTn id="38" dur="1" fill="hold">
                                          <p:stCondLst>
                                            <p:cond delay="0"/>
                                          </p:stCondLst>
                                        </p:cTn>
                                        <p:tgtEl>
                                          <p:spTgt spid="52264"/>
                                        </p:tgtEl>
                                        <p:attrNameLst>
                                          <p:attrName>style.visibility</p:attrName>
                                        </p:attrNameLst>
                                      </p:cBhvr>
                                      <p:to>
                                        <p:strVal val="visible"/>
                                      </p:to>
                                    </p:set>
                                    <p:animEffect transition="in" filter="dissolve">
                                      <p:cBhvr>
                                        <p:cTn id="39" dur="500"/>
                                        <p:tgtEl>
                                          <p:spTgt spid="52264"/>
                                        </p:tgtEl>
                                      </p:cBhvr>
                                    </p:animEffect>
                                  </p:childTnLst>
                                </p:cTn>
                              </p:par>
                            </p:childTnLst>
                          </p:cTn>
                        </p:par>
                        <p:par>
                          <p:cTn id="40" fill="hold" nodeType="afterGroup">
                            <p:stCondLst>
                              <p:cond delay="28500"/>
                            </p:stCondLst>
                            <p:childTnLst>
                              <p:par>
                                <p:cTn id="41" presetID="22" presetClass="entr" presetSubtype="1" fill="hold" grpId="0" nodeType="afterEffect">
                                  <p:stCondLst>
                                    <p:cond delay="1000"/>
                                  </p:stCondLst>
                                  <p:childTnLst>
                                    <p:set>
                                      <p:cBhvr>
                                        <p:cTn id="42" dur="1" fill="hold">
                                          <p:stCondLst>
                                            <p:cond delay="0"/>
                                          </p:stCondLst>
                                        </p:cTn>
                                        <p:tgtEl>
                                          <p:spTgt spid="52270"/>
                                        </p:tgtEl>
                                        <p:attrNameLst>
                                          <p:attrName>style.visibility</p:attrName>
                                        </p:attrNameLst>
                                      </p:cBhvr>
                                      <p:to>
                                        <p:strVal val="visible"/>
                                      </p:to>
                                    </p:set>
                                    <p:animEffect transition="in" filter="wipe(up)">
                                      <p:cBhvr>
                                        <p:cTn id="43" dur="500"/>
                                        <p:tgtEl>
                                          <p:spTgt spid="52270"/>
                                        </p:tgtEl>
                                      </p:cBhvr>
                                    </p:animEffect>
                                  </p:childTnLst>
                                </p:cTn>
                              </p:par>
                            </p:childTnLst>
                          </p:cTn>
                        </p:par>
                        <p:par>
                          <p:cTn id="44" fill="hold" nodeType="afterGroup">
                            <p:stCondLst>
                              <p:cond delay="30000"/>
                            </p:stCondLst>
                            <p:childTnLst>
                              <p:par>
                                <p:cTn id="45" presetID="9" presetClass="entr" presetSubtype="0" fill="hold" grpId="0" nodeType="afterEffect">
                                  <p:stCondLst>
                                    <p:cond delay="4000"/>
                                  </p:stCondLst>
                                  <p:childTnLst>
                                    <p:set>
                                      <p:cBhvr>
                                        <p:cTn id="46" dur="1" fill="hold">
                                          <p:stCondLst>
                                            <p:cond delay="0"/>
                                          </p:stCondLst>
                                        </p:cTn>
                                        <p:tgtEl>
                                          <p:spTgt spid="52276"/>
                                        </p:tgtEl>
                                        <p:attrNameLst>
                                          <p:attrName>style.visibility</p:attrName>
                                        </p:attrNameLst>
                                      </p:cBhvr>
                                      <p:to>
                                        <p:strVal val="visible"/>
                                      </p:to>
                                    </p:set>
                                    <p:animEffect transition="in" filter="dissolve">
                                      <p:cBhvr>
                                        <p:cTn id="47" dur="500"/>
                                        <p:tgtEl>
                                          <p:spTgt spid="52276"/>
                                        </p:tgtEl>
                                      </p:cBhvr>
                                    </p:animEffect>
                                  </p:childTnLst>
                                </p:cTn>
                              </p:par>
                            </p:childTnLst>
                          </p:cTn>
                        </p:par>
                        <p:par>
                          <p:cTn id="48" fill="hold" nodeType="afterGroup">
                            <p:stCondLst>
                              <p:cond delay="34500"/>
                            </p:stCondLst>
                            <p:childTnLst>
                              <p:par>
                                <p:cTn id="49" presetID="22" presetClass="entr" presetSubtype="4" fill="hold" grpId="0" nodeType="afterEffect">
                                  <p:stCondLst>
                                    <p:cond delay="1000"/>
                                  </p:stCondLst>
                                  <p:childTnLst>
                                    <p:set>
                                      <p:cBhvr>
                                        <p:cTn id="50" dur="1" fill="hold">
                                          <p:stCondLst>
                                            <p:cond delay="0"/>
                                          </p:stCondLst>
                                        </p:cTn>
                                        <p:tgtEl>
                                          <p:spTgt spid="52277"/>
                                        </p:tgtEl>
                                        <p:attrNameLst>
                                          <p:attrName>style.visibility</p:attrName>
                                        </p:attrNameLst>
                                      </p:cBhvr>
                                      <p:to>
                                        <p:strVal val="visible"/>
                                      </p:to>
                                    </p:set>
                                    <p:animEffect transition="in" filter="wipe(down)">
                                      <p:cBhvr>
                                        <p:cTn id="51" dur="500"/>
                                        <p:tgtEl>
                                          <p:spTgt spid="52277"/>
                                        </p:tgtEl>
                                      </p:cBhvr>
                                    </p:animEffect>
                                  </p:childTnLst>
                                </p:cTn>
                              </p:par>
                            </p:childTnLst>
                          </p:cTn>
                        </p:par>
                        <p:par>
                          <p:cTn id="52" fill="hold" nodeType="afterGroup">
                            <p:stCondLst>
                              <p:cond delay="36000"/>
                            </p:stCondLst>
                            <p:childTnLst>
                              <p:par>
                                <p:cTn id="53" presetID="22" presetClass="entr" presetSubtype="1" fill="hold" grpId="0" nodeType="afterEffect">
                                  <p:stCondLst>
                                    <p:cond delay="3000"/>
                                  </p:stCondLst>
                                  <p:childTnLst>
                                    <p:set>
                                      <p:cBhvr>
                                        <p:cTn id="54" dur="1" fill="hold">
                                          <p:stCondLst>
                                            <p:cond delay="0"/>
                                          </p:stCondLst>
                                        </p:cTn>
                                        <p:tgtEl>
                                          <p:spTgt spid="52271"/>
                                        </p:tgtEl>
                                        <p:attrNameLst>
                                          <p:attrName>style.visibility</p:attrName>
                                        </p:attrNameLst>
                                      </p:cBhvr>
                                      <p:to>
                                        <p:strVal val="visible"/>
                                      </p:to>
                                    </p:set>
                                    <p:animEffect transition="in" filter="wipe(up)">
                                      <p:cBhvr>
                                        <p:cTn id="55" dur="500"/>
                                        <p:tgtEl>
                                          <p:spTgt spid="52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60" grpId="0" autoUpdateAnimBg="0"/>
      <p:bldP spid="52261" grpId="0" autoUpdateAnimBg="0"/>
      <p:bldP spid="52262" grpId="0" animBg="1"/>
      <p:bldP spid="52264" grpId="0" autoUpdateAnimBg="0"/>
      <p:bldP spid="52269" grpId="0" animBg="1"/>
      <p:bldP spid="52270" grpId="0" animBg="1"/>
      <p:bldP spid="52271" grpId="0" animBg="1"/>
      <p:bldP spid="52272" grpId="0" autoUpdateAnimBg="0"/>
      <p:bldP spid="52273" grpId="0" animBg="1"/>
      <p:bldP spid="52274" grpId="0" autoUpdateAnimBg="0"/>
      <p:bldP spid="52275" grpId="0" animBg="1"/>
      <p:bldP spid="52276" grpId="0" autoUpdateAnimBg="0"/>
      <p:bldP spid="5227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43200" y="0"/>
            <a:ext cx="3657600" cy="685800"/>
          </a:xfrm>
          <a:solidFill>
            <a:schemeClr val="bg2"/>
          </a:solidFill>
        </p:spPr>
        <p:txBody>
          <a:bodyPr/>
          <a:lstStyle/>
          <a:p>
            <a:pPr algn="ctr" eaLnBrk="1" hangingPunct="1"/>
            <a:r>
              <a:rPr lang="en-US" b="1">
                <a:solidFill>
                  <a:srgbClr val="FFFFFF"/>
                </a:solidFill>
                <a:latin typeface="Myriad Pro" charset="0"/>
              </a:rPr>
              <a:t>Toàn cảnh</a:t>
            </a:r>
          </a:p>
        </p:txBody>
      </p:sp>
      <p:sp>
        <p:nvSpPr>
          <p:cNvPr id="29699" name="Text Box 3"/>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000000"/>
                </a:solidFill>
              </a:rPr>
              <a:t>289</a:t>
            </a:r>
          </a:p>
        </p:txBody>
      </p:sp>
      <p:grpSp>
        <p:nvGrpSpPr>
          <p:cNvPr id="29700" name="Group 37"/>
          <p:cNvGrpSpPr>
            <a:grpSpLocks/>
          </p:cNvGrpSpPr>
          <p:nvPr/>
        </p:nvGrpSpPr>
        <p:grpSpPr bwMode="auto">
          <a:xfrm>
            <a:off x="0" y="762000"/>
            <a:ext cx="9144000" cy="533400"/>
            <a:chOff x="0" y="0"/>
            <a:chExt cx="4539" cy="671"/>
          </a:xfrm>
        </p:grpSpPr>
        <p:sp>
          <p:nvSpPr>
            <p:cNvPr id="29794" name="Rectangle 4"/>
            <p:cNvSpPr>
              <a:spLocks noChangeArrowheads="1"/>
            </p:cNvSpPr>
            <p:nvPr/>
          </p:nvSpPr>
          <p:spPr bwMode="auto">
            <a:xfrm>
              <a:off x="32" y="0"/>
              <a:ext cx="4475"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ea typeface="SimSun" charset="0"/>
                  <a:cs typeface="Times New Roman" charset="0"/>
                </a:rPr>
                <a:t> </a:t>
              </a:r>
              <a:r>
                <a:rPr lang="en-US" altLang="zh-CN" b="1">
                  <a:solidFill>
                    <a:srgbClr val="000000"/>
                  </a:solidFill>
                  <a:ea typeface="SimSun" charset="0"/>
                  <a:cs typeface="Times New Roman" charset="0"/>
                </a:rPr>
                <a:t>Phục hồi đền thờ và dân sự</a:t>
              </a:r>
            </a:p>
          </p:txBody>
        </p:sp>
        <p:sp>
          <p:nvSpPr>
            <p:cNvPr id="29795" name="Rectangle 36"/>
            <p:cNvSpPr>
              <a:spLocks noChangeArrowheads="1"/>
            </p:cNvSpPr>
            <p:nvPr/>
          </p:nvSpPr>
          <p:spPr bwMode="auto">
            <a:xfrm>
              <a:off x="0" y="0"/>
              <a:ext cx="4539"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01" name="Group 39"/>
          <p:cNvGrpSpPr>
            <a:grpSpLocks/>
          </p:cNvGrpSpPr>
          <p:nvPr/>
        </p:nvGrpSpPr>
        <p:grpSpPr bwMode="auto">
          <a:xfrm>
            <a:off x="0" y="1295400"/>
            <a:ext cx="4335463" cy="671513"/>
            <a:chOff x="0" y="671"/>
            <a:chExt cx="2152" cy="845"/>
          </a:xfrm>
        </p:grpSpPr>
        <p:sp>
          <p:nvSpPr>
            <p:cNvPr id="29792" name="Rectangle 5"/>
            <p:cNvSpPr>
              <a:spLocks noChangeArrowheads="1"/>
            </p:cNvSpPr>
            <p:nvPr/>
          </p:nvSpPr>
          <p:spPr bwMode="auto">
            <a:xfrm>
              <a:off x="32" y="671"/>
              <a:ext cx="2088"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ea typeface="SimSun" charset="0"/>
                  <a:cs typeface="Times New Roman" charset="0"/>
                </a:rPr>
                <a:t> Đền thờ</a:t>
              </a:r>
            </a:p>
          </p:txBody>
        </p:sp>
        <p:sp>
          <p:nvSpPr>
            <p:cNvPr id="29793" name="Rectangle 38"/>
            <p:cNvSpPr>
              <a:spLocks noChangeArrowheads="1"/>
            </p:cNvSpPr>
            <p:nvPr/>
          </p:nvSpPr>
          <p:spPr bwMode="auto">
            <a:xfrm>
              <a:off x="0" y="671"/>
              <a:ext cx="2152" cy="84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02" name="Group 45"/>
          <p:cNvGrpSpPr>
            <a:grpSpLocks/>
          </p:cNvGrpSpPr>
          <p:nvPr/>
        </p:nvGrpSpPr>
        <p:grpSpPr bwMode="auto">
          <a:xfrm>
            <a:off x="5086350" y="1295400"/>
            <a:ext cx="4057650" cy="671513"/>
            <a:chOff x="2525" y="671"/>
            <a:chExt cx="2014" cy="845"/>
          </a:xfrm>
        </p:grpSpPr>
        <p:sp>
          <p:nvSpPr>
            <p:cNvPr id="29790" name="Rectangle 7"/>
            <p:cNvSpPr>
              <a:spLocks noChangeArrowheads="1"/>
            </p:cNvSpPr>
            <p:nvPr/>
          </p:nvSpPr>
          <p:spPr bwMode="auto">
            <a:xfrm>
              <a:off x="2557" y="671"/>
              <a:ext cx="1950"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ea typeface="SimSun" charset="0"/>
                  <a:cs typeface="Times New Roman" charset="0"/>
                </a:rPr>
                <a:t> Con người</a:t>
              </a:r>
            </a:p>
          </p:txBody>
        </p:sp>
        <p:sp>
          <p:nvSpPr>
            <p:cNvPr id="29791" name="Rectangle 44"/>
            <p:cNvSpPr>
              <a:spLocks noChangeArrowheads="1"/>
            </p:cNvSpPr>
            <p:nvPr/>
          </p:nvSpPr>
          <p:spPr bwMode="auto">
            <a:xfrm>
              <a:off x="2525" y="671"/>
              <a:ext cx="2014" cy="84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03" name="Group 47"/>
          <p:cNvGrpSpPr>
            <a:grpSpLocks/>
          </p:cNvGrpSpPr>
          <p:nvPr/>
        </p:nvGrpSpPr>
        <p:grpSpPr bwMode="auto">
          <a:xfrm>
            <a:off x="0" y="1966913"/>
            <a:ext cx="4335463" cy="501650"/>
            <a:chOff x="0" y="1516"/>
            <a:chExt cx="2152" cy="633"/>
          </a:xfrm>
        </p:grpSpPr>
        <p:sp>
          <p:nvSpPr>
            <p:cNvPr id="29788" name="Rectangle 8"/>
            <p:cNvSpPr>
              <a:spLocks noChangeArrowheads="1"/>
            </p:cNvSpPr>
            <p:nvPr/>
          </p:nvSpPr>
          <p:spPr bwMode="auto">
            <a:xfrm>
              <a:off x="32" y="1516"/>
              <a:ext cx="20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dirty="0">
                  <a:solidFill>
                    <a:srgbClr val="000000"/>
                  </a:solidFill>
                  <a:latin typeface="Arial Narrow" charset="0"/>
                  <a:ea typeface="SimSun" charset="0"/>
                  <a:cs typeface="Times New Roman" charset="0"/>
                </a:rPr>
                <a:t> </a:t>
              </a:r>
              <a:r>
                <a:rPr lang="en-US" altLang="zh-CN" b="1" dirty="0" err="1" smtClean="0">
                  <a:solidFill>
                    <a:srgbClr val="000000"/>
                  </a:solidFill>
                  <a:latin typeface="Arial Narrow" charset="0"/>
                  <a:ea typeface="SimSun" charset="0"/>
                  <a:cs typeface="Times New Roman" charset="0"/>
                </a:rPr>
                <a:t>X</a:t>
              </a:r>
              <a:r>
                <a:rPr lang="en-US" altLang="zh-CN" b="1" dirty="0" err="1" smtClean="0">
                  <a:solidFill>
                    <a:srgbClr val="000000"/>
                  </a:solidFill>
                  <a:latin typeface="Arial Narrow" charset="0"/>
                  <a:ea typeface="SimSun" charset="0"/>
                  <a:cs typeface="Times New Roman" charset="0"/>
                </a:rPr>
                <a:t>ô</a:t>
              </a:r>
              <a:r>
                <a:rPr lang="en-US" altLang="zh-CN" b="1" dirty="0" err="1" smtClean="0">
                  <a:solidFill>
                    <a:srgbClr val="000000"/>
                  </a:solidFill>
                  <a:latin typeface="Arial Narrow" charset="0"/>
                  <a:ea typeface="SimSun" charset="0"/>
                  <a:cs typeface="Times New Roman" charset="0"/>
                </a:rPr>
                <a:t>-r</a:t>
              </a:r>
              <a:r>
                <a:rPr lang="en-US" altLang="zh-CN" b="1" dirty="0" err="1" smtClean="0">
                  <a:solidFill>
                    <a:srgbClr val="000000"/>
                  </a:solidFill>
                  <a:latin typeface="Arial Narrow" charset="0"/>
                  <a:ea typeface="SimSun" charset="0"/>
                  <a:cs typeface="Times New Roman" charset="0"/>
                </a:rPr>
                <a:t>ô</a:t>
              </a:r>
              <a:r>
                <a:rPr lang="en-US" altLang="zh-CN" b="1" dirty="0" err="1" smtClean="0">
                  <a:solidFill>
                    <a:srgbClr val="000000"/>
                  </a:solidFill>
                  <a:latin typeface="Arial Narrow" charset="0"/>
                  <a:ea typeface="SimSun" charset="0"/>
                  <a:cs typeface="Times New Roman" charset="0"/>
                </a:rPr>
                <a:t>-</a:t>
              </a:r>
              <a:r>
                <a:rPr lang="en-US" altLang="zh-CN" b="1" dirty="0" err="1">
                  <a:solidFill>
                    <a:srgbClr val="000000"/>
                  </a:solidFill>
                  <a:latin typeface="Arial Narrow" charset="0"/>
                  <a:ea typeface="SimSun" charset="0"/>
                  <a:cs typeface="Times New Roman" charset="0"/>
                </a:rPr>
                <a:t>ba-bên</a:t>
              </a:r>
              <a:endParaRPr lang="en-US" altLang="zh-CN" b="1" dirty="0">
                <a:solidFill>
                  <a:srgbClr val="000000"/>
                </a:solidFill>
                <a:latin typeface="Arial Narrow" charset="0"/>
                <a:ea typeface="SimSun" charset="0"/>
                <a:cs typeface="Times New Roman" charset="0"/>
              </a:endParaRPr>
            </a:p>
          </p:txBody>
        </p:sp>
        <p:sp>
          <p:nvSpPr>
            <p:cNvPr id="29789" name="Rectangle 46"/>
            <p:cNvSpPr>
              <a:spLocks noChangeArrowheads="1"/>
            </p:cNvSpPr>
            <p:nvPr/>
          </p:nvSpPr>
          <p:spPr bwMode="auto">
            <a:xfrm>
              <a:off x="0" y="1516"/>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04" name="Group 49"/>
          <p:cNvGrpSpPr>
            <a:grpSpLocks/>
          </p:cNvGrpSpPr>
          <p:nvPr/>
        </p:nvGrpSpPr>
        <p:grpSpPr bwMode="auto">
          <a:xfrm>
            <a:off x="5086350" y="1966913"/>
            <a:ext cx="4057650" cy="501650"/>
            <a:chOff x="2525" y="1516"/>
            <a:chExt cx="2014" cy="633"/>
          </a:xfrm>
        </p:grpSpPr>
        <p:sp>
          <p:nvSpPr>
            <p:cNvPr id="29786" name="Rectangle 9"/>
            <p:cNvSpPr>
              <a:spLocks noChangeArrowheads="1"/>
            </p:cNvSpPr>
            <p:nvPr/>
          </p:nvSpPr>
          <p:spPr bwMode="auto">
            <a:xfrm>
              <a:off x="2557" y="1516"/>
              <a:ext cx="195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ea typeface="SimSun" charset="0"/>
                  <a:cs typeface="Times New Roman" charset="0"/>
                </a:rPr>
                <a:t> E-xơ-ra</a:t>
              </a:r>
            </a:p>
          </p:txBody>
        </p:sp>
        <p:sp>
          <p:nvSpPr>
            <p:cNvPr id="29787" name="Rectangle 48"/>
            <p:cNvSpPr>
              <a:spLocks noChangeArrowheads="1"/>
            </p:cNvSpPr>
            <p:nvPr/>
          </p:nvSpPr>
          <p:spPr bwMode="auto">
            <a:xfrm>
              <a:off x="2525" y="1516"/>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05" name="Group 51"/>
          <p:cNvGrpSpPr>
            <a:grpSpLocks/>
          </p:cNvGrpSpPr>
          <p:nvPr/>
        </p:nvGrpSpPr>
        <p:grpSpPr bwMode="auto">
          <a:xfrm>
            <a:off x="0" y="2468563"/>
            <a:ext cx="4335463" cy="503237"/>
            <a:chOff x="0" y="2149"/>
            <a:chExt cx="2152" cy="633"/>
          </a:xfrm>
        </p:grpSpPr>
        <p:sp>
          <p:nvSpPr>
            <p:cNvPr id="29784" name="Rectangle 10"/>
            <p:cNvSpPr>
              <a:spLocks noChangeArrowheads="1"/>
            </p:cNvSpPr>
            <p:nvPr/>
          </p:nvSpPr>
          <p:spPr bwMode="auto">
            <a:xfrm>
              <a:off x="32" y="2149"/>
              <a:ext cx="20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ea typeface="SimSun" charset="0"/>
                  <a:cs typeface="Times New Roman" charset="0"/>
                </a:rPr>
                <a:t> Chg 1—6</a:t>
              </a:r>
            </a:p>
          </p:txBody>
        </p:sp>
        <p:sp>
          <p:nvSpPr>
            <p:cNvPr id="29785" name="Rectangle 50"/>
            <p:cNvSpPr>
              <a:spLocks noChangeArrowheads="1"/>
            </p:cNvSpPr>
            <p:nvPr/>
          </p:nvSpPr>
          <p:spPr bwMode="auto">
            <a:xfrm>
              <a:off x="0" y="2149"/>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06" name="Group 53"/>
          <p:cNvGrpSpPr>
            <a:grpSpLocks/>
          </p:cNvGrpSpPr>
          <p:nvPr/>
        </p:nvGrpSpPr>
        <p:grpSpPr bwMode="auto">
          <a:xfrm>
            <a:off x="5086350" y="2468563"/>
            <a:ext cx="4057650" cy="503237"/>
            <a:chOff x="2525" y="2149"/>
            <a:chExt cx="2014" cy="633"/>
          </a:xfrm>
        </p:grpSpPr>
        <p:sp>
          <p:nvSpPr>
            <p:cNvPr id="29782" name="Rectangle 11"/>
            <p:cNvSpPr>
              <a:spLocks noChangeArrowheads="1"/>
            </p:cNvSpPr>
            <p:nvPr/>
          </p:nvSpPr>
          <p:spPr bwMode="auto">
            <a:xfrm>
              <a:off x="2557" y="2149"/>
              <a:ext cx="195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ea typeface="SimSun" charset="0"/>
                  <a:cs typeface="Times New Roman" charset="0"/>
                </a:rPr>
                <a:t> Chg 7—10</a:t>
              </a:r>
            </a:p>
          </p:txBody>
        </p:sp>
        <p:sp>
          <p:nvSpPr>
            <p:cNvPr id="29783" name="Rectangle 52"/>
            <p:cNvSpPr>
              <a:spLocks noChangeArrowheads="1"/>
            </p:cNvSpPr>
            <p:nvPr/>
          </p:nvSpPr>
          <p:spPr bwMode="auto">
            <a:xfrm>
              <a:off x="2525" y="2149"/>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07" name="Group 55"/>
          <p:cNvGrpSpPr>
            <a:grpSpLocks/>
          </p:cNvGrpSpPr>
          <p:nvPr/>
        </p:nvGrpSpPr>
        <p:grpSpPr bwMode="auto">
          <a:xfrm>
            <a:off x="0" y="2971800"/>
            <a:ext cx="4335463" cy="503238"/>
            <a:chOff x="0" y="2782"/>
            <a:chExt cx="2152" cy="633"/>
          </a:xfrm>
        </p:grpSpPr>
        <p:sp>
          <p:nvSpPr>
            <p:cNvPr id="29780" name="Rectangle 12"/>
            <p:cNvSpPr>
              <a:spLocks noChangeArrowheads="1"/>
            </p:cNvSpPr>
            <p:nvPr/>
          </p:nvSpPr>
          <p:spPr bwMode="auto">
            <a:xfrm>
              <a:off x="32" y="2782"/>
              <a:ext cx="20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ea typeface="SimSun" charset="0"/>
                  <a:cs typeface="Times New Roman" charset="0"/>
                </a:rPr>
                <a:t> </a:t>
              </a:r>
              <a:r>
                <a:rPr lang="en-US" altLang="zh-CN" b="1">
                  <a:solidFill>
                    <a:srgbClr val="000000"/>
                  </a:solidFill>
                  <a:ea typeface="SimSun" charset="0"/>
                  <a:cs typeface="Times New Roman" charset="0"/>
                </a:rPr>
                <a:t>50,000 hồi hương</a:t>
              </a:r>
            </a:p>
          </p:txBody>
        </p:sp>
        <p:sp>
          <p:nvSpPr>
            <p:cNvPr id="29781" name="Rectangle 54"/>
            <p:cNvSpPr>
              <a:spLocks noChangeArrowheads="1"/>
            </p:cNvSpPr>
            <p:nvPr/>
          </p:nvSpPr>
          <p:spPr bwMode="auto">
            <a:xfrm>
              <a:off x="0" y="2782"/>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08" name="Group 57"/>
          <p:cNvGrpSpPr>
            <a:grpSpLocks/>
          </p:cNvGrpSpPr>
          <p:nvPr/>
        </p:nvGrpSpPr>
        <p:grpSpPr bwMode="auto">
          <a:xfrm>
            <a:off x="5086350" y="2971800"/>
            <a:ext cx="4057650" cy="503238"/>
            <a:chOff x="2525" y="2782"/>
            <a:chExt cx="2014" cy="633"/>
          </a:xfrm>
        </p:grpSpPr>
        <p:sp>
          <p:nvSpPr>
            <p:cNvPr id="29778" name="Rectangle 13"/>
            <p:cNvSpPr>
              <a:spLocks noChangeArrowheads="1"/>
            </p:cNvSpPr>
            <p:nvPr/>
          </p:nvSpPr>
          <p:spPr bwMode="auto">
            <a:xfrm>
              <a:off x="2557" y="2782"/>
              <a:ext cx="195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ea typeface="SimSun" charset="0"/>
                  <a:cs typeface="Times New Roman" charset="0"/>
                </a:rPr>
                <a:t> </a:t>
              </a:r>
              <a:r>
                <a:rPr lang="en-US" altLang="zh-CN" b="1">
                  <a:solidFill>
                    <a:srgbClr val="000000"/>
                  </a:solidFill>
                  <a:ea typeface="SimSun" charset="0"/>
                  <a:cs typeface="Times New Roman" charset="0"/>
                </a:rPr>
                <a:t>5,000 hồi hương</a:t>
              </a:r>
            </a:p>
          </p:txBody>
        </p:sp>
        <p:sp>
          <p:nvSpPr>
            <p:cNvPr id="29779" name="Rectangle 56"/>
            <p:cNvSpPr>
              <a:spLocks noChangeArrowheads="1"/>
            </p:cNvSpPr>
            <p:nvPr/>
          </p:nvSpPr>
          <p:spPr bwMode="auto">
            <a:xfrm>
              <a:off x="2525" y="2782"/>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09" name="Group 59"/>
          <p:cNvGrpSpPr>
            <a:grpSpLocks/>
          </p:cNvGrpSpPr>
          <p:nvPr/>
        </p:nvGrpSpPr>
        <p:grpSpPr bwMode="auto">
          <a:xfrm>
            <a:off x="0" y="3475038"/>
            <a:ext cx="4335463" cy="503237"/>
            <a:chOff x="0" y="3415"/>
            <a:chExt cx="2152" cy="633"/>
          </a:xfrm>
        </p:grpSpPr>
        <p:sp>
          <p:nvSpPr>
            <p:cNvPr id="29776" name="Rectangle 14"/>
            <p:cNvSpPr>
              <a:spLocks noChangeArrowheads="1"/>
            </p:cNvSpPr>
            <p:nvPr/>
          </p:nvSpPr>
          <p:spPr bwMode="auto">
            <a:xfrm>
              <a:off x="32" y="3415"/>
              <a:ext cx="20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ea typeface="SimSun" charset="0"/>
                  <a:cs typeface="Times New Roman" charset="0"/>
                </a:rPr>
                <a:t> </a:t>
              </a:r>
              <a:r>
                <a:rPr lang="en-US" altLang="zh-CN" b="1">
                  <a:solidFill>
                    <a:srgbClr val="000000"/>
                  </a:solidFill>
                  <a:ea typeface="SimSun" charset="0"/>
                  <a:cs typeface="Times New Roman" charset="0"/>
                </a:rPr>
                <a:t>Sống sót</a:t>
              </a:r>
            </a:p>
          </p:txBody>
        </p:sp>
        <p:sp>
          <p:nvSpPr>
            <p:cNvPr id="29777" name="Rectangle 58"/>
            <p:cNvSpPr>
              <a:spLocks noChangeArrowheads="1"/>
            </p:cNvSpPr>
            <p:nvPr/>
          </p:nvSpPr>
          <p:spPr bwMode="auto">
            <a:xfrm>
              <a:off x="0" y="3415"/>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10" name="Group 61"/>
          <p:cNvGrpSpPr>
            <a:grpSpLocks/>
          </p:cNvGrpSpPr>
          <p:nvPr/>
        </p:nvGrpSpPr>
        <p:grpSpPr bwMode="auto">
          <a:xfrm>
            <a:off x="5086350" y="3475038"/>
            <a:ext cx="4057650" cy="503237"/>
            <a:chOff x="2525" y="3415"/>
            <a:chExt cx="2014" cy="633"/>
          </a:xfrm>
        </p:grpSpPr>
        <p:sp>
          <p:nvSpPr>
            <p:cNvPr id="29774" name="Rectangle 15"/>
            <p:cNvSpPr>
              <a:spLocks noChangeArrowheads="1"/>
            </p:cNvSpPr>
            <p:nvPr/>
          </p:nvSpPr>
          <p:spPr bwMode="auto">
            <a:xfrm>
              <a:off x="2557" y="3415"/>
              <a:ext cx="195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ea typeface="SimSun" charset="0"/>
                  <a:cs typeface="Times New Roman" charset="0"/>
                </a:rPr>
                <a:t> </a:t>
              </a:r>
              <a:r>
                <a:rPr lang="en-US" altLang="zh-CN" b="1">
                  <a:solidFill>
                    <a:srgbClr val="000000"/>
                  </a:solidFill>
                  <a:ea typeface="SimSun" charset="0"/>
                  <a:cs typeface="Times New Roman" charset="0"/>
                </a:rPr>
                <a:t>Phục hồi</a:t>
              </a:r>
            </a:p>
          </p:txBody>
        </p:sp>
        <p:sp>
          <p:nvSpPr>
            <p:cNvPr id="29775" name="Rectangle 60"/>
            <p:cNvSpPr>
              <a:spLocks noChangeArrowheads="1"/>
            </p:cNvSpPr>
            <p:nvPr/>
          </p:nvSpPr>
          <p:spPr bwMode="auto">
            <a:xfrm>
              <a:off x="2525" y="3415"/>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11" name="Group 63"/>
          <p:cNvGrpSpPr>
            <a:grpSpLocks/>
          </p:cNvGrpSpPr>
          <p:nvPr/>
        </p:nvGrpSpPr>
        <p:grpSpPr bwMode="auto">
          <a:xfrm>
            <a:off x="0" y="3978275"/>
            <a:ext cx="4335463" cy="501650"/>
            <a:chOff x="0" y="4048"/>
            <a:chExt cx="2152" cy="633"/>
          </a:xfrm>
        </p:grpSpPr>
        <p:sp>
          <p:nvSpPr>
            <p:cNvPr id="29772" name="Rectangle 16"/>
            <p:cNvSpPr>
              <a:spLocks noChangeArrowheads="1"/>
            </p:cNvSpPr>
            <p:nvPr/>
          </p:nvSpPr>
          <p:spPr bwMode="auto">
            <a:xfrm>
              <a:off x="32" y="4048"/>
              <a:ext cx="20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ea typeface="SimSun" charset="0"/>
                  <a:cs typeface="Times New Roman" charset="0"/>
                </a:rPr>
                <a:t>Làm việc</a:t>
              </a:r>
            </a:p>
          </p:txBody>
        </p:sp>
        <p:sp>
          <p:nvSpPr>
            <p:cNvPr id="29773" name="Rectangle 62"/>
            <p:cNvSpPr>
              <a:spLocks noChangeArrowheads="1"/>
            </p:cNvSpPr>
            <p:nvPr/>
          </p:nvSpPr>
          <p:spPr bwMode="auto">
            <a:xfrm>
              <a:off x="0" y="4048"/>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12" name="Group 65"/>
          <p:cNvGrpSpPr>
            <a:grpSpLocks/>
          </p:cNvGrpSpPr>
          <p:nvPr/>
        </p:nvGrpSpPr>
        <p:grpSpPr bwMode="auto">
          <a:xfrm>
            <a:off x="5086350" y="3978275"/>
            <a:ext cx="4057650" cy="501650"/>
            <a:chOff x="2525" y="4048"/>
            <a:chExt cx="2014" cy="633"/>
          </a:xfrm>
        </p:grpSpPr>
        <p:sp>
          <p:nvSpPr>
            <p:cNvPr id="29770" name="Rectangle 17"/>
            <p:cNvSpPr>
              <a:spLocks noChangeArrowheads="1"/>
            </p:cNvSpPr>
            <p:nvPr/>
          </p:nvSpPr>
          <p:spPr bwMode="auto">
            <a:xfrm>
              <a:off x="2557" y="4048"/>
              <a:ext cx="195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ea typeface="SimSun" charset="0"/>
                  <a:cs typeface="Times New Roman" charset="0"/>
                </a:rPr>
                <a:t> </a:t>
              </a:r>
              <a:r>
                <a:rPr lang="en-US" altLang="zh-CN" b="1">
                  <a:solidFill>
                    <a:srgbClr val="000000"/>
                  </a:solidFill>
                  <a:ea typeface="SimSun" charset="0"/>
                  <a:cs typeface="Times New Roman" charset="0"/>
                </a:rPr>
                <a:t>Thờ phượng</a:t>
              </a:r>
            </a:p>
          </p:txBody>
        </p:sp>
        <p:sp>
          <p:nvSpPr>
            <p:cNvPr id="29771" name="Rectangle 64"/>
            <p:cNvSpPr>
              <a:spLocks noChangeArrowheads="1"/>
            </p:cNvSpPr>
            <p:nvPr/>
          </p:nvSpPr>
          <p:spPr bwMode="auto">
            <a:xfrm>
              <a:off x="2525" y="4048"/>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13" name="Group 67"/>
          <p:cNvGrpSpPr>
            <a:grpSpLocks/>
          </p:cNvGrpSpPr>
          <p:nvPr/>
        </p:nvGrpSpPr>
        <p:grpSpPr bwMode="auto">
          <a:xfrm>
            <a:off x="0" y="4479925"/>
            <a:ext cx="4335463" cy="503238"/>
            <a:chOff x="0" y="4681"/>
            <a:chExt cx="2152" cy="633"/>
          </a:xfrm>
        </p:grpSpPr>
        <p:sp>
          <p:nvSpPr>
            <p:cNvPr id="29768" name="Rectangle 18"/>
            <p:cNvSpPr>
              <a:spLocks noChangeArrowheads="1"/>
            </p:cNvSpPr>
            <p:nvPr/>
          </p:nvSpPr>
          <p:spPr bwMode="auto">
            <a:xfrm>
              <a:off x="32" y="4681"/>
              <a:ext cx="20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ea typeface="SimSun" charset="0"/>
                  <a:cs typeface="Times New Roman" charset="0"/>
                </a:rPr>
                <a:t> 538-516 TC (22 năm)</a:t>
              </a:r>
            </a:p>
          </p:txBody>
        </p:sp>
        <p:sp>
          <p:nvSpPr>
            <p:cNvPr id="29769" name="Rectangle 66"/>
            <p:cNvSpPr>
              <a:spLocks noChangeArrowheads="1"/>
            </p:cNvSpPr>
            <p:nvPr/>
          </p:nvSpPr>
          <p:spPr bwMode="auto">
            <a:xfrm>
              <a:off x="0" y="4681"/>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14" name="Group 69"/>
          <p:cNvGrpSpPr>
            <a:grpSpLocks/>
          </p:cNvGrpSpPr>
          <p:nvPr/>
        </p:nvGrpSpPr>
        <p:grpSpPr bwMode="auto">
          <a:xfrm>
            <a:off x="5086350" y="4479925"/>
            <a:ext cx="4057650" cy="503238"/>
            <a:chOff x="2525" y="4681"/>
            <a:chExt cx="2014" cy="633"/>
          </a:xfrm>
        </p:grpSpPr>
        <p:sp>
          <p:nvSpPr>
            <p:cNvPr id="29766" name="Rectangle 19"/>
            <p:cNvSpPr>
              <a:spLocks noChangeArrowheads="1"/>
            </p:cNvSpPr>
            <p:nvPr/>
          </p:nvSpPr>
          <p:spPr bwMode="auto">
            <a:xfrm>
              <a:off x="2557" y="4681"/>
              <a:ext cx="195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ea typeface="SimSun" charset="0"/>
                  <a:cs typeface="Times New Roman" charset="0"/>
                </a:rPr>
                <a:t> 458-457 TC (1 năm)</a:t>
              </a:r>
            </a:p>
          </p:txBody>
        </p:sp>
        <p:sp>
          <p:nvSpPr>
            <p:cNvPr id="29767" name="Rectangle 68"/>
            <p:cNvSpPr>
              <a:spLocks noChangeArrowheads="1"/>
            </p:cNvSpPr>
            <p:nvPr/>
          </p:nvSpPr>
          <p:spPr bwMode="auto">
            <a:xfrm>
              <a:off x="2525" y="4681"/>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15" name="Group 71"/>
          <p:cNvGrpSpPr>
            <a:grpSpLocks/>
          </p:cNvGrpSpPr>
          <p:nvPr/>
        </p:nvGrpSpPr>
        <p:grpSpPr bwMode="auto">
          <a:xfrm>
            <a:off x="0" y="4983163"/>
            <a:ext cx="4335463" cy="503237"/>
            <a:chOff x="0" y="5314"/>
            <a:chExt cx="2152" cy="633"/>
          </a:xfrm>
        </p:grpSpPr>
        <p:sp>
          <p:nvSpPr>
            <p:cNvPr id="29764" name="Rectangle 20"/>
            <p:cNvSpPr>
              <a:spLocks noChangeArrowheads="1"/>
            </p:cNvSpPr>
            <p:nvPr/>
          </p:nvSpPr>
          <p:spPr bwMode="auto">
            <a:xfrm>
              <a:off x="32" y="5314"/>
              <a:ext cx="20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ea typeface="SimSun" charset="0"/>
                  <a:cs typeface="Times New Roman" charset="0"/>
                </a:rPr>
                <a:t> </a:t>
              </a:r>
            </a:p>
            <a:p>
              <a:pPr algn="ctr" eaLnBrk="0" hangingPunct="0"/>
              <a:r>
                <a:rPr lang="en-US" altLang="zh-CN" sz="2000" b="1">
                  <a:solidFill>
                    <a:srgbClr val="000000"/>
                  </a:solidFill>
                  <a:ea typeface="SimSun" charset="0"/>
                  <a:cs typeface="Times New Roman" charset="0"/>
                </a:rPr>
                <a:t>Đối ngoại: Sa-ma-ri</a:t>
              </a:r>
              <a:r>
                <a:rPr lang="en-US" altLang="zh-CN" b="1">
                  <a:solidFill>
                    <a:srgbClr val="000000"/>
                  </a:solidFill>
                  <a:latin typeface="Arial Narrow" charset="0"/>
                  <a:ea typeface="SimSun" charset="0"/>
                  <a:cs typeface="Times New Roman" charset="0"/>
                </a:rPr>
                <a:t> </a:t>
              </a:r>
            </a:p>
            <a:p>
              <a:pPr algn="ctr" eaLnBrk="0" hangingPunct="0"/>
              <a:endParaRPr lang="en-US" altLang="zh-CN" b="1">
                <a:solidFill>
                  <a:srgbClr val="000000"/>
                </a:solidFill>
                <a:latin typeface="Arial Narrow" charset="0"/>
                <a:ea typeface="SimSun" charset="0"/>
                <a:cs typeface="Times New Roman" charset="0"/>
              </a:endParaRPr>
            </a:p>
          </p:txBody>
        </p:sp>
        <p:sp>
          <p:nvSpPr>
            <p:cNvPr id="29765" name="Rectangle 70"/>
            <p:cNvSpPr>
              <a:spLocks noChangeArrowheads="1"/>
            </p:cNvSpPr>
            <p:nvPr/>
          </p:nvSpPr>
          <p:spPr bwMode="auto">
            <a:xfrm>
              <a:off x="0" y="5314"/>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16" name="Group 73"/>
          <p:cNvGrpSpPr>
            <a:grpSpLocks/>
          </p:cNvGrpSpPr>
          <p:nvPr/>
        </p:nvGrpSpPr>
        <p:grpSpPr bwMode="auto">
          <a:xfrm>
            <a:off x="5086350" y="4983163"/>
            <a:ext cx="4057650" cy="503237"/>
            <a:chOff x="2525" y="5314"/>
            <a:chExt cx="2014" cy="633"/>
          </a:xfrm>
        </p:grpSpPr>
        <p:sp>
          <p:nvSpPr>
            <p:cNvPr id="29762" name="Rectangle 21"/>
            <p:cNvSpPr>
              <a:spLocks noChangeArrowheads="1"/>
            </p:cNvSpPr>
            <p:nvPr/>
          </p:nvSpPr>
          <p:spPr bwMode="auto">
            <a:xfrm>
              <a:off x="2557" y="5314"/>
              <a:ext cx="195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200" b="1">
                  <a:solidFill>
                    <a:srgbClr val="000000"/>
                  </a:solidFill>
                  <a:latin typeface="Arial Narrow" charset="0"/>
                  <a:ea typeface="SimSun" charset="0"/>
                  <a:cs typeface="Times New Roman" charset="0"/>
                </a:rPr>
                <a:t> </a:t>
              </a:r>
              <a:r>
                <a:rPr lang="en-US" altLang="zh-CN" sz="2000" b="1">
                  <a:solidFill>
                    <a:srgbClr val="000000"/>
                  </a:solidFill>
                  <a:ea typeface="SimSun" charset="0"/>
                  <a:cs typeface="Times New Roman" charset="0"/>
                </a:rPr>
                <a:t>Đối nội: hôn nhân tạp chủng</a:t>
              </a:r>
            </a:p>
          </p:txBody>
        </p:sp>
        <p:sp>
          <p:nvSpPr>
            <p:cNvPr id="29763" name="Rectangle 72"/>
            <p:cNvSpPr>
              <a:spLocks noChangeArrowheads="1"/>
            </p:cNvSpPr>
            <p:nvPr/>
          </p:nvSpPr>
          <p:spPr bwMode="auto">
            <a:xfrm>
              <a:off x="2525" y="5314"/>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17" name="Group 75"/>
          <p:cNvGrpSpPr>
            <a:grpSpLocks/>
          </p:cNvGrpSpPr>
          <p:nvPr/>
        </p:nvGrpSpPr>
        <p:grpSpPr bwMode="auto">
          <a:xfrm>
            <a:off x="0" y="5486400"/>
            <a:ext cx="1627188" cy="593725"/>
            <a:chOff x="0" y="5947"/>
            <a:chExt cx="808" cy="748"/>
          </a:xfrm>
        </p:grpSpPr>
        <p:sp>
          <p:nvSpPr>
            <p:cNvPr id="29760" name="Rectangle 22"/>
            <p:cNvSpPr>
              <a:spLocks noChangeArrowheads="1"/>
            </p:cNvSpPr>
            <p:nvPr/>
          </p:nvSpPr>
          <p:spPr bwMode="auto">
            <a:xfrm>
              <a:off x="32" y="5947"/>
              <a:ext cx="74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lang="en-US" altLang="zh-CN" sz="2000" b="1">
                  <a:solidFill>
                    <a:srgbClr val="000000"/>
                  </a:solidFill>
                  <a:ea typeface="SimSun" charset="0"/>
                  <a:cs typeface="Times New Roman" charset="0"/>
                </a:rPr>
                <a:t>Trờ về</a:t>
              </a:r>
            </a:p>
            <a:p>
              <a:pPr algn="ctr" eaLnBrk="0" hangingPunct="0">
                <a:lnSpc>
                  <a:spcPct val="80000"/>
                </a:lnSpc>
              </a:pPr>
              <a:r>
                <a:rPr lang="en-US" altLang="zh-CN" sz="2000" b="1">
                  <a:solidFill>
                    <a:srgbClr val="000000"/>
                  </a:solidFill>
                  <a:ea typeface="SimSun" charset="0"/>
                  <a:cs typeface="Times New Roman" charset="0"/>
                </a:rPr>
                <a:t>1—2</a:t>
              </a:r>
            </a:p>
          </p:txBody>
        </p:sp>
        <p:sp>
          <p:nvSpPr>
            <p:cNvPr id="29761" name="Rectangle 74"/>
            <p:cNvSpPr>
              <a:spLocks noChangeArrowheads="1"/>
            </p:cNvSpPr>
            <p:nvPr/>
          </p:nvSpPr>
          <p:spPr bwMode="auto">
            <a:xfrm>
              <a:off x="0" y="5947"/>
              <a:ext cx="808"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18" name="Group 77"/>
          <p:cNvGrpSpPr>
            <a:grpSpLocks/>
          </p:cNvGrpSpPr>
          <p:nvPr/>
        </p:nvGrpSpPr>
        <p:grpSpPr bwMode="auto">
          <a:xfrm>
            <a:off x="1627188" y="5486400"/>
            <a:ext cx="2708275" cy="593725"/>
            <a:chOff x="808" y="5947"/>
            <a:chExt cx="1344" cy="748"/>
          </a:xfrm>
        </p:grpSpPr>
        <p:sp>
          <p:nvSpPr>
            <p:cNvPr id="29758" name="Rectangle 23"/>
            <p:cNvSpPr>
              <a:spLocks noChangeArrowheads="1"/>
            </p:cNvSpPr>
            <p:nvPr/>
          </p:nvSpPr>
          <p:spPr bwMode="auto">
            <a:xfrm>
              <a:off x="840" y="5947"/>
              <a:ext cx="128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lang="en-US" altLang="zh-CN" sz="2000" b="1">
                  <a:solidFill>
                    <a:srgbClr val="000000"/>
                  </a:solidFill>
                  <a:ea typeface="SimSun" charset="0"/>
                  <a:cs typeface="Times New Roman" charset="0"/>
                </a:rPr>
                <a:t>Tái dựng</a:t>
              </a:r>
            </a:p>
            <a:p>
              <a:pPr algn="ctr" eaLnBrk="0" hangingPunct="0">
                <a:lnSpc>
                  <a:spcPct val="80000"/>
                </a:lnSpc>
              </a:pPr>
              <a:r>
                <a:rPr lang="en-US" altLang="zh-CN" sz="2000" b="1">
                  <a:solidFill>
                    <a:srgbClr val="000000"/>
                  </a:solidFill>
                  <a:ea typeface="SimSun" charset="0"/>
                  <a:cs typeface="Times New Roman" charset="0"/>
                </a:rPr>
                <a:t>3—6</a:t>
              </a:r>
            </a:p>
          </p:txBody>
        </p:sp>
        <p:sp>
          <p:nvSpPr>
            <p:cNvPr id="29759" name="Rectangle 76"/>
            <p:cNvSpPr>
              <a:spLocks noChangeArrowheads="1"/>
            </p:cNvSpPr>
            <p:nvPr/>
          </p:nvSpPr>
          <p:spPr bwMode="auto">
            <a:xfrm>
              <a:off x="808" y="5947"/>
              <a:ext cx="1344"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19" name="Group 79"/>
          <p:cNvGrpSpPr>
            <a:grpSpLocks/>
          </p:cNvGrpSpPr>
          <p:nvPr/>
        </p:nvGrpSpPr>
        <p:grpSpPr bwMode="auto">
          <a:xfrm>
            <a:off x="5086350" y="5486400"/>
            <a:ext cx="2132013" cy="593725"/>
            <a:chOff x="2525" y="5947"/>
            <a:chExt cx="1058" cy="748"/>
          </a:xfrm>
        </p:grpSpPr>
        <p:sp>
          <p:nvSpPr>
            <p:cNvPr id="29756" name="Rectangle 24"/>
            <p:cNvSpPr>
              <a:spLocks noChangeArrowheads="1"/>
            </p:cNvSpPr>
            <p:nvPr/>
          </p:nvSpPr>
          <p:spPr bwMode="auto">
            <a:xfrm>
              <a:off x="2557" y="5947"/>
              <a:ext cx="99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lang="en-US" altLang="zh-CN" b="1">
                  <a:solidFill>
                    <a:srgbClr val="000000"/>
                  </a:solidFill>
                  <a:latin typeface="Arial Narrow" charset="0"/>
                  <a:ea typeface="SimSun" charset="0"/>
                  <a:cs typeface="Times New Roman" charset="0"/>
                </a:rPr>
                <a:t> </a:t>
              </a:r>
              <a:r>
                <a:rPr lang="en-US" altLang="zh-CN" sz="2000" b="1">
                  <a:solidFill>
                    <a:srgbClr val="000000"/>
                  </a:solidFill>
                  <a:ea typeface="SimSun" charset="0"/>
                  <a:cs typeface="Times New Roman" charset="0"/>
                </a:rPr>
                <a:t>Trở về</a:t>
              </a:r>
            </a:p>
            <a:p>
              <a:pPr algn="ctr" eaLnBrk="0" hangingPunct="0">
                <a:lnSpc>
                  <a:spcPct val="80000"/>
                </a:lnSpc>
              </a:pPr>
              <a:r>
                <a:rPr lang="en-US" altLang="zh-CN" sz="2000" b="1">
                  <a:solidFill>
                    <a:srgbClr val="000000"/>
                  </a:solidFill>
                  <a:ea typeface="SimSun" charset="0"/>
                  <a:cs typeface="Times New Roman" charset="0"/>
                </a:rPr>
                <a:t>7—8</a:t>
              </a:r>
            </a:p>
          </p:txBody>
        </p:sp>
        <p:sp>
          <p:nvSpPr>
            <p:cNvPr id="29757" name="Rectangle 78"/>
            <p:cNvSpPr>
              <a:spLocks noChangeArrowheads="1"/>
            </p:cNvSpPr>
            <p:nvPr/>
          </p:nvSpPr>
          <p:spPr bwMode="auto">
            <a:xfrm>
              <a:off x="2525" y="5947"/>
              <a:ext cx="1058"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20" name="Group 81"/>
          <p:cNvGrpSpPr>
            <a:grpSpLocks/>
          </p:cNvGrpSpPr>
          <p:nvPr/>
        </p:nvGrpSpPr>
        <p:grpSpPr bwMode="auto">
          <a:xfrm>
            <a:off x="7218363" y="5486400"/>
            <a:ext cx="1925637" cy="593725"/>
            <a:chOff x="3583" y="5947"/>
            <a:chExt cx="956" cy="748"/>
          </a:xfrm>
        </p:grpSpPr>
        <p:sp>
          <p:nvSpPr>
            <p:cNvPr id="29754" name="Rectangle 25"/>
            <p:cNvSpPr>
              <a:spLocks noChangeArrowheads="1"/>
            </p:cNvSpPr>
            <p:nvPr/>
          </p:nvSpPr>
          <p:spPr bwMode="auto">
            <a:xfrm>
              <a:off x="3615" y="5947"/>
              <a:ext cx="89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lang="en-US" altLang="zh-CN" b="1">
                  <a:solidFill>
                    <a:srgbClr val="000000"/>
                  </a:solidFill>
                  <a:latin typeface="Arial Narrow" charset="0"/>
                  <a:ea typeface="SimSun" charset="0"/>
                  <a:cs typeface="Times New Roman" charset="0"/>
                </a:rPr>
                <a:t> </a:t>
              </a:r>
              <a:r>
                <a:rPr lang="en-US" altLang="zh-CN" sz="2000" b="1">
                  <a:solidFill>
                    <a:srgbClr val="000000"/>
                  </a:solidFill>
                  <a:ea typeface="SimSun" charset="0"/>
                  <a:cs typeface="Times New Roman" charset="0"/>
                </a:rPr>
                <a:t>Phục hồi</a:t>
              </a:r>
            </a:p>
            <a:p>
              <a:pPr algn="ctr" eaLnBrk="0" hangingPunct="0">
                <a:lnSpc>
                  <a:spcPct val="80000"/>
                </a:lnSpc>
              </a:pPr>
              <a:r>
                <a:rPr lang="en-US" altLang="zh-CN" sz="2000" b="1">
                  <a:solidFill>
                    <a:srgbClr val="000000"/>
                  </a:solidFill>
                  <a:ea typeface="SimSun" charset="0"/>
                  <a:cs typeface="Times New Roman" charset="0"/>
                </a:rPr>
                <a:t>9—10</a:t>
              </a:r>
            </a:p>
          </p:txBody>
        </p:sp>
        <p:sp>
          <p:nvSpPr>
            <p:cNvPr id="29755" name="Rectangle 80"/>
            <p:cNvSpPr>
              <a:spLocks noChangeArrowheads="1"/>
            </p:cNvSpPr>
            <p:nvPr/>
          </p:nvSpPr>
          <p:spPr bwMode="auto">
            <a:xfrm>
              <a:off x="3583" y="5947"/>
              <a:ext cx="956"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21" name="Group 83"/>
          <p:cNvGrpSpPr>
            <a:grpSpLocks/>
          </p:cNvGrpSpPr>
          <p:nvPr/>
        </p:nvGrpSpPr>
        <p:grpSpPr bwMode="auto">
          <a:xfrm>
            <a:off x="0" y="6080125"/>
            <a:ext cx="701675" cy="701675"/>
            <a:chOff x="0" y="6695"/>
            <a:chExt cx="348" cy="883"/>
          </a:xfrm>
        </p:grpSpPr>
        <p:sp>
          <p:nvSpPr>
            <p:cNvPr id="29752" name="Rectangle 26"/>
            <p:cNvSpPr>
              <a:spLocks noChangeArrowheads="1"/>
            </p:cNvSpPr>
            <p:nvPr/>
          </p:nvSpPr>
          <p:spPr bwMode="auto">
            <a:xfrm>
              <a:off x="32" y="6695"/>
              <a:ext cx="284"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400" b="1">
                  <a:solidFill>
                    <a:srgbClr val="000000"/>
                  </a:solidFill>
                  <a:latin typeface="Arial Narrow" charset="0"/>
                  <a:ea typeface="SimSun" charset="0"/>
                  <a:cs typeface="Times New Roman" charset="0"/>
                </a:rPr>
                <a:t> chiếu chỉ</a:t>
              </a:r>
            </a:p>
            <a:p>
              <a:pPr algn="ctr" eaLnBrk="0" hangingPunct="0"/>
              <a:r>
                <a:rPr lang="en-US" altLang="zh-CN" sz="1600" b="1">
                  <a:solidFill>
                    <a:srgbClr val="000000"/>
                  </a:solidFill>
                  <a:latin typeface="Arial Narrow" charset="0"/>
                  <a:ea typeface="SimSun" charset="0"/>
                  <a:cs typeface="Times New Roman" charset="0"/>
                </a:rPr>
                <a:t>1</a:t>
              </a:r>
            </a:p>
          </p:txBody>
        </p:sp>
        <p:sp>
          <p:nvSpPr>
            <p:cNvPr id="29753" name="Rectangle 82"/>
            <p:cNvSpPr>
              <a:spLocks noChangeArrowheads="1"/>
            </p:cNvSpPr>
            <p:nvPr/>
          </p:nvSpPr>
          <p:spPr bwMode="auto">
            <a:xfrm>
              <a:off x="0" y="6695"/>
              <a:ext cx="348"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22" name="Group 85"/>
          <p:cNvGrpSpPr>
            <a:grpSpLocks/>
          </p:cNvGrpSpPr>
          <p:nvPr/>
        </p:nvGrpSpPr>
        <p:grpSpPr bwMode="auto">
          <a:xfrm>
            <a:off x="701675" y="6080125"/>
            <a:ext cx="925513" cy="701675"/>
            <a:chOff x="348" y="6695"/>
            <a:chExt cx="460" cy="883"/>
          </a:xfrm>
        </p:grpSpPr>
        <p:sp>
          <p:nvSpPr>
            <p:cNvPr id="29750" name="Rectangle 27"/>
            <p:cNvSpPr>
              <a:spLocks noChangeArrowheads="1"/>
            </p:cNvSpPr>
            <p:nvPr/>
          </p:nvSpPr>
          <p:spPr bwMode="auto">
            <a:xfrm>
              <a:off x="380" y="6695"/>
              <a:ext cx="396"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400" b="1">
                  <a:solidFill>
                    <a:srgbClr val="000000"/>
                  </a:solidFill>
                  <a:latin typeface="Arial Narrow" charset="0"/>
                  <a:ea typeface="SimSun" charset="0"/>
                  <a:cs typeface="Times New Roman" charset="0"/>
                </a:rPr>
                <a:t> Người trở về</a:t>
              </a:r>
            </a:p>
            <a:p>
              <a:pPr algn="ctr" eaLnBrk="0" hangingPunct="0"/>
              <a:r>
                <a:rPr lang="en-US" altLang="zh-CN" sz="1600" b="1">
                  <a:solidFill>
                    <a:srgbClr val="000000"/>
                  </a:solidFill>
                  <a:latin typeface="Arial Narrow" charset="0"/>
                  <a:ea typeface="SimSun" charset="0"/>
                  <a:cs typeface="Times New Roman" charset="0"/>
                </a:rPr>
                <a:t>2</a:t>
              </a:r>
            </a:p>
          </p:txBody>
        </p:sp>
        <p:sp>
          <p:nvSpPr>
            <p:cNvPr id="29751" name="Rectangle 84"/>
            <p:cNvSpPr>
              <a:spLocks noChangeArrowheads="1"/>
            </p:cNvSpPr>
            <p:nvPr/>
          </p:nvSpPr>
          <p:spPr bwMode="auto">
            <a:xfrm>
              <a:off x="348" y="6695"/>
              <a:ext cx="460"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23" name="Group 87"/>
          <p:cNvGrpSpPr>
            <a:grpSpLocks/>
          </p:cNvGrpSpPr>
          <p:nvPr/>
        </p:nvGrpSpPr>
        <p:grpSpPr bwMode="auto">
          <a:xfrm>
            <a:off x="1627188" y="6080125"/>
            <a:ext cx="709612" cy="701675"/>
            <a:chOff x="808" y="6695"/>
            <a:chExt cx="352" cy="883"/>
          </a:xfrm>
        </p:grpSpPr>
        <p:sp>
          <p:nvSpPr>
            <p:cNvPr id="29748" name="Rectangle 28"/>
            <p:cNvSpPr>
              <a:spLocks noChangeArrowheads="1"/>
            </p:cNvSpPr>
            <p:nvPr/>
          </p:nvSpPr>
          <p:spPr bwMode="auto">
            <a:xfrm>
              <a:off x="840" y="6695"/>
              <a:ext cx="288"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400" b="1">
                  <a:solidFill>
                    <a:srgbClr val="000000"/>
                  </a:solidFill>
                  <a:latin typeface="Arial Narrow" charset="0"/>
                  <a:ea typeface="SimSun" charset="0"/>
                  <a:cs typeface="Times New Roman" charset="0"/>
                </a:rPr>
                <a:t> Bắt đầu</a:t>
              </a:r>
            </a:p>
            <a:p>
              <a:pPr algn="ctr" eaLnBrk="0" hangingPunct="0"/>
              <a:r>
                <a:rPr lang="en-US" altLang="zh-CN" sz="1600" b="1">
                  <a:solidFill>
                    <a:srgbClr val="000000"/>
                  </a:solidFill>
                  <a:latin typeface="Arial Narrow" charset="0"/>
                  <a:ea typeface="SimSun" charset="0"/>
                  <a:cs typeface="Times New Roman" charset="0"/>
                </a:rPr>
                <a:t>3</a:t>
              </a:r>
            </a:p>
          </p:txBody>
        </p:sp>
        <p:sp>
          <p:nvSpPr>
            <p:cNvPr id="29749" name="Rectangle 86"/>
            <p:cNvSpPr>
              <a:spLocks noChangeArrowheads="1"/>
            </p:cNvSpPr>
            <p:nvPr/>
          </p:nvSpPr>
          <p:spPr bwMode="auto">
            <a:xfrm>
              <a:off x="808" y="6695"/>
              <a:ext cx="352"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24" name="Group 89"/>
          <p:cNvGrpSpPr>
            <a:grpSpLocks/>
          </p:cNvGrpSpPr>
          <p:nvPr/>
        </p:nvGrpSpPr>
        <p:grpSpPr bwMode="auto">
          <a:xfrm>
            <a:off x="2336800" y="6080125"/>
            <a:ext cx="998538" cy="701675"/>
            <a:chOff x="1160" y="6695"/>
            <a:chExt cx="496" cy="883"/>
          </a:xfrm>
        </p:grpSpPr>
        <p:sp>
          <p:nvSpPr>
            <p:cNvPr id="29746" name="Rectangle 29"/>
            <p:cNvSpPr>
              <a:spLocks noChangeArrowheads="1"/>
            </p:cNvSpPr>
            <p:nvPr/>
          </p:nvSpPr>
          <p:spPr bwMode="auto">
            <a:xfrm>
              <a:off x="1192" y="6695"/>
              <a:ext cx="432"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600" b="1">
                  <a:solidFill>
                    <a:srgbClr val="000000"/>
                  </a:solidFill>
                  <a:latin typeface="Arial Narrow" charset="0"/>
                  <a:ea typeface="SimSun" charset="0"/>
                  <a:cs typeface="Times New Roman" charset="0"/>
                </a:rPr>
                <a:t>Chống đối</a:t>
              </a:r>
            </a:p>
            <a:p>
              <a:pPr algn="ctr" eaLnBrk="0" hangingPunct="0"/>
              <a:r>
                <a:rPr lang="en-US" altLang="zh-CN" sz="1600" b="1">
                  <a:solidFill>
                    <a:srgbClr val="000000"/>
                  </a:solidFill>
                  <a:latin typeface="Arial Narrow" charset="0"/>
                  <a:ea typeface="SimSun" charset="0"/>
                  <a:cs typeface="Times New Roman" charset="0"/>
                </a:rPr>
                <a:t>4:1—6:12</a:t>
              </a:r>
            </a:p>
          </p:txBody>
        </p:sp>
        <p:sp>
          <p:nvSpPr>
            <p:cNvPr id="29747" name="Rectangle 88"/>
            <p:cNvSpPr>
              <a:spLocks noChangeArrowheads="1"/>
            </p:cNvSpPr>
            <p:nvPr/>
          </p:nvSpPr>
          <p:spPr bwMode="auto">
            <a:xfrm>
              <a:off x="1160" y="6695"/>
              <a:ext cx="496"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25" name="Group 91"/>
          <p:cNvGrpSpPr>
            <a:grpSpLocks/>
          </p:cNvGrpSpPr>
          <p:nvPr/>
        </p:nvGrpSpPr>
        <p:grpSpPr bwMode="auto">
          <a:xfrm>
            <a:off x="3335338" y="6080125"/>
            <a:ext cx="1000125" cy="701675"/>
            <a:chOff x="1656" y="6695"/>
            <a:chExt cx="496" cy="883"/>
          </a:xfrm>
        </p:grpSpPr>
        <p:sp>
          <p:nvSpPr>
            <p:cNvPr id="29744" name="Rectangle 30"/>
            <p:cNvSpPr>
              <a:spLocks noChangeArrowheads="1"/>
            </p:cNvSpPr>
            <p:nvPr/>
          </p:nvSpPr>
          <p:spPr bwMode="auto">
            <a:xfrm>
              <a:off x="1688" y="6695"/>
              <a:ext cx="432"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600" b="1">
                  <a:solidFill>
                    <a:srgbClr val="000000"/>
                  </a:solidFill>
                  <a:latin typeface="Arial Narrow" charset="0"/>
                  <a:ea typeface="SimSun" charset="0"/>
                  <a:cs typeface="Times New Roman" charset="0"/>
                </a:rPr>
                <a:t>Kết thúc</a:t>
              </a:r>
            </a:p>
            <a:p>
              <a:pPr algn="ctr" eaLnBrk="0" hangingPunct="0"/>
              <a:r>
                <a:rPr lang="en-US" altLang="zh-CN" sz="1600" b="1">
                  <a:solidFill>
                    <a:srgbClr val="000000"/>
                  </a:solidFill>
                  <a:latin typeface="Arial Narrow" charset="0"/>
                  <a:ea typeface="SimSun" charset="0"/>
                  <a:cs typeface="Times New Roman" charset="0"/>
                </a:rPr>
                <a:t>6:13-22</a:t>
              </a:r>
            </a:p>
          </p:txBody>
        </p:sp>
        <p:sp>
          <p:nvSpPr>
            <p:cNvPr id="29745" name="Rectangle 90"/>
            <p:cNvSpPr>
              <a:spLocks noChangeArrowheads="1"/>
            </p:cNvSpPr>
            <p:nvPr/>
          </p:nvSpPr>
          <p:spPr bwMode="auto">
            <a:xfrm>
              <a:off x="1656" y="6695"/>
              <a:ext cx="496"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26" name="Group 95"/>
          <p:cNvGrpSpPr>
            <a:grpSpLocks/>
          </p:cNvGrpSpPr>
          <p:nvPr/>
        </p:nvGrpSpPr>
        <p:grpSpPr bwMode="auto">
          <a:xfrm>
            <a:off x="4335463" y="6080125"/>
            <a:ext cx="750887" cy="701675"/>
            <a:chOff x="2152" y="6695"/>
            <a:chExt cx="373" cy="883"/>
          </a:xfrm>
        </p:grpSpPr>
        <p:sp>
          <p:nvSpPr>
            <p:cNvPr id="29740" name="Rectangle 94"/>
            <p:cNvSpPr>
              <a:spLocks noChangeArrowheads="1"/>
            </p:cNvSpPr>
            <p:nvPr/>
          </p:nvSpPr>
          <p:spPr bwMode="auto">
            <a:xfrm>
              <a:off x="2152" y="6695"/>
              <a:ext cx="373" cy="883"/>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29741" name="Group 93"/>
            <p:cNvGrpSpPr>
              <a:grpSpLocks/>
            </p:cNvGrpSpPr>
            <p:nvPr/>
          </p:nvGrpSpPr>
          <p:grpSpPr bwMode="auto">
            <a:xfrm>
              <a:off x="2152" y="6695"/>
              <a:ext cx="373" cy="883"/>
              <a:chOff x="2152" y="6695"/>
              <a:chExt cx="373" cy="883"/>
            </a:xfrm>
          </p:grpSpPr>
          <p:sp>
            <p:nvSpPr>
              <p:cNvPr id="29742" name="Rectangle 31"/>
              <p:cNvSpPr>
                <a:spLocks noChangeArrowheads="1"/>
              </p:cNvSpPr>
              <p:nvPr/>
            </p:nvSpPr>
            <p:spPr bwMode="auto">
              <a:xfrm>
                <a:off x="2184" y="6695"/>
                <a:ext cx="309" cy="883"/>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ea typeface="SimSun" charset="0"/>
                    <a:cs typeface="Times New Roman" charset="0"/>
                  </a:rPr>
                  <a:t> </a:t>
                </a:r>
              </a:p>
              <a:p>
                <a:pPr algn="ctr" eaLnBrk="0" hangingPunct="0"/>
                <a:endParaRPr lang="en-US" altLang="zh-CN" b="1">
                  <a:solidFill>
                    <a:srgbClr val="000000"/>
                  </a:solidFill>
                  <a:latin typeface="Arial Narrow" charset="0"/>
                  <a:ea typeface="SimSun" charset="0"/>
                  <a:cs typeface="Times New Roman" charset="0"/>
                </a:endParaRPr>
              </a:p>
            </p:txBody>
          </p:sp>
          <p:sp>
            <p:nvSpPr>
              <p:cNvPr id="29743" name="Rectangle 92"/>
              <p:cNvSpPr>
                <a:spLocks noChangeArrowheads="1"/>
              </p:cNvSpPr>
              <p:nvPr/>
            </p:nvSpPr>
            <p:spPr bwMode="auto">
              <a:xfrm>
                <a:off x="2152" y="6695"/>
                <a:ext cx="373"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29727" name="Group 97"/>
          <p:cNvGrpSpPr>
            <a:grpSpLocks/>
          </p:cNvGrpSpPr>
          <p:nvPr/>
        </p:nvGrpSpPr>
        <p:grpSpPr bwMode="auto">
          <a:xfrm>
            <a:off x="5086350" y="6080125"/>
            <a:ext cx="1060450" cy="701675"/>
            <a:chOff x="2525" y="6695"/>
            <a:chExt cx="526" cy="883"/>
          </a:xfrm>
        </p:grpSpPr>
        <p:sp>
          <p:nvSpPr>
            <p:cNvPr id="29738" name="Rectangle 32"/>
            <p:cNvSpPr>
              <a:spLocks noChangeArrowheads="1"/>
            </p:cNvSpPr>
            <p:nvPr/>
          </p:nvSpPr>
          <p:spPr bwMode="auto">
            <a:xfrm>
              <a:off x="2557" y="6695"/>
              <a:ext cx="462"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000" b="1">
                  <a:solidFill>
                    <a:srgbClr val="000000"/>
                  </a:solidFill>
                  <a:latin typeface="Arial Narrow" charset="0"/>
                  <a:ea typeface="SimSun" charset="0"/>
                  <a:cs typeface="Times New Roman" charset="0"/>
                </a:rPr>
                <a:t> </a:t>
              </a:r>
              <a:r>
                <a:rPr lang="en-US" altLang="zh-CN" sz="1300" b="1">
                  <a:solidFill>
                    <a:srgbClr val="000000"/>
                  </a:solidFill>
                  <a:latin typeface="Arial Narrow" charset="0"/>
                  <a:ea typeface="SimSun" charset="0"/>
                  <a:cs typeface="Times New Roman" charset="0"/>
                </a:rPr>
                <a:t>Phẩm chất</a:t>
              </a:r>
              <a:r>
                <a:rPr lang="en-US" altLang="zh-CN" sz="1400" b="1">
                  <a:solidFill>
                    <a:srgbClr val="000000"/>
                  </a:solidFill>
                  <a:latin typeface="Arial Narrow" charset="0"/>
                  <a:ea typeface="SimSun" charset="0"/>
                  <a:cs typeface="Times New Roman" charset="0"/>
                </a:rPr>
                <a:t> </a:t>
              </a:r>
            </a:p>
            <a:p>
              <a:pPr algn="ctr"/>
              <a:r>
                <a:rPr lang="en-US" altLang="zh-CN" sz="1400" b="1">
                  <a:solidFill>
                    <a:srgbClr val="000000"/>
                  </a:solidFill>
                  <a:latin typeface="Arial Narrow" charset="0"/>
                  <a:ea typeface="SimSun" charset="0"/>
                  <a:cs typeface="Times New Roman" charset="0"/>
                </a:rPr>
                <a:t>&amp; cung ứng</a:t>
              </a:r>
            </a:p>
            <a:p>
              <a:pPr algn="ctr" eaLnBrk="0" hangingPunct="0"/>
              <a:r>
                <a:rPr lang="en-US" altLang="zh-CN" sz="1600" b="1">
                  <a:solidFill>
                    <a:srgbClr val="000000"/>
                  </a:solidFill>
                  <a:latin typeface="Arial Narrow" charset="0"/>
                  <a:ea typeface="SimSun" charset="0"/>
                  <a:cs typeface="Times New Roman" charset="0"/>
                </a:rPr>
                <a:t>7</a:t>
              </a:r>
            </a:p>
          </p:txBody>
        </p:sp>
        <p:sp>
          <p:nvSpPr>
            <p:cNvPr id="29739" name="Rectangle 96"/>
            <p:cNvSpPr>
              <a:spLocks noChangeArrowheads="1"/>
            </p:cNvSpPr>
            <p:nvPr/>
          </p:nvSpPr>
          <p:spPr bwMode="auto">
            <a:xfrm>
              <a:off x="2525" y="6695"/>
              <a:ext cx="526"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28" name="Group 99"/>
          <p:cNvGrpSpPr>
            <a:grpSpLocks/>
          </p:cNvGrpSpPr>
          <p:nvPr/>
        </p:nvGrpSpPr>
        <p:grpSpPr bwMode="auto">
          <a:xfrm>
            <a:off x="6146800" y="6080125"/>
            <a:ext cx="1071563" cy="701675"/>
            <a:chOff x="3051" y="6695"/>
            <a:chExt cx="532" cy="883"/>
          </a:xfrm>
        </p:grpSpPr>
        <p:sp>
          <p:nvSpPr>
            <p:cNvPr id="29736" name="Rectangle 33"/>
            <p:cNvSpPr>
              <a:spLocks noChangeArrowheads="1"/>
            </p:cNvSpPr>
            <p:nvPr/>
          </p:nvSpPr>
          <p:spPr bwMode="auto">
            <a:xfrm>
              <a:off x="3083" y="6695"/>
              <a:ext cx="468"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400" b="1">
                  <a:solidFill>
                    <a:srgbClr val="000000"/>
                  </a:solidFill>
                  <a:latin typeface="Arial Narrow" charset="0"/>
                  <a:ea typeface="SimSun" charset="0"/>
                  <a:cs typeface="Times New Roman" charset="0"/>
                </a:rPr>
                <a:t>Người trở về </a:t>
              </a:r>
            </a:p>
            <a:p>
              <a:pPr algn="ctr" eaLnBrk="0" hangingPunct="0"/>
              <a:r>
                <a:rPr lang="en-US" altLang="zh-CN" sz="1400" b="1">
                  <a:solidFill>
                    <a:srgbClr val="000000"/>
                  </a:solidFill>
                  <a:latin typeface="Arial Narrow" charset="0"/>
                  <a:ea typeface="SimSun" charset="0"/>
                  <a:cs typeface="Times New Roman" charset="0"/>
                </a:rPr>
                <a:t>&amp; bảo vệ</a:t>
              </a:r>
            </a:p>
            <a:p>
              <a:pPr algn="ctr" eaLnBrk="0" hangingPunct="0"/>
              <a:r>
                <a:rPr lang="en-US" altLang="zh-CN" sz="1600" b="1">
                  <a:solidFill>
                    <a:srgbClr val="000000"/>
                  </a:solidFill>
                  <a:latin typeface="Arial Narrow" charset="0"/>
                  <a:ea typeface="SimSun" charset="0"/>
                  <a:cs typeface="Times New Roman" charset="0"/>
                </a:rPr>
                <a:t>8</a:t>
              </a:r>
            </a:p>
          </p:txBody>
        </p:sp>
        <p:sp>
          <p:nvSpPr>
            <p:cNvPr id="29737" name="Rectangle 98"/>
            <p:cNvSpPr>
              <a:spLocks noChangeArrowheads="1"/>
            </p:cNvSpPr>
            <p:nvPr/>
          </p:nvSpPr>
          <p:spPr bwMode="auto">
            <a:xfrm>
              <a:off x="3051" y="6695"/>
              <a:ext cx="532"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29" name="Group 101"/>
          <p:cNvGrpSpPr>
            <a:grpSpLocks/>
          </p:cNvGrpSpPr>
          <p:nvPr/>
        </p:nvGrpSpPr>
        <p:grpSpPr bwMode="auto">
          <a:xfrm>
            <a:off x="7162800" y="6080125"/>
            <a:ext cx="982663" cy="701675"/>
            <a:chOff x="3583" y="6695"/>
            <a:chExt cx="460" cy="883"/>
          </a:xfrm>
        </p:grpSpPr>
        <p:sp>
          <p:nvSpPr>
            <p:cNvPr id="29734" name="Rectangle 34"/>
            <p:cNvSpPr>
              <a:spLocks noChangeArrowheads="1"/>
            </p:cNvSpPr>
            <p:nvPr/>
          </p:nvSpPr>
          <p:spPr bwMode="auto">
            <a:xfrm>
              <a:off x="3615" y="6695"/>
              <a:ext cx="396"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lang="en-US" altLang="zh-CN" sz="1400" b="1">
                  <a:solidFill>
                    <a:srgbClr val="000000"/>
                  </a:solidFill>
                  <a:latin typeface="Arial Narrow" charset="0"/>
                  <a:ea typeface="SimSun" charset="0"/>
                  <a:cs typeface="Times New Roman" charset="0"/>
                </a:rPr>
                <a:t> tạp hôn </a:t>
              </a:r>
            </a:p>
            <a:p>
              <a:pPr algn="ctr">
                <a:lnSpc>
                  <a:spcPct val="80000"/>
                </a:lnSpc>
              </a:pPr>
              <a:r>
                <a:rPr lang="en-US" altLang="zh-CN" sz="1400" b="1">
                  <a:solidFill>
                    <a:srgbClr val="000000"/>
                  </a:solidFill>
                  <a:latin typeface="Arial Narrow" charset="0"/>
                  <a:ea typeface="SimSun" charset="0"/>
                  <a:cs typeface="Times New Roman" charset="0"/>
                </a:rPr>
                <a:t>&amp; than khóc</a:t>
              </a:r>
            </a:p>
            <a:p>
              <a:pPr algn="ctr" eaLnBrk="0" hangingPunct="0"/>
              <a:r>
                <a:rPr lang="en-US" altLang="zh-CN" sz="1600" b="1">
                  <a:solidFill>
                    <a:srgbClr val="000000"/>
                  </a:solidFill>
                  <a:latin typeface="Arial Narrow" charset="0"/>
                  <a:ea typeface="SimSun" charset="0"/>
                  <a:cs typeface="Times New Roman" charset="0"/>
                </a:rPr>
                <a:t>9</a:t>
              </a:r>
            </a:p>
          </p:txBody>
        </p:sp>
        <p:sp>
          <p:nvSpPr>
            <p:cNvPr id="29735" name="Rectangle 100"/>
            <p:cNvSpPr>
              <a:spLocks noChangeArrowheads="1"/>
            </p:cNvSpPr>
            <p:nvPr/>
          </p:nvSpPr>
          <p:spPr bwMode="auto">
            <a:xfrm>
              <a:off x="3583" y="6695"/>
              <a:ext cx="460"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29730" name="Group 103"/>
          <p:cNvGrpSpPr>
            <a:grpSpLocks/>
          </p:cNvGrpSpPr>
          <p:nvPr/>
        </p:nvGrpSpPr>
        <p:grpSpPr bwMode="auto">
          <a:xfrm>
            <a:off x="8145463" y="6080125"/>
            <a:ext cx="998537" cy="701675"/>
            <a:chOff x="4043" y="6695"/>
            <a:chExt cx="496" cy="883"/>
          </a:xfrm>
        </p:grpSpPr>
        <p:sp>
          <p:nvSpPr>
            <p:cNvPr id="29732" name="Rectangle 35"/>
            <p:cNvSpPr>
              <a:spLocks noChangeArrowheads="1"/>
            </p:cNvSpPr>
            <p:nvPr/>
          </p:nvSpPr>
          <p:spPr bwMode="auto">
            <a:xfrm>
              <a:off x="4075" y="6695"/>
              <a:ext cx="432"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lang="en-US" altLang="zh-CN" sz="1400" b="1">
                  <a:solidFill>
                    <a:srgbClr val="000000"/>
                  </a:solidFill>
                  <a:latin typeface="Arial Narrow" charset="0"/>
                  <a:ea typeface="SimSun" charset="0"/>
                  <a:cs typeface="Times New Roman" charset="0"/>
                </a:rPr>
                <a:t>Ly dị</a:t>
              </a:r>
            </a:p>
            <a:p>
              <a:pPr algn="ctr" eaLnBrk="0" hangingPunct="0"/>
              <a:r>
                <a:rPr lang="en-US" altLang="zh-CN" sz="1600" b="1">
                  <a:solidFill>
                    <a:srgbClr val="000000"/>
                  </a:solidFill>
                  <a:latin typeface="Arial Narrow" charset="0"/>
                  <a:ea typeface="SimSun" charset="0"/>
                  <a:cs typeface="Times New Roman" charset="0"/>
                </a:rPr>
                <a:t>10</a:t>
              </a:r>
            </a:p>
          </p:txBody>
        </p:sp>
        <p:sp>
          <p:nvSpPr>
            <p:cNvPr id="29733" name="Rectangle 102"/>
            <p:cNvSpPr>
              <a:spLocks noChangeArrowheads="1"/>
            </p:cNvSpPr>
            <p:nvPr/>
          </p:nvSpPr>
          <p:spPr bwMode="auto">
            <a:xfrm>
              <a:off x="4043" y="6695"/>
              <a:ext cx="496"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sp>
        <p:nvSpPr>
          <p:cNvPr id="29731" name="Text Box 105"/>
          <p:cNvSpPr txBox="1">
            <a:spLocks noChangeArrowheads="1"/>
          </p:cNvSpPr>
          <p:nvPr/>
        </p:nvSpPr>
        <p:spPr bwMode="auto">
          <a:xfrm>
            <a:off x="4343400" y="1314450"/>
            <a:ext cx="749300" cy="4781550"/>
          </a:xfrm>
          <a:prstGeom prst="rect">
            <a:avLst/>
          </a:prstGeom>
          <a:solidFill>
            <a:schemeClr val="bg2"/>
          </a:solidFill>
          <a:ln>
            <a:noFill/>
          </a:ln>
          <a:extLst/>
        </p:spPr>
        <p:txBody>
          <a:bodyPr vert="eaVert" lIns="0" tIns="0" rIns="0" bIns="0" anchor="ctr" anchorCtr="1"/>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dirty="0" err="1">
                <a:solidFill>
                  <a:srgbClr val="FFFFFF"/>
                </a:solidFill>
                <a:latin typeface="Arial Narrow" charset="0"/>
              </a:rPr>
              <a:t>Sách</a:t>
            </a:r>
            <a:r>
              <a:rPr lang="en-US" b="1" dirty="0">
                <a:solidFill>
                  <a:srgbClr val="FFFFFF"/>
                </a:solidFill>
                <a:latin typeface="Arial Narrow" charset="0"/>
              </a:rPr>
              <a:t> </a:t>
            </a:r>
            <a:r>
              <a:rPr lang="en-US" b="1" dirty="0" err="1" smtClean="0">
                <a:solidFill>
                  <a:srgbClr val="FFFFFF"/>
                </a:solidFill>
                <a:latin typeface="Arial Narrow" charset="0"/>
              </a:rPr>
              <a:t>Ê-xơ-tê</a:t>
            </a:r>
            <a:r>
              <a:rPr lang="en-US" b="1" dirty="0" smtClean="0">
                <a:solidFill>
                  <a:srgbClr val="FFFFFF"/>
                </a:solidFill>
                <a:latin typeface="Arial Narrow" charset="0"/>
              </a:rPr>
              <a:t> </a:t>
            </a:r>
            <a:r>
              <a:rPr lang="en-US" b="1" dirty="0">
                <a:solidFill>
                  <a:srgbClr val="FFFFFF"/>
                </a:solidFill>
                <a:latin typeface="Arial Narrow" charset="0"/>
              </a:rPr>
              <a:t>(</a:t>
            </a:r>
            <a:r>
              <a:rPr lang="en-US" b="1" dirty="0" err="1">
                <a:solidFill>
                  <a:srgbClr val="FFFFFF"/>
                </a:solidFill>
                <a:latin typeface="Arial Narrow" charset="0"/>
              </a:rPr>
              <a:t>cách</a:t>
            </a:r>
            <a:r>
              <a:rPr lang="en-US" b="1" dirty="0">
                <a:solidFill>
                  <a:srgbClr val="FFFFFF"/>
                </a:solidFill>
                <a:latin typeface="Arial Narrow" charset="0"/>
              </a:rPr>
              <a:t> </a:t>
            </a:r>
            <a:r>
              <a:rPr lang="en-US" b="1" dirty="0" err="1">
                <a:solidFill>
                  <a:srgbClr val="FFFFFF"/>
                </a:solidFill>
                <a:latin typeface="Arial Narrow" charset="0"/>
              </a:rPr>
              <a:t>nhau</a:t>
            </a:r>
            <a:r>
              <a:rPr lang="en-US" b="1" dirty="0">
                <a:solidFill>
                  <a:srgbClr val="FFFFFF"/>
                </a:solidFill>
                <a:latin typeface="Arial Narrow" charset="0"/>
              </a:rPr>
              <a:t> 58 </a:t>
            </a:r>
            <a:r>
              <a:rPr lang="en-US" b="1" dirty="0" err="1">
                <a:solidFill>
                  <a:srgbClr val="FFFFFF"/>
                </a:solidFill>
                <a:latin typeface="Arial Narrow" charset="0"/>
              </a:rPr>
              <a:t>năm</a:t>
            </a:r>
            <a:r>
              <a:rPr lang="en-US" b="1" dirty="0">
                <a:solidFill>
                  <a:srgbClr val="FFFFFF"/>
                </a:solidFill>
                <a:latin typeface="Arial Narrow" charset="0"/>
              </a:rPr>
              <a:t>)</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75" name="Text Box 3"/>
          <p:cNvSpPr txBox="1">
            <a:spLocks noChangeArrowheads="1"/>
          </p:cNvSpPr>
          <p:nvPr/>
        </p:nvSpPr>
        <p:spPr bwMode="auto">
          <a:xfrm>
            <a:off x="4419600" y="6392863"/>
            <a:ext cx="4876800" cy="457200"/>
          </a:xfrm>
          <a:prstGeom prst="rect">
            <a:avLst/>
          </a:prstGeom>
          <a:noFill/>
          <a:ln w="9525">
            <a:noFill/>
            <a:miter lim="800000"/>
            <a:headEnd/>
            <a:tailEnd/>
          </a:ln>
          <a:effectLst>
            <a:outerShdw dist="35921" dir="2700000" algn="ctr" rotWithShape="0">
              <a:srgbClr val="808080"/>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rgbClr val="FFFFFF"/>
                </a:solidFill>
              </a:rPr>
              <a:t>Walk Through The Bible </a:t>
            </a:r>
            <a:r>
              <a:rPr lang="en-US" b="1">
                <a:solidFill>
                  <a:srgbClr val="FFFFFF"/>
                </a:solidFill>
                <a:cs typeface="Times New Roman" charset="0"/>
              </a:rPr>
              <a:t>©</a:t>
            </a:r>
            <a:r>
              <a:rPr lang="en-US" b="1">
                <a:solidFill>
                  <a:srgbClr val="FFFFFF"/>
                </a:solidFill>
              </a:rPr>
              <a:t>1989</a:t>
            </a:r>
          </a:p>
        </p:txBody>
      </p:sp>
      <p:sp>
        <p:nvSpPr>
          <p:cNvPr id="54276" name="Text Box 4"/>
          <p:cNvSpPr txBox="1">
            <a:spLocks noChangeArrowheads="1"/>
          </p:cNvSpPr>
          <p:nvPr/>
        </p:nvSpPr>
        <p:spPr bwMode="auto">
          <a:xfrm>
            <a:off x="952500" y="76200"/>
            <a:ext cx="2476500" cy="823913"/>
          </a:xfrm>
          <a:prstGeom prst="rect">
            <a:avLst/>
          </a:prstGeom>
          <a:noFill/>
          <a:ln w="9525">
            <a:noFill/>
            <a:miter lim="800000"/>
            <a:headEnd/>
            <a:tailEnd/>
          </a:ln>
          <a:effectLst>
            <a:outerShdw dist="35921" dir="2700000" algn="ctr" rotWithShape="0">
              <a:srgbClr val="808080"/>
            </a:outerShdw>
          </a:effectLst>
        </p:spPr>
        <p:txBody>
          <a:bodyPr>
            <a:spAutoFit/>
          </a:bodyPr>
          <a:lstStyle/>
          <a:p>
            <a:pPr>
              <a:spcBef>
                <a:spcPct val="50000"/>
              </a:spcBef>
              <a:defRPr/>
            </a:pPr>
            <a:r>
              <a:rPr lang="en-US" sz="4800" b="1">
                <a:solidFill>
                  <a:srgbClr val="FFFFFF"/>
                </a:solidFill>
                <a:latin typeface="Times New Roman" pitchFamily="18" charset="0"/>
                <a:ea typeface="+mn-ea"/>
              </a:rPr>
              <a:t>E-xơ-ra:</a:t>
            </a:r>
          </a:p>
        </p:txBody>
      </p:sp>
      <p:sp>
        <p:nvSpPr>
          <p:cNvPr id="54277" name="Text Box 5"/>
          <p:cNvSpPr txBox="1">
            <a:spLocks noChangeArrowheads="1"/>
          </p:cNvSpPr>
          <p:nvPr/>
        </p:nvSpPr>
        <p:spPr bwMode="auto">
          <a:xfrm>
            <a:off x="3429000" y="198438"/>
            <a:ext cx="4419600" cy="701675"/>
          </a:xfrm>
          <a:prstGeom prst="rect">
            <a:avLst/>
          </a:prstGeom>
          <a:noFill/>
          <a:ln w="9525">
            <a:noFill/>
            <a:miter lim="800000"/>
            <a:headEnd/>
            <a:tailEnd/>
          </a:ln>
          <a:effectLst>
            <a:outerShdw dist="35921" dir="2700000" algn="ctr" rotWithShape="0">
              <a:srgbClr val="808080"/>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4000" b="1">
                <a:solidFill>
                  <a:srgbClr val="FFFFFF"/>
                </a:solidFill>
              </a:rPr>
              <a:t>Đền thờ/Con người</a:t>
            </a:r>
          </a:p>
        </p:txBody>
      </p:sp>
      <p:pic>
        <p:nvPicPr>
          <p:cNvPr id="30726" name="Picture 6" descr="Ezra"/>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1143000" y="9525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54277"/>
                                        </p:tgtEl>
                                        <p:attrNameLst>
                                          <p:attrName>style.visibility</p:attrName>
                                        </p:attrNameLst>
                                      </p:cBhvr>
                                      <p:to>
                                        <p:strVal val="visible"/>
                                      </p:to>
                                    </p:set>
                                    <p:animEffect transition="in" filter="dissolve">
                                      <p:cBhvr>
                                        <p:cTn id="7"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19200" y="152400"/>
            <a:ext cx="6858000" cy="990600"/>
          </a:xfrm>
          <a:solidFill>
            <a:srgbClr val="000000"/>
          </a:solidFill>
          <a:ln>
            <a:solidFill>
              <a:srgbClr val="000000"/>
            </a:solidFill>
          </a:ln>
        </p:spPr>
        <p:txBody>
          <a:bodyPr anchor="ctr" anchorCtr="1"/>
          <a:lstStyle/>
          <a:p>
            <a:pPr algn="ctr" eaLnBrk="1" hangingPunct="1">
              <a:defRPr/>
            </a:pPr>
            <a:r>
              <a:rPr lang="en-US" altLang="zh-CN" b="1" smtClean="0">
                <a:solidFill>
                  <a:srgbClr val="FFFFFF"/>
                </a:solidFill>
                <a:latin typeface="Times New Roman" pitchFamily="18" charset="0"/>
                <a:ea typeface="SimSun" pitchFamily="2" charset="-122"/>
                <a:cs typeface="Times New Roman" pitchFamily="18" charset="0"/>
              </a:rPr>
              <a:t>Đền thờ của Xê-ru-ba-bên</a:t>
            </a:r>
            <a:r>
              <a:rPr lang="en-US" altLang="zh-CN" sz="2000" b="1" smtClean="0">
                <a:solidFill>
                  <a:srgbClr val="FFFFFF"/>
                </a:solidFill>
                <a:latin typeface="Times" pitchFamily="-128" charset="0"/>
                <a:ea typeface="SimSun" pitchFamily="2" charset="-122"/>
                <a:cs typeface="Times New Roman" pitchFamily="18" charset="0"/>
              </a:rPr>
              <a:t/>
            </a:r>
            <a:br>
              <a:rPr lang="en-US" altLang="zh-CN" sz="2000" b="1" smtClean="0">
                <a:solidFill>
                  <a:srgbClr val="FFFFFF"/>
                </a:solidFill>
                <a:latin typeface="Times" pitchFamily="-128" charset="0"/>
                <a:ea typeface="SimSun" pitchFamily="2" charset="-122"/>
                <a:cs typeface="Times New Roman" pitchFamily="18" charset="0"/>
              </a:rPr>
            </a:br>
            <a:r>
              <a:rPr lang="en-US" altLang="zh-CN" sz="2000" b="1" i="1" smtClean="0">
                <a:solidFill>
                  <a:srgbClr val="FFFFFF"/>
                </a:solidFill>
                <a:latin typeface="Arial Narrow" pitchFamily="34" charset="0"/>
                <a:ea typeface="SimSun" pitchFamily="2" charset="-122"/>
                <a:cs typeface="Times New Roman" pitchFamily="18" charset="0"/>
              </a:rPr>
              <a:t>The Bible Visual Resource Book</a:t>
            </a:r>
            <a:r>
              <a:rPr lang="en-US" altLang="zh-CN" sz="2000" b="1" smtClean="0">
                <a:solidFill>
                  <a:srgbClr val="FFFFFF"/>
                </a:solidFill>
                <a:latin typeface="Arial Narrow" pitchFamily="34" charset="0"/>
                <a:ea typeface="SimSun" pitchFamily="2" charset="-122"/>
                <a:cs typeface="Times New Roman" pitchFamily="18" charset="0"/>
              </a:rPr>
              <a:t>, 95</a:t>
            </a:r>
            <a:endParaRPr lang="en-US" sz="2000" b="1" smtClean="0">
              <a:solidFill>
                <a:srgbClr val="FFFFFF"/>
              </a:solidFill>
              <a:latin typeface="Arial Narrow" pitchFamily="34" charset="0"/>
              <a:ea typeface="SimSun" pitchFamily="2" charset="-122"/>
              <a:cs typeface="Times New Roman" pitchFamily="18" charset="0"/>
            </a:endParaRPr>
          </a:p>
        </p:txBody>
      </p:sp>
      <p:sp>
        <p:nvSpPr>
          <p:cNvPr id="31747" name="Text Box 3"/>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chemeClr val="bg1"/>
                </a:solidFill>
              </a:rPr>
              <a:t>298</a:t>
            </a:r>
          </a:p>
        </p:txBody>
      </p:sp>
      <p:sp>
        <p:nvSpPr>
          <p:cNvPr id="47109" name="Rectangle 5"/>
          <p:cNvSpPr>
            <a:spLocks noGrp="1" noChangeArrowheads="1"/>
          </p:cNvSpPr>
          <p:nvPr>
            <p:ph type="body" sz="half" idx="1"/>
          </p:nvPr>
        </p:nvSpPr>
        <p:spPr>
          <a:xfrm>
            <a:off x="1981200" y="1143000"/>
            <a:ext cx="5105400" cy="2362200"/>
          </a:xfrm>
          <a:noFill/>
          <a:effectLst>
            <a:outerShdw blurRad="63500" dist="35921" dir="2700000" algn="ctr" rotWithShape="0">
              <a:srgbClr val="FFFFFF"/>
            </a:outerShdw>
          </a:effectLst>
        </p:spPr>
        <p:txBody>
          <a:bodyPr lIns="92075" tIns="46038" rIns="92075" bIns="46038"/>
          <a:lstStyle/>
          <a:p>
            <a:pPr algn="ctr" eaLnBrk="1" hangingPunct="1">
              <a:buFont typeface="Wingdings" charset="0"/>
              <a:buNone/>
            </a:pPr>
            <a:r>
              <a:rPr lang="en-US" sz="3200" b="1" u="sng">
                <a:solidFill>
                  <a:srgbClr val="000000"/>
                </a:solidFill>
                <a:latin typeface="Myriad Pro" charset="0"/>
              </a:rPr>
              <a:t>Từ khóa</a:t>
            </a:r>
          </a:p>
        </p:txBody>
      </p:sp>
      <p:pic>
        <p:nvPicPr>
          <p:cNvPr id="31749" name="Picture 4"/>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52400" y="1725613"/>
            <a:ext cx="87630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47111" name="WordArt 7"/>
          <p:cNvSpPr>
            <a:spLocks noChangeArrowheads="1" noChangeShapeType="1" noTextEdit="1"/>
          </p:cNvSpPr>
          <p:nvPr/>
        </p:nvSpPr>
        <p:spPr bwMode="auto">
          <a:xfrm>
            <a:off x="2686050" y="1485900"/>
            <a:ext cx="3771900" cy="1485900"/>
          </a:xfrm>
          <a:prstGeom prst="rect">
            <a:avLst/>
          </a:prstGeom>
        </p:spPr>
        <p:txBody>
          <a:bodyPr wrap="none" fromWordArt="1">
            <a:prstTxWarp prst="textPlain">
              <a:avLst>
                <a:gd name="adj" fmla="val 50000"/>
              </a:avLst>
            </a:prstTxWarp>
          </a:bodyPr>
          <a:lstStyle/>
          <a:p>
            <a:pPr algn="ctr"/>
            <a:r>
              <a:rPr lang="en-US" sz="9600" b="1" kern="10">
                <a:ln w="19050" cap="sq">
                  <a:solidFill>
                    <a:srgbClr val="99CCFF"/>
                  </a:solidFill>
                  <a:round/>
                  <a:headEnd type="none" w="sm" len="sm"/>
                  <a:tailEnd type="none" w="sm" len="sm"/>
                </a:ln>
                <a:solidFill>
                  <a:srgbClr val="0066CC"/>
                </a:solidFill>
                <a:effectLst>
                  <a:outerShdw blurRad="63500" dist="38099" dir="2700000" algn="ctr" rotWithShape="0">
                    <a:srgbClr val="000000">
                      <a:alpha val="74998"/>
                    </a:srgbClr>
                  </a:outerShdw>
                </a:effectLst>
                <a:latin typeface="Floral"/>
                <a:ea typeface="Floral"/>
                <a:cs typeface="Floral"/>
              </a:rPr>
              <a:t>đền thờ</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anim calcmode="lin" valueType="num">
                                      <p:cBhvr additive="base">
                                        <p:cTn id="7" dur="500" fill="hold"/>
                                        <p:tgtEl>
                                          <p:spTgt spid="4710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47111"/>
                                        </p:tgtEl>
                                        <p:attrNameLst>
                                          <p:attrName>style.visibility</p:attrName>
                                        </p:attrNameLst>
                                      </p:cBhvr>
                                      <p:to>
                                        <p:strVal val="visible"/>
                                      </p:to>
                                    </p:set>
                                    <p:anim calcmode="lin" valueType="num">
                                      <p:cBhvr>
                                        <p:cTn id="13" dur="1000" fill="hold"/>
                                        <p:tgtEl>
                                          <p:spTgt spid="47111"/>
                                        </p:tgtEl>
                                        <p:attrNameLst>
                                          <p:attrName>ppt_w</p:attrName>
                                        </p:attrNameLst>
                                      </p:cBhvr>
                                      <p:tavLst>
                                        <p:tav tm="0">
                                          <p:val>
                                            <p:fltVal val="0"/>
                                          </p:val>
                                        </p:tav>
                                        <p:tav tm="100000">
                                          <p:val>
                                            <p:strVal val="#ppt_w"/>
                                          </p:val>
                                        </p:tav>
                                      </p:tavLst>
                                    </p:anim>
                                    <p:anim calcmode="lin" valueType="num">
                                      <p:cBhvr>
                                        <p:cTn id="14" dur="1000" fill="hold"/>
                                        <p:tgtEl>
                                          <p:spTgt spid="47111"/>
                                        </p:tgtEl>
                                        <p:attrNameLst>
                                          <p:attrName>ppt_h</p:attrName>
                                        </p:attrNameLst>
                                      </p:cBhvr>
                                      <p:tavLst>
                                        <p:tav tm="0">
                                          <p:val>
                                            <p:fltVal val="0"/>
                                          </p:val>
                                        </p:tav>
                                        <p:tav tm="100000">
                                          <p:val>
                                            <p:strVal val="#ppt_h"/>
                                          </p:val>
                                        </p:tav>
                                      </p:tavLst>
                                    </p:anim>
                                    <p:anim calcmode="lin" valueType="num">
                                      <p:cBhvr>
                                        <p:cTn id="15" dur="1000" fill="hold"/>
                                        <p:tgtEl>
                                          <p:spTgt spid="471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autoUpdateAnimBg="0"/>
      <p:bldP spid="4711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1219200" y="152400"/>
            <a:ext cx="6934200" cy="990600"/>
          </a:xfrm>
          <a:solidFill>
            <a:srgbClr val="000000"/>
          </a:solidFill>
          <a:ln>
            <a:solidFill>
              <a:srgbClr val="000000"/>
            </a:solidFill>
          </a:ln>
        </p:spPr>
        <p:txBody>
          <a:bodyPr anchor="ctr" anchorCtr="1"/>
          <a:lstStyle/>
          <a:p>
            <a:pPr algn="ctr" eaLnBrk="1" hangingPunct="1">
              <a:defRPr/>
            </a:pPr>
            <a:r>
              <a:rPr lang="en-US" altLang="zh-CN" b="1" dirty="0" err="1" smtClean="0">
                <a:solidFill>
                  <a:srgbClr val="FFFFFF"/>
                </a:solidFill>
                <a:latin typeface="Times New Roman" pitchFamily="18" charset="0"/>
                <a:ea typeface="SimSun" pitchFamily="2" charset="-122"/>
                <a:cs typeface="Times New Roman" pitchFamily="18" charset="0"/>
              </a:rPr>
              <a:t>Đền</a:t>
            </a:r>
            <a:r>
              <a:rPr lang="en-US" altLang="zh-CN" b="1" dirty="0" smtClean="0">
                <a:solidFill>
                  <a:srgbClr val="FFFFFF"/>
                </a:solidFill>
                <a:latin typeface="Times New Roman" pitchFamily="18" charset="0"/>
                <a:ea typeface="SimSun" pitchFamily="2" charset="-122"/>
                <a:cs typeface="Times New Roman" pitchFamily="18" charset="0"/>
              </a:rPr>
              <a:t> </a:t>
            </a:r>
            <a:r>
              <a:rPr lang="en-US" altLang="zh-CN" b="1" dirty="0" err="1" smtClean="0">
                <a:solidFill>
                  <a:srgbClr val="FFFFFF"/>
                </a:solidFill>
                <a:latin typeface="Times New Roman" pitchFamily="18" charset="0"/>
                <a:ea typeface="SimSun" pitchFamily="2" charset="-122"/>
                <a:cs typeface="Times New Roman" pitchFamily="18" charset="0"/>
              </a:rPr>
              <a:t>thờ</a:t>
            </a:r>
            <a:r>
              <a:rPr lang="en-US" altLang="zh-CN" b="1" dirty="0" smtClean="0">
                <a:solidFill>
                  <a:srgbClr val="FFFFFF"/>
                </a:solidFill>
                <a:latin typeface="Times New Roman" pitchFamily="18" charset="0"/>
                <a:ea typeface="SimSun" pitchFamily="2" charset="-122"/>
                <a:cs typeface="Times New Roman" pitchFamily="18" charset="0"/>
              </a:rPr>
              <a:t> </a:t>
            </a:r>
            <a:r>
              <a:rPr lang="en-US" altLang="zh-CN" b="1" dirty="0" err="1" smtClean="0">
                <a:solidFill>
                  <a:srgbClr val="FFFFFF"/>
                </a:solidFill>
                <a:latin typeface="Times New Roman" pitchFamily="18" charset="0"/>
                <a:ea typeface="SimSun" pitchFamily="2" charset="-122"/>
                <a:cs typeface="Times New Roman" pitchFamily="18" charset="0"/>
              </a:rPr>
              <a:t>của</a:t>
            </a:r>
            <a:r>
              <a:rPr lang="en-US" altLang="zh-CN" b="1" dirty="0" smtClean="0">
                <a:solidFill>
                  <a:srgbClr val="FFFFFF"/>
                </a:solidFill>
                <a:latin typeface="Times New Roman" pitchFamily="18" charset="0"/>
                <a:ea typeface="SimSun" pitchFamily="2" charset="-122"/>
                <a:cs typeface="Times New Roman" pitchFamily="18" charset="0"/>
              </a:rPr>
              <a:t> </a:t>
            </a:r>
            <a:r>
              <a:rPr lang="en-US" altLang="zh-CN" b="1" dirty="0" err="1" smtClean="0">
                <a:solidFill>
                  <a:srgbClr val="FFFFFF"/>
                </a:solidFill>
                <a:latin typeface="Times New Roman" pitchFamily="18" charset="0"/>
                <a:ea typeface="SimSun" pitchFamily="2" charset="-122"/>
                <a:cs typeface="Times New Roman" pitchFamily="18" charset="0"/>
              </a:rPr>
              <a:t>Xô-rô-ba-bên</a:t>
            </a:r>
            <a:r>
              <a:rPr lang="en-US" altLang="zh-CN" b="1" dirty="0" smtClean="0">
                <a:solidFill>
                  <a:srgbClr val="FFFFFF"/>
                </a:solidFill>
                <a:latin typeface="Times New Roman" pitchFamily="18" charset="0"/>
                <a:ea typeface="SimSun" pitchFamily="2" charset="-122"/>
                <a:cs typeface="Times New Roman" pitchFamily="18" charset="0"/>
              </a:rPr>
              <a:t> </a:t>
            </a:r>
            <a:r>
              <a:rPr lang="en-US" altLang="zh-CN" sz="2000" b="1" dirty="0" smtClean="0">
                <a:solidFill>
                  <a:srgbClr val="FFFFFF"/>
                </a:solidFill>
                <a:latin typeface="Times" pitchFamily="-128" charset="0"/>
                <a:ea typeface="SimSun" pitchFamily="2" charset="-122"/>
                <a:cs typeface="Times New Roman" pitchFamily="18" charset="0"/>
              </a:rPr>
              <a:t/>
            </a:r>
            <a:br>
              <a:rPr lang="en-US" altLang="zh-CN" sz="2000" b="1" dirty="0" smtClean="0">
                <a:solidFill>
                  <a:srgbClr val="FFFFFF"/>
                </a:solidFill>
                <a:latin typeface="Times" pitchFamily="-128" charset="0"/>
                <a:ea typeface="SimSun" pitchFamily="2" charset="-122"/>
                <a:cs typeface="Times New Roman" pitchFamily="18" charset="0"/>
              </a:rPr>
            </a:br>
            <a:r>
              <a:rPr lang="en-US" altLang="zh-CN" sz="2000" b="1" i="1" dirty="0" smtClean="0">
                <a:solidFill>
                  <a:srgbClr val="FFFFFF"/>
                </a:solidFill>
                <a:latin typeface="Arial Narrow" pitchFamily="34" charset="0"/>
                <a:ea typeface="SimSun" pitchFamily="2" charset="-122"/>
                <a:cs typeface="Times New Roman" pitchFamily="18" charset="0"/>
              </a:rPr>
              <a:t>The Bible Visual Resource Book</a:t>
            </a:r>
            <a:r>
              <a:rPr lang="en-US" altLang="zh-CN" sz="2000" b="1" dirty="0" smtClean="0">
                <a:solidFill>
                  <a:srgbClr val="FFFFFF"/>
                </a:solidFill>
                <a:latin typeface="Arial Narrow" pitchFamily="34" charset="0"/>
                <a:ea typeface="SimSun" pitchFamily="2" charset="-122"/>
                <a:cs typeface="Times New Roman" pitchFamily="18" charset="0"/>
              </a:rPr>
              <a:t>, 95</a:t>
            </a:r>
            <a:endParaRPr lang="en-US" sz="2000" b="1" dirty="0" smtClean="0">
              <a:solidFill>
                <a:srgbClr val="FFFFFF"/>
              </a:solidFill>
              <a:latin typeface="Arial Narrow" pitchFamily="34" charset="0"/>
              <a:ea typeface="SimSun" pitchFamily="2" charset="-122"/>
              <a:cs typeface="Times New Roman" pitchFamily="18" charset="0"/>
            </a:endParaRPr>
          </a:p>
        </p:txBody>
      </p:sp>
      <p:sp>
        <p:nvSpPr>
          <p:cNvPr id="32771" name="Text Box 3"/>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chemeClr val="bg1"/>
                </a:solidFill>
              </a:rPr>
              <a:t>298</a:t>
            </a:r>
          </a:p>
        </p:txBody>
      </p:sp>
      <p:sp>
        <p:nvSpPr>
          <p:cNvPr id="188420" name="Rectangle 4"/>
          <p:cNvSpPr>
            <a:spLocks noGrp="1" noChangeArrowheads="1"/>
          </p:cNvSpPr>
          <p:nvPr>
            <p:ph type="body" sz="half" idx="1"/>
          </p:nvPr>
        </p:nvSpPr>
        <p:spPr>
          <a:xfrm>
            <a:off x="1981200" y="1143000"/>
            <a:ext cx="5105400" cy="2362200"/>
          </a:xfrm>
          <a:noFill/>
          <a:effectLst>
            <a:outerShdw blurRad="63500" dist="35921" dir="2700000" algn="ctr" rotWithShape="0">
              <a:srgbClr val="FFFFFF"/>
            </a:outerShdw>
          </a:effectLst>
        </p:spPr>
        <p:txBody>
          <a:bodyPr lIns="92075" tIns="46038" rIns="92075" bIns="46038"/>
          <a:lstStyle/>
          <a:p>
            <a:pPr algn="ctr" eaLnBrk="1" hangingPunct="1">
              <a:lnSpc>
                <a:spcPct val="80000"/>
              </a:lnSpc>
              <a:buFont typeface="Wingdings" charset="0"/>
              <a:buNone/>
            </a:pPr>
            <a:r>
              <a:rPr lang="en-US" sz="2000" b="1" u="sng">
                <a:solidFill>
                  <a:srgbClr val="000000"/>
                </a:solidFill>
                <a:latin typeface="Myriad Pro" charset="0"/>
              </a:rPr>
              <a:t>Từ khóa</a:t>
            </a:r>
          </a:p>
        </p:txBody>
      </p:sp>
      <p:pic>
        <p:nvPicPr>
          <p:cNvPr id="32773" name="Picture 5"/>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52400" y="1725613"/>
            <a:ext cx="87630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88422" name="Rectangle 6"/>
          <p:cNvSpPr>
            <a:spLocks noGrp="1" noChangeArrowheads="1"/>
          </p:cNvSpPr>
          <p:nvPr>
            <p:ph type="body" sz="half" idx="2"/>
          </p:nvPr>
        </p:nvSpPr>
        <p:spPr>
          <a:xfrm>
            <a:off x="381000" y="4343400"/>
            <a:ext cx="8458200" cy="2376000"/>
          </a:xfrm>
          <a:solidFill>
            <a:srgbClr val="990000"/>
          </a:solidFill>
          <a:effectLst>
            <a:outerShdw blurRad="63500" dist="35921" dir="2700000" algn="ctr" rotWithShape="0">
              <a:srgbClr val="000000"/>
            </a:outerShdw>
          </a:effectLst>
        </p:spPr>
        <p:txBody>
          <a:bodyPr lIns="92075" tIns="46038" rIns="92075" bIns="46038"/>
          <a:lstStyle/>
          <a:p>
            <a:pPr marL="0" indent="0" algn="ctr" eaLnBrk="1" hangingPunct="1">
              <a:lnSpc>
                <a:spcPct val="80000"/>
              </a:lnSpc>
              <a:buFont typeface="Wingdings" charset="0"/>
              <a:buNone/>
            </a:pPr>
            <a:r>
              <a:rPr lang="en-US" altLang="zh-CN" sz="2500" b="1" u="sng" dirty="0" err="1">
                <a:solidFill>
                  <a:srgbClr val="FFFFFF"/>
                </a:solidFill>
                <a:latin typeface="Times New Roman" charset="0"/>
                <a:ea typeface="SimSun" charset="0"/>
                <a:cs typeface="Times New Roman" charset="0"/>
              </a:rPr>
              <a:t>Câu</a:t>
            </a:r>
            <a:r>
              <a:rPr lang="en-US" altLang="zh-CN" sz="2500" b="1" u="sng" dirty="0">
                <a:solidFill>
                  <a:srgbClr val="FFFFFF"/>
                </a:solidFill>
                <a:latin typeface="Times New Roman" charset="0"/>
                <a:ea typeface="SimSun" charset="0"/>
                <a:cs typeface="Times New Roman" charset="0"/>
              </a:rPr>
              <a:t> </a:t>
            </a:r>
            <a:r>
              <a:rPr lang="en-US" altLang="zh-CN" sz="2500" b="1" u="sng" dirty="0" err="1">
                <a:solidFill>
                  <a:srgbClr val="FFFFFF"/>
                </a:solidFill>
                <a:latin typeface="Times New Roman" charset="0"/>
                <a:ea typeface="SimSun" charset="0"/>
                <a:cs typeface="Times New Roman" charset="0"/>
              </a:rPr>
              <a:t>căn</a:t>
            </a:r>
            <a:r>
              <a:rPr lang="en-US" altLang="zh-CN" sz="2500" b="1" u="sng" dirty="0">
                <a:solidFill>
                  <a:srgbClr val="FFFFFF"/>
                </a:solidFill>
                <a:latin typeface="Times New Roman" charset="0"/>
                <a:ea typeface="SimSun" charset="0"/>
                <a:cs typeface="Times New Roman" charset="0"/>
              </a:rPr>
              <a:t> </a:t>
            </a:r>
            <a:r>
              <a:rPr lang="en-US" altLang="zh-CN" sz="2500" b="1" u="sng" dirty="0" err="1">
                <a:solidFill>
                  <a:srgbClr val="FFFFFF"/>
                </a:solidFill>
                <a:latin typeface="Times New Roman" charset="0"/>
                <a:ea typeface="SimSun" charset="0"/>
                <a:cs typeface="Times New Roman" charset="0"/>
              </a:rPr>
              <a:t>bản</a:t>
            </a:r>
            <a:endParaRPr lang="en-US" altLang="zh-CN" sz="2500" b="1" dirty="0">
              <a:solidFill>
                <a:srgbClr val="FFFFFF"/>
              </a:solidFill>
              <a:latin typeface="Times New Roman" charset="0"/>
              <a:ea typeface="SimSun" charset="0"/>
              <a:cs typeface="Times New Roman" charset="0"/>
            </a:endParaRPr>
          </a:p>
          <a:p>
            <a:pPr marL="0" indent="0" algn="ctr" eaLnBrk="1" hangingPunct="1">
              <a:lnSpc>
                <a:spcPct val="80000"/>
              </a:lnSpc>
              <a:buFont typeface="Wingdings" charset="0"/>
              <a:buNone/>
            </a:pPr>
            <a:r>
              <a:rPr lang="en-US" altLang="zh-CN" sz="2500" b="1" dirty="0">
                <a:latin typeface="Times New Roman" charset="0"/>
                <a:ea typeface="SimSun" charset="0"/>
                <a:cs typeface="Times New Roman" charset="0"/>
              </a:rPr>
              <a:t>Song </a:t>
            </a:r>
            <a:r>
              <a:rPr lang="en-US" altLang="zh-CN" sz="2500" b="1" dirty="0" err="1">
                <a:latin typeface="Times New Roman" charset="0"/>
                <a:ea typeface="SimSun" charset="0"/>
                <a:cs typeface="Times New Roman" charset="0"/>
              </a:rPr>
              <a:t>bây</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giờ</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Giê-hô-va</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Đức</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Chúa</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Trời</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của</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chúng</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tôi</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tạm</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làm</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ơn</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cho</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chúng</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tôi</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để</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một</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phần</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dư</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lại</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của</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chúng</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tôi</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thoát</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khỏi</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và</a:t>
            </a:r>
            <a:r>
              <a:rPr lang="en-US" altLang="zh-CN" sz="2500" b="1" dirty="0">
                <a:latin typeface="Times New Roman" charset="0"/>
                <a:ea typeface="SimSun" charset="0"/>
                <a:cs typeface="Times New Roman" charset="0"/>
              </a:rPr>
              <a:t> ban </a:t>
            </a:r>
            <a:r>
              <a:rPr lang="en-US" altLang="zh-CN" sz="2500" b="1" dirty="0" err="1">
                <a:latin typeface="Times New Roman" charset="0"/>
                <a:ea typeface="SimSun" charset="0"/>
                <a:cs typeface="Times New Roman" charset="0"/>
              </a:rPr>
              <a:t>cho</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chúng</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tôi</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một</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cái</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đinh</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ở</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trong</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chỗ</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thánh</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nầy</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hầu</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cho</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Đức</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Chúa</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Trời</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chúng</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tôi</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soi</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sáng</a:t>
            </a:r>
            <a:r>
              <a:rPr lang="en-US" altLang="zh-CN" sz="2500" b="1" dirty="0">
                <a:latin typeface="Times New Roman" charset="0"/>
                <a:ea typeface="SimSun" charset="0"/>
                <a:cs typeface="Times New Roman" charset="0"/>
              </a:rPr>
              <a:t> con </a:t>
            </a:r>
            <a:r>
              <a:rPr lang="en-US" altLang="zh-CN" sz="2500" b="1" dirty="0" err="1">
                <a:latin typeface="Times New Roman" charset="0"/>
                <a:ea typeface="SimSun" charset="0"/>
                <a:cs typeface="Times New Roman" charset="0"/>
              </a:rPr>
              <a:t>mắt</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chúng</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tôi</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và</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khiến</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cho</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chúng</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tôi</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ở</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giữa</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sự</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nô</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lệ</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mình</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được</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dấy</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lên</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một</a:t>
            </a:r>
            <a:r>
              <a:rPr lang="en-US" altLang="zh-CN" sz="2500" b="1" dirty="0">
                <a:latin typeface="Times New Roman" charset="0"/>
                <a:ea typeface="SimSun" charset="0"/>
                <a:cs typeface="Times New Roman" charset="0"/>
              </a:rPr>
              <a:t> </a:t>
            </a:r>
            <a:r>
              <a:rPr lang="en-US" altLang="zh-CN" sz="2500" b="1" dirty="0" err="1">
                <a:latin typeface="Times New Roman" charset="0"/>
                <a:ea typeface="SimSun" charset="0"/>
                <a:cs typeface="Times New Roman" charset="0"/>
              </a:rPr>
              <a:t>chút</a:t>
            </a:r>
            <a:r>
              <a:rPr lang="en-US" altLang="zh-CN" sz="2500" b="1" dirty="0">
                <a:latin typeface="Times New Roman" charset="0"/>
                <a:ea typeface="SimSun" charset="0"/>
                <a:cs typeface="Times New Roman" charset="0"/>
              </a:rPr>
              <a:t>.</a:t>
            </a:r>
            <a:r>
              <a:rPr lang="en-US" altLang="zh-CN" sz="2500" dirty="0">
                <a:latin typeface="Times New Roman" charset="0"/>
                <a:ea typeface="SimSun" charset="0"/>
                <a:cs typeface="Times New Roman" charset="0"/>
              </a:rPr>
              <a:t> </a:t>
            </a:r>
            <a:r>
              <a:rPr lang="en-US" altLang="zh-CN" sz="2500" b="1" dirty="0">
                <a:solidFill>
                  <a:srgbClr val="FFFFFF"/>
                </a:solidFill>
                <a:latin typeface="Times New Roman" charset="0"/>
                <a:ea typeface="SimSun" charset="0"/>
                <a:cs typeface="Times New Roman" charset="0"/>
              </a:rPr>
              <a:t>(</a:t>
            </a:r>
            <a:r>
              <a:rPr lang="en-US" altLang="zh-CN" sz="2500" b="1" dirty="0" err="1">
                <a:solidFill>
                  <a:srgbClr val="FFFFFF"/>
                </a:solidFill>
                <a:latin typeface="Times New Roman" charset="0"/>
                <a:ea typeface="SimSun" charset="0"/>
                <a:cs typeface="Times New Roman" charset="0"/>
              </a:rPr>
              <a:t>Exr</a:t>
            </a:r>
            <a:r>
              <a:rPr lang="en-US" altLang="zh-CN" sz="2500" b="1" dirty="0">
                <a:solidFill>
                  <a:srgbClr val="FFFFFF"/>
                </a:solidFill>
                <a:latin typeface="Times New Roman" charset="0"/>
                <a:ea typeface="SimSun" charset="0"/>
                <a:cs typeface="Times New Roman" charset="0"/>
              </a:rPr>
              <a:t> 9:8)</a:t>
            </a:r>
          </a:p>
        </p:txBody>
      </p:sp>
      <p:sp>
        <p:nvSpPr>
          <p:cNvPr id="188427" name="WordArt 11"/>
          <p:cNvSpPr>
            <a:spLocks noChangeArrowheads="1" noChangeShapeType="1" noTextEdit="1"/>
          </p:cNvSpPr>
          <p:nvPr/>
        </p:nvSpPr>
        <p:spPr bwMode="auto">
          <a:xfrm>
            <a:off x="2686050" y="1485900"/>
            <a:ext cx="3771900" cy="1485900"/>
          </a:xfrm>
          <a:prstGeom prst="rect">
            <a:avLst/>
          </a:prstGeom>
        </p:spPr>
        <p:txBody>
          <a:bodyPr wrap="none" fromWordArt="1">
            <a:prstTxWarp prst="textPlain">
              <a:avLst>
                <a:gd name="adj" fmla="val 50000"/>
              </a:avLst>
            </a:prstTxWarp>
          </a:bodyPr>
          <a:lstStyle/>
          <a:p>
            <a:pPr algn="ctr"/>
            <a:r>
              <a:rPr lang="en-US" sz="9600" b="1" kern="10">
                <a:ln w="19050" cap="sq">
                  <a:solidFill>
                    <a:srgbClr val="99CCFF"/>
                  </a:solidFill>
                  <a:round/>
                  <a:headEnd type="none" w="sm" len="sm"/>
                  <a:tailEnd type="none" w="sm" len="sm"/>
                </a:ln>
                <a:solidFill>
                  <a:srgbClr val="0066CC"/>
                </a:solidFill>
                <a:effectLst>
                  <a:outerShdw blurRad="63500" dist="38099" dir="2700000" algn="ctr" rotWithShape="0">
                    <a:srgbClr val="000000">
                      <a:alpha val="74998"/>
                    </a:srgbClr>
                  </a:outerShdw>
                </a:effectLst>
                <a:latin typeface="Floral"/>
                <a:ea typeface="Floral"/>
                <a:cs typeface="Floral"/>
              </a:rPr>
              <a:t>đền thờ</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8427"/>
                                        </p:tgtEl>
                                        <p:attrNameLst>
                                          <p:attrName>style.visibility</p:attrName>
                                        </p:attrNameLst>
                                      </p:cBhvr>
                                      <p:to>
                                        <p:strVal val="visible"/>
                                      </p:to>
                                    </p:set>
                                    <p:anim calcmode="lin" valueType="num">
                                      <p:cBhvr>
                                        <p:cTn id="7" dur="1000" fill="hold"/>
                                        <p:tgtEl>
                                          <p:spTgt spid="188427"/>
                                        </p:tgtEl>
                                        <p:attrNameLst>
                                          <p:attrName>ppt_w</p:attrName>
                                        </p:attrNameLst>
                                      </p:cBhvr>
                                      <p:tavLst>
                                        <p:tav tm="0">
                                          <p:val>
                                            <p:fltVal val="0"/>
                                          </p:val>
                                        </p:tav>
                                        <p:tav tm="100000">
                                          <p:val>
                                            <p:strVal val="#ppt_w"/>
                                          </p:val>
                                        </p:tav>
                                      </p:tavLst>
                                    </p:anim>
                                    <p:anim calcmode="lin" valueType="num">
                                      <p:cBhvr>
                                        <p:cTn id="8" dur="1000" fill="hold"/>
                                        <p:tgtEl>
                                          <p:spTgt spid="188427"/>
                                        </p:tgtEl>
                                        <p:attrNameLst>
                                          <p:attrName>ppt_h</p:attrName>
                                        </p:attrNameLst>
                                      </p:cBhvr>
                                      <p:tavLst>
                                        <p:tav tm="0">
                                          <p:val>
                                            <p:fltVal val="0"/>
                                          </p:val>
                                        </p:tav>
                                        <p:tav tm="100000">
                                          <p:val>
                                            <p:strVal val="#ppt_h"/>
                                          </p:val>
                                        </p:tav>
                                      </p:tavLst>
                                    </p:anim>
                                    <p:anim calcmode="lin" valueType="num">
                                      <p:cBhvr>
                                        <p:cTn id="9" dur="1000" fill="hold"/>
                                        <p:tgtEl>
                                          <p:spTgt spid="1884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84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457200"/>
            <a:ext cx="4572000" cy="914400"/>
          </a:xfrm>
          <a:solidFill>
            <a:srgbClr val="000000"/>
          </a:solidFill>
        </p:spPr>
        <p:txBody>
          <a:bodyPr/>
          <a:lstStyle/>
          <a:p>
            <a:pPr algn="ctr" eaLnBrk="1" hangingPunct="1"/>
            <a:r>
              <a:rPr lang="en-US" sz="5400" b="1" dirty="0" err="1">
                <a:solidFill>
                  <a:srgbClr val="FFFFFF"/>
                </a:solidFill>
                <a:latin typeface="Arial"/>
                <a:cs typeface="Arial"/>
              </a:rPr>
              <a:t>Tựa</a:t>
            </a:r>
            <a:r>
              <a:rPr lang="en-US" sz="5400" b="1" dirty="0">
                <a:solidFill>
                  <a:srgbClr val="FFFFFF"/>
                </a:solidFill>
                <a:latin typeface="Arial"/>
                <a:cs typeface="Arial"/>
              </a:rPr>
              <a:t> </a:t>
            </a:r>
            <a:r>
              <a:rPr lang="en-US" sz="5400" b="1" dirty="0" err="1">
                <a:solidFill>
                  <a:srgbClr val="FFFFFF"/>
                </a:solidFill>
                <a:latin typeface="Arial"/>
                <a:cs typeface="Arial"/>
              </a:rPr>
              <a:t>sách</a:t>
            </a:r>
            <a:endParaRPr lang="en-US" sz="5400" b="1" dirty="0">
              <a:solidFill>
                <a:srgbClr val="FFFFFF"/>
              </a:solidFill>
              <a:latin typeface="Arial"/>
              <a:cs typeface="Arial"/>
            </a:endParaRPr>
          </a:p>
        </p:txBody>
      </p:sp>
      <p:sp>
        <p:nvSpPr>
          <p:cNvPr id="33795" name="Text Box 4"/>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290</a:t>
            </a:r>
          </a:p>
        </p:txBody>
      </p:sp>
      <p:sp>
        <p:nvSpPr>
          <p:cNvPr id="22533" name="Rectangle 5"/>
          <p:cNvSpPr>
            <a:spLocks noChangeArrowheads="1"/>
          </p:cNvSpPr>
          <p:nvPr/>
        </p:nvSpPr>
        <p:spPr bwMode="auto">
          <a:xfrm>
            <a:off x="381000" y="1905000"/>
            <a:ext cx="8763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FFFF"/>
              </a:buClr>
              <a:buSzPct val="80000"/>
              <a:buFont typeface="Wingdings" charset="0"/>
              <a:buChar char="Ü"/>
            </a:pPr>
            <a:r>
              <a:rPr lang="en-US" altLang="zh-CN" b="1" i="1" dirty="0">
                <a:solidFill>
                  <a:srgbClr val="FFFFFF"/>
                </a:solidFill>
                <a:latin typeface="Arial"/>
                <a:ea typeface="SimSun" charset="0"/>
                <a:cs typeface="Arial"/>
              </a:rPr>
              <a:t>Theo Josephus, Jerome, &amp; </a:t>
            </a:r>
            <a:r>
              <a:rPr lang="en-US" altLang="zh-CN" b="1" i="1" dirty="0" err="1">
                <a:solidFill>
                  <a:srgbClr val="FFFFFF"/>
                </a:solidFill>
                <a:latin typeface="Arial"/>
                <a:ea typeface="SimSun" charset="0"/>
                <a:cs typeface="Arial"/>
              </a:rPr>
              <a:t>kinh</a:t>
            </a:r>
            <a:r>
              <a:rPr lang="en-US" altLang="zh-CN" b="1" i="1" dirty="0">
                <a:solidFill>
                  <a:srgbClr val="FFFFFF"/>
                </a:solidFill>
                <a:latin typeface="Arial"/>
                <a:ea typeface="SimSun" charset="0"/>
                <a:cs typeface="Arial"/>
              </a:rPr>
              <a:t> Talmud E-</a:t>
            </a:r>
            <a:r>
              <a:rPr lang="en-US" altLang="zh-CN" b="1" i="1" dirty="0" err="1">
                <a:solidFill>
                  <a:srgbClr val="FFFFFF"/>
                </a:solidFill>
                <a:latin typeface="Arial"/>
                <a:ea typeface="SimSun" charset="0"/>
                <a:cs typeface="Arial"/>
              </a:rPr>
              <a:t>xơ</a:t>
            </a:r>
            <a:r>
              <a:rPr lang="en-US" altLang="zh-CN" b="1" i="1" dirty="0">
                <a:solidFill>
                  <a:srgbClr val="FFFFFF"/>
                </a:solidFill>
                <a:latin typeface="Arial"/>
                <a:ea typeface="SimSun" charset="0"/>
                <a:cs typeface="Arial"/>
              </a:rPr>
              <a:t>-</a:t>
            </a:r>
            <a:r>
              <a:rPr lang="en-US" altLang="zh-CN" b="1" i="1" dirty="0" err="1">
                <a:solidFill>
                  <a:srgbClr val="FFFFFF"/>
                </a:solidFill>
                <a:latin typeface="Arial"/>
                <a:ea typeface="SimSun" charset="0"/>
                <a:cs typeface="Arial"/>
              </a:rPr>
              <a:t>ra</a:t>
            </a:r>
            <a:r>
              <a:rPr lang="en-US" altLang="zh-CN" b="1" i="1" dirty="0">
                <a:solidFill>
                  <a:srgbClr val="FFFFFF"/>
                </a:solidFill>
                <a:latin typeface="Arial"/>
                <a:ea typeface="SimSun" charset="0"/>
                <a:cs typeface="Arial"/>
              </a:rPr>
              <a:t> &amp; </a:t>
            </a:r>
            <a:r>
              <a:rPr lang="en-US" altLang="zh-CN" b="1" i="1" dirty="0" err="1">
                <a:solidFill>
                  <a:srgbClr val="FFFFFF"/>
                </a:solidFill>
                <a:latin typeface="Arial"/>
                <a:ea typeface="SimSun" charset="0"/>
                <a:cs typeface="Arial"/>
              </a:rPr>
              <a:t>Nê</a:t>
            </a:r>
            <a:r>
              <a:rPr lang="en-US" altLang="zh-CN" b="1" i="1" dirty="0">
                <a:solidFill>
                  <a:srgbClr val="FFFFFF"/>
                </a:solidFill>
                <a:latin typeface="Arial"/>
                <a:ea typeface="SimSun" charset="0"/>
                <a:cs typeface="Arial"/>
              </a:rPr>
              <a:t>-</a:t>
            </a:r>
            <a:r>
              <a:rPr lang="en-US" altLang="zh-CN" b="1" i="1" dirty="0" err="1">
                <a:solidFill>
                  <a:srgbClr val="FFFFFF"/>
                </a:solidFill>
                <a:latin typeface="Arial"/>
                <a:ea typeface="SimSun" charset="0"/>
                <a:cs typeface="Arial"/>
              </a:rPr>
              <a:t>hê</a:t>
            </a:r>
            <a:r>
              <a:rPr lang="en-US" altLang="zh-CN" b="1" i="1" dirty="0">
                <a:solidFill>
                  <a:srgbClr val="FFFFFF"/>
                </a:solidFill>
                <a:latin typeface="Arial"/>
                <a:ea typeface="SimSun" charset="0"/>
                <a:cs typeface="Arial"/>
              </a:rPr>
              <a:t>-mi </a:t>
            </a:r>
            <a:r>
              <a:rPr lang="en-US" altLang="zh-CN" b="1" i="1" dirty="0" err="1">
                <a:solidFill>
                  <a:srgbClr val="FFFFFF"/>
                </a:solidFill>
                <a:latin typeface="Arial"/>
                <a:ea typeface="SimSun" charset="0"/>
                <a:cs typeface="Arial"/>
              </a:rPr>
              <a:t>nguyên</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được</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gộp</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lại</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trong</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một</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sách</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duy</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nhất</a:t>
            </a:r>
            <a:r>
              <a:rPr lang="en-US" altLang="zh-CN" b="1" i="1" dirty="0">
                <a:solidFill>
                  <a:srgbClr val="FFFFFF"/>
                </a:solidFill>
                <a:latin typeface="Arial"/>
                <a:ea typeface="SimSun" charset="0"/>
                <a:cs typeface="Arial"/>
              </a:rPr>
              <a:t>.  </a:t>
            </a:r>
          </a:p>
          <a:p>
            <a:pPr marL="342900" indent="-342900">
              <a:spcBef>
                <a:spcPct val="20000"/>
              </a:spcBef>
              <a:buClr>
                <a:srgbClr val="FFFFFF"/>
              </a:buClr>
              <a:buSzPct val="80000"/>
              <a:buFont typeface="Wingdings" charset="0"/>
              <a:buChar char="Ü"/>
            </a:pPr>
            <a:r>
              <a:rPr lang="en-US" altLang="zh-CN" b="1" i="1" dirty="0" err="1">
                <a:solidFill>
                  <a:srgbClr val="FFFFFF"/>
                </a:solidFill>
                <a:latin typeface="Arial"/>
                <a:ea typeface="SimSun" charset="0"/>
                <a:cs typeface="Arial"/>
              </a:rPr>
              <a:t>Trong</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Kinh</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Thánh</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Hê-bơ-rơ</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cũng</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gộp</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hai</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sách</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này</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chung</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với</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nhau</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dưới</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tựa</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sách</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là</a:t>
            </a:r>
            <a:r>
              <a:rPr lang="en-US" altLang="zh-CN" b="1" i="1" dirty="0">
                <a:solidFill>
                  <a:srgbClr val="FFFFFF"/>
                </a:solidFill>
                <a:latin typeface="Arial"/>
                <a:ea typeface="SimSun" charset="0"/>
                <a:cs typeface="Arial"/>
              </a:rPr>
              <a:t> E-</a:t>
            </a:r>
            <a:r>
              <a:rPr lang="en-US" altLang="zh-CN" b="1" i="1" dirty="0" err="1">
                <a:solidFill>
                  <a:srgbClr val="FFFFFF"/>
                </a:solidFill>
                <a:latin typeface="Arial"/>
                <a:ea typeface="SimSun" charset="0"/>
                <a:cs typeface="Arial"/>
              </a:rPr>
              <a:t>xơ</a:t>
            </a:r>
            <a:r>
              <a:rPr lang="en-US" altLang="zh-CN" b="1" i="1" dirty="0">
                <a:solidFill>
                  <a:srgbClr val="FFFFFF"/>
                </a:solidFill>
                <a:latin typeface="Arial"/>
                <a:ea typeface="SimSun" charset="0"/>
                <a:cs typeface="Arial"/>
              </a:rPr>
              <a:t>-</a:t>
            </a:r>
            <a:r>
              <a:rPr lang="en-US" altLang="zh-CN" b="1" i="1" dirty="0" err="1">
                <a:solidFill>
                  <a:srgbClr val="FFFFFF"/>
                </a:solidFill>
                <a:latin typeface="Arial"/>
                <a:ea typeface="SimSun" charset="0"/>
                <a:cs typeface="Arial"/>
              </a:rPr>
              <a:t>ra</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Nê</a:t>
            </a:r>
            <a:r>
              <a:rPr lang="en-US" altLang="zh-CN" b="1" i="1" dirty="0">
                <a:solidFill>
                  <a:srgbClr val="FFFFFF"/>
                </a:solidFill>
                <a:latin typeface="Arial"/>
                <a:ea typeface="SimSun" charset="0"/>
                <a:cs typeface="Arial"/>
              </a:rPr>
              <a:t>-</a:t>
            </a:r>
            <a:r>
              <a:rPr lang="en-US" altLang="zh-CN" b="1" i="1" dirty="0" err="1">
                <a:solidFill>
                  <a:srgbClr val="FFFFFF"/>
                </a:solidFill>
                <a:latin typeface="Arial"/>
                <a:ea typeface="SimSun" charset="0"/>
                <a:cs typeface="Arial"/>
              </a:rPr>
              <a:t>hê</a:t>
            </a:r>
            <a:r>
              <a:rPr lang="en-US" altLang="zh-CN" b="1" i="1" dirty="0">
                <a:solidFill>
                  <a:srgbClr val="FFFFFF"/>
                </a:solidFill>
                <a:latin typeface="Arial"/>
                <a:ea typeface="SimSun" charset="0"/>
                <a:cs typeface="Arial"/>
              </a:rPr>
              <a:t>-mi.</a:t>
            </a:r>
          </a:p>
          <a:p>
            <a:pPr marL="342900" indent="-342900">
              <a:spcBef>
                <a:spcPct val="20000"/>
              </a:spcBef>
              <a:buClr>
                <a:srgbClr val="FFFFFF"/>
              </a:buClr>
              <a:buSzPct val="80000"/>
              <a:buFont typeface="Wingdings" charset="0"/>
              <a:buChar char="Ü"/>
            </a:pPr>
            <a:r>
              <a:rPr lang="en-US" altLang="zh-CN" b="1" i="1" dirty="0" err="1">
                <a:solidFill>
                  <a:srgbClr val="FFFFFF"/>
                </a:solidFill>
                <a:latin typeface="Arial"/>
                <a:ea typeface="SimSun" charset="0"/>
                <a:cs typeface="Arial"/>
              </a:rPr>
              <a:t>Tuy</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nhiên</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sự</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lập</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lại</a:t>
            </a:r>
            <a:r>
              <a:rPr lang="en-US" altLang="zh-CN" b="1" i="1" dirty="0">
                <a:solidFill>
                  <a:srgbClr val="FFFFFF"/>
                </a:solidFill>
                <a:latin typeface="Arial"/>
                <a:ea typeface="SimSun" charset="0"/>
                <a:cs typeface="Arial"/>
              </a:rPr>
              <a:t> E-</a:t>
            </a:r>
            <a:r>
              <a:rPr lang="en-US" altLang="zh-CN" b="1" i="1" dirty="0" err="1">
                <a:solidFill>
                  <a:srgbClr val="FFFFFF"/>
                </a:solidFill>
                <a:latin typeface="Arial"/>
                <a:ea typeface="SimSun" charset="0"/>
                <a:cs typeface="Arial"/>
              </a:rPr>
              <a:t>xơ</a:t>
            </a:r>
            <a:r>
              <a:rPr lang="en-US" altLang="zh-CN" b="1" i="1" dirty="0">
                <a:solidFill>
                  <a:srgbClr val="FFFFFF"/>
                </a:solidFill>
                <a:latin typeface="Arial"/>
                <a:ea typeface="SimSun" charset="0"/>
                <a:cs typeface="Arial"/>
              </a:rPr>
              <a:t>-</a:t>
            </a:r>
            <a:r>
              <a:rPr lang="en-US" altLang="zh-CN" b="1" i="1" dirty="0" err="1">
                <a:solidFill>
                  <a:srgbClr val="FFFFFF"/>
                </a:solidFill>
                <a:latin typeface="Arial"/>
                <a:ea typeface="SimSun" charset="0"/>
                <a:cs typeface="Arial"/>
              </a:rPr>
              <a:t>ra</a:t>
            </a:r>
            <a:r>
              <a:rPr lang="en-US" altLang="zh-CN" b="1" i="1" dirty="0">
                <a:solidFill>
                  <a:srgbClr val="FFFFFF"/>
                </a:solidFill>
                <a:latin typeface="Arial"/>
                <a:ea typeface="SimSun" charset="0"/>
                <a:cs typeface="Arial"/>
              </a:rPr>
              <a:t> 2 </a:t>
            </a:r>
            <a:r>
              <a:rPr lang="en-US" altLang="zh-CN" b="1" i="1" dirty="0" err="1">
                <a:solidFill>
                  <a:srgbClr val="FFFFFF"/>
                </a:solidFill>
                <a:latin typeface="Arial"/>
                <a:ea typeface="SimSun" charset="0"/>
                <a:cs typeface="Arial"/>
              </a:rPr>
              <a:t>trong</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Nê</a:t>
            </a:r>
            <a:r>
              <a:rPr lang="en-US" altLang="zh-CN" b="1" i="1" dirty="0">
                <a:solidFill>
                  <a:srgbClr val="FFFFFF"/>
                </a:solidFill>
                <a:latin typeface="Arial"/>
                <a:ea typeface="SimSun" charset="0"/>
                <a:cs typeface="Arial"/>
              </a:rPr>
              <a:t>-</a:t>
            </a:r>
            <a:r>
              <a:rPr lang="en-US" altLang="zh-CN" b="1" i="1" dirty="0" err="1">
                <a:solidFill>
                  <a:srgbClr val="FFFFFF"/>
                </a:solidFill>
                <a:latin typeface="Arial"/>
                <a:ea typeface="SimSun" charset="0"/>
                <a:cs typeface="Arial"/>
              </a:rPr>
              <a:t>hê</a:t>
            </a:r>
            <a:r>
              <a:rPr lang="en-US" altLang="zh-CN" b="1" i="1" dirty="0">
                <a:solidFill>
                  <a:srgbClr val="FFFFFF"/>
                </a:solidFill>
                <a:latin typeface="Arial"/>
                <a:ea typeface="SimSun" charset="0"/>
                <a:cs typeface="Arial"/>
              </a:rPr>
              <a:t>-mi 7 </a:t>
            </a:r>
            <a:r>
              <a:rPr lang="en-US" altLang="zh-CN" b="1" i="1" dirty="0" err="1">
                <a:solidFill>
                  <a:srgbClr val="FFFFFF"/>
                </a:solidFill>
                <a:latin typeface="Arial"/>
                <a:ea typeface="SimSun" charset="0"/>
                <a:cs typeface="Arial"/>
              </a:rPr>
              <a:t>có</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thế</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chỉ</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ra</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rằng</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hai</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sách</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này</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nguyên</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là</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hai</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tác</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phẩm</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riêng</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biệt</a:t>
            </a:r>
            <a:r>
              <a:rPr lang="en-US" altLang="zh-CN" b="1" i="1" dirty="0">
                <a:solidFill>
                  <a:srgbClr val="FFFFFF"/>
                </a:solidFill>
                <a:latin typeface="Arial"/>
                <a:ea typeface="SimSun" charset="0"/>
                <a:cs typeface="Arial"/>
              </a:rPr>
              <a:t>.  </a:t>
            </a:r>
          </a:p>
          <a:p>
            <a:pPr marL="342900" indent="-342900">
              <a:spcBef>
                <a:spcPct val="20000"/>
              </a:spcBef>
              <a:buClr>
                <a:srgbClr val="FFFFFF"/>
              </a:buClr>
              <a:buSzPct val="80000"/>
              <a:buFont typeface="Wingdings" charset="0"/>
              <a:buChar char="Ü"/>
            </a:pPr>
            <a:r>
              <a:rPr lang="en-US" altLang="zh-CN" b="1" i="1" dirty="0">
                <a:solidFill>
                  <a:srgbClr val="FFFFFF"/>
                </a:solidFill>
                <a:latin typeface="Arial"/>
                <a:ea typeface="SimSun" charset="0"/>
                <a:cs typeface="Arial"/>
              </a:rPr>
              <a:t>E-</a:t>
            </a:r>
            <a:r>
              <a:rPr lang="en-US" altLang="zh-CN" b="1" i="1" dirty="0" err="1">
                <a:solidFill>
                  <a:srgbClr val="FFFFFF"/>
                </a:solidFill>
                <a:latin typeface="Arial"/>
                <a:ea typeface="SimSun" charset="0"/>
                <a:cs typeface="Arial"/>
              </a:rPr>
              <a:t>xơ</a:t>
            </a:r>
            <a:r>
              <a:rPr lang="en-US" altLang="zh-CN" b="1" i="1" dirty="0">
                <a:solidFill>
                  <a:srgbClr val="FFFFFF"/>
                </a:solidFill>
                <a:latin typeface="Arial"/>
                <a:ea typeface="SimSun" charset="0"/>
                <a:cs typeface="Arial"/>
              </a:rPr>
              <a:t>-</a:t>
            </a:r>
            <a:r>
              <a:rPr lang="en-US" altLang="zh-CN" b="1" i="1" dirty="0" err="1">
                <a:solidFill>
                  <a:srgbClr val="FFFFFF"/>
                </a:solidFill>
                <a:latin typeface="Arial"/>
                <a:ea typeface="SimSun" charset="0"/>
                <a:cs typeface="Arial"/>
              </a:rPr>
              <a:t>ra</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có</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nghĩa</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là</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giúp</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đỡ</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cứu</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giúp</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trợ</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giúp</a:t>
            </a:r>
            <a:r>
              <a:rPr lang="en-US" altLang="zh-CN" b="1" i="1" dirty="0">
                <a:solidFill>
                  <a:srgbClr val="FFFFFF"/>
                </a:solidFill>
                <a:latin typeface="Arial"/>
                <a:ea typeface="SimSun" charset="0"/>
                <a:cs typeface="Arial"/>
              </a:rPr>
              <a:t>" &amp; </a:t>
            </a:r>
            <a:r>
              <a:rPr lang="en-US" altLang="zh-CN" b="1" i="1" dirty="0" err="1">
                <a:solidFill>
                  <a:srgbClr val="FFFFFF"/>
                </a:solidFill>
                <a:latin typeface="Arial"/>
                <a:ea typeface="SimSun" charset="0"/>
                <a:cs typeface="Arial"/>
              </a:rPr>
              <a:t>Nê</a:t>
            </a:r>
            <a:r>
              <a:rPr lang="en-US" altLang="zh-CN" b="1" i="1" dirty="0">
                <a:solidFill>
                  <a:srgbClr val="FFFFFF"/>
                </a:solidFill>
                <a:latin typeface="Arial"/>
                <a:ea typeface="SimSun" charset="0"/>
                <a:cs typeface="Arial"/>
              </a:rPr>
              <a:t>-</a:t>
            </a:r>
            <a:r>
              <a:rPr lang="en-US" altLang="zh-CN" b="1" i="1" dirty="0" err="1">
                <a:solidFill>
                  <a:srgbClr val="FFFFFF"/>
                </a:solidFill>
                <a:latin typeface="Arial"/>
                <a:ea typeface="SimSun" charset="0"/>
                <a:cs typeface="Arial"/>
              </a:rPr>
              <a:t>hê</a:t>
            </a:r>
            <a:r>
              <a:rPr lang="en-US" altLang="zh-CN" b="1" i="1" dirty="0">
                <a:solidFill>
                  <a:srgbClr val="FFFFFF"/>
                </a:solidFill>
                <a:latin typeface="Arial"/>
                <a:ea typeface="SimSun" charset="0"/>
                <a:cs typeface="Arial"/>
              </a:rPr>
              <a:t>-mi </a:t>
            </a:r>
            <a:r>
              <a:rPr lang="en-US" altLang="zh-CN" b="1" i="1" dirty="0" err="1">
                <a:solidFill>
                  <a:srgbClr val="FFFFFF"/>
                </a:solidFill>
                <a:latin typeface="Arial"/>
                <a:ea typeface="SimSun" charset="0"/>
                <a:cs typeface="Arial"/>
              </a:rPr>
              <a:t>nghĩa</a:t>
            </a:r>
            <a:r>
              <a:rPr lang="en-US" altLang="zh-CN" b="1" i="1" dirty="0">
                <a:solidFill>
                  <a:srgbClr val="FFFFFF"/>
                </a:solidFill>
                <a:latin typeface="Arial"/>
                <a:ea typeface="SimSun" charset="0"/>
                <a:cs typeface="Arial"/>
              </a:rPr>
              <a:t> </a:t>
            </a:r>
            <a:r>
              <a:rPr lang="en-US" altLang="zh-CN" b="1" i="1" dirty="0" err="1">
                <a:solidFill>
                  <a:srgbClr val="FFFFFF"/>
                </a:solidFill>
                <a:latin typeface="Arial"/>
                <a:ea typeface="SimSun" charset="0"/>
                <a:cs typeface="Arial"/>
              </a:rPr>
              <a:t>là</a:t>
            </a:r>
            <a:r>
              <a:rPr lang="en-US" altLang="zh-CN" b="1" i="1" dirty="0">
                <a:solidFill>
                  <a:srgbClr val="FFFFFF"/>
                </a:solidFill>
                <a:latin typeface="Arial"/>
                <a:ea typeface="SimSun" charset="0"/>
                <a:cs typeface="Arial"/>
              </a:rPr>
              <a:t> "Yahweh an </a:t>
            </a:r>
            <a:r>
              <a:rPr lang="en-US" altLang="zh-CN" b="1" i="1" dirty="0" err="1">
                <a:solidFill>
                  <a:srgbClr val="FFFFFF"/>
                </a:solidFill>
                <a:latin typeface="Arial"/>
                <a:ea typeface="SimSun" charset="0"/>
                <a:cs typeface="Arial"/>
              </a:rPr>
              <a:t>ủi</a:t>
            </a:r>
            <a:r>
              <a:rPr lang="en-US" altLang="zh-CN" b="1" i="1" dirty="0">
                <a:solidFill>
                  <a:srgbClr val="FFFFFF"/>
                </a:solidFill>
                <a:latin typeface="Arial"/>
                <a:ea typeface="SimSun" charset="0"/>
                <a:cs typeface="Arial"/>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 calcmode="lin" valueType="num">
                                      <p:cBhvr additive="base">
                                        <p:cTn id="7" dur="500" fill="hold"/>
                                        <p:tgtEl>
                                          <p:spTgt spid="225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3">
                                            <p:txEl>
                                              <p:pRg st="1" end="1"/>
                                            </p:txEl>
                                          </p:spTgt>
                                        </p:tgtEl>
                                        <p:attrNameLst>
                                          <p:attrName>style.visibility</p:attrName>
                                        </p:attrNameLst>
                                      </p:cBhvr>
                                      <p:to>
                                        <p:strVal val="visible"/>
                                      </p:to>
                                    </p:set>
                                    <p:anim calcmode="lin" valueType="num">
                                      <p:cBhvr additive="base">
                                        <p:cTn id="13" dur="500" fill="hold"/>
                                        <p:tgtEl>
                                          <p:spTgt spid="2253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3">
                                            <p:txEl>
                                              <p:pRg st="2" end="2"/>
                                            </p:txEl>
                                          </p:spTgt>
                                        </p:tgtEl>
                                        <p:attrNameLst>
                                          <p:attrName>style.visibility</p:attrName>
                                        </p:attrNameLst>
                                      </p:cBhvr>
                                      <p:to>
                                        <p:strVal val="visible"/>
                                      </p:to>
                                    </p:set>
                                    <p:anim calcmode="lin" valueType="num">
                                      <p:cBhvr additive="base">
                                        <p:cTn id="19" dur="500" fill="hold"/>
                                        <p:tgtEl>
                                          <p:spTgt spid="2253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3">
                                            <p:txEl>
                                              <p:pRg st="3" end="3"/>
                                            </p:txEl>
                                          </p:spTgt>
                                        </p:tgtEl>
                                        <p:attrNameLst>
                                          <p:attrName>style.visibility</p:attrName>
                                        </p:attrNameLst>
                                      </p:cBhvr>
                                      <p:to>
                                        <p:strVal val="visible"/>
                                      </p:to>
                                    </p:set>
                                    <p:anim calcmode="lin" valueType="num">
                                      <p:cBhvr additive="base">
                                        <p:cTn id="25" dur="500" fill="hold"/>
                                        <p:tgtEl>
                                          <p:spTgt spid="2253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49155" name="Text Box 3"/>
          <p:cNvSpPr txBox="1">
            <a:spLocks noChangeArrowheads="1"/>
          </p:cNvSpPr>
          <p:nvPr/>
        </p:nvSpPr>
        <p:spPr bwMode="auto">
          <a:xfrm>
            <a:off x="61722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latin typeface="Times New Roman" pitchFamily="18" charset="0"/>
                <a:ea typeface="+mn-ea"/>
              </a:rPr>
              <a:t> 650</a:t>
            </a:r>
          </a:p>
        </p:txBody>
      </p:sp>
      <p:sp>
        <p:nvSpPr>
          <p:cNvPr id="49156" name="Text Box 4"/>
          <p:cNvSpPr txBox="1">
            <a:spLocks noChangeArrowheads="1"/>
          </p:cNvSpPr>
          <p:nvPr/>
        </p:nvSpPr>
        <p:spPr bwMode="auto">
          <a:xfrm>
            <a:off x="5343525" y="4067175"/>
            <a:ext cx="600075"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latin typeface="Times New Roman" pitchFamily="18" charset="0"/>
                <a:ea typeface="+mn-ea"/>
              </a:rPr>
              <a:t>   7 0 0 </a:t>
            </a:r>
          </a:p>
        </p:txBody>
      </p:sp>
      <p:sp>
        <p:nvSpPr>
          <p:cNvPr id="49157" name="Text Box 5"/>
          <p:cNvSpPr txBox="1">
            <a:spLocks noChangeArrowheads="1"/>
          </p:cNvSpPr>
          <p:nvPr/>
        </p:nvSpPr>
        <p:spPr bwMode="auto">
          <a:xfrm>
            <a:off x="41148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latin typeface="Times New Roman" pitchFamily="18" charset="0"/>
                <a:ea typeface="+mn-ea"/>
              </a:rPr>
              <a:t> 800</a:t>
            </a:r>
          </a:p>
        </p:txBody>
      </p:sp>
      <p:sp>
        <p:nvSpPr>
          <p:cNvPr id="49158" name="Text Box 6"/>
          <p:cNvSpPr txBox="1">
            <a:spLocks noChangeArrowheads="1"/>
          </p:cNvSpPr>
          <p:nvPr/>
        </p:nvSpPr>
        <p:spPr bwMode="auto">
          <a:xfrm>
            <a:off x="27432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latin typeface="Times New Roman" pitchFamily="18" charset="0"/>
                <a:ea typeface="+mn-ea"/>
              </a:rPr>
              <a:t> 900</a:t>
            </a:r>
          </a:p>
        </p:txBody>
      </p:sp>
      <p:sp>
        <p:nvSpPr>
          <p:cNvPr id="49159" name="Text Box 7"/>
          <p:cNvSpPr txBox="1">
            <a:spLocks noChangeArrowheads="1"/>
          </p:cNvSpPr>
          <p:nvPr/>
        </p:nvSpPr>
        <p:spPr bwMode="auto">
          <a:xfrm>
            <a:off x="20574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latin typeface="Times New Roman" pitchFamily="18" charset="0"/>
                <a:ea typeface="+mn-ea"/>
              </a:rPr>
              <a:t> 950</a:t>
            </a:r>
          </a:p>
        </p:txBody>
      </p:sp>
      <p:sp>
        <p:nvSpPr>
          <p:cNvPr id="49160" name="Text Box 8"/>
          <p:cNvSpPr txBox="1">
            <a:spLocks noChangeArrowheads="1"/>
          </p:cNvSpPr>
          <p:nvPr/>
        </p:nvSpPr>
        <p:spPr bwMode="auto">
          <a:xfrm>
            <a:off x="13716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latin typeface="Times New Roman" pitchFamily="18" charset="0"/>
                <a:ea typeface="+mn-ea"/>
              </a:rPr>
              <a:t>1000</a:t>
            </a:r>
          </a:p>
        </p:txBody>
      </p:sp>
      <p:sp>
        <p:nvSpPr>
          <p:cNvPr id="49161" name="Text Box 9"/>
          <p:cNvSpPr txBox="1">
            <a:spLocks noChangeArrowheads="1"/>
          </p:cNvSpPr>
          <p:nvPr/>
        </p:nvSpPr>
        <p:spPr bwMode="auto">
          <a:xfrm>
            <a:off x="68580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latin typeface="Times New Roman" pitchFamily="18" charset="0"/>
                <a:ea typeface="+mn-ea"/>
              </a:rPr>
              <a:t> 600</a:t>
            </a:r>
          </a:p>
        </p:txBody>
      </p:sp>
      <p:sp>
        <p:nvSpPr>
          <p:cNvPr id="49162" name="Text Box 10"/>
          <p:cNvSpPr txBox="1">
            <a:spLocks noChangeArrowheads="1"/>
          </p:cNvSpPr>
          <p:nvPr/>
        </p:nvSpPr>
        <p:spPr bwMode="auto">
          <a:xfrm>
            <a:off x="81534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latin typeface="Times New Roman" pitchFamily="18" charset="0"/>
                <a:ea typeface="+mn-ea"/>
              </a:rPr>
              <a:t> 500</a:t>
            </a:r>
          </a:p>
        </p:txBody>
      </p:sp>
      <p:grpSp>
        <p:nvGrpSpPr>
          <p:cNvPr id="7179" name="Group 11"/>
          <p:cNvGrpSpPr>
            <a:grpSpLocks/>
          </p:cNvGrpSpPr>
          <p:nvPr/>
        </p:nvGrpSpPr>
        <p:grpSpPr bwMode="auto">
          <a:xfrm>
            <a:off x="66675" y="3044825"/>
            <a:ext cx="9534525" cy="844550"/>
            <a:chOff x="42" y="1918"/>
            <a:chExt cx="6006" cy="532"/>
          </a:xfrm>
        </p:grpSpPr>
        <p:grpSp>
          <p:nvGrpSpPr>
            <p:cNvPr id="7199" name="Group 12"/>
            <p:cNvGrpSpPr>
              <a:grpSpLocks/>
            </p:cNvGrpSpPr>
            <p:nvPr/>
          </p:nvGrpSpPr>
          <p:grpSpPr bwMode="auto">
            <a:xfrm>
              <a:off x="96" y="1918"/>
              <a:ext cx="1296" cy="530"/>
              <a:chOff x="96" y="1918"/>
              <a:chExt cx="1296" cy="530"/>
            </a:xfrm>
          </p:grpSpPr>
          <p:sp>
            <p:nvSpPr>
              <p:cNvPr id="49165"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49166"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49167"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49168"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grpSp>
        <p:grpSp>
          <p:nvGrpSpPr>
            <p:cNvPr id="7200" name="Group 17"/>
            <p:cNvGrpSpPr>
              <a:grpSpLocks/>
            </p:cNvGrpSpPr>
            <p:nvPr/>
          </p:nvGrpSpPr>
          <p:grpSpPr bwMode="auto">
            <a:xfrm>
              <a:off x="1824" y="1920"/>
              <a:ext cx="1296" cy="530"/>
              <a:chOff x="96" y="1918"/>
              <a:chExt cx="1296" cy="530"/>
            </a:xfrm>
          </p:grpSpPr>
          <p:sp>
            <p:nvSpPr>
              <p:cNvPr id="49170"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49171"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49172"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49173"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grpSp>
        <p:grpSp>
          <p:nvGrpSpPr>
            <p:cNvPr id="7201" name="Group 22"/>
            <p:cNvGrpSpPr>
              <a:grpSpLocks/>
            </p:cNvGrpSpPr>
            <p:nvPr/>
          </p:nvGrpSpPr>
          <p:grpSpPr bwMode="auto">
            <a:xfrm>
              <a:off x="3552" y="1920"/>
              <a:ext cx="1296" cy="530"/>
              <a:chOff x="96" y="1918"/>
              <a:chExt cx="1296" cy="530"/>
            </a:xfrm>
          </p:grpSpPr>
          <p:sp>
            <p:nvSpPr>
              <p:cNvPr id="49175"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49176"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49177"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49178"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grpSp>
        <p:sp>
          <p:nvSpPr>
            <p:cNvPr id="49179"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49180"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49181"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grpSp>
      <p:sp>
        <p:nvSpPr>
          <p:cNvPr id="49182" name="Text Box 30"/>
          <p:cNvSpPr txBox="1">
            <a:spLocks noChangeArrowheads="1"/>
          </p:cNvSpPr>
          <p:nvPr/>
        </p:nvSpPr>
        <p:spPr bwMode="auto">
          <a:xfrm>
            <a:off x="75438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latin typeface="Times New Roman" pitchFamily="18" charset="0"/>
                <a:ea typeface="+mn-ea"/>
              </a:rPr>
              <a:t> 550</a:t>
            </a:r>
          </a:p>
        </p:txBody>
      </p:sp>
      <p:sp>
        <p:nvSpPr>
          <p:cNvPr id="49183" name="Text Box 31"/>
          <p:cNvSpPr txBox="1">
            <a:spLocks noChangeArrowheads="1"/>
          </p:cNvSpPr>
          <p:nvPr/>
        </p:nvSpPr>
        <p:spPr bwMode="auto">
          <a:xfrm>
            <a:off x="4724400" y="4067175"/>
            <a:ext cx="600075"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latin typeface="Times New Roman" pitchFamily="18" charset="0"/>
                <a:ea typeface="+mn-ea"/>
              </a:rPr>
              <a:t>   7 5 0 </a:t>
            </a:r>
          </a:p>
        </p:txBody>
      </p:sp>
      <p:sp>
        <p:nvSpPr>
          <p:cNvPr id="49184" name="Text Box 32"/>
          <p:cNvSpPr txBox="1">
            <a:spLocks noChangeArrowheads="1"/>
          </p:cNvSpPr>
          <p:nvPr/>
        </p:nvSpPr>
        <p:spPr bwMode="auto">
          <a:xfrm>
            <a:off x="34290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latin typeface="Times New Roman" pitchFamily="18" charset="0"/>
                <a:ea typeface="+mn-ea"/>
              </a:rPr>
              <a:t> 850</a:t>
            </a:r>
          </a:p>
        </p:txBody>
      </p:sp>
      <p:sp>
        <p:nvSpPr>
          <p:cNvPr id="49185" name="Text Box 33"/>
          <p:cNvSpPr txBox="1">
            <a:spLocks noChangeArrowheads="1"/>
          </p:cNvSpPr>
          <p:nvPr/>
        </p:nvSpPr>
        <p:spPr bwMode="auto">
          <a:xfrm>
            <a:off x="6858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latin typeface="Times New Roman" pitchFamily="18" charset="0"/>
                <a:ea typeface="+mn-ea"/>
              </a:rPr>
              <a:t>1050</a:t>
            </a:r>
          </a:p>
        </p:txBody>
      </p:sp>
      <p:sp>
        <p:nvSpPr>
          <p:cNvPr id="49186" name="Text Box 34"/>
          <p:cNvSpPr txBox="1">
            <a:spLocks noChangeArrowheads="1"/>
          </p:cNvSpPr>
          <p:nvPr/>
        </p:nvSpPr>
        <p:spPr bwMode="auto">
          <a:xfrm>
            <a:off x="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latin typeface="Times New Roman" pitchFamily="18" charset="0"/>
                <a:ea typeface="+mn-ea"/>
              </a:rPr>
              <a:t>1100</a:t>
            </a:r>
          </a:p>
        </p:txBody>
      </p:sp>
      <p:sp>
        <p:nvSpPr>
          <p:cNvPr id="49187" name="Text Box 35"/>
          <p:cNvSpPr txBox="1">
            <a:spLocks noChangeArrowheads="1"/>
          </p:cNvSpPr>
          <p:nvPr/>
        </p:nvSpPr>
        <p:spPr bwMode="auto">
          <a:xfrm>
            <a:off x="87630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latin typeface="Times New Roman" pitchFamily="18" charset="0"/>
                <a:ea typeface="+mn-ea"/>
              </a:rPr>
              <a:t> 450</a:t>
            </a:r>
          </a:p>
        </p:txBody>
      </p:sp>
      <p:sp>
        <p:nvSpPr>
          <p:cNvPr id="49188" name="Text Box 36"/>
          <p:cNvSpPr txBox="1">
            <a:spLocks noChangeArrowheads="1"/>
          </p:cNvSpPr>
          <p:nvPr/>
        </p:nvSpPr>
        <p:spPr bwMode="auto">
          <a:xfrm>
            <a:off x="304800" y="838200"/>
            <a:ext cx="2514600" cy="1708150"/>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00FFFF"/>
                </a:solidFill>
              </a:rPr>
              <a:t>Vương quốc thống nhất</a:t>
            </a:r>
          </a:p>
          <a:p>
            <a:pPr algn="ctr" eaLnBrk="1" hangingPunct="1">
              <a:spcBef>
                <a:spcPct val="50000"/>
              </a:spcBef>
            </a:pPr>
            <a:r>
              <a:rPr lang="en-US" sz="2800" b="1">
                <a:solidFill>
                  <a:srgbClr val="00FFFF"/>
                </a:solidFill>
              </a:rPr>
              <a:t>1050-930</a:t>
            </a:r>
          </a:p>
        </p:txBody>
      </p:sp>
      <p:sp>
        <p:nvSpPr>
          <p:cNvPr id="49189" name="Text Box 37"/>
          <p:cNvSpPr txBox="1">
            <a:spLocks noChangeArrowheads="1"/>
          </p:cNvSpPr>
          <p:nvPr/>
        </p:nvSpPr>
        <p:spPr bwMode="auto">
          <a:xfrm>
            <a:off x="2590800" y="838200"/>
            <a:ext cx="2514600" cy="1708150"/>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FFFF00"/>
                </a:solidFill>
              </a:rPr>
              <a:t>Vương quốc phân chia</a:t>
            </a:r>
          </a:p>
          <a:p>
            <a:pPr algn="ctr" eaLnBrk="1" hangingPunct="1">
              <a:spcBef>
                <a:spcPct val="50000"/>
              </a:spcBef>
            </a:pPr>
            <a:r>
              <a:rPr lang="en-US" sz="2800" b="1">
                <a:solidFill>
                  <a:srgbClr val="FFFF00"/>
                </a:solidFill>
              </a:rPr>
              <a:t>930-722</a:t>
            </a:r>
          </a:p>
        </p:txBody>
      </p:sp>
      <p:sp>
        <p:nvSpPr>
          <p:cNvPr id="49190" name="Text Box 38"/>
          <p:cNvSpPr txBox="1">
            <a:spLocks noChangeArrowheads="1"/>
          </p:cNvSpPr>
          <p:nvPr/>
        </p:nvSpPr>
        <p:spPr bwMode="auto">
          <a:xfrm>
            <a:off x="5029200" y="838200"/>
            <a:ext cx="2514600" cy="1708150"/>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FF99FF"/>
                </a:solidFill>
              </a:rPr>
              <a:t>Vương quốc đơn độc</a:t>
            </a:r>
          </a:p>
          <a:p>
            <a:pPr algn="ctr" eaLnBrk="1" hangingPunct="1">
              <a:spcBef>
                <a:spcPct val="50000"/>
              </a:spcBef>
            </a:pPr>
            <a:r>
              <a:rPr lang="en-US" sz="2800" b="1">
                <a:solidFill>
                  <a:srgbClr val="FF99FF"/>
                </a:solidFill>
              </a:rPr>
              <a:t>722-586</a:t>
            </a:r>
          </a:p>
        </p:txBody>
      </p:sp>
      <p:sp>
        <p:nvSpPr>
          <p:cNvPr id="49191" name="Text Box 39"/>
          <p:cNvSpPr txBox="1">
            <a:spLocks noChangeArrowheads="1"/>
          </p:cNvSpPr>
          <p:nvPr/>
        </p:nvSpPr>
        <p:spPr bwMode="auto">
          <a:xfrm>
            <a:off x="5867400" y="6172200"/>
            <a:ext cx="3048000" cy="579438"/>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66FF66"/>
                </a:solidFill>
              </a:rPr>
              <a:t>Lưu đày  </a:t>
            </a:r>
            <a:r>
              <a:rPr lang="en-US" sz="2800" b="1">
                <a:solidFill>
                  <a:srgbClr val="66FF66"/>
                </a:solidFill>
              </a:rPr>
              <a:t>605-536</a:t>
            </a:r>
          </a:p>
        </p:txBody>
      </p:sp>
      <p:sp>
        <p:nvSpPr>
          <p:cNvPr id="7190" name="AutoShape 40"/>
          <p:cNvSpPr>
            <a:spLocks noChangeArrowheads="1"/>
          </p:cNvSpPr>
          <p:nvPr/>
        </p:nvSpPr>
        <p:spPr bwMode="auto">
          <a:xfrm>
            <a:off x="7162800" y="3505200"/>
            <a:ext cx="609600" cy="2590800"/>
          </a:xfrm>
          <a:prstGeom prst="upArrow">
            <a:avLst>
              <a:gd name="adj1" fmla="val 50000"/>
              <a:gd name="adj2" fmla="val 106250"/>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193" name="Text Box 41"/>
          <p:cNvSpPr txBox="1">
            <a:spLocks noChangeArrowheads="1"/>
          </p:cNvSpPr>
          <p:nvPr/>
        </p:nvSpPr>
        <p:spPr bwMode="auto">
          <a:xfrm>
            <a:off x="7010400" y="838200"/>
            <a:ext cx="2514600" cy="2439988"/>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FFCC00"/>
                </a:solidFill>
              </a:rPr>
              <a:t>Hậu -        lưu đày </a:t>
            </a:r>
          </a:p>
          <a:p>
            <a:pPr algn="ctr" eaLnBrk="1" hangingPunct="1">
              <a:spcBef>
                <a:spcPct val="50000"/>
              </a:spcBef>
            </a:pPr>
            <a:r>
              <a:rPr lang="en-US" sz="2800" b="1">
                <a:solidFill>
                  <a:srgbClr val="FFCC00"/>
                </a:solidFill>
              </a:rPr>
              <a:t>536-425</a:t>
            </a:r>
          </a:p>
          <a:p>
            <a:pPr algn="ctr" eaLnBrk="1" hangingPunct="1">
              <a:spcBef>
                <a:spcPct val="50000"/>
              </a:spcBef>
            </a:pPr>
            <a:endParaRPr lang="en-US" sz="3200" b="1">
              <a:solidFill>
                <a:srgbClr val="FFCC00"/>
              </a:solidFill>
            </a:endParaRPr>
          </a:p>
        </p:txBody>
      </p:sp>
      <p:sp>
        <p:nvSpPr>
          <p:cNvPr id="49194" name="AutoShape 42"/>
          <p:cNvSpPr>
            <a:spLocks noChangeArrowheads="1"/>
          </p:cNvSpPr>
          <p:nvPr/>
        </p:nvSpPr>
        <p:spPr bwMode="auto">
          <a:xfrm>
            <a:off x="793750" y="3276600"/>
            <a:ext cx="1720850" cy="457200"/>
          </a:xfrm>
          <a:prstGeom prst="rightArrow">
            <a:avLst>
              <a:gd name="adj1" fmla="val 50000"/>
              <a:gd name="adj2" fmla="val 94097"/>
            </a:avLst>
          </a:prstGeom>
          <a:solidFill>
            <a:srgbClr val="00FFFF"/>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49195" name="AutoShape 43"/>
          <p:cNvSpPr>
            <a:spLocks noChangeArrowheads="1"/>
          </p:cNvSpPr>
          <p:nvPr/>
        </p:nvSpPr>
        <p:spPr bwMode="auto">
          <a:xfrm>
            <a:off x="2514600" y="3276600"/>
            <a:ext cx="2895600" cy="457200"/>
          </a:xfrm>
          <a:prstGeom prst="rightArrow">
            <a:avLst>
              <a:gd name="adj1" fmla="val 50000"/>
              <a:gd name="adj2" fmla="val 158333"/>
            </a:avLst>
          </a:prstGeom>
          <a:solidFill>
            <a:srgbClr val="FFFF00"/>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49196" name="AutoShape 44"/>
          <p:cNvSpPr>
            <a:spLocks noChangeArrowheads="1"/>
          </p:cNvSpPr>
          <p:nvPr/>
        </p:nvSpPr>
        <p:spPr bwMode="auto">
          <a:xfrm>
            <a:off x="5410200" y="3276600"/>
            <a:ext cx="1828800" cy="457200"/>
          </a:xfrm>
          <a:prstGeom prst="rightArrow">
            <a:avLst>
              <a:gd name="adj1" fmla="val 50000"/>
              <a:gd name="adj2" fmla="val 100000"/>
            </a:avLst>
          </a:prstGeom>
          <a:solidFill>
            <a:srgbClr val="FF99FF"/>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49197" name="AutoShape 45"/>
          <p:cNvSpPr>
            <a:spLocks noChangeArrowheads="1"/>
          </p:cNvSpPr>
          <p:nvPr/>
        </p:nvSpPr>
        <p:spPr bwMode="auto">
          <a:xfrm>
            <a:off x="7867650" y="3276600"/>
            <a:ext cx="1352550" cy="457200"/>
          </a:xfrm>
          <a:prstGeom prst="rightArrow">
            <a:avLst>
              <a:gd name="adj1" fmla="val 50000"/>
              <a:gd name="adj2" fmla="val 73958"/>
            </a:avLst>
          </a:prstGeom>
          <a:solidFill>
            <a:srgbClr val="FFCC00"/>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49198" name="Text Box 46"/>
          <p:cNvSpPr txBox="1">
            <a:spLocks noChangeArrowheads="1"/>
          </p:cNvSpPr>
          <p:nvPr/>
        </p:nvSpPr>
        <p:spPr bwMode="auto">
          <a:xfrm>
            <a:off x="5257800" y="76200"/>
            <a:ext cx="4724400" cy="57943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200" b="1">
                <a:solidFill>
                  <a:srgbClr val="FFCC00"/>
                </a:solidFill>
                <a:latin typeface="Times New Roman" pitchFamily="18" charset="0"/>
                <a:ea typeface="+mn-ea"/>
              </a:rPr>
              <a:t>E-xơ-ra  -  Nê-hê-mi</a:t>
            </a:r>
          </a:p>
        </p:txBody>
      </p:sp>
      <p:sp>
        <p:nvSpPr>
          <p:cNvPr id="49199" name="Line 47"/>
          <p:cNvSpPr>
            <a:spLocks noChangeShapeType="1"/>
          </p:cNvSpPr>
          <p:nvPr/>
        </p:nvSpPr>
        <p:spPr bwMode="auto">
          <a:xfrm>
            <a:off x="7924800" y="762000"/>
            <a:ext cx="1143000" cy="0"/>
          </a:xfrm>
          <a:prstGeom prst="line">
            <a:avLst/>
          </a:prstGeom>
          <a:noFill/>
          <a:ln w="76200">
            <a:solidFill>
              <a:srgbClr val="FFCC00"/>
            </a:solidFill>
            <a:round/>
            <a:headEnd type="triangle" w="med" len="med"/>
            <a:tailEnd type="triangle" w="med" len="me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49200" name="Rectangle 48"/>
          <p:cNvSpPr>
            <a:spLocks noGrp="1" noChangeArrowheads="1"/>
          </p:cNvSpPr>
          <p:nvPr>
            <p:ph type="title" idx="4294967295"/>
          </p:nvPr>
        </p:nvSpPr>
        <p:spPr>
          <a:xfrm>
            <a:off x="0" y="0"/>
            <a:ext cx="3124200" cy="609600"/>
          </a:xfrm>
        </p:spPr>
        <p:txBody>
          <a:bodyPr/>
          <a:lstStyle/>
          <a:p>
            <a:pPr eaLnBrk="1" hangingPunct="1"/>
            <a:r>
              <a:rPr lang="en-US" sz="2800" b="1">
                <a:latin typeface="Tahoma" charset="0"/>
              </a:rPr>
              <a:t>Dòng thời gian</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49198"/>
                                        </p:tgtEl>
                                        <p:attrNameLst>
                                          <p:attrName>style.visibility</p:attrName>
                                        </p:attrNameLst>
                                      </p:cBhvr>
                                      <p:to>
                                        <p:strVal val="visible"/>
                                      </p:to>
                                    </p:set>
                                    <p:animEffect transition="in" filter="dissolve">
                                      <p:cBhvr>
                                        <p:cTn id="7" dur="500"/>
                                        <p:tgtEl>
                                          <p:spTgt spid="49198"/>
                                        </p:tgtEl>
                                      </p:cBhvr>
                                    </p:animEffect>
                                  </p:childTnLst>
                                </p:cTn>
                              </p:par>
                            </p:childTnLst>
                          </p:cTn>
                        </p:par>
                        <p:par>
                          <p:cTn id="8" fill="hold" nodeType="afterGroup">
                            <p:stCondLst>
                              <p:cond delay="2500"/>
                            </p:stCondLst>
                            <p:childTnLst>
                              <p:par>
                                <p:cTn id="9" presetID="22" presetClass="entr" presetSubtype="8" fill="hold" nodeType="afterEffect">
                                  <p:stCondLst>
                                    <p:cond delay="2000"/>
                                  </p:stCondLst>
                                  <p:childTnLst>
                                    <p:set>
                                      <p:cBhvr>
                                        <p:cTn id="10" dur="1" fill="hold">
                                          <p:stCondLst>
                                            <p:cond delay="0"/>
                                          </p:stCondLst>
                                        </p:cTn>
                                        <p:tgtEl>
                                          <p:spTgt spid="49199"/>
                                        </p:tgtEl>
                                        <p:attrNameLst>
                                          <p:attrName>style.visibility</p:attrName>
                                        </p:attrNameLst>
                                      </p:cBhvr>
                                      <p:to>
                                        <p:strVal val="visible"/>
                                      </p:to>
                                    </p:set>
                                    <p:animEffect transition="in" filter="wipe(left)">
                                      <p:cBhvr>
                                        <p:cTn id="11" dur="500"/>
                                        <p:tgtEl>
                                          <p:spTgt spid="49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773363" y="152400"/>
            <a:ext cx="3627437" cy="685800"/>
          </a:xfrm>
          <a:solidFill>
            <a:srgbClr val="000000"/>
          </a:solidFill>
        </p:spPr>
        <p:txBody>
          <a:bodyPr/>
          <a:lstStyle/>
          <a:p>
            <a:pPr algn="ctr" eaLnBrk="1" hangingPunct="1"/>
            <a:r>
              <a:rPr lang="en-US" b="1">
                <a:solidFill>
                  <a:srgbClr val="FFFFFF"/>
                </a:solidFill>
                <a:latin typeface="Arial Black" charset="0"/>
              </a:rPr>
              <a:t>Tác quyền</a:t>
            </a:r>
          </a:p>
        </p:txBody>
      </p:sp>
      <p:sp>
        <p:nvSpPr>
          <p:cNvPr id="34819" name="Text Box 4"/>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290</a:t>
            </a:r>
          </a:p>
        </p:txBody>
      </p:sp>
      <p:sp>
        <p:nvSpPr>
          <p:cNvPr id="20486" name="Rectangle 6"/>
          <p:cNvSpPr>
            <a:spLocks noChangeArrowheads="1"/>
          </p:cNvSpPr>
          <p:nvPr/>
        </p:nvSpPr>
        <p:spPr bwMode="auto">
          <a:xfrm>
            <a:off x="0" y="990600"/>
            <a:ext cx="3200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accent1"/>
              </a:buClr>
              <a:buSzPct val="80000"/>
              <a:buFont typeface="Wingdings" charset="0"/>
              <a:buNone/>
            </a:pPr>
            <a:r>
              <a:rPr lang="en-US" altLang="zh-CN" sz="2800" b="1" u="sng">
                <a:solidFill>
                  <a:srgbClr val="FFFFFF"/>
                </a:solidFill>
                <a:ea typeface="SimSun" charset="0"/>
                <a:cs typeface="Times New Roman" charset="0"/>
              </a:rPr>
              <a:t>Ngoại chứng</a:t>
            </a:r>
          </a:p>
          <a:p>
            <a:pPr marL="342900" indent="-342900" algn="ctr">
              <a:spcBef>
                <a:spcPct val="20000"/>
              </a:spcBef>
              <a:buClr>
                <a:schemeClr val="accent1"/>
              </a:buClr>
              <a:buSzPct val="80000"/>
              <a:buFont typeface="Wingdings" charset="0"/>
              <a:buNone/>
            </a:pPr>
            <a:r>
              <a:rPr lang="en-US" altLang="zh-CN" b="1">
                <a:solidFill>
                  <a:srgbClr val="FFFFFF"/>
                </a:solidFill>
                <a:ea typeface="SimSun" charset="0"/>
                <a:cs typeface="Times New Roman" charset="0"/>
              </a:rPr>
              <a:t>Truyền thống Talmud của người DoThái từ lâu đã cho rằng E-xơ-ra là tác giả của sách mang tên ông. </a:t>
            </a:r>
          </a:p>
        </p:txBody>
      </p:sp>
      <p:sp>
        <p:nvSpPr>
          <p:cNvPr id="20487" name="Rectangle 7"/>
          <p:cNvSpPr>
            <a:spLocks noChangeArrowheads="1"/>
          </p:cNvSpPr>
          <p:nvPr/>
        </p:nvSpPr>
        <p:spPr bwMode="auto">
          <a:xfrm>
            <a:off x="3276600" y="990600"/>
            <a:ext cx="5867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buClr>
                <a:schemeClr val="accent1"/>
              </a:buClr>
              <a:buSzPct val="80000"/>
              <a:buFont typeface="Wingdings" charset="0"/>
              <a:buNone/>
            </a:pPr>
            <a:r>
              <a:rPr lang="en-US" altLang="zh-CN" sz="2800" b="1" u="sng">
                <a:solidFill>
                  <a:srgbClr val="FFFFFF"/>
                </a:solidFill>
                <a:ea typeface="SimSun" charset="0"/>
                <a:cs typeface="Times New Roman" charset="0"/>
              </a:rPr>
              <a:t>Nội chứng</a:t>
            </a:r>
            <a:endParaRPr lang="en-US" altLang="zh-CN" sz="2800" b="1">
              <a:solidFill>
                <a:srgbClr val="FFFFFF"/>
              </a:solidFill>
              <a:ea typeface="SimSun" charset="0"/>
              <a:cs typeface="Times New Roman" charset="0"/>
            </a:endParaRPr>
          </a:p>
          <a:p>
            <a:pPr marL="342900" indent="-342900">
              <a:lnSpc>
                <a:spcPct val="90000"/>
              </a:lnSpc>
              <a:spcBef>
                <a:spcPct val="20000"/>
              </a:spcBef>
              <a:buClr>
                <a:schemeClr val="accent1"/>
              </a:buClr>
              <a:buSzPct val="80000"/>
              <a:buFont typeface="Wingdings" charset="0"/>
              <a:buChar char="Ü"/>
            </a:pPr>
            <a:r>
              <a:rPr lang="en-US" altLang="zh-CN" b="1">
                <a:solidFill>
                  <a:srgbClr val="FFFFFF"/>
                </a:solidFill>
                <a:ea typeface="SimSun" charset="0"/>
                <a:cs typeface="Times New Roman" charset="0"/>
              </a:rPr>
              <a:t>Trong phần 1 (7:27—9:15) tác giả xem mình như là ngôi thứ nhất.  Điều làm cho việc này có ý nghĩa đó là trên thực tế E-xơ-ra chưa ra đời khi những sự kiện của chương 1—6 xảy ra (538-516 TC) vì không được nhắc đến lần đầu tiên trong 7:1 (458 TC).  </a:t>
            </a:r>
          </a:p>
          <a:p>
            <a:pPr marL="342900" indent="-342900">
              <a:lnSpc>
                <a:spcPct val="90000"/>
              </a:lnSpc>
              <a:spcBef>
                <a:spcPct val="20000"/>
              </a:spcBef>
              <a:buClr>
                <a:schemeClr val="accent1"/>
              </a:buClr>
              <a:buSzPct val="80000"/>
              <a:buFont typeface="Wingdings" charset="0"/>
              <a:buChar char="Ü"/>
            </a:pPr>
            <a:r>
              <a:rPr lang="en-US" altLang="zh-CN" b="1">
                <a:solidFill>
                  <a:srgbClr val="FFFFFF"/>
                </a:solidFill>
                <a:ea typeface="SimSun" charset="0"/>
                <a:cs typeface="Times New Roman" charset="0"/>
              </a:rPr>
              <a:t>Giống như sách Sử Ký, sách này có sự nhấn mạnh rõ ràng về chức tế lễ, và E-xơ-ra là con cháu trực hệ từ A-rôn qua Ê-li-ê-se, Phi-nê-a và Xa-đốc (7:1-5).</a:t>
            </a:r>
            <a:endParaRPr lang="en-US" b="1">
              <a:solidFill>
                <a:srgbClr val="FFFFFF"/>
              </a:solidFill>
              <a:ea typeface="SimSu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additive="base">
                                        <p:cTn id="7" dur="500" fill="hold"/>
                                        <p:tgtEl>
                                          <p:spTgt spid="20486"/>
                                        </p:tgtEl>
                                        <p:attrNameLst>
                                          <p:attrName>ppt_x</p:attrName>
                                        </p:attrNameLst>
                                      </p:cBhvr>
                                      <p:tavLst>
                                        <p:tav tm="0">
                                          <p:val>
                                            <p:strVal val="0-#ppt_w/2"/>
                                          </p:val>
                                        </p:tav>
                                        <p:tav tm="100000">
                                          <p:val>
                                            <p:strVal val="#ppt_x"/>
                                          </p:val>
                                        </p:tav>
                                      </p:tavLst>
                                    </p:anim>
                                    <p:anim calcmode="lin" valueType="num">
                                      <p:cBhvr additive="base">
                                        <p:cTn id="8"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487"/>
                                        </p:tgtEl>
                                        <p:attrNameLst>
                                          <p:attrName>style.visibility</p:attrName>
                                        </p:attrNameLst>
                                      </p:cBhvr>
                                      <p:to>
                                        <p:strVal val="visible"/>
                                      </p:to>
                                    </p:set>
                                    <p:anim calcmode="lin" valueType="num">
                                      <p:cBhvr additive="base">
                                        <p:cTn id="13" dur="500" fill="hold"/>
                                        <p:tgtEl>
                                          <p:spTgt spid="20487"/>
                                        </p:tgtEl>
                                        <p:attrNameLst>
                                          <p:attrName>ppt_x</p:attrName>
                                        </p:attrNameLst>
                                      </p:cBhvr>
                                      <p:tavLst>
                                        <p:tav tm="0">
                                          <p:val>
                                            <p:strVal val="1+#ppt_w/2"/>
                                          </p:val>
                                        </p:tav>
                                        <p:tav tm="100000">
                                          <p:val>
                                            <p:strVal val="#ppt_x"/>
                                          </p:val>
                                        </p:tav>
                                      </p:tavLst>
                                    </p:anim>
                                    <p:anim calcmode="lin" valueType="num">
                                      <p:cBhvr additive="base">
                                        <p:cTn id="14" dur="500" fill="hold"/>
                                        <p:tgtEl>
                                          <p:spTgt spid="204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utoUpdateAnimBg="0"/>
      <p:bldP spid="2048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35842" name="Rectangle 6"/>
          <p:cNvSpPr>
            <a:spLocks noChangeArrowheads="1"/>
          </p:cNvSpPr>
          <p:nvPr/>
        </p:nvSpPr>
        <p:spPr bwMode="auto">
          <a:xfrm>
            <a:off x="381000" y="1066800"/>
            <a:ext cx="8534400" cy="5486400"/>
          </a:xfrm>
          <a:prstGeom prst="rect">
            <a:avLst/>
          </a:prstGeom>
          <a:solidFill>
            <a:srgbClr val="000000"/>
          </a:solidFill>
          <a:ln w="12700" cap="sq">
            <a:solidFill>
              <a:schemeClr val="tx1"/>
            </a:solidFill>
            <a:miter lim="800000"/>
            <a:headEnd type="none" w="sm" len="sm"/>
            <a:tailEnd type="none" w="sm" len="sm"/>
          </a:ln>
        </p:spPr>
        <p:txBody>
          <a:bodyPr wrap="none" anchor="ctr"/>
          <a:lstStyle/>
          <a:p>
            <a:endParaRPr lang="en-US"/>
          </a:p>
        </p:txBody>
      </p:sp>
      <p:sp>
        <p:nvSpPr>
          <p:cNvPr id="23556" name="Rectangle 4"/>
          <p:cNvSpPr>
            <a:spLocks noGrp="1" noChangeArrowheads="1"/>
          </p:cNvSpPr>
          <p:nvPr>
            <p:ph type="body" sz="half" idx="2"/>
          </p:nvPr>
        </p:nvSpPr>
        <p:spPr>
          <a:xfrm>
            <a:off x="609600" y="1143000"/>
            <a:ext cx="8229600" cy="5562600"/>
          </a:xfrm>
          <a:noFill/>
        </p:spPr>
        <p:txBody>
          <a:bodyPr/>
          <a:lstStyle/>
          <a:p>
            <a:pPr algn="ctr" eaLnBrk="1" hangingPunct="1">
              <a:lnSpc>
                <a:spcPct val="90000"/>
              </a:lnSpc>
              <a:buFont typeface="Wingdings" charset="0"/>
              <a:buNone/>
            </a:pPr>
            <a:r>
              <a:rPr lang="en-US" altLang="zh-CN" sz="3600" b="1" u="sng" dirty="0" err="1">
                <a:solidFill>
                  <a:srgbClr val="FFFFFF"/>
                </a:solidFill>
                <a:latin typeface="Times New Roman" charset="0"/>
                <a:ea typeface="SimSun" charset="0"/>
                <a:cs typeface="Times New Roman" charset="0"/>
              </a:rPr>
              <a:t>Niên</a:t>
            </a:r>
            <a:r>
              <a:rPr lang="en-US" altLang="zh-CN" sz="3600" b="1" u="sng" dirty="0">
                <a:solidFill>
                  <a:srgbClr val="FFFFFF"/>
                </a:solidFill>
                <a:latin typeface="Times New Roman" charset="0"/>
                <a:ea typeface="SimSun" charset="0"/>
                <a:cs typeface="Times New Roman" charset="0"/>
              </a:rPr>
              <a:t> </a:t>
            </a:r>
            <a:r>
              <a:rPr lang="en-US" altLang="zh-CN" sz="3600" b="1" u="sng" dirty="0" err="1">
                <a:solidFill>
                  <a:srgbClr val="FFFFFF"/>
                </a:solidFill>
                <a:latin typeface="Times New Roman" charset="0"/>
                <a:ea typeface="SimSun" charset="0"/>
                <a:cs typeface="Times New Roman" charset="0"/>
              </a:rPr>
              <a:t>đại</a:t>
            </a:r>
            <a:endParaRPr lang="en-US" altLang="zh-CN" sz="3600" b="1" dirty="0">
              <a:solidFill>
                <a:srgbClr val="FFFFFF"/>
              </a:solidFill>
              <a:latin typeface="Times New Roman" charset="0"/>
              <a:ea typeface="SimSun" charset="0"/>
              <a:cs typeface="Times New Roman" charset="0"/>
            </a:endParaRPr>
          </a:p>
          <a:p>
            <a:pPr algn="ctr" eaLnBrk="1" hangingPunct="1">
              <a:lnSpc>
                <a:spcPct val="90000"/>
              </a:lnSpc>
              <a:buFont typeface="Wingdings" charset="0"/>
              <a:buNone/>
            </a:pPr>
            <a:r>
              <a:rPr lang="en-US" altLang="zh-CN" b="1" dirty="0" err="1">
                <a:solidFill>
                  <a:srgbClr val="FFFFFF"/>
                </a:solidFill>
                <a:latin typeface="Times New Roman" charset="0"/>
                <a:ea typeface="SimSun" charset="0"/>
                <a:cs typeface="Times New Roman" charset="0"/>
              </a:rPr>
              <a:t>Những</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sự</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kiện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của</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Exr</a:t>
            </a:r>
            <a:r>
              <a:rPr lang="en-US" altLang="zh-CN" b="1" dirty="0">
                <a:solidFill>
                  <a:srgbClr val="FFFFFF"/>
                </a:solidFill>
                <a:latin typeface="Times New Roman" charset="0"/>
                <a:ea typeface="SimSun" charset="0"/>
                <a:cs typeface="Times New Roman" charset="0"/>
              </a:rPr>
              <a:t> 7–10 </a:t>
            </a:r>
            <a:r>
              <a:rPr lang="en-US" altLang="zh-CN" b="1" dirty="0" err="1">
                <a:solidFill>
                  <a:srgbClr val="FFFFFF"/>
                </a:solidFill>
                <a:latin typeface="Times New Roman" charset="0"/>
                <a:ea typeface="SimSun" charset="0"/>
                <a:cs typeface="Times New Roman" charset="0"/>
              </a:rPr>
              <a:t>trong</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đó</a:t>
            </a:r>
            <a:r>
              <a:rPr lang="en-US" altLang="zh-CN" b="1" dirty="0">
                <a:solidFill>
                  <a:srgbClr val="FFFFFF"/>
                </a:solidFill>
                <a:latin typeface="Times New Roman" charset="0"/>
                <a:ea typeface="SimSun" charset="0"/>
                <a:cs typeface="Times New Roman" charset="0"/>
              </a:rPr>
              <a:t> E-</a:t>
            </a:r>
            <a:r>
              <a:rPr lang="en-US" altLang="zh-CN" b="1" dirty="0" err="1">
                <a:solidFill>
                  <a:srgbClr val="FFFFFF"/>
                </a:solidFill>
                <a:latin typeface="Times New Roman" charset="0"/>
                <a:ea typeface="SimSun" charset="0"/>
                <a:cs typeface="Times New Roman" charset="0"/>
              </a:rPr>
              <a:t>xơ</a:t>
            </a:r>
            <a:r>
              <a:rPr lang="en-US" altLang="zh-CN" b="1" dirty="0">
                <a:solidFill>
                  <a:srgbClr val="FFFFFF"/>
                </a:solidFill>
                <a:latin typeface="Times New Roman" charset="0"/>
                <a:ea typeface="SimSun" charset="0"/>
                <a:cs typeface="Times New Roman" charset="0"/>
              </a:rPr>
              <a:t>-</a:t>
            </a:r>
            <a:r>
              <a:rPr lang="en-US" altLang="zh-CN" b="1" dirty="0" err="1">
                <a:solidFill>
                  <a:srgbClr val="FFFFFF"/>
                </a:solidFill>
                <a:latin typeface="Times New Roman" charset="0"/>
                <a:ea typeface="SimSun" charset="0"/>
                <a:cs typeface="Times New Roman" charset="0"/>
              </a:rPr>
              <a:t>ra</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cho</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thấy</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xuất</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hiện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trong</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khoảng</a:t>
            </a:r>
            <a:r>
              <a:rPr lang="en-US" altLang="zh-CN" b="1" dirty="0">
                <a:solidFill>
                  <a:srgbClr val="FFFFFF"/>
                </a:solidFill>
                <a:latin typeface="Times New Roman" charset="0"/>
                <a:ea typeface="SimSun" charset="0"/>
                <a:cs typeface="Times New Roman" charset="0"/>
              </a:rPr>
              <a:t> 458-457 TC.  </a:t>
            </a:r>
            <a:r>
              <a:rPr lang="en-US" altLang="zh-CN" b="1" dirty="0" err="1">
                <a:solidFill>
                  <a:srgbClr val="FFFFFF"/>
                </a:solidFill>
                <a:latin typeface="Times New Roman" charset="0"/>
                <a:ea typeface="SimSun" charset="0"/>
                <a:cs typeface="Times New Roman" charset="0"/>
              </a:rPr>
              <a:t>Cũng</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vậy</a:t>
            </a:r>
            <a:r>
              <a:rPr lang="en-US" altLang="zh-CN" b="1" dirty="0">
                <a:solidFill>
                  <a:srgbClr val="FFFFFF"/>
                </a:solidFill>
                <a:latin typeface="Times New Roman" charset="0"/>
                <a:ea typeface="SimSun" charset="0"/>
                <a:cs typeface="Times New Roman" charset="0"/>
              </a:rPr>
              <a:t>, E-</a:t>
            </a:r>
            <a:r>
              <a:rPr lang="en-US" altLang="zh-CN" b="1" dirty="0" err="1">
                <a:solidFill>
                  <a:srgbClr val="FFFFFF"/>
                </a:solidFill>
                <a:latin typeface="Times New Roman" charset="0"/>
                <a:ea typeface="SimSun" charset="0"/>
                <a:cs typeface="Times New Roman" charset="0"/>
              </a:rPr>
              <a:t>xơ</a:t>
            </a:r>
            <a:r>
              <a:rPr lang="en-US" altLang="zh-CN" b="1" dirty="0">
                <a:solidFill>
                  <a:srgbClr val="FFFFFF"/>
                </a:solidFill>
                <a:latin typeface="Times New Roman" charset="0"/>
                <a:ea typeface="SimSun" charset="0"/>
                <a:cs typeface="Times New Roman" charset="0"/>
              </a:rPr>
              <a:t>-</a:t>
            </a:r>
            <a:r>
              <a:rPr lang="en-US" altLang="zh-CN" b="1" dirty="0" err="1">
                <a:solidFill>
                  <a:srgbClr val="FFFFFF"/>
                </a:solidFill>
                <a:latin typeface="Times New Roman" charset="0"/>
                <a:ea typeface="SimSun" charset="0"/>
                <a:cs typeface="Times New Roman" charset="0"/>
              </a:rPr>
              <a:t>ra</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đồng</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thời</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với</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Nê</a:t>
            </a:r>
            <a:r>
              <a:rPr lang="en-US" altLang="zh-CN" b="1" dirty="0">
                <a:solidFill>
                  <a:srgbClr val="FFFFFF"/>
                </a:solidFill>
                <a:latin typeface="Times New Roman" charset="0"/>
                <a:ea typeface="SimSun" charset="0"/>
                <a:cs typeface="Times New Roman" charset="0"/>
              </a:rPr>
              <a:t>-</a:t>
            </a:r>
            <a:r>
              <a:rPr lang="en-US" altLang="zh-CN" b="1" dirty="0" err="1">
                <a:solidFill>
                  <a:srgbClr val="FFFFFF"/>
                </a:solidFill>
                <a:latin typeface="Times New Roman" charset="0"/>
                <a:ea typeface="SimSun" charset="0"/>
                <a:cs typeface="Times New Roman" charset="0"/>
              </a:rPr>
              <a:t>hê</a:t>
            </a:r>
            <a:r>
              <a:rPr lang="en-US" altLang="zh-CN" b="1" dirty="0">
                <a:solidFill>
                  <a:srgbClr val="FFFFFF"/>
                </a:solidFill>
                <a:latin typeface="Times New Roman" charset="0"/>
                <a:ea typeface="SimSun" charset="0"/>
                <a:cs typeface="Times New Roman" charset="0"/>
              </a:rPr>
              <a:t>-mi (</a:t>
            </a:r>
            <a:r>
              <a:rPr lang="en-US" altLang="zh-CN" b="1" dirty="0" err="1">
                <a:solidFill>
                  <a:srgbClr val="FFFFFF"/>
                </a:solidFill>
                <a:latin typeface="Times New Roman" charset="0"/>
                <a:ea typeface="SimSun" charset="0"/>
                <a:cs typeface="Times New Roman" charset="0"/>
              </a:rPr>
              <a:t>Nê</a:t>
            </a:r>
            <a:r>
              <a:rPr lang="en-US" altLang="zh-CN" b="1" dirty="0">
                <a:solidFill>
                  <a:srgbClr val="FFFFFF"/>
                </a:solidFill>
                <a:latin typeface="Times New Roman" charset="0"/>
                <a:ea typeface="SimSun" charset="0"/>
                <a:cs typeface="Times New Roman" charset="0"/>
              </a:rPr>
              <a:t> 8:1-9; 12:36), </a:t>
            </a:r>
            <a:r>
              <a:rPr lang="en-US" altLang="zh-CN" b="1" dirty="0" err="1">
                <a:solidFill>
                  <a:srgbClr val="FFFFFF"/>
                </a:solidFill>
                <a:latin typeface="Times New Roman" charset="0"/>
                <a:ea typeface="SimSun" charset="0"/>
                <a:cs typeface="Times New Roman" charset="0"/>
              </a:rPr>
              <a:t>người</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đến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Giê-ru-sa-lem</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vào</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năm</a:t>
            </a:r>
            <a:r>
              <a:rPr lang="en-US" altLang="zh-CN" b="1" dirty="0">
                <a:solidFill>
                  <a:srgbClr val="FFFFFF"/>
                </a:solidFill>
                <a:latin typeface="Times New Roman" charset="0"/>
                <a:ea typeface="SimSun" charset="0"/>
                <a:cs typeface="Times New Roman" charset="0"/>
              </a:rPr>
              <a:t> 444 TC.  </a:t>
            </a:r>
            <a:r>
              <a:rPr lang="en-US" altLang="zh-CN" b="1" dirty="0" err="1">
                <a:solidFill>
                  <a:srgbClr val="FFFFFF"/>
                </a:solidFill>
                <a:latin typeface="Times New Roman" charset="0"/>
                <a:ea typeface="SimSun" charset="0"/>
                <a:cs typeface="Times New Roman" charset="0"/>
              </a:rPr>
              <a:t>Thời</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gian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có</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thể</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cho</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việc</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viết</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sách</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này</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có</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thể</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nằm</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giữa</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hai</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niên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đại</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trên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vào</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khoảng</a:t>
            </a:r>
            <a:r>
              <a:rPr lang="en-US" altLang="zh-CN" b="1" dirty="0">
                <a:solidFill>
                  <a:srgbClr val="FFFFFF"/>
                </a:solidFill>
                <a:latin typeface="Times New Roman" charset="0"/>
                <a:ea typeface="SimSun" charset="0"/>
                <a:cs typeface="Times New Roman" charset="0"/>
              </a:rPr>
              <a:t> 450 BC.  </a:t>
            </a:r>
          </a:p>
          <a:p>
            <a:pPr algn="ctr" eaLnBrk="1" hangingPunct="1">
              <a:lnSpc>
                <a:spcPct val="90000"/>
              </a:lnSpc>
              <a:buFont typeface="Wingdings" charset="0"/>
              <a:buNone/>
            </a:pP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Tuy</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nhiên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Sách</a:t>
            </a:r>
            <a:r>
              <a:rPr lang="en-US" altLang="zh-CN" b="1" dirty="0">
                <a:solidFill>
                  <a:srgbClr val="FFFFFF"/>
                </a:solidFill>
                <a:latin typeface="Times New Roman" charset="0"/>
                <a:ea typeface="SimSun" charset="0"/>
                <a:cs typeface="Times New Roman" charset="0"/>
              </a:rPr>
              <a:t> E-</a:t>
            </a:r>
            <a:r>
              <a:rPr lang="en-US" altLang="zh-CN" b="1" dirty="0" err="1">
                <a:solidFill>
                  <a:srgbClr val="FFFFFF"/>
                </a:solidFill>
                <a:latin typeface="Times New Roman" charset="0"/>
                <a:ea typeface="SimSun" charset="0"/>
                <a:cs typeface="Times New Roman" charset="0"/>
              </a:rPr>
              <a:t>xơ</a:t>
            </a:r>
            <a:r>
              <a:rPr lang="en-US" altLang="zh-CN" b="1" dirty="0">
                <a:solidFill>
                  <a:srgbClr val="FFFFFF"/>
                </a:solidFill>
                <a:latin typeface="Times New Roman" charset="0"/>
                <a:ea typeface="SimSun" charset="0"/>
                <a:cs typeface="Times New Roman" charset="0"/>
              </a:rPr>
              <a:t>-</a:t>
            </a:r>
            <a:r>
              <a:rPr lang="en-US" altLang="zh-CN" b="1" dirty="0" err="1">
                <a:solidFill>
                  <a:srgbClr val="FFFFFF"/>
                </a:solidFill>
                <a:latin typeface="Times New Roman" charset="0"/>
                <a:ea typeface="SimSun" charset="0"/>
                <a:cs typeface="Times New Roman" charset="0"/>
              </a:rPr>
              <a:t>ra</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bao</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gồm</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hai</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thời</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kỳ</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cách</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nhau</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khoảng</a:t>
            </a:r>
            <a:r>
              <a:rPr lang="en-US" altLang="zh-CN" b="1" dirty="0">
                <a:solidFill>
                  <a:srgbClr val="FFFFFF"/>
                </a:solidFill>
                <a:latin typeface="Times New Roman" charset="0"/>
                <a:ea typeface="SimSun" charset="0"/>
                <a:cs typeface="Times New Roman" charset="0"/>
              </a:rPr>
              <a:t> 58 </a:t>
            </a:r>
            <a:r>
              <a:rPr lang="en-US" altLang="zh-CN" b="1" dirty="0" err="1">
                <a:solidFill>
                  <a:srgbClr val="FFFFFF"/>
                </a:solidFill>
                <a:latin typeface="Times New Roman" charset="0"/>
                <a:ea typeface="SimSun" charset="0"/>
                <a:cs typeface="Times New Roman" charset="0"/>
              </a:rPr>
              <a:t>năm</a:t>
            </a:r>
            <a:r>
              <a:rPr lang="en-US" altLang="zh-CN" b="1" dirty="0">
                <a:solidFill>
                  <a:srgbClr val="FFFFFF"/>
                </a:solidFill>
                <a:latin typeface="Times New Roman" charset="0"/>
                <a:ea typeface="SimSun" charset="0"/>
                <a:cs typeface="Times New Roman" charset="0"/>
              </a:rPr>
              <a:t>.  E-</a:t>
            </a:r>
            <a:r>
              <a:rPr lang="en-US" altLang="zh-CN" b="1" dirty="0" err="1">
                <a:solidFill>
                  <a:srgbClr val="FFFFFF"/>
                </a:solidFill>
                <a:latin typeface="Times New Roman" charset="0"/>
                <a:ea typeface="SimSun" charset="0"/>
                <a:cs typeface="Times New Roman" charset="0"/>
              </a:rPr>
              <a:t>xơ</a:t>
            </a:r>
            <a:r>
              <a:rPr lang="en-US" altLang="zh-CN" b="1" dirty="0">
                <a:solidFill>
                  <a:srgbClr val="FFFFFF"/>
                </a:solidFill>
                <a:latin typeface="Times New Roman" charset="0"/>
                <a:ea typeface="SimSun" charset="0"/>
                <a:cs typeface="Times New Roman" charset="0"/>
              </a:rPr>
              <a:t>-</a:t>
            </a:r>
            <a:r>
              <a:rPr lang="en-US" altLang="zh-CN" b="1" dirty="0" err="1">
                <a:solidFill>
                  <a:srgbClr val="FFFFFF"/>
                </a:solidFill>
                <a:latin typeface="Times New Roman" charset="0"/>
                <a:ea typeface="SimSun" charset="0"/>
                <a:cs typeface="Times New Roman" charset="0"/>
              </a:rPr>
              <a:t>ra</a:t>
            </a:r>
            <a:r>
              <a:rPr lang="en-US" altLang="zh-CN" b="1" dirty="0">
                <a:solidFill>
                  <a:srgbClr val="FFFFFF"/>
                </a:solidFill>
                <a:latin typeface="Times New Roman" charset="0"/>
                <a:ea typeface="SimSun" charset="0"/>
                <a:cs typeface="Times New Roman" charset="0"/>
              </a:rPr>
              <a:t> 1–6 </a:t>
            </a:r>
            <a:r>
              <a:rPr lang="en-US" altLang="zh-CN" b="1" dirty="0" err="1">
                <a:solidFill>
                  <a:srgbClr val="FFFFFF"/>
                </a:solidFill>
                <a:latin typeface="Times New Roman" charset="0"/>
                <a:ea typeface="SimSun" charset="0"/>
                <a:cs typeface="Times New Roman" charset="0"/>
              </a:rPr>
              <a:t>liên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hệ</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tới</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câu</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chuyện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của</a:t>
            </a:r>
            <a:r>
              <a:rPr lang="en-US" altLang="zh-CN" b="1" dirty="0">
                <a:solidFill>
                  <a:srgbClr val="FFFFFF"/>
                </a:solidFill>
                <a:latin typeface="Times New Roman" charset="0"/>
                <a:ea typeface="SimSun" charset="0"/>
                <a:cs typeface="Times New Roman" charset="0"/>
              </a:rPr>
              <a:t> </a:t>
            </a:r>
            <a:r>
              <a:rPr lang="en-US" altLang="zh-CN" b="1" dirty="0" err="1" smtClean="0">
                <a:solidFill>
                  <a:srgbClr val="FFFFFF"/>
                </a:solidFill>
                <a:latin typeface="Times New Roman" charset="0"/>
                <a:ea typeface="SimSun" charset="0"/>
                <a:cs typeface="Times New Roman" charset="0"/>
              </a:rPr>
              <a:t>Xô-rô-ba-bên</a:t>
            </a:r>
            <a:r>
              <a:rPr lang="en-US" altLang="zh-CN" b="1" dirty="0" smtClean="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Xô-rô-ba-bên</a:t>
            </a:r>
            <a:r>
              <a:rPr lang="en-US" altLang="zh-CN" b="1" dirty="0">
                <a:solidFill>
                  <a:srgbClr val="FFFFFF"/>
                </a:solidFill>
                <a:latin typeface="Times New Roman" charset="0"/>
                <a:ea typeface="SimSun" charset="0"/>
                <a:cs typeface="Times New Roman" charset="0"/>
              </a:rPr>
              <a:t> - 538-516 TC). </a:t>
            </a:r>
            <a:r>
              <a:rPr lang="en-US" altLang="zh-CN" b="1" dirty="0" err="1">
                <a:solidFill>
                  <a:srgbClr val="FFFFFF"/>
                </a:solidFill>
                <a:latin typeface="Times New Roman" charset="0"/>
                <a:ea typeface="SimSun" charset="0"/>
                <a:cs typeface="Times New Roman" charset="0"/>
              </a:rPr>
              <a:t>trong</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khi</a:t>
            </a:r>
            <a:r>
              <a:rPr lang="en-US" altLang="zh-CN" b="1" dirty="0">
                <a:solidFill>
                  <a:srgbClr val="FFFFFF"/>
                </a:solidFill>
                <a:latin typeface="Times New Roman" charset="0"/>
                <a:ea typeface="SimSun" charset="0"/>
                <a:cs typeface="Times New Roman" charset="0"/>
              </a:rPr>
              <a:t> E-</a:t>
            </a:r>
            <a:r>
              <a:rPr lang="en-US" altLang="zh-CN" b="1" dirty="0" err="1">
                <a:solidFill>
                  <a:srgbClr val="FFFFFF"/>
                </a:solidFill>
                <a:latin typeface="Times New Roman" charset="0"/>
                <a:ea typeface="SimSun" charset="0"/>
                <a:cs typeface="Times New Roman" charset="0"/>
              </a:rPr>
              <a:t>xơ</a:t>
            </a:r>
            <a:r>
              <a:rPr lang="en-US" altLang="zh-CN" b="1" dirty="0">
                <a:solidFill>
                  <a:srgbClr val="FFFFFF"/>
                </a:solidFill>
                <a:latin typeface="Times New Roman" charset="0"/>
                <a:ea typeface="SimSun" charset="0"/>
                <a:cs typeface="Times New Roman" charset="0"/>
              </a:rPr>
              <a:t>-</a:t>
            </a:r>
            <a:r>
              <a:rPr lang="en-US" altLang="zh-CN" b="1" dirty="0" err="1">
                <a:solidFill>
                  <a:srgbClr val="FFFFFF"/>
                </a:solidFill>
                <a:latin typeface="Times New Roman" charset="0"/>
                <a:ea typeface="SimSun" charset="0"/>
                <a:cs typeface="Times New Roman" charset="0"/>
              </a:rPr>
              <a:t>ra</a:t>
            </a:r>
            <a:r>
              <a:rPr lang="en-US" altLang="zh-CN" b="1" dirty="0">
                <a:solidFill>
                  <a:srgbClr val="FFFFFF"/>
                </a:solidFill>
                <a:latin typeface="Times New Roman" charset="0"/>
                <a:ea typeface="SimSun" charset="0"/>
                <a:cs typeface="Times New Roman" charset="0"/>
              </a:rPr>
              <a:t> 7–10 </a:t>
            </a:r>
            <a:r>
              <a:rPr lang="en-US" altLang="zh-CN" b="1" dirty="0" err="1">
                <a:solidFill>
                  <a:srgbClr val="FFFFFF"/>
                </a:solidFill>
                <a:latin typeface="Times New Roman" charset="0"/>
                <a:ea typeface="SimSun" charset="0"/>
                <a:cs typeface="Times New Roman" charset="0"/>
              </a:rPr>
              <a:t>hầu</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như</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là</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phần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ký</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thuật</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mang</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tính</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tự</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truyện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của</a:t>
            </a:r>
            <a:r>
              <a:rPr lang="en-US" altLang="zh-CN" b="1" dirty="0">
                <a:solidFill>
                  <a:srgbClr val="FFFFFF"/>
                </a:solidFill>
                <a:latin typeface="Times New Roman" charset="0"/>
                <a:ea typeface="SimSun" charset="0"/>
                <a:cs typeface="Times New Roman" charset="0"/>
              </a:rPr>
              <a:t> E-</a:t>
            </a:r>
            <a:r>
              <a:rPr lang="en-US" altLang="zh-CN" b="1" dirty="0" err="1">
                <a:solidFill>
                  <a:srgbClr val="FFFFFF"/>
                </a:solidFill>
                <a:latin typeface="Times New Roman" charset="0"/>
                <a:ea typeface="SimSun" charset="0"/>
                <a:cs typeface="Times New Roman" charset="0"/>
              </a:rPr>
              <a:t>xơ</a:t>
            </a:r>
            <a:r>
              <a:rPr lang="en-US" altLang="zh-CN" b="1" dirty="0">
                <a:solidFill>
                  <a:srgbClr val="FFFFFF"/>
                </a:solidFill>
                <a:latin typeface="Times New Roman" charset="0"/>
                <a:ea typeface="SimSun" charset="0"/>
                <a:cs typeface="Times New Roman" charset="0"/>
              </a:rPr>
              <a:t>-</a:t>
            </a:r>
            <a:r>
              <a:rPr lang="en-US" altLang="zh-CN" b="1" dirty="0" err="1">
                <a:solidFill>
                  <a:srgbClr val="FFFFFF"/>
                </a:solidFill>
                <a:latin typeface="Times New Roman" charset="0"/>
                <a:ea typeface="SimSun" charset="0"/>
                <a:cs typeface="Times New Roman" charset="0"/>
              </a:rPr>
              <a:t>ra</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bắt</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đầu</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vào</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khoảng</a:t>
            </a:r>
            <a:r>
              <a:rPr lang="en-US" altLang="zh-CN" b="1" dirty="0">
                <a:solidFill>
                  <a:srgbClr val="FFFFFF"/>
                </a:solidFill>
                <a:latin typeface="Times New Roman" charset="0"/>
                <a:ea typeface="SimSun" charset="0"/>
                <a:cs typeface="Times New Roman" charset="0"/>
              </a:rPr>
              <a:t> 6 </a:t>
            </a:r>
            <a:r>
              <a:rPr lang="en-US" altLang="zh-CN" b="1" dirty="0" err="1">
                <a:solidFill>
                  <a:srgbClr val="FFFFFF"/>
                </a:solidFill>
                <a:latin typeface="Times New Roman" charset="0"/>
                <a:ea typeface="SimSun" charset="0"/>
                <a:cs typeface="Times New Roman" charset="0"/>
              </a:rPr>
              <a:t>thập</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niên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sau</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đó</a:t>
            </a:r>
            <a:r>
              <a:rPr lang="en-US" altLang="zh-CN" b="1" dirty="0">
                <a:solidFill>
                  <a:srgbClr val="FFFFFF"/>
                </a:solidFill>
                <a:latin typeface="Times New Roman" charset="0"/>
                <a:ea typeface="SimSun" charset="0"/>
                <a:cs typeface="Times New Roman" charset="0"/>
              </a:rPr>
              <a:t> (458-457 BC).  </a:t>
            </a:r>
          </a:p>
        </p:txBody>
      </p:sp>
      <p:sp>
        <p:nvSpPr>
          <p:cNvPr id="23554" name="Rectangle 2"/>
          <p:cNvSpPr>
            <a:spLocks noGrp="1" noChangeArrowheads="1"/>
          </p:cNvSpPr>
          <p:nvPr>
            <p:ph type="title"/>
          </p:nvPr>
        </p:nvSpPr>
        <p:spPr>
          <a:xfrm>
            <a:off x="2133600" y="0"/>
            <a:ext cx="4846638" cy="685800"/>
          </a:xfrm>
          <a:solidFill>
            <a:schemeClr val="bg1"/>
          </a:solidFill>
        </p:spPr>
        <p:txBody>
          <a:bodyPr/>
          <a:lstStyle/>
          <a:p>
            <a:pPr algn="ctr" eaLnBrk="1" hangingPunct="1"/>
            <a:r>
              <a:rPr lang="en-US" b="1">
                <a:solidFill>
                  <a:srgbClr val="FFFFFF"/>
                </a:solidFill>
                <a:latin typeface="Times New Roman" charset="0"/>
              </a:rPr>
              <a:t>Hoàn cảnh ra đời</a:t>
            </a:r>
          </a:p>
        </p:txBody>
      </p:sp>
      <p:sp>
        <p:nvSpPr>
          <p:cNvPr id="35845" name="Text Box 5"/>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additive="base">
                                        <p:cTn id="7" dur="500" fill="hold"/>
                                        <p:tgtEl>
                                          <p:spTgt spid="235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6">
                                            <p:txEl>
                                              <p:pRg st="1" end="1"/>
                                            </p:txEl>
                                          </p:spTgt>
                                        </p:tgtEl>
                                        <p:attrNameLst>
                                          <p:attrName>style.visibility</p:attrName>
                                        </p:attrNameLst>
                                      </p:cBhvr>
                                      <p:to>
                                        <p:strVal val="visible"/>
                                      </p:to>
                                    </p:set>
                                    <p:anim calcmode="lin" valueType="num">
                                      <p:cBhvr additive="base">
                                        <p:cTn id="13" dur="500" fill="hold"/>
                                        <p:tgtEl>
                                          <p:spTgt spid="2355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6">
                                            <p:txEl>
                                              <p:pRg st="2" end="2"/>
                                            </p:txEl>
                                          </p:spTgt>
                                        </p:tgtEl>
                                        <p:attrNameLst>
                                          <p:attrName>style.visibility</p:attrName>
                                        </p:attrNameLst>
                                      </p:cBhvr>
                                      <p:to>
                                        <p:strVal val="visible"/>
                                      </p:to>
                                    </p:set>
                                    <p:anim calcmode="lin" valueType="num">
                                      <p:cBhvr additive="base">
                                        <p:cTn id="19" dur="500" fill="hold"/>
                                        <p:tgtEl>
                                          <p:spTgt spid="2355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81000" y="1066800"/>
            <a:ext cx="8534400" cy="5486400"/>
          </a:xfrm>
          <a:prstGeom prst="rect">
            <a:avLst/>
          </a:prstGeom>
          <a:solidFill>
            <a:srgbClr val="000000"/>
          </a:solidFill>
          <a:ln w="12700" cap="sq">
            <a:solidFill>
              <a:schemeClr val="tx1"/>
            </a:solidFill>
            <a:miter lim="800000"/>
            <a:headEnd type="none" w="sm" len="sm"/>
            <a:tailEnd type="none" w="sm" len="sm"/>
          </a:ln>
        </p:spPr>
        <p:txBody>
          <a:bodyPr wrap="none" anchor="ctr"/>
          <a:lstStyle/>
          <a:p>
            <a:endParaRPr lang="en-US"/>
          </a:p>
        </p:txBody>
      </p:sp>
      <p:sp>
        <p:nvSpPr>
          <p:cNvPr id="285699" name="Rectangle 3"/>
          <p:cNvSpPr>
            <a:spLocks noGrp="1" noChangeArrowheads="1"/>
          </p:cNvSpPr>
          <p:nvPr>
            <p:ph type="body" sz="half" idx="2"/>
          </p:nvPr>
        </p:nvSpPr>
        <p:spPr>
          <a:xfrm>
            <a:off x="609600" y="1143000"/>
            <a:ext cx="8229600" cy="5562600"/>
          </a:xfrm>
          <a:noFill/>
        </p:spPr>
        <p:txBody>
          <a:bodyPr/>
          <a:lstStyle/>
          <a:p>
            <a:pPr algn="ctr" eaLnBrk="1" hangingPunct="1">
              <a:lnSpc>
                <a:spcPct val="90000"/>
              </a:lnSpc>
              <a:buFont typeface="Wingdings" charset="0"/>
              <a:buNone/>
            </a:pPr>
            <a:r>
              <a:rPr lang="en-US" altLang="zh-CN" sz="3600" b="1" u="sng" dirty="0" err="1">
                <a:solidFill>
                  <a:srgbClr val="FFFFFF"/>
                </a:solidFill>
                <a:latin typeface="Times New Roman" charset="0"/>
                <a:ea typeface="SimSun" charset="0"/>
                <a:cs typeface="Times New Roman" charset="0"/>
              </a:rPr>
              <a:t>Niên</a:t>
            </a:r>
            <a:r>
              <a:rPr lang="en-US" altLang="zh-CN" sz="3600" b="1" u="sng" dirty="0">
                <a:solidFill>
                  <a:srgbClr val="FFFFFF"/>
                </a:solidFill>
                <a:latin typeface="Times New Roman" charset="0"/>
                <a:ea typeface="SimSun" charset="0"/>
                <a:cs typeface="Times New Roman" charset="0"/>
              </a:rPr>
              <a:t> </a:t>
            </a:r>
            <a:r>
              <a:rPr lang="en-US" altLang="zh-CN" sz="3600" b="1" u="sng" dirty="0" err="1">
                <a:solidFill>
                  <a:srgbClr val="FFFFFF"/>
                </a:solidFill>
                <a:latin typeface="Times New Roman" charset="0"/>
                <a:ea typeface="SimSun" charset="0"/>
                <a:cs typeface="Times New Roman" charset="0"/>
              </a:rPr>
              <a:t>đại</a:t>
            </a:r>
            <a:endParaRPr lang="en-US" altLang="zh-CN" sz="3600" b="1" dirty="0">
              <a:solidFill>
                <a:srgbClr val="FFFFFF"/>
              </a:solidFill>
              <a:latin typeface="Times New Roman" charset="0"/>
              <a:ea typeface="SimSun" charset="0"/>
              <a:cs typeface="Times New Roman" charset="0"/>
            </a:endParaRPr>
          </a:p>
          <a:p>
            <a:pPr algn="ctr" eaLnBrk="1" hangingPunct="1">
              <a:lnSpc>
                <a:spcPct val="90000"/>
              </a:lnSpc>
              <a:buFont typeface="Wingdings" charset="0"/>
              <a:buNone/>
            </a:pPr>
            <a:r>
              <a:rPr lang="en-US" altLang="zh-CN" b="1" dirty="0" err="1">
                <a:solidFill>
                  <a:srgbClr val="FFFFFF"/>
                </a:solidFill>
                <a:latin typeface="Times New Roman" charset="0"/>
                <a:ea typeface="SimSun" charset="0"/>
                <a:cs typeface="Times New Roman" charset="0"/>
              </a:rPr>
              <a:t>Những</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sự</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kiện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của</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Exr</a:t>
            </a:r>
            <a:r>
              <a:rPr lang="en-US" altLang="zh-CN" b="1" dirty="0">
                <a:solidFill>
                  <a:srgbClr val="FFFFFF"/>
                </a:solidFill>
                <a:latin typeface="Times New Roman" charset="0"/>
                <a:ea typeface="SimSun" charset="0"/>
                <a:cs typeface="Times New Roman" charset="0"/>
              </a:rPr>
              <a:t> 7–10 </a:t>
            </a:r>
            <a:r>
              <a:rPr lang="en-US" altLang="zh-CN" b="1" dirty="0" err="1">
                <a:solidFill>
                  <a:srgbClr val="FFFFFF"/>
                </a:solidFill>
                <a:latin typeface="Times New Roman" charset="0"/>
                <a:ea typeface="SimSun" charset="0"/>
                <a:cs typeface="Times New Roman" charset="0"/>
              </a:rPr>
              <a:t>trong</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đó</a:t>
            </a:r>
            <a:r>
              <a:rPr lang="en-US" altLang="zh-CN" b="1" dirty="0">
                <a:solidFill>
                  <a:srgbClr val="FFFFFF"/>
                </a:solidFill>
                <a:latin typeface="Times New Roman" charset="0"/>
                <a:ea typeface="SimSun" charset="0"/>
                <a:cs typeface="Times New Roman" charset="0"/>
              </a:rPr>
              <a:t> E-</a:t>
            </a:r>
            <a:r>
              <a:rPr lang="en-US" altLang="zh-CN" b="1" dirty="0" err="1">
                <a:solidFill>
                  <a:srgbClr val="FFFFFF"/>
                </a:solidFill>
                <a:latin typeface="Times New Roman" charset="0"/>
                <a:ea typeface="SimSun" charset="0"/>
                <a:cs typeface="Times New Roman" charset="0"/>
              </a:rPr>
              <a:t>xơ</a:t>
            </a:r>
            <a:r>
              <a:rPr lang="en-US" altLang="zh-CN" b="1" dirty="0">
                <a:solidFill>
                  <a:srgbClr val="FFFFFF"/>
                </a:solidFill>
                <a:latin typeface="Times New Roman" charset="0"/>
                <a:ea typeface="SimSun" charset="0"/>
                <a:cs typeface="Times New Roman" charset="0"/>
              </a:rPr>
              <a:t>-</a:t>
            </a:r>
            <a:r>
              <a:rPr lang="en-US" altLang="zh-CN" b="1" dirty="0" err="1">
                <a:solidFill>
                  <a:srgbClr val="FFFFFF"/>
                </a:solidFill>
                <a:latin typeface="Times New Roman" charset="0"/>
                <a:ea typeface="SimSun" charset="0"/>
                <a:cs typeface="Times New Roman" charset="0"/>
              </a:rPr>
              <a:t>ra</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cho</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thấy</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xuất</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hiện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trong</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khoảng</a:t>
            </a:r>
            <a:r>
              <a:rPr lang="en-US" altLang="zh-CN" b="1" dirty="0">
                <a:solidFill>
                  <a:srgbClr val="FFFFFF"/>
                </a:solidFill>
                <a:latin typeface="Times New Roman" charset="0"/>
                <a:ea typeface="SimSun" charset="0"/>
                <a:cs typeface="Times New Roman" charset="0"/>
              </a:rPr>
              <a:t> 458-457 TC.  </a:t>
            </a:r>
            <a:r>
              <a:rPr lang="en-US" altLang="zh-CN" b="1" dirty="0" err="1">
                <a:solidFill>
                  <a:srgbClr val="FFFFFF"/>
                </a:solidFill>
                <a:latin typeface="Times New Roman" charset="0"/>
                <a:ea typeface="SimSun" charset="0"/>
                <a:cs typeface="Times New Roman" charset="0"/>
              </a:rPr>
              <a:t>Cũng</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vậy</a:t>
            </a:r>
            <a:r>
              <a:rPr lang="en-US" altLang="zh-CN" b="1" dirty="0">
                <a:solidFill>
                  <a:srgbClr val="FFFFFF"/>
                </a:solidFill>
                <a:latin typeface="Times New Roman" charset="0"/>
                <a:ea typeface="SimSun" charset="0"/>
                <a:cs typeface="Times New Roman" charset="0"/>
              </a:rPr>
              <a:t>, E-</a:t>
            </a:r>
            <a:r>
              <a:rPr lang="en-US" altLang="zh-CN" b="1" dirty="0" err="1">
                <a:solidFill>
                  <a:srgbClr val="FFFFFF"/>
                </a:solidFill>
                <a:latin typeface="Times New Roman" charset="0"/>
                <a:ea typeface="SimSun" charset="0"/>
                <a:cs typeface="Times New Roman" charset="0"/>
              </a:rPr>
              <a:t>xơ</a:t>
            </a:r>
            <a:r>
              <a:rPr lang="en-US" altLang="zh-CN" b="1" dirty="0">
                <a:solidFill>
                  <a:srgbClr val="FFFFFF"/>
                </a:solidFill>
                <a:latin typeface="Times New Roman" charset="0"/>
                <a:ea typeface="SimSun" charset="0"/>
                <a:cs typeface="Times New Roman" charset="0"/>
              </a:rPr>
              <a:t>-</a:t>
            </a:r>
            <a:r>
              <a:rPr lang="en-US" altLang="zh-CN" b="1" dirty="0" err="1">
                <a:solidFill>
                  <a:srgbClr val="FFFFFF"/>
                </a:solidFill>
                <a:latin typeface="Times New Roman" charset="0"/>
                <a:ea typeface="SimSun" charset="0"/>
                <a:cs typeface="Times New Roman" charset="0"/>
              </a:rPr>
              <a:t>ra</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đồng</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thời</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với</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Nê</a:t>
            </a:r>
            <a:r>
              <a:rPr lang="en-US" altLang="zh-CN" b="1" dirty="0">
                <a:solidFill>
                  <a:srgbClr val="FFFFFF"/>
                </a:solidFill>
                <a:latin typeface="Times New Roman" charset="0"/>
                <a:ea typeface="SimSun" charset="0"/>
                <a:cs typeface="Times New Roman" charset="0"/>
              </a:rPr>
              <a:t>-</a:t>
            </a:r>
            <a:r>
              <a:rPr lang="en-US" altLang="zh-CN" b="1" dirty="0" err="1">
                <a:solidFill>
                  <a:srgbClr val="FFFFFF"/>
                </a:solidFill>
                <a:latin typeface="Times New Roman" charset="0"/>
                <a:ea typeface="SimSun" charset="0"/>
                <a:cs typeface="Times New Roman" charset="0"/>
              </a:rPr>
              <a:t>hê</a:t>
            </a:r>
            <a:r>
              <a:rPr lang="en-US" altLang="zh-CN" b="1" dirty="0">
                <a:solidFill>
                  <a:srgbClr val="FFFFFF"/>
                </a:solidFill>
                <a:latin typeface="Times New Roman" charset="0"/>
                <a:ea typeface="SimSun" charset="0"/>
                <a:cs typeface="Times New Roman" charset="0"/>
              </a:rPr>
              <a:t>-mi (</a:t>
            </a:r>
            <a:r>
              <a:rPr lang="en-US" altLang="zh-CN" b="1" dirty="0" err="1">
                <a:solidFill>
                  <a:srgbClr val="FFFFFF"/>
                </a:solidFill>
                <a:latin typeface="Times New Roman" charset="0"/>
                <a:ea typeface="SimSun" charset="0"/>
                <a:cs typeface="Times New Roman" charset="0"/>
              </a:rPr>
              <a:t>Nê</a:t>
            </a:r>
            <a:r>
              <a:rPr lang="en-US" altLang="zh-CN" b="1" dirty="0">
                <a:solidFill>
                  <a:srgbClr val="FFFFFF"/>
                </a:solidFill>
                <a:latin typeface="Times New Roman" charset="0"/>
                <a:ea typeface="SimSun" charset="0"/>
                <a:cs typeface="Times New Roman" charset="0"/>
              </a:rPr>
              <a:t> 8:1-9; 12:36), </a:t>
            </a:r>
            <a:r>
              <a:rPr lang="en-US" altLang="zh-CN" b="1" dirty="0" err="1">
                <a:solidFill>
                  <a:srgbClr val="FFFFFF"/>
                </a:solidFill>
                <a:latin typeface="Times New Roman" charset="0"/>
                <a:ea typeface="SimSun" charset="0"/>
                <a:cs typeface="Times New Roman" charset="0"/>
              </a:rPr>
              <a:t>người</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đến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Giê-ru-sa-lem</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vào</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năm</a:t>
            </a:r>
            <a:r>
              <a:rPr lang="en-US" altLang="zh-CN" b="1" dirty="0">
                <a:solidFill>
                  <a:srgbClr val="FFFFFF"/>
                </a:solidFill>
                <a:latin typeface="Times New Roman" charset="0"/>
                <a:ea typeface="SimSun" charset="0"/>
                <a:cs typeface="Times New Roman" charset="0"/>
              </a:rPr>
              <a:t> 444 TC.  </a:t>
            </a:r>
            <a:r>
              <a:rPr lang="en-US" altLang="zh-CN" b="1" dirty="0" err="1">
                <a:solidFill>
                  <a:srgbClr val="FFFFFF"/>
                </a:solidFill>
                <a:latin typeface="Times New Roman" charset="0"/>
                <a:ea typeface="SimSun" charset="0"/>
                <a:cs typeface="Times New Roman" charset="0"/>
              </a:rPr>
              <a:t>Thời</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gian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có</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thể</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cho</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việc</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viết</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sách</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này</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có</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thể</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nằm</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giữa</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hai</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niên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đại</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trên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vào</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khoảng</a:t>
            </a:r>
            <a:r>
              <a:rPr lang="en-US" altLang="zh-CN" b="1" dirty="0">
                <a:solidFill>
                  <a:srgbClr val="FFFFFF"/>
                </a:solidFill>
                <a:latin typeface="Times New Roman" charset="0"/>
                <a:ea typeface="SimSun" charset="0"/>
                <a:cs typeface="Times New Roman" charset="0"/>
              </a:rPr>
              <a:t> 450 BC.  </a:t>
            </a:r>
          </a:p>
          <a:p>
            <a:pPr algn="ctr" eaLnBrk="1" hangingPunct="1">
              <a:lnSpc>
                <a:spcPct val="90000"/>
              </a:lnSpc>
              <a:buFont typeface="Wingdings" charset="0"/>
              <a:buNone/>
            </a:pP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Tuy</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nhiên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Sách</a:t>
            </a:r>
            <a:r>
              <a:rPr lang="en-US" altLang="zh-CN" b="1" dirty="0">
                <a:solidFill>
                  <a:srgbClr val="FFFFFF"/>
                </a:solidFill>
                <a:latin typeface="Times New Roman" charset="0"/>
                <a:ea typeface="SimSun" charset="0"/>
                <a:cs typeface="Times New Roman" charset="0"/>
              </a:rPr>
              <a:t> E-</a:t>
            </a:r>
            <a:r>
              <a:rPr lang="en-US" altLang="zh-CN" b="1" dirty="0" err="1">
                <a:solidFill>
                  <a:srgbClr val="FFFFFF"/>
                </a:solidFill>
                <a:latin typeface="Times New Roman" charset="0"/>
                <a:ea typeface="SimSun" charset="0"/>
                <a:cs typeface="Times New Roman" charset="0"/>
              </a:rPr>
              <a:t>xơ</a:t>
            </a:r>
            <a:r>
              <a:rPr lang="en-US" altLang="zh-CN" b="1" dirty="0">
                <a:solidFill>
                  <a:srgbClr val="FFFFFF"/>
                </a:solidFill>
                <a:latin typeface="Times New Roman" charset="0"/>
                <a:ea typeface="SimSun" charset="0"/>
                <a:cs typeface="Times New Roman" charset="0"/>
              </a:rPr>
              <a:t>-</a:t>
            </a:r>
            <a:r>
              <a:rPr lang="en-US" altLang="zh-CN" b="1" dirty="0" err="1">
                <a:solidFill>
                  <a:srgbClr val="FFFFFF"/>
                </a:solidFill>
                <a:latin typeface="Times New Roman" charset="0"/>
                <a:ea typeface="SimSun" charset="0"/>
                <a:cs typeface="Times New Roman" charset="0"/>
              </a:rPr>
              <a:t>ra</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bao</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gồm</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hai</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thời</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kỳ</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cách</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nhau</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khoảng</a:t>
            </a:r>
            <a:r>
              <a:rPr lang="en-US" altLang="zh-CN" b="1" dirty="0">
                <a:solidFill>
                  <a:srgbClr val="FFFFFF"/>
                </a:solidFill>
                <a:latin typeface="Times New Roman" charset="0"/>
                <a:ea typeface="SimSun" charset="0"/>
                <a:cs typeface="Times New Roman" charset="0"/>
              </a:rPr>
              <a:t> 58 </a:t>
            </a:r>
            <a:r>
              <a:rPr lang="en-US" altLang="zh-CN" b="1" dirty="0" err="1">
                <a:solidFill>
                  <a:srgbClr val="FFFFFF"/>
                </a:solidFill>
                <a:latin typeface="Times New Roman" charset="0"/>
                <a:ea typeface="SimSun" charset="0"/>
                <a:cs typeface="Times New Roman" charset="0"/>
              </a:rPr>
              <a:t>năm</a:t>
            </a:r>
            <a:r>
              <a:rPr lang="en-US" altLang="zh-CN" b="1" dirty="0">
                <a:solidFill>
                  <a:srgbClr val="FFFFFF"/>
                </a:solidFill>
                <a:latin typeface="Times New Roman" charset="0"/>
                <a:ea typeface="SimSun" charset="0"/>
                <a:cs typeface="Times New Roman" charset="0"/>
              </a:rPr>
              <a:t>.  E-</a:t>
            </a:r>
            <a:r>
              <a:rPr lang="en-US" altLang="zh-CN" b="1" dirty="0" err="1">
                <a:solidFill>
                  <a:srgbClr val="FFFFFF"/>
                </a:solidFill>
                <a:latin typeface="Times New Roman" charset="0"/>
                <a:ea typeface="SimSun" charset="0"/>
                <a:cs typeface="Times New Roman" charset="0"/>
              </a:rPr>
              <a:t>xơ</a:t>
            </a:r>
            <a:r>
              <a:rPr lang="en-US" altLang="zh-CN" b="1" dirty="0">
                <a:solidFill>
                  <a:srgbClr val="FFFFFF"/>
                </a:solidFill>
                <a:latin typeface="Times New Roman" charset="0"/>
                <a:ea typeface="SimSun" charset="0"/>
                <a:cs typeface="Times New Roman" charset="0"/>
              </a:rPr>
              <a:t>-</a:t>
            </a:r>
            <a:r>
              <a:rPr lang="en-US" altLang="zh-CN" b="1" dirty="0" err="1">
                <a:solidFill>
                  <a:srgbClr val="FFFFFF"/>
                </a:solidFill>
                <a:latin typeface="Times New Roman" charset="0"/>
                <a:ea typeface="SimSun" charset="0"/>
                <a:cs typeface="Times New Roman" charset="0"/>
              </a:rPr>
              <a:t>ra</a:t>
            </a:r>
            <a:r>
              <a:rPr lang="en-US" altLang="zh-CN" b="1" dirty="0">
                <a:solidFill>
                  <a:srgbClr val="FFFFFF"/>
                </a:solidFill>
                <a:latin typeface="Times New Roman" charset="0"/>
                <a:ea typeface="SimSun" charset="0"/>
                <a:cs typeface="Times New Roman" charset="0"/>
              </a:rPr>
              <a:t> 1–6 </a:t>
            </a:r>
            <a:r>
              <a:rPr lang="en-US" altLang="zh-CN" b="1" dirty="0" err="1">
                <a:solidFill>
                  <a:srgbClr val="FFFFFF"/>
                </a:solidFill>
                <a:latin typeface="Times New Roman" charset="0"/>
                <a:ea typeface="SimSun" charset="0"/>
                <a:cs typeface="Times New Roman" charset="0"/>
              </a:rPr>
              <a:t>liên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hệ</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tới</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câu</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chuyện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của</a:t>
            </a:r>
            <a:r>
              <a:rPr lang="en-US" altLang="zh-CN" b="1" dirty="0">
                <a:solidFill>
                  <a:srgbClr val="FFFFFF"/>
                </a:solidFill>
                <a:latin typeface="Times New Roman" charset="0"/>
                <a:ea typeface="SimSun" charset="0"/>
                <a:cs typeface="Times New Roman" charset="0"/>
              </a:rPr>
              <a:t> </a:t>
            </a:r>
            <a:r>
              <a:rPr lang="en-US" altLang="zh-CN" b="1" dirty="0" err="1" smtClean="0">
                <a:solidFill>
                  <a:srgbClr val="FFFFFF"/>
                </a:solidFill>
                <a:latin typeface="Times New Roman" charset="0"/>
                <a:ea typeface="SimSun" charset="0"/>
                <a:cs typeface="Times New Roman" charset="0"/>
              </a:rPr>
              <a:t>Xô-rô-ba-bên</a:t>
            </a:r>
            <a:r>
              <a:rPr lang="en-US" altLang="zh-CN" b="1" dirty="0" smtClean="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Xô-rô-ba-bên</a:t>
            </a:r>
            <a:r>
              <a:rPr lang="en-US" altLang="zh-CN" b="1" dirty="0">
                <a:solidFill>
                  <a:srgbClr val="FFFFFF"/>
                </a:solidFill>
                <a:latin typeface="Times New Roman" charset="0"/>
                <a:ea typeface="SimSun" charset="0"/>
                <a:cs typeface="Times New Roman" charset="0"/>
              </a:rPr>
              <a:t> - 538-516 TC). </a:t>
            </a:r>
            <a:r>
              <a:rPr lang="en-US" altLang="zh-CN" b="1" dirty="0" err="1">
                <a:solidFill>
                  <a:srgbClr val="FFFFFF"/>
                </a:solidFill>
                <a:latin typeface="Times New Roman" charset="0"/>
                <a:ea typeface="SimSun" charset="0"/>
                <a:cs typeface="Times New Roman" charset="0"/>
              </a:rPr>
              <a:t>trong</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khi</a:t>
            </a:r>
            <a:r>
              <a:rPr lang="en-US" altLang="zh-CN" b="1" dirty="0">
                <a:solidFill>
                  <a:srgbClr val="FFFFFF"/>
                </a:solidFill>
                <a:latin typeface="Times New Roman" charset="0"/>
                <a:ea typeface="SimSun" charset="0"/>
                <a:cs typeface="Times New Roman" charset="0"/>
              </a:rPr>
              <a:t> E-</a:t>
            </a:r>
            <a:r>
              <a:rPr lang="en-US" altLang="zh-CN" b="1" dirty="0" err="1">
                <a:solidFill>
                  <a:srgbClr val="FFFFFF"/>
                </a:solidFill>
                <a:latin typeface="Times New Roman" charset="0"/>
                <a:ea typeface="SimSun" charset="0"/>
                <a:cs typeface="Times New Roman" charset="0"/>
              </a:rPr>
              <a:t>xơ</a:t>
            </a:r>
            <a:r>
              <a:rPr lang="en-US" altLang="zh-CN" b="1" dirty="0">
                <a:solidFill>
                  <a:srgbClr val="FFFFFF"/>
                </a:solidFill>
                <a:latin typeface="Times New Roman" charset="0"/>
                <a:ea typeface="SimSun" charset="0"/>
                <a:cs typeface="Times New Roman" charset="0"/>
              </a:rPr>
              <a:t>-</a:t>
            </a:r>
            <a:r>
              <a:rPr lang="en-US" altLang="zh-CN" b="1" dirty="0" err="1">
                <a:solidFill>
                  <a:srgbClr val="FFFFFF"/>
                </a:solidFill>
                <a:latin typeface="Times New Roman" charset="0"/>
                <a:ea typeface="SimSun" charset="0"/>
                <a:cs typeface="Times New Roman" charset="0"/>
              </a:rPr>
              <a:t>ra</a:t>
            </a:r>
            <a:r>
              <a:rPr lang="en-US" altLang="zh-CN" b="1" dirty="0">
                <a:solidFill>
                  <a:srgbClr val="FFFFFF"/>
                </a:solidFill>
                <a:latin typeface="Times New Roman" charset="0"/>
                <a:ea typeface="SimSun" charset="0"/>
                <a:cs typeface="Times New Roman" charset="0"/>
              </a:rPr>
              <a:t> 7–10 </a:t>
            </a:r>
            <a:r>
              <a:rPr lang="en-US" altLang="zh-CN" b="1" dirty="0" err="1">
                <a:solidFill>
                  <a:srgbClr val="FFFFFF"/>
                </a:solidFill>
                <a:latin typeface="Times New Roman" charset="0"/>
                <a:ea typeface="SimSun" charset="0"/>
                <a:cs typeface="Times New Roman" charset="0"/>
              </a:rPr>
              <a:t>hầu</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như</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là</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phần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ký</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thuật</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mang</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tính</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tự</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truyện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của</a:t>
            </a:r>
            <a:r>
              <a:rPr lang="en-US" altLang="zh-CN" b="1" dirty="0">
                <a:solidFill>
                  <a:srgbClr val="FFFFFF"/>
                </a:solidFill>
                <a:latin typeface="Times New Roman" charset="0"/>
                <a:ea typeface="SimSun" charset="0"/>
                <a:cs typeface="Times New Roman" charset="0"/>
              </a:rPr>
              <a:t> E-</a:t>
            </a:r>
            <a:r>
              <a:rPr lang="en-US" altLang="zh-CN" b="1" dirty="0" err="1">
                <a:solidFill>
                  <a:srgbClr val="FFFFFF"/>
                </a:solidFill>
                <a:latin typeface="Times New Roman" charset="0"/>
                <a:ea typeface="SimSun" charset="0"/>
                <a:cs typeface="Times New Roman" charset="0"/>
              </a:rPr>
              <a:t>xơ</a:t>
            </a:r>
            <a:r>
              <a:rPr lang="en-US" altLang="zh-CN" b="1" dirty="0">
                <a:solidFill>
                  <a:srgbClr val="FFFFFF"/>
                </a:solidFill>
                <a:latin typeface="Times New Roman" charset="0"/>
                <a:ea typeface="SimSun" charset="0"/>
                <a:cs typeface="Times New Roman" charset="0"/>
              </a:rPr>
              <a:t>-</a:t>
            </a:r>
            <a:r>
              <a:rPr lang="en-US" altLang="zh-CN" b="1" dirty="0" err="1">
                <a:solidFill>
                  <a:srgbClr val="FFFFFF"/>
                </a:solidFill>
                <a:latin typeface="Times New Roman" charset="0"/>
                <a:ea typeface="SimSun" charset="0"/>
                <a:cs typeface="Times New Roman" charset="0"/>
              </a:rPr>
              <a:t>ra</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bắt</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đầu</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vào</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khoảng</a:t>
            </a:r>
            <a:r>
              <a:rPr lang="en-US" altLang="zh-CN" b="1" dirty="0">
                <a:solidFill>
                  <a:srgbClr val="FFFFFF"/>
                </a:solidFill>
                <a:latin typeface="Times New Roman" charset="0"/>
                <a:ea typeface="SimSun" charset="0"/>
                <a:cs typeface="Times New Roman" charset="0"/>
              </a:rPr>
              <a:t> 6 </a:t>
            </a:r>
            <a:r>
              <a:rPr lang="en-US" altLang="zh-CN" b="1" dirty="0" err="1">
                <a:solidFill>
                  <a:srgbClr val="FFFFFF"/>
                </a:solidFill>
                <a:latin typeface="Times New Roman" charset="0"/>
                <a:ea typeface="SimSun" charset="0"/>
                <a:cs typeface="Times New Roman" charset="0"/>
              </a:rPr>
              <a:t>thập</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niên</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sau</a:t>
            </a:r>
            <a:r>
              <a:rPr lang="en-US" altLang="zh-CN" b="1" dirty="0">
                <a:solidFill>
                  <a:srgbClr val="FFFFFF"/>
                </a:solidFill>
                <a:latin typeface="Times New Roman" charset="0"/>
                <a:ea typeface="SimSun" charset="0"/>
                <a:cs typeface="Times New Roman" charset="0"/>
              </a:rPr>
              <a:t> </a:t>
            </a:r>
            <a:r>
              <a:rPr lang="en-US" altLang="zh-CN" b="1" dirty="0" err="1">
                <a:solidFill>
                  <a:srgbClr val="FFFFFF"/>
                </a:solidFill>
                <a:latin typeface="Times New Roman" charset="0"/>
                <a:ea typeface="SimSun" charset="0"/>
                <a:cs typeface="Times New Roman" charset="0"/>
              </a:rPr>
              <a:t>đó</a:t>
            </a:r>
            <a:r>
              <a:rPr lang="en-US" altLang="zh-CN" b="1" dirty="0">
                <a:solidFill>
                  <a:srgbClr val="FFFFFF"/>
                </a:solidFill>
                <a:latin typeface="Times New Roman" charset="0"/>
                <a:ea typeface="SimSun" charset="0"/>
                <a:cs typeface="Times New Roman" charset="0"/>
              </a:rPr>
              <a:t> (458-457 BC).  </a:t>
            </a:r>
          </a:p>
        </p:txBody>
      </p:sp>
      <p:sp>
        <p:nvSpPr>
          <p:cNvPr id="285700" name="Rectangle 4"/>
          <p:cNvSpPr>
            <a:spLocks noGrp="1" noChangeArrowheads="1"/>
          </p:cNvSpPr>
          <p:nvPr>
            <p:ph type="title"/>
          </p:nvPr>
        </p:nvSpPr>
        <p:spPr>
          <a:xfrm>
            <a:off x="2133600" y="0"/>
            <a:ext cx="4846638" cy="685800"/>
          </a:xfrm>
          <a:solidFill>
            <a:schemeClr val="bg1"/>
          </a:solidFill>
        </p:spPr>
        <p:txBody>
          <a:bodyPr/>
          <a:lstStyle/>
          <a:p>
            <a:pPr algn="ctr" eaLnBrk="1" hangingPunct="1"/>
            <a:r>
              <a:rPr lang="en-US" b="1">
                <a:solidFill>
                  <a:srgbClr val="FFFFFF"/>
                </a:solidFill>
                <a:latin typeface="Times New Roman" charset="0"/>
              </a:rPr>
              <a:t>Hoàn cảnh ra đời</a:t>
            </a:r>
          </a:p>
        </p:txBody>
      </p:sp>
      <p:sp>
        <p:nvSpPr>
          <p:cNvPr id="36869" name="Text Box 5"/>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anim calcmode="lin" valueType="num">
                                      <p:cBhvr additive="base">
                                        <p:cTn id="7" dur="500" fill="hold"/>
                                        <p:tgtEl>
                                          <p:spTgt spid="285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5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5699">
                                            <p:txEl>
                                              <p:pRg st="1" end="1"/>
                                            </p:txEl>
                                          </p:spTgt>
                                        </p:tgtEl>
                                        <p:attrNameLst>
                                          <p:attrName>style.visibility</p:attrName>
                                        </p:attrNameLst>
                                      </p:cBhvr>
                                      <p:to>
                                        <p:strVal val="visible"/>
                                      </p:to>
                                    </p:set>
                                    <p:anim calcmode="lin" valueType="num">
                                      <p:cBhvr additive="base">
                                        <p:cTn id="13" dur="500" fill="hold"/>
                                        <p:tgtEl>
                                          <p:spTgt spid="285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5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5699">
                                            <p:txEl>
                                              <p:pRg st="2" end="2"/>
                                            </p:txEl>
                                          </p:spTgt>
                                        </p:tgtEl>
                                        <p:attrNameLst>
                                          <p:attrName>style.visibility</p:attrName>
                                        </p:attrNameLst>
                                      </p:cBhvr>
                                      <p:to>
                                        <p:strVal val="visible"/>
                                      </p:to>
                                    </p:set>
                                    <p:anim calcmode="lin" valueType="num">
                                      <p:cBhvr additive="base">
                                        <p:cTn id="19" dur="500" fill="hold"/>
                                        <p:tgtEl>
                                          <p:spTgt spid="285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56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1000" y="990600"/>
            <a:ext cx="8305800" cy="5486400"/>
          </a:xfrm>
          <a:prstGeom prst="rect">
            <a:avLst/>
          </a:prstGeom>
          <a:solidFill>
            <a:srgbClr val="000000"/>
          </a:solidFill>
          <a:ln w="12700" cap="sq">
            <a:solidFill>
              <a:schemeClr val="tx1"/>
            </a:solidFill>
            <a:miter lim="800000"/>
            <a:headEnd type="none" w="sm" len="sm"/>
            <a:tailEnd type="none" w="sm" len="sm"/>
          </a:ln>
        </p:spPr>
        <p:txBody>
          <a:bodyPr wrap="none" anchor="ctr"/>
          <a:lstStyle/>
          <a:p>
            <a:endParaRPr lang="en-US"/>
          </a:p>
        </p:txBody>
      </p:sp>
      <p:sp>
        <p:nvSpPr>
          <p:cNvPr id="186374" name="Rectangle 6"/>
          <p:cNvSpPr>
            <a:spLocks noGrp="1" noChangeArrowheads="1"/>
          </p:cNvSpPr>
          <p:nvPr>
            <p:ph type="title"/>
          </p:nvPr>
        </p:nvSpPr>
        <p:spPr>
          <a:xfrm>
            <a:off x="2133600" y="0"/>
            <a:ext cx="4846638" cy="685800"/>
          </a:xfrm>
          <a:solidFill>
            <a:schemeClr val="bg1"/>
          </a:solidFill>
        </p:spPr>
        <p:txBody>
          <a:bodyPr/>
          <a:lstStyle/>
          <a:p>
            <a:pPr algn="ctr" eaLnBrk="1" hangingPunct="1"/>
            <a:r>
              <a:rPr lang="en-US" b="1">
                <a:solidFill>
                  <a:srgbClr val="FFFFFF"/>
                </a:solidFill>
                <a:latin typeface="Times New Roman" charset="0"/>
              </a:rPr>
              <a:t>Hoàn cảnh ra đời</a:t>
            </a:r>
          </a:p>
        </p:txBody>
      </p:sp>
      <p:sp>
        <p:nvSpPr>
          <p:cNvPr id="37892" name="Text Box 7"/>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290</a:t>
            </a:r>
          </a:p>
        </p:txBody>
      </p:sp>
      <p:sp>
        <p:nvSpPr>
          <p:cNvPr id="186386" name="Rectangle 18"/>
          <p:cNvSpPr>
            <a:spLocks noGrp="1" noChangeArrowheads="1"/>
          </p:cNvSpPr>
          <p:nvPr>
            <p:ph type="body" sz="half" idx="2"/>
          </p:nvPr>
        </p:nvSpPr>
        <p:spPr>
          <a:xfrm>
            <a:off x="609600" y="1143000"/>
            <a:ext cx="8229600" cy="5562600"/>
          </a:xfrm>
          <a:noFill/>
        </p:spPr>
        <p:txBody>
          <a:bodyPr/>
          <a:lstStyle/>
          <a:p>
            <a:pPr algn="ctr" eaLnBrk="1" hangingPunct="1">
              <a:lnSpc>
                <a:spcPct val="90000"/>
              </a:lnSpc>
              <a:buFont typeface="Wingdings" charset="0"/>
              <a:buNone/>
            </a:pPr>
            <a:r>
              <a:rPr lang="en-US" altLang="zh-CN" b="1" u="sng" dirty="0" err="1">
                <a:latin typeface="Times New Roman" charset="0"/>
                <a:ea typeface="SimSun" charset="0"/>
                <a:cs typeface="SimSun" charset="0"/>
              </a:rPr>
              <a:t>Niên</a:t>
            </a:r>
            <a:r>
              <a:rPr lang="en-US" altLang="zh-CN" b="1" u="sng" dirty="0">
                <a:latin typeface="Times New Roman" charset="0"/>
                <a:ea typeface="SimSun" charset="0"/>
                <a:cs typeface="SimSun" charset="0"/>
              </a:rPr>
              <a:t> </a:t>
            </a:r>
            <a:r>
              <a:rPr lang="en-US" altLang="zh-CN" b="1" u="sng" dirty="0" err="1">
                <a:latin typeface="Times New Roman" charset="0"/>
                <a:ea typeface="SimSun" charset="0"/>
                <a:cs typeface="SimSun" charset="0"/>
              </a:rPr>
              <a:t>đại</a:t>
            </a:r>
            <a:endParaRPr lang="en-US" altLang="zh-CN" b="1" dirty="0">
              <a:latin typeface="Times New Roman" charset="0"/>
              <a:ea typeface="SimSun" charset="0"/>
              <a:cs typeface="SimSun" charset="0"/>
            </a:endParaRPr>
          </a:p>
          <a:p>
            <a:pPr eaLnBrk="1" hangingPunct="1">
              <a:lnSpc>
                <a:spcPct val="90000"/>
              </a:lnSpc>
            </a:pPr>
            <a:r>
              <a:rPr lang="en-US" altLang="zh-CN" b="1" dirty="0" err="1">
                <a:latin typeface="Times New Roman" charset="0"/>
                <a:ea typeface="SimSun" charset="0"/>
                <a:cs typeface="SimSun" charset="0"/>
              </a:rPr>
              <a:t>Những</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sự</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kiện</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của</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Exr</a:t>
            </a:r>
            <a:r>
              <a:rPr lang="en-US" altLang="zh-CN" b="1" dirty="0">
                <a:latin typeface="Times New Roman" charset="0"/>
                <a:ea typeface="SimSun" charset="0"/>
                <a:cs typeface="SimSun" charset="0"/>
              </a:rPr>
              <a:t> 7–10 </a:t>
            </a:r>
            <a:r>
              <a:rPr lang="en-US" altLang="zh-CN" b="1" dirty="0" err="1">
                <a:latin typeface="Times New Roman" charset="0"/>
                <a:ea typeface="SimSun" charset="0"/>
                <a:cs typeface="SimSun" charset="0"/>
              </a:rPr>
              <a:t>trong</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đó</a:t>
            </a:r>
            <a:r>
              <a:rPr lang="en-US" altLang="zh-CN" b="1" dirty="0">
                <a:latin typeface="Times New Roman" charset="0"/>
                <a:ea typeface="SimSun" charset="0"/>
                <a:cs typeface="SimSun" charset="0"/>
              </a:rPr>
              <a:t> E-</a:t>
            </a:r>
            <a:r>
              <a:rPr lang="en-US" altLang="zh-CN" b="1" dirty="0" err="1">
                <a:latin typeface="Times New Roman" charset="0"/>
                <a:ea typeface="SimSun" charset="0"/>
                <a:cs typeface="SimSun" charset="0"/>
              </a:rPr>
              <a:t>xơ</a:t>
            </a:r>
            <a:r>
              <a:rPr lang="en-US" altLang="zh-CN" b="1" dirty="0">
                <a:latin typeface="Times New Roman" charset="0"/>
                <a:ea typeface="SimSun" charset="0"/>
                <a:cs typeface="SimSun" charset="0"/>
              </a:rPr>
              <a:t>-</a:t>
            </a:r>
            <a:r>
              <a:rPr lang="en-US" altLang="zh-CN" b="1" dirty="0" err="1">
                <a:latin typeface="Times New Roman" charset="0"/>
                <a:ea typeface="SimSun" charset="0"/>
                <a:cs typeface="SimSun" charset="0"/>
              </a:rPr>
              <a:t>ra</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cho</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thấy</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xuất</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hiện</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trong</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khoảng</a:t>
            </a:r>
            <a:r>
              <a:rPr lang="en-US" altLang="zh-CN" b="1" dirty="0">
                <a:latin typeface="Times New Roman" charset="0"/>
                <a:ea typeface="SimSun" charset="0"/>
                <a:cs typeface="SimSun" charset="0"/>
              </a:rPr>
              <a:t> 458-457 TC.  </a:t>
            </a:r>
            <a:r>
              <a:rPr lang="en-US" altLang="zh-CN" b="1" dirty="0" err="1">
                <a:latin typeface="Times New Roman" charset="0"/>
                <a:ea typeface="SimSun" charset="0"/>
                <a:cs typeface="SimSun" charset="0"/>
              </a:rPr>
              <a:t>Cũng</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vậy</a:t>
            </a:r>
            <a:r>
              <a:rPr lang="en-US" altLang="zh-CN" b="1" dirty="0">
                <a:latin typeface="Times New Roman" charset="0"/>
                <a:ea typeface="SimSun" charset="0"/>
                <a:cs typeface="SimSun" charset="0"/>
              </a:rPr>
              <a:t>, E-</a:t>
            </a:r>
            <a:r>
              <a:rPr lang="en-US" altLang="zh-CN" b="1" dirty="0" err="1">
                <a:latin typeface="Times New Roman" charset="0"/>
                <a:ea typeface="SimSun" charset="0"/>
                <a:cs typeface="SimSun" charset="0"/>
              </a:rPr>
              <a:t>xơ</a:t>
            </a:r>
            <a:r>
              <a:rPr lang="en-US" altLang="zh-CN" b="1" dirty="0">
                <a:latin typeface="Times New Roman" charset="0"/>
                <a:ea typeface="SimSun" charset="0"/>
                <a:cs typeface="SimSun" charset="0"/>
              </a:rPr>
              <a:t>-</a:t>
            </a:r>
            <a:r>
              <a:rPr lang="en-US" altLang="zh-CN" b="1" dirty="0" err="1">
                <a:latin typeface="Times New Roman" charset="0"/>
                <a:ea typeface="SimSun" charset="0"/>
                <a:cs typeface="SimSun" charset="0"/>
              </a:rPr>
              <a:t>ra</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đồng</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thời</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với</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Nê</a:t>
            </a:r>
            <a:r>
              <a:rPr lang="en-US" altLang="zh-CN" b="1" dirty="0">
                <a:latin typeface="Times New Roman" charset="0"/>
                <a:ea typeface="SimSun" charset="0"/>
                <a:cs typeface="SimSun" charset="0"/>
              </a:rPr>
              <a:t>-</a:t>
            </a:r>
            <a:r>
              <a:rPr lang="en-US" altLang="zh-CN" b="1" dirty="0" err="1">
                <a:latin typeface="Times New Roman" charset="0"/>
                <a:ea typeface="SimSun" charset="0"/>
                <a:cs typeface="SimSun" charset="0"/>
              </a:rPr>
              <a:t>hê</a:t>
            </a:r>
            <a:r>
              <a:rPr lang="en-US" altLang="zh-CN" b="1" dirty="0">
                <a:latin typeface="Times New Roman" charset="0"/>
                <a:ea typeface="SimSun" charset="0"/>
                <a:cs typeface="SimSun" charset="0"/>
              </a:rPr>
              <a:t>-mi (</a:t>
            </a:r>
            <a:r>
              <a:rPr lang="en-US" altLang="zh-CN" b="1" dirty="0" err="1">
                <a:latin typeface="Times New Roman" charset="0"/>
                <a:ea typeface="SimSun" charset="0"/>
                <a:cs typeface="SimSun" charset="0"/>
              </a:rPr>
              <a:t>Nê</a:t>
            </a:r>
            <a:r>
              <a:rPr lang="en-US" altLang="zh-CN" b="1" dirty="0">
                <a:latin typeface="Times New Roman" charset="0"/>
                <a:ea typeface="SimSun" charset="0"/>
                <a:cs typeface="SimSun" charset="0"/>
              </a:rPr>
              <a:t> 8:1-9; 12:36), </a:t>
            </a:r>
            <a:r>
              <a:rPr lang="en-US" altLang="zh-CN" b="1" dirty="0" err="1">
                <a:latin typeface="Times New Roman" charset="0"/>
                <a:ea typeface="SimSun" charset="0"/>
                <a:cs typeface="SimSun" charset="0"/>
              </a:rPr>
              <a:t>người</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đến</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Giê-ru-sa-lem</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vào</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năm</a:t>
            </a:r>
            <a:r>
              <a:rPr lang="en-US" altLang="zh-CN" b="1" dirty="0">
                <a:latin typeface="Times New Roman" charset="0"/>
                <a:ea typeface="SimSun" charset="0"/>
                <a:cs typeface="SimSun" charset="0"/>
              </a:rPr>
              <a:t> 444 TC.  </a:t>
            </a:r>
            <a:r>
              <a:rPr lang="en-US" altLang="zh-CN" b="1" dirty="0" err="1">
                <a:latin typeface="Times New Roman" charset="0"/>
                <a:ea typeface="SimSun" charset="0"/>
                <a:cs typeface="SimSun" charset="0"/>
              </a:rPr>
              <a:t>Thời</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gian</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có</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thể</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cho</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việc</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viết</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sách</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này</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có</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thể</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nằm</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giữa</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hai</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niên</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đại</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trên</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vào</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khoảng</a:t>
            </a:r>
            <a:r>
              <a:rPr lang="en-US" altLang="zh-CN" b="1" dirty="0">
                <a:latin typeface="Times New Roman" charset="0"/>
                <a:ea typeface="SimSun" charset="0"/>
                <a:cs typeface="SimSun" charset="0"/>
              </a:rPr>
              <a:t> 450 BC.  </a:t>
            </a:r>
          </a:p>
          <a:p>
            <a:pPr eaLnBrk="1" hangingPunct="1">
              <a:lnSpc>
                <a:spcPct val="90000"/>
              </a:lnSpc>
            </a:pP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Tuy</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nhiên</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Sách</a:t>
            </a:r>
            <a:r>
              <a:rPr lang="en-US" altLang="zh-CN" b="1" dirty="0">
                <a:latin typeface="Times New Roman" charset="0"/>
                <a:ea typeface="SimSun" charset="0"/>
                <a:cs typeface="SimSun" charset="0"/>
              </a:rPr>
              <a:t> E-</a:t>
            </a:r>
            <a:r>
              <a:rPr lang="en-US" altLang="zh-CN" b="1" dirty="0" err="1">
                <a:latin typeface="Times New Roman" charset="0"/>
                <a:ea typeface="SimSun" charset="0"/>
                <a:cs typeface="SimSun" charset="0"/>
              </a:rPr>
              <a:t>xơ</a:t>
            </a:r>
            <a:r>
              <a:rPr lang="en-US" altLang="zh-CN" b="1" dirty="0">
                <a:latin typeface="Times New Roman" charset="0"/>
                <a:ea typeface="SimSun" charset="0"/>
                <a:cs typeface="SimSun" charset="0"/>
              </a:rPr>
              <a:t>-</a:t>
            </a:r>
            <a:r>
              <a:rPr lang="en-US" altLang="zh-CN" b="1" dirty="0" err="1">
                <a:latin typeface="Times New Roman" charset="0"/>
                <a:ea typeface="SimSun" charset="0"/>
                <a:cs typeface="SimSun" charset="0"/>
              </a:rPr>
              <a:t>ra</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bao</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gồm</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hai</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thời</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kỳ</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cách</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nhau</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khoảng</a:t>
            </a:r>
            <a:r>
              <a:rPr lang="en-US" altLang="zh-CN" b="1" dirty="0">
                <a:latin typeface="Times New Roman" charset="0"/>
                <a:ea typeface="SimSun" charset="0"/>
                <a:cs typeface="SimSun" charset="0"/>
              </a:rPr>
              <a:t> 58 </a:t>
            </a:r>
            <a:r>
              <a:rPr lang="en-US" altLang="zh-CN" b="1" dirty="0" err="1">
                <a:latin typeface="Times New Roman" charset="0"/>
                <a:ea typeface="SimSun" charset="0"/>
                <a:cs typeface="SimSun" charset="0"/>
              </a:rPr>
              <a:t>năm</a:t>
            </a:r>
            <a:r>
              <a:rPr lang="en-US" altLang="zh-CN" b="1" dirty="0">
                <a:latin typeface="Times New Roman" charset="0"/>
                <a:ea typeface="SimSun" charset="0"/>
                <a:cs typeface="SimSun" charset="0"/>
              </a:rPr>
              <a:t>.  E-</a:t>
            </a:r>
            <a:r>
              <a:rPr lang="en-US" altLang="zh-CN" b="1" dirty="0" err="1">
                <a:latin typeface="Times New Roman" charset="0"/>
                <a:ea typeface="SimSun" charset="0"/>
                <a:cs typeface="SimSun" charset="0"/>
              </a:rPr>
              <a:t>xơ</a:t>
            </a:r>
            <a:r>
              <a:rPr lang="en-US" altLang="zh-CN" b="1" dirty="0">
                <a:latin typeface="Times New Roman" charset="0"/>
                <a:ea typeface="SimSun" charset="0"/>
                <a:cs typeface="SimSun" charset="0"/>
              </a:rPr>
              <a:t>-</a:t>
            </a:r>
            <a:r>
              <a:rPr lang="en-US" altLang="zh-CN" b="1" dirty="0" err="1">
                <a:latin typeface="Times New Roman" charset="0"/>
                <a:ea typeface="SimSun" charset="0"/>
                <a:cs typeface="SimSun" charset="0"/>
              </a:rPr>
              <a:t>ra</a:t>
            </a:r>
            <a:r>
              <a:rPr lang="en-US" altLang="zh-CN" b="1" dirty="0">
                <a:latin typeface="Times New Roman" charset="0"/>
                <a:ea typeface="SimSun" charset="0"/>
                <a:cs typeface="SimSun" charset="0"/>
              </a:rPr>
              <a:t> 1–6 </a:t>
            </a:r>
            <a:r>
              <a:rPr lang="en-US" altLang="zh-CN" b="1" dirty="0" err="1">
                <a:latin typeface="Times New Roman" charset="0"/>
                <a:ea typeface="SimSun" charset="0"/>
                <a:cs typeface="SimSun" charset="0"/>
              </a:rPr>
              <a:t>liên</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hệ</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tới</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câu</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chuyện</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của</a:t>
            </a:r>
            <a:r>
              <a:rPr lang="en-US" altLang="zh-CN" b="1" dirty="0">
                <a:latin typeface="Times New Roman" charset="0"/>
                <a:ea typeface="SimSun" charset="0"/>
                <a:cs typeface="SimSun" charset="0"/>
              </a:rPr>
              <a:t> </a:t>
            </a:r>
            <a:r>
              <a:rPr lang="en-US" altLang="zh-CN" b="1" dirty="0" err="1" smtClean="0">
                <a:latin typeface="Times New Roman" charset="0"/>
                <a:ea typeface="SimSun" charset="0"/>
                <a:cs typeface="SimSun" charset="0"/>
              </a:rPr>
              <a:t>Xô-rô-ba-bên</a:t>
            </a:r>
            <a:r>
              <a:rPr lang="en-US" altLang="zh-CN" b="1" dirty="0" smtClean="0">
                <a:latin typeface="Times New Roman" charset="0"/>
                <a:ea typeface="SimSun" charset="0"/>
                <a:cs typeface="SimSun" charset="0"/>
              </a:rPr>
              <a:t> (</a:t>
            </a:r>
            <a:r>
              <a:rPr lang="en-US" altLang="zh-CN" b="1" dirty="0" err="1">
                <a:latin typeface="Times New Roman" charset="0"/>
                <a:ea typeface="SimSun" charset="0"/>
                <a:cs typeface="SimSun" charset="0"/>
              </a:rPr>
              <a:t>Xô-rô-ba-bên</a:t>
            </a:r>
            <a:r>
              <a:rPr lang="en-US" altLang="zh-CN" b="1" dirty="0">
                <a:latin typeface="Times New Roman" charset="0"/>
                <a:ea typeface="SimSun" charset="0"/>
                <a:cs typeface="SimSun" charset="0"/>
              </a:rPr>
              <a:t> - 538-516 TC). </a:t>
            </a:r>
            <a:r>
              <a:rPr lang="en-US" altLang="zh-CN" b="1" dirty="0" err="1">
                <a:latin typeface="Times New Roman" charset="0"/>
                <a:ea typeface="SimSun" charset="0"/>
                <a:cs typeface="SimSun" charset="0"/>
              </a:rPr>
              <a:t>trong</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khi</a:t>
            </a:r>
            <a:r>
              <a:rPr lang="en-US" altLang="zh-CN" b="1" dirty="0">
                <a:latin typeface="Times New Roman" charset="0"/>
                <a:ea typeface="SimSun" charset="0"/>
                <a:cs typeface="SimSun" charset="0"/>
              </a:rPr>
              <a:t> E-</a:t>
            </a:r>
            <a:r>
              <a:rPr lang="en-US" altLang="zh-CN" b="1" dirty="0" err="1">
                <a:latin typeface="Times New Roman" charset="0"/>
                <a:ea typeface="SimSun" charset="0"/>
                <a:cs typeface="SimSun" charset="0"/>
              </a:rPr>
              <a:t>xơ</a:t>
            </a:r>
            <a:r>
              <a:rPr lang="en-US" altLang="zh-CN" b="1" dirty="0">
                <a:latin typeface="Times New Roman" charset="0"/>
                <a:ea typeface="SimSun" charset="0"/>
                <a:cs typeface="SimSun" charset="0"/>
              </a:rPr>
              <a:t>-</a:t>
            </a:r>
            <a:r>
              <a:rPr lang="en-US" altLang="zh-CN" b="1" dirty="0" err="1">
                <a:latin typeface="Times New Roman" charset="0"/>
                <a:ea typeface="SimSun" charset="0"/>
                <a:cs typeface="SimSun" charset="0"/>
              </a:rPr>
              <a:t>ra</a:t>
            </a:r>
            <a:r>
              <a:rPr lang="en-US" altLang="zh-CN" b="1" dirty="0">
                <a:latin typeface="Times New Roman" charset="0"/>
                <a:ea typeface="SimSun" charset="0"/>
                <a:cs typeface="SimSun" charset="0"/>
              </a:rPr>
              <a:t> 7–10 </a:t>
            </a:r>
            <a:r>
              <a:rPr lang="en-US" altLang="zh-CN" b="1" dirty="0" err="1">
                <a:latin typeface="Times New Roman" charset="0"/>
                <a:ea typeface="SimSun" charset="0"/>
                <a:cs typeface="SimSun" charset="0"/>
              </a:rPr>
              <a:t>hầu</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như</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là</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phần</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ký</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thuật</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mang</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tính</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tự</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truyện</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của</a:t>
            </a:r>
            <a:r>
              <a:rPr lang="en-US" altLang="zh-CN" b="1" dirty="0">
                <a:latin typeface="Times New Roman" charset="0"/>
                <a:ea typeface="SimSun" charset="0"/>
                <a:cs typeface="SimSun" charset="0"/>
              </a:rPr>
              <a:t> E-</a:t>
            </a:r>
            <a:r>
              <a:rPr lang="en-US" altLang="zh-CN" b="1" dirty="0" err="1">
                <a:latin typeface="Times New Roman" charset="0"/>
                <a:ea typeface="SimSun" charset="0"/>
                <a:cs typeface="SimSun" charset="0"/>
              </a:rPr>
              <a:t>xơ</a:t>
            </a:r>
            <a:r>
              <a:rPr lang="en-US" altLang="zh-CN" b="1" dirty="0">
                <a:latin typeface="Times New Roman" charset="0"/>
                <a:ea typeface="SimSun" charset="0"/>
                <a:cs typeface="SimSun" charset="0"/>
              </a:rPr>
              <a:t>-</a:t>
            </a:r>
            <a:r>
              <a:rPr lang="en-US" altLang="zh-CN" b="1" dirty="0" err="1">
                <a:latin typeface="Times New Roman" charset="0"/>
                <a:ea typeface="SimSun" charset="0"/>
                <a:cs typeface="SimSun" charset="0"/>
              </a:rPr>
              <a:t>ra</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bắt</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đầu</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vào</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khoảng</a:t>
            </a:r>
            <a:r>
              <a:rPr lang="en-US" altLang="zh-CN" b="1" dirty="0">
                <a:latin typeface="Times New Roman" charset="0"/>
                <a:ea typeface="SimSun" charset="0"/>
                <a:cs typeface="SimSun" charset="0"/>
              </a:rPr>
              <a:t> 6 </a:t>
            </a:r>
            <a:r>
              <a:rPr lang="en-US" altLang="zh-CN" b="1" dirty="0" err="1">
                <a:latin typeface="Times New Roman" charset="0"/>
                <a:ea typeface="SimSun" charset="0"/>
                <a:cs typeface="SimSun" charset="0"/>
              </a:rPr>
              <a:t>thập</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niên</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sau</a:t>
            </a:r>
            <a:r>
              <a:rPr lang="en-US" altLang="zh-CN" b="1" dirty="0">
                <a:latin typeface="Times New Roman" charset="0"/>
                <a:ea typeface="SimSun" charset="0"/>
                <a:cs typeface="SimSun" charset="0"/>
              </a:rPr>
              <a:t> </a:t>
            </a:r>
            <a:r>
              <a:rPr lang="en-US" altLang="zh-CN" b="1" dirty="0" err="1">
                <a:latin typeface="Times New Roman" charset="0"/>
                <a:ea typeface="SimSun" charset="0"/>
                <a:cs typeface="SimSun" charset="0"/>
              </a:rPr>
              <a:t>đó</a:t>
            </a:r>
            <a:r>
              <a:rPr lang="en-US" altLang="zh-CN" b="1" dirty="0">
                <a:latin typeface="Times New Roman" charset="0"/>
                <a:ea typeface="SimSun" charset="0"/>
                <a:cs typeface="SimSun" charset="0"/>
              </a:rPr>
              <a:t> (458-457 BC).</a:t>
            </a:r>
            <a:r>
              <a:rPr lang="en-US" altLang="zh-CN" dirty="0">
                <a:latin typeface="Times New Roman" charset="0"/>
                <a:ea typeface="SimSun" charset="0"/>
                <a:cs typeface="SimSun" charset="0"/>
              </a:rPr>
              <a:t>  </a:t>
            </a:r>
          </a:p>
        </p:txBody>
      </p:sp>
      <p:sp>
        <p:nvSpPr>
          <p:cNvPr id="186378" name="Rectangle 10"/>
          <p:cNvSpPr>
            <a:spLocks noChangeArrowheads="1"/>
          </p:cNvSpPr>
          <p:nvPr/>
        </p:nvSpPr>
        <p:spPr bwMode="auto">
          <a:xfrm rot="-600000">
            <a:off x="3505200" y="1371600"/>
            <a:ext cx="4495800" cy="4876800"/>
          </a:xfrm>
          <a:prstGeom prst="rect">
            <a:avLst/>
          </a:prstGeom>
          <a:solidFill>
            <a:schemeClr val="bg2"/>
          </a:solidFill>
          <a:ln w="9525">
            <a:solidFill>
              <a:srgbClr val="FFFFFF"/>
            </a:solidFill>
            <a:miter lim="800000"/>
            <a:headEnd/>
            <a:tailEnd/>
          </a:ln>
        </p:spPr>
        <p:txBody>
          <a:bodyPr/>
          <a:lstStyle/>
          <a:p>
            <a:pPr marL="342900" indent="-342900" algn="ctr">
              <a:lnSpc>
                <a:spcPct val="90000"/>
              </a:lnSpc>
              <a:spcBef>
                <a:spcPct val="20000"/>
              </a:spcBef>
              <a:buClr>
                <a:schemeClr val="accent1"/>
              </a:buClr>
              <a:buSzPct val="80000"/>
              <a:buFont typeface="Wingdings" charset="0"/>
              <a:buNone/>
            </a:pPr>
            <a:r>
              <a:rPr lang="en-US" altLang="zh-CN" sz="2800" b="1" u="sng">
                <a:solidFill>
                  <a:srgbClr val="FFFFFF"/>
                </a:solidFill>
                <a:ea typeface="SimSun" charset="0"/>
                <a:cs typeface="Times New Roman" charset="0"/>
              </a:rPr>
              <a:t>Người nhận</a:t>
            </a:r>
          </a:p>
          <a:p>
            <a:pPr marL="342900" indent="-342900" algn="ctr">
              <a:lnSpc>
                <a:spcPct val="90000"/>
              </a:lnSpc>
              <a:spcBef>
                <a:spcPct val="20000"/>
              </a:spcBef>
              <a:buClr>
                <a:schemeClr val="accent1"/>
              </a:buClr>
              <a:buSzPct val="80000"/>
              <a:buFont typeface="Wingdings" charset="0"/>
              <a:buNone/>
            </a:pPr>
            <a:r>
              <a:rPr lang="en-US" altLang="zh-CN" sz="2800" b="1">
                <a:solidFill>
                  <a:srgbClr val="FFFFFF"/>
                </a:solidFill>
                <a:ea typeface="SimSun" charset="0"/>
                <a:cs typeface="Times New Roman" charset="0"/>
              </a:rPr>
              <a:t>Độc giả đầu tiên của E-xơ-ra bao gồm người Do Thái mới hồi hương về Israel từ Ba-Tư &amp; cháu (thế hệ thứ ba) cùng chắt (thế hệ thứ tư) của những người hồi hương từ Ba-by-lôn một thế kỷ trước đó.</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6378"/>
                                        </p:tgtEl>
                                        <p:attrNameLst>
                                          <p:attrName>style.visibility</p:attrName>
                                        </p:attrNameLst>
                                      </p:cBhvr>
                                      <p:to>
                                        <p:strVal val="visible"/>
                                      </p:to>
                                    </p:set>
                                    <p:anim calcmode="lin" valueType="num">
                                      <p:cBhvr>
                                        <p:cTn id="7" dur="1000" fill="hold"/>
                                        <p:tgtEl>
                                          <p:spTgt spid="186378"/>
                                        </p:tgtEl>
                                        <p:attrNameLst>
                                          <p:attrName>ppt_w</p:attrName>
                                        </p:attrNameLst>
                                      </p:cBhvr>
                                      <p:tavLst>
                                        <p:tav tm="0">
                                          <p:val>
                                            <p:fltVal val="0"/>
                                          </p:val>
                                        </p:tav>
                                        <p:tav tm="100000">
                                          <p:val>
                                            <p:strVal val="#ppt_w"/>
                                          </p:val>
                                        </p:tav>
                                      </p:tavLst>
                                    </p:anim>
                                    <p:anim calcmode="lin" valueType="num">
                                      <p:cBhvr>
                                        <p:cTn id="8" dur="1000" fill="hold"/>
                                        <p:tgtEl>
                                          <p:spTgt spid="186378"/>
                                        </p:tgtEl>
                                        <p:attrNameLst>
                                          <p:attrName>ppt_h</p:attrName>
                                        </p:attrNameLst>
                                      </p:cBhvr>
                                      <p:tavLst>
                                        <p:tav tm="0">
                                          <p:val>
                                            <p:fltVal val="0"/>
                                          </p:val>
                                        </p:tav>
                                        <p:tav tm="100000">
                                          <p:val>
                                            <p:strVal val="#ppt_h"/>
                                          </p:val>
                                        </p:tav>
                                      </p:tavLst>
                                    </p:anim>
                                    <p:anim calcmode="lin" valueType="num">
                                      <p:cBhvr>
                                        <p:cTn id="9" dur="1000" fill="hold"/>
                                        <p:tgtEl>
                                          <p:spTgt spid="18637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63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86386">
                                            <p:txEl>
                                              <p:pRg st="0" end="0"/>
                                            </p:txEl>
                                          </p:spTgt>
                                        </p:tgtEl>
                                        <p:attrNameLst>
                                          <p:attrName>style.visibility</p:attrName>
                                        </p:attrNameLst>
                                      </p:cBhvr>
                                      <p:to>
                                        <p:strVal val="visible"/>
                                      </p:to>
                                    </p:set>
                                    <p:anim calcmode="lin" valueType="num">
                                      <p:cBhvr additive="base">
                                        <p:cTn id="15" dur="500" fill="hold"/>
                                        <p:tgtEl>
                                          <p:spTgt spid="18638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863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86386">
                                            <p:txEl>
                                              <p:pRg st="1" end="1"/>
                                            </p:txEl>
                                          </p:spTgt>
                                        </p:tgtEl>
                                        <p:attrNameLst>
                                          <p:attrName>style.visibility</p:attrName>
                                        </p:attrNameLst>
                                      </p:cBhvr>
                                      <p:to>
                                        <p:strVal val="visible"/>
                                      </p:to>
                                    </p:set>
                                    <p:anim calcmode="lin" valueType="num">
                                      <p:cBhvr additive="base">
                                        <p:cTn id="21" dur="500" fill="hold"/>
                                        <p:tgtEl>
                                          <p:spTgt spid="186386">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8638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86386">
                                            <p:txEl>
                                              <p:pRg st="2" end="2"/>
                                            </p:txEl>
                                          </p:spTgt>
                                        </p:tgtEl>
                                        <p:attrNameLst>
                                          <p:attrName>style.visibility</p:attrName>
                                        </p:attrNameLst>
                                      </p:cBhvr>
                                      <p:to>
                                        <p:strVal val="visible"/>
                                      </p:to>
                                    </p:set>
                                    <p:anim calcmode="lin" valueType="num">
                                      <p:cBhvr additive="base">
                                        <p:cTn id="27" dur="500" fill="hold"/>
                                        <p:tgtEl>
                                          <p:spTgt spid="186386">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8638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86" grpId="0" build="p" autoUpdateAnimBg="0"/>
      <p:bldP spid="186378"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folHlink"/>
        </a:solid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57200" y="990600"/>
            <a:ext cx="8458200" cy="5562600"/>
          </a:xfrm>
          <a:prstGeom prst="rect">
            <a:avLst/>
          </a:prstGeom>
          <a:solidFill>
            <a:srgbClr val="000000"/>
          </a:solidFill>
          <a:ln w="12700" cap="sq">
            <a:solidFill>
              <a:schemeClr val="tx1"/>
            </a:solidFill>
            <a:miter lim="800000"/>
            <a:headEnd type="none" w="sm" len="sm"/>
            <a:tailEnd type="none" w="sm" len="sm"/>
          </a:ln>
        </p:spPr>
        <p:txBody>
          <a:bodyPr wrap="none" anchor="ctr"/>
          <a:lstStyle/>
          <a:p>
            <a:endParaRPr lang="en-US"/>
          </a:p>
        </p:txBody>
      </p:sp>
      <p:sp>
        <p:nvSpPr>
          <p:cNvPr id="187400" name="Rectangle 8"/>
          <p:cNvSpPr>
            <a:spLocks noChangeArrowheads="1"/>
          </p:cNvSpPr>
          <p:nvPr/>
        </p:nvSpPr>
        <p:spPr bwMode="auto">
          <a:xfrm>
            <a:off x="533400" y="1066800"/>
            <a:ext cx="799941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accent1"/>
              </a:buClr>
              <a:buSzPct val="80000"/>
              <a:buFont typeface="Wingdings" charset="0"/>
              <a:buNone/>
            </a:pPr>
            <a:r>
              <a:rPr lang="en-US" altLang="zh-CN" sz="2600" b="1" u="sng" dirty="0" err="1">
                <a:ea typeface="SimSun" charset="0"/>
                <a:cs typeface="SimSun" charset="0"/>
              </a:rPr>
              <a:t>Niên</a:t>
            </a:r>
            <a:r>
              <a:rPr lang="en-US" altLang="zh-CN" sz="2600" b="1" u="sng" dirty="0">
                <a:ea typeface="SimSun" charset="0"/>
                <a:cs typeface="SimSun" charset="0"/>
              </a:rPr>
              <a:t> </a:t>
            </a:r>
            <a:r>
              <a:rPr lang="en-US" altLang="zh-CN" sz="2600" b="1" u="sng" dirty="0" err="1">
                <a:ea typeface="SimSun" charset="0"/>
                <a:cs typeface="SimSun" charset="0"/>
              </a:rPr>
              <a:t>đại</a:t>
            </a:r>
            <a:endParaRPr lang="en-US" altLang="zh-CN" sz="2600" b="1" dirty="0">
              <a:ea typeface="SimSun" charset="0"/>
              <a:cs typeface="SimSun" charset="0"/>
            </a:endParaRPr>
          </a:p>
          <a:p>
            <a:pPr marL="342900" indent="-342900">
              <a:spcBef>
                <a:spcPct val="20000"/>
              </a:spcBef>
              <a:buClr>
                <a:schemeClr val="accent1"/>
              </a:buClr>
              <a:buSzPct val="80000"/>
              <a:buFont typeface="Wingdings" charset="0"/>
              <a:buChar char="Ü"/>
            </a:pPr>
            <a:r>
              <a:rPr lang="en-US" altLang="zh-CN" sz="2600" b="1" dirty="0" err="1">
                <a:ea typeface="SimSun" charset="0"/>
                <a:cs typeface="SimSun" charset="0"/>
              </a:rPr>
              <a:t>Những</a:t>
            </a:r>
            <a:r>
              <a:rPr lang="en-US" altLang="zh-CN" sz="2600" b="1" dirty="0">
                <a:ea typeface="SimSun" charset="0"/>
                <a:cs typeface="SimSun" charset="0"/>
              </a:rPr>
              <a:t> </a:t>
            </a:r>
            <a:r>
              <a:rPr lang="en-US" altLang="zh-CN" sz="2600" b="1" dirty="0" err="1">
                <a:ea typeface="SimSun" charset="0"/>
                <a:cs typeface="SimSun" charset="0"/>
              </a:rPr>
              <a:t>sự</a:t>
            </a:r>
            <a:r>
              <a:rPr lang="en-US" altLang="zh-CN" sz="2600" b="1" dirty="0">
                <a:ea typeface="SimSun" charset="0"/>
                <a:cs typeface="SimSun" charset="0"/>
              </a:rPr>
              <a:t> </a:t>
            </a:r>
            <a:r>
              <a:rPr lang="en-US" altLang="zh-CN" sz="2600" b="1" dirty="0" err="1">
                <a:ea typeface="SimSun" charset="0"/>
                <a:cs typeface="SimSun" charset="0"/>
              </a:rPr>
              <a:t>kiện</a:t>
            </a:r>
            <a:r>
              <a:rPr lang="en-US" altLang="zh-CN" sz="2600" b="1" dirty="0">
                <a:ea typeface="SimSun" charset="0"/>
                <a:cs typeface="SimSun" charset="0"/>
              </a:rPr>
              <a:t> </a:t>
            </a:r>
            <a:r>
              <a:rPr lang="en-US" altLang="zh-CN" sz="2600" b="1" dirty="0" err="1">
                <a:ea typeface="SimSun" charset="0"/>
                <a:cs typeface="SimSun" charset="0"/>
              </a:rPr>
              <a:t>của</a:t>
            </a:r>
            <a:r>
              <a:rPr lang="en-US" altLang="zh-CN" sz="2600" b="1" dirty="0">
                <a:ea typeface="SimSun" charset="0"/>
                <a:cs typeface="SimSun" charset="0"/>
              </a:rPr>
              <a:t> </a:t>
            </a:r>
            <a:r>
              <a:rPr lang="en-US" altLang="zh-CN" sz="2600" b="1" dirty="0" err="1">
                <a:ea typeface="SimSun" charset="0"/>
                <a:cs typeface="SimSun" charset="0"/>
              </a:rPr>
              <a:t>Exr</a:t>
            </a:r>
            <a:r>
              <a:rPr lang="en-US" altLang="zh-CN" sz="2600" b="1" dirty="0">
                <a:ea typeface="SimSun" charset="0"/>
                <a:cs typeface="SimSun" charset="0"/>
              </a:rPr>
              <a:t> 7–10 </a:t>
            </a:r>
            <a:r>
              <a:rPr lang="en-US" altLang="zh-CN" sz="2600" b="1" dirty="0" err="1">
                <a:ea typeface="SimSun" charset="0"/>
                <a:cs typeface="SimSun" charset="0"/>
              </a:rPr>
              <a:t>trong</a:t>
            </a:r>
            <a:r>
              <a:rPr lang="en-US" altLang="zh-CN" sz="2600" b="1" dirty="0">
                <a:ea typeface="SimSun" charset="0"/>
                <a:cs typeface="SimSun" charset="0"/>
              </a:rPr>
              <a:t> </a:t>
            </a:r>
            <a:r>
              <a:rPr lang="en-US" altLang="zh-CN" sz="2600" b="1" dirty="0" err="1">
                <a:ea typeface="SimSun" charset="0"/>
                <a:cs typeface="SimSun" charset="0"/>
              </a:rPr>
              <a:t>đó</a:t>
            </a:r>
            <a:r>
              <a:rPr lang="en-US" altLang="zh-CN" sz="2600" b="1" dirty="0">
                <a:ea typeface="SimSun" charset="0"/>
                <a:cs typeface="SimSun" charset="0"/>
              </a:rPr>
              <a:t> E-</a:t>
            </a:r>
            <a:r>
              <a:rPr lang="en-US" altLang="zh-CN" sz="2600" b="1" dirty="0" err="1">
                <a:ea typeface="SimSun" charset="0"/>
                <a:cs typeface="SimSun" charset="0"/>
              </a:rPr>
              <a:t>xơ</a:t>
            </a:r>
            <a:r>
              <a:rPr lang="en-US" altLang="zh-CN" sz="2600" b="1" dirty="0">
                <a:ea typeface="SimSun" charset="0"/>
                <a:cs typeface="SimSun" charset="0"/>
              </a:rPr>
              <a:t>-</a:t>
            </a:r>
            <a:r>
              <a:rPr lang="en-US" altLang="zh-CN" sz="2600" b="1" dirty="0" err="1">
                <a:ea typeface="SimSun" charset="0"/>
                <a:cs typeface="SimSun" charset="0"/>
              </a:rPr>
              <a:t>ra</a:t>
            </a:r>
            <a:r>
              <a:rPr lang="en-US" altLang="zh-CN" sz="2600" b="1" dirty="0">
                <a:ea typeface="SimSun" charset="0"/>
                <a:cs typeface="SimSun" charset="0"/>
              </a:rPr>
              <a:t> </a:t>
            </a:r>
            <a:r>
              <a:rPr lang="en-US" altLang="zh-CN" sz="2600" b="1" dirty="0" err="1">
                <a:ea typeface="SimSun" charset="0"/>
                <a:cs typeface="SimSun" charset="0"/>
              </a:rPr>
              <a:t>cho</a:t>
            </a:r>
            <a:r>
              <a:rPr lang="en-US" altLang="zh-CN" sz="2600" b="1" dirty="0">
                <a:ea typeface="SimSun" charset="0"/>
                <a:cs typeface="SimSun" charset="0"/>
              </a:rPr>
              <a:t> </a:t>
            </a:r>
            <a:r>
              <a:rPr lang="en-US" altLang="zh-CN" sz="2600" b="1" dirty="0" err="1">
                <a:ea typeface="SimSun" charset="0"/>
                <a:cs typeface="SimSun" charset="0"/>
              </a:rPr>
              <a:t>thấy</a:t>
            </a:r>
            <a:r>
              <a:rPr lang="en-US" altLang="zh-CN" sz="2600" b="1" dirty="0">
                <a:ea typeface="SimSun" charset="0"/>
                <a:cs typeface="SimSun" charset="0"/>
              </a:rPr>
              <a:t> </a:t>
            </a:r>
            <a:r>
              <a:rPr lang="en-US" altLang="zh-CN" sz="2600" b="1" dirty="0" err="1">
                <a:ea typeface="SimSun" charset="0"/>
                <a:cs typeface="SimSun" charset="0"/>
              </a:rPr>
              <a:t>xuất</a:t>
            </a:r>
            <a:r>
              <a:rPr lang="en-US" altLang="zh-CN" sz="2600" b="1" dirty="0">
                <a:ea typeface="SimSun" charset="0"/>
                <a:cs typeface="SimSun" charset="0"/>
              </a:rPr>
              <a:t> </a:t>
            </a:r>
            <a:r>
              <a:rPr lang="en-US" altLang="zh-CN" sz="2600" b="1" dirty="0" err="1">
                <a:ea typeface="SimSun" charset="0"/>
                <a:cs typeface="SimSun" charset="0"/>
              </a:rPr>
              <a:t>hiện</a:t>
            </a:r>
            <a:r>
              <a:rPr lang="en-US" altLang="zh-CN" sz="2600" b="1" dirty="0">
                <a:ea typeface="SimSun" charset="0"/>
                <a:cs typeface="SimSun" charset="0"/>
              </a:rPr>
              <a:t> </a:t>
            </a:r>
            <a:r>
              <a:rPr lang="en-US" altLang="zh-CN" sz="2600" b="1" dirty="0" err="1">
                <a:ea typeface="SimSun" charset="0"/>
                <a:cs typeface="SimSun" charset="0"/>
              </a:rPr>
              <a:t>trong</a:t>
            </a:r>
            <a:r>
              <a:rPr lang="en-US" altLang="zh-CN" sz="2600" b="1" dirty="0">
                <a:ea typeface="SimSun" charset="0"/>
                <a:cs typeface="SimSun" charset="0"/>
              </a:rPr>
              <a:t> </a:t>
            </a:r>
            <a:r>
              <a:rPr lang="en-US" altLang="zh-CN" sz="2600" b="1" dirty="0" err="1">
                <a:ea typeface="SimSun" charset="0"/>
                <a:cs typeface="SimSun" charset="0"/>
              </a:rPr>
              <a:t>khoảng</a:t>
            </a:r>
            <a:r>
              <a:rPr lang="en-US" altLang="zh-CN" sz="2600" b="1" dirty="0">
                <a:ea typeface="SimSun" charset="0"/>
                <a:cs typeface="SimSun" charset="0"/>
              </a:rPr>
              <a:t> 458-457 TC.  </a:t>
            </a:r>
            <a:r>
              <a:rPr lang="en-US" altLang="zh-CN" sz="2600" b="1" dirty="0" err="1">
                <a:ea typeface="SimSun" charset="0"/>
                <a:cs typeface="SimSun" charset="0"/>
              </a:rPr>
              <a:t>Cũng</a:t>
            </a:r>
            <a:r>
              <a:rPr lang="en-US" altLang="zh-CN" sz="2600" b="1" dirty="0">
                <a:ea typeface="SimSun" charset="0"/>
                <a:cs typeface="SimSun" charset="0"/>
              </a:rPr>
              <a:t> </a:t>
            </a:r>
            <a:r>
              <a:rPr lang="en-US" altLang="zh-CN" sz="2600" b="1" dirty="0" err="1">
                <a:ea typeface="SimSun" charset="0"/>
                <a:cs typeface="SimSun" charset="0"/>
              </a:rPr>
              <a:t>vậy</a:t>
            </a:r>
            <a:r>
              <a:rPr lang="en-US" altLang="zh-CN" sz="2600" b="1" dirty="0">
                <a:ea typeface="SimSun" charset="0"/>
                <a:cs typeface="SimSun" charset="0"/>
              </a:rPr>
              <a:t>, E-</a:t>
            </a:r>
            <a:r>
              <a:rPr lang="en-US" altLang="zh-CN" sz="2600" b="1" dirty="0" err="1">
                <a:ea typeface="SimSun" charset="0"/>
                <a:cs typeface="SimSun" charset="0"/>
              </a:rPr>
              <a:t>xơ</a:t>
            </a:r>
            <a:r>
              <a:rPr lang="en-US" altLang="zh-CN" sz="2600" b="1" dirty="0">
                <a:ea typeface="SimSun" charset="0"/>
                <a:cs typeface="SimSun" charset="0"/>
              </a:rPr>
              <a:t>-</a:t>
            </a:r>
            <a:r>
              <a:rPr lang="en-US" altLang="zh-CN" sz="2600" b="1" dirty="0" err="1">
                <a:ea typeface="SimSun" charset="0"/>
                <a:cs typeface="SimSun" charset="0"/>
              </a:rPr>
              <a:t>ra</a:t>
            </a:r>
            <a:r>
              <a:rPr lang="en-US" altLang="zh-CN" sz="2600" b="1" dirty="0">
                <a:ea typeface="SimSun" charset="0"/>
                <a:cs typeface="SimSun" charset="0"/>
              </a:rPr>
              <a:t> </a:t>
            </a:r>
            <a:r>
              <a:rPr lang="en-US" altLang="zh-CN" sz="2600" b="1" dirty="0" err="1">
                <a:ea typeface="SimSun" charset="0"/>
                <a:cs typeface="SimSun" charset="0"/>
              </a:rPr>
              <a:t>đồng</a:t>
            </a:r>
            <a:r>
              <a:rPr lang="en-US" altLang="zh-CN" sz="2600" b="1" dirty="0">
                <a:ea typeface="SimSun" charset="0"/>
                <a:cs typeface="SimSun" charset="0"/>
              </a:rPr>
              <a:t> </a:t>
            </a:r>
            <a:r>
              <a:rPr lang="en-US" altLang="zh-CN" sz="2600" b="1" dirty="0" err="1">
                <a:ea typeface="SimSun" charset="0"/>
                <a:cs typeface="SimSun" charset="0"/>
              </a:rPr>
              <a:t>thời</a:t>
            </a:r>
            <a:r>
              <a:rPr lang="en-US" altLang="zh-CN" sz="2600" b="1" dirty="0">
                <a:ea typeface="SimSun" charset="0"/>
                <a:cs typeface="SimSun" charset="0"/>
              </a:rPr>
              <a:t> </a:t>
            </a:r>
            <a:r>
              <a:rPr lang="en-US" altLang="zh-CN" sz="2600" b="1" dirty="0" err="1">
                <a:ea typeface="SimSun" charset="0"/>
                <a:cs typeface="SimSun" charset="0"/>
              </a:rPr>
              <a:t>với</a:t>
            </a:r>
            <a:r>
              <a:rPr lang="en-US" altLang="zh-CN" sz="2600" b="1" dirty="0">
                <a:ea typeface="SimSun" charset="0"/>
                <a:cs typeface="SimSun" charset="0"/>
              </a:rPr>
              <a:t> </a:t>
            </a:r>
            <a:r>
              <a:rPr lang="en-US" altLang="zh-CN" sz="2600" b="1" dirty="0" err="1">
                <a:ea typeface="SimSun" charset="0"/>
                <a:cs typeface="SimSun" charset="0"/>
              </a:rPr>
              <a:t>Nê</a:t>
            </a:r>
            <a:r>
              <a:rPr lang="en-US" altLang="zh-CN" sz="2600" b="1" dirty="0">
                <a:ea typeface="SimSun" charset="0"/>
                <a:cs typeface="SimSun" charset="0"/>
              </a:rPr>
              <a:t>-</a:t>
            </a:r>
            <a:r>
              <a:rPr lang="en-US" altLang="zh-CN" sz="2600" b="1" dirty="0" err="1">
                <a:ea typeface="SimSun" charset="0"/>
                <a:cs typeface="SimSun" charset="0"/>
              </a:rPr>
              <a:t>hê</a:t>
            </a:r>
            <a:r>
              <a:rPr lang="en-US" altLang="zh-CN" sz="2600" b="1" dirty="0">
                <a:ea typeface="SimSun" charset="0"/>
                <a:cs typeface="SimSun" charset="0"/>
              </a:rPr>
              <a:t>-mi (</a:t>
            </a:r>
            <a:r>
              <a:rPr lang="en-US" altLang="zh-CN" sz="2600" b="1" dirty="0" err="1">
                <a:ea typeface="SimSun" charset="0"/>
                <a:cs typeface="SimSun" charset="0"/>
              </a:rPr>
              <a:t>Nê</a:t>
            </a:r>
            <a:r>
              <a:rPr lang="en-US" altLang="zh-CN" sz="2600" b="1" dirty="0">
                <a:ea typeface="SimSun" charset="0"/>
                <a:cs typeface="SimSun" charset="0"/>
              </a:rPr>
              <a:t> 8:1-9; 12:36), </a:t>
            </a:r>
            <a:r>
              <a:rPr lang="en-US" altLang="zh-CN" sz="2600" b="1" dirty="0" err="1">
                <a:ea typeface="SimSun" charset="0"/>
                <a:cs typeface="SimSun" charset="0"/>
              </a:rPr>
              <a:t>người</a:t>
            </a:r>
            <a:r>
              <a:rPr lang="en-US" altLang="zh-CN" sz="2600" b="1" dirty="0">
                <a:ea typeface="SimSun" charset="0"/>
                <a:cs typeface="SimSun" charset="0"/>
              </a:rPr>
              <a:t> </a:t>
            </a:r>
            <a:r>
              <a:rPr lang="en-US" altLang="zh-CN" sz="2600" b="1" dirty="0" err="1">
                <a:ea typeface="SimSun" charset="0"/>
                <a:cs typeface="SimSun" charset="0"/>
              </a:rPr>
              <a:t>đến</a:t>
            </a:r>
            <a:r>
              <a:rPr lang="en-US" altLang="zh-CN" sz="2600" b="1" dirty="0">
                <a:ea typeface="SimSun" charset="0"/>
                <a:cs typeface="SimSun" charset="0"/>
              </a:rPr>
              <a:t> </a:t>
            </a:r>
            <a:r>
              <a:rPr lang="en-US" altLang="zh-CN" sz="2600" b="1" dirty="0" err="1">
                <a:ea typeface="SimSun" charset="0"/>
                <a:cs typeface="SimSun" charset="0"/>
              </a:rPr>
              <a:t>Giê-ru-sa-lem</a:t>
            </a:r>
            <a:r>
              <a:rPr lang="en-US" altLang="zh-CN" sz="2600" b="1" dirty="0">
                <a:ea typeface="SimSun" charset="0"/>
                <a:cs typeface="SimSun" charset="0"/>
              </a:rPr>
              <a:t> </a:t>
            </a:r>
            <a:r>
              <a:rPr lang="en-US" altLang="zh-CN" sz="2600" b="1" dirty="0" err="1">
                <a:ea typeface="SimSun" charset="0"/>
                <a:cs typeface="SimSun" charset="0"/>
              </a:rPr>
              <a:t>vào</a:t>
            </a:r>
            <a:r>
              <a:rPr lang="en-US" altLang="zh-CN" sz="2600" b="1" dirty="0">
                <a:ea typeface="SimSun" charset="0"/>
                <a:cs typeface="SimSun" charset="0"/>
              </a:rPr>
              <a:t> </a:t>
            </a:r>
            <a:r>
              <a:rPr lang="en-US" altLang="zh-CN" sz="2600" b="1" dirty="0" err="1">
                <a:ea typeface="SimSun" charset="0"/>
                <a:cs typeface="SimSun" charset="0"/>
              </a:rPr>
              <a:t>năm</a:t>
            </a:r>
            <a:r>
              <a:rPr lang="en-US" altLang="zh-CN" sz="2600" b="1" dirty="0">
                <a:ea typeface="SimSun" charset="0"/>
                <a:cs typeface="SimSun" charset="0"/>
              </a:rPr>
              <a:t> 444 TC.  </a:t>
            </a:r>
            <a:r>
              <a:rPr lang="en-US" altLang="zh-CN" sz="2600" b="1" dirty="0" err="1">
                <a:ea typeface="SimSun" charset="0"/>
                <a:cs typeface="SimSun" charset="0"/>
              </a:rPr>
              <a:t>Thời</a:t>
            </a:r>
            <a:r>
              <a:rPr lang="en-US" altLang="zh-CN" sz="2600" b="1" dirty="0">
                <a:ea typeface="SimSun" charset="0"/>
                <a:cs typeface="SimSun" charset="0"/>
              </a:rPr>
              <a:t> </a:t>
            </a:r>
            <a:r>
              <a:rPr lang="en-US" altLang="zh-CN" sz="2600" b="1" dirty="0" err="1">
                <a:ea typeface="SimSun" charset="0"/>
                <a:cs typeface="SimSun" charset="0"/>
              </a:rPr>
              <a:t>gian</a:t>
            </a:r>
            <a:r>
              <a:rPr lang="en-US" altLang="zh-CN" sz="2600" b="1" dirty="0">
                <a:ea typeface="SimSun" charset="0"/>
                <a:cs typeface="SimSun" charset="0"/>
              </a:rPr>
              <a:t> </a:t>
            </a:r>
            <a:r>
              <a:rPr lang="en-US" altLang="zh-CN" sz="2600" b="1" dirty="0" err="1">
                <a:ea typeface="SimSun" charset="0"/>
                <a:cs typeface="SimSun" charset="0"/>
              </a:rPr>
              <a:t>có</a:t>
            </a:r>
            <a:r>
              <a:rPr lang="en-US" altLang="zh-CN" sz="2600" b="1" dirty="0">
                <a:ea typeface="SimSun" charset="0"/>
                <a:cs typeface="SimSun" charset="0"/>
              </a:rPr>
              <a:t> </a:t>
            </a:r>
            <a:r>
              <a:rPr lang="en-US" altLang="zh-CN" sz="2600" b="1" dirty="0" err="1">
                <a:ea typeface="SimSun" charset="0"/>
                <a:cs typeface="SimSun" charset="0"/>
              </a:rPr>
              <a:t>thể</a:t>
            </a:r>
            <a:r>
              <a:rPr lang="en-US" altLang="zh-CN" sz="2600" b="1" dirty="0">
                <a:ea typeface="SimSun" charset="0"/>
                <a:cs typeface="SimSun" charset="0"/>
              </a:rPr>
              <a:t> </a:t>
            </a:r>
            <a:r>
              <a:rPr lang="en-US" altLang="zh-CN" sz="2600" b="1" dirty="0" err="1">
                <a:ea typeface="SimSun" charset="0"/>
                <a:cs typeface="SimSun" charset="0"/>
              </a:rPr>
              <a:t>cho</a:t>
            </a:r>
            <a:r>
              <a:rPr lang="en-US" altLang="zh-CN" sz="2600" b="1" dirty="0">
                <a:ea typeface="SimSun" charset="0"/>
                <a:cs typeface="SimSun" charset="0"/>
              </a:rPr>
              <a:t> </a:t>
            </a:r>
            <a:r>
              <a:rPr lang="en-US" altLang="zh-CN" sz="2600" b="1" dirty="0" err="1">
                <a:ea typeface="SimSun" charset="0"/>
                <a:cs typeface="SimSun" charset="0"/>
              </a:rPr>
              <a:t>việc</a:t>
            </a:r>
            <a:r>
              <a:rPr lang="en-US" altLang="zh-CN" sz="2600" b="1" dirty="0">
                <a:ea typeface="SimSun" charset="0"/>
                <a:cs typeface="SimSun" charset="0"/>
              </a:rPr>
              <a:t> </a:t>
            </a:r>
            <a:r>
              <a:rPr lang="en-US" altLang="zh-CN" sz="2600" b="1" dirty="0" err="1">
                <a:ea typeface="SimSun" charset="0"/>
                <a:cs typeface="SimSun" charset="0"/>
              </a:rPr>
              <a:t>viết</a:t>
            </a:r>
            <a:r>
              <a:rPr lang="en-US" altLang="zh-CN" sz="2600" b="1" dirty="0">
                <a:ea typeface="SimSun" charset="0"/>
                <a:cs typeface="SimSun" charset="0"/>
              </a:rPr>
              <a:t> </a:t>
            </a:r>
            <a:r>
              <a:rPr lang="en-US" altLang="zh-CN" sz="2600" b="1" dirty="0" err="1">
                <a:ea typeface="SimSun" charset="0"/>
                <a:cs typeface="SimSun" charset="0"/>
              </a:rPr>
              <a:t>sách</a:t>
            </a:r>
            <a:r>
              <a:rPr lang="en-US" altLang="zh-CN" sz="2600" b="1" dirty="0">
                <a:ea typeface="SimSun" charset="0"/>
                <a:cs typeface="SimSun" charset="0"/>
              </a:rPr>
              <a:t> </a:t>
            </a:r>
            <a:r>
              <a:rPr lang="en-US" altLang="zh-CN" sz="2600" b="1" dirty="0" err="1">
                <a:ea typeface="SimSun" charset="0"/>
                <a:cs typeface="SimSun" charset="0"/>
              </a:rPr>
              <a:t>này</a:t>
            </a:r>
            <a:r>
              <a:rPr lang="en-US" altLang="zh-CN" sz="2600" b="1" dirty="0">
                <a:ea typeface="SimSun" charset="0"/>
                <a:cs typeface="SimSun" charset="0"/>
              </a:rPr>
              <a:t> </a:t>
            </a:r>
            <a:r>
              <a:rPr lang="en-US" altLang="zh-CN" sz="2600" b="1" dirty="0" err="1">
                <a:ea typeface="SimSun" charset="0"/>
                <a:cs typeface="SimSun" charset="0"/>
              </a:rPr>
              <a:t>có</a:t>
            </a:r>
            <a:r>
              <a:rPr lang="en-US" altLang="zh-CN" sz="2600" b="1" dirty="0">
                <a:ea typeface="SimSun" charset="0"/>
                <a:cs typeface="SimSun" charset="0"/>
              </a:rPr>
              <a:t> </a:t>
            </a:r>
            <a:r>
              <a:rPr lang="en-US" altLang="zh-CN" sz="2600" b="1" dirty="0" err="1">
                <a:ea typeface="SimSun" charset="0"/>
                <a:cs typeface="SimSun" charset="0"/>
              </a:rPr>
              <a:t>thể</a:t>
            </a:r>
            <a:r>
              <a:rPr lang="en-US" altLang="zh-CN" sz="2600" b="1" dirty="0">
                <a:ea typeface="SimSun" charset="0"/>
                <a:cs typeface="SimSun" charset="0"/>
              </a:rPr>
              <a:t> </a:t>
            </a:r>
            <a:r>
              <a:rPr lang="en-US" altLang="zh-CN" sz="2600" b="1" dirty="0" err="1">
                <a:ea typeface="SimSun" charset="0"/>
                <a:cs typeface="SimSun" charset="0"/>
              </a:rPr>
              <a:t>nằm</a:t>
            </a:r>
            <a:r>
              <a:rPr lang="en-US" altLang="zh-CN" sz="2600" b="1" dirty="0">
                <a:ea typeface="SimSun" charset="0"/>
                <a:cs typeface="SimSun" charset="0"/>
              </a:rPr>
              <a:t> </a:t>
            </a:r>
            <a:r>
              <a:rPr lang="en-US" altLang="zh-CN" sz="2600" b="1" dirty="0" err="1">
                <a:ea typeface="SimSun" charset="0"/>
                <a:cs typeface="SimSun" charset="0"/>
              </a:rPr>
              <a:t>giữa</a:t>
            </a:r>
            <a:r>
              <a:rPr lang="en-US" altLang="zh-CN" sz="2600" b="1" dirty="0">
                <a:ea typeface="SimSun" charset="0"/>
                <a:cs typeface="SimSun" charset="0"/>
              </a:rPr>
              <a:t> </a:t>
            </a:r>
            <a:r>
              <a:rPr lang="en-US" altLang="zh-CN" sz="2600" b="1" dirty="0" err="1">
                <a:ea typeface="SimSun" charset="0"/>
                <a:cs typeface="SimSun" charset="0"/>
              </a:rPr>
              <a:t>hai</a:t>
            </a:r>
            <a:r>
              <a:rPr lang="en-US" altLang="zh-CN" sz="2600" b="1" dirty="0">
                <a:ea typeface="SimSun" charset="0"/>
                <a:cs typeface="SimSun" charset="0"/>
              </a:rPr>
              <a:t> </a:t>
            </a:r>
            <a:r>
              <a:rPr lang="en-US" altLang="zh-CN" sz="2600" b="1" dirty="0" err="1">
                <a:ea typeface="SimSun" charset="0"/>
                <a:cs typeface="SimSun" charset="0"/>
              </a:rPr>
              <a:t>niên</a:t>
            </a:r>
            <a:r>
              <a:rPr lang="en-US" altLang="zh-CN" sz="2600" b="1" dirty="0">
                <a:ea typeface="SimSun" charset="0"/>
                <a:cs typeface="SimSun" charset="0"/>
              </a:rPr>
              <a:t> </a:t>
            </a:r>
            <a:r>
              <a:rPr lang="en-US" altLang="zh-CN" sz="2600" b="1" dirty="0" err="1">
                <a:ea typeface="SimSun" charset="0"/>
                <a:cs typeface="SimSun" charset="0"/>
              </a:rPr>
              <a:t>đại</a:t>
            </a:r>
            <a:r>
              <a:rPr lang="en-US" altLang="zh-CN" sz="2600" b="1" dirty="0">
                <a:ea typeface="SimSun" charset="0"/>
                <a:cs typeface="SimSun" charset="0"/>
              </a:rPr>
              <a:t> </a:t>
            </a:r>
            <a:r>
              <a:rPr lang="en-US" altLang="zh-CN" sz="2600" b="1" dirty="0" err="1">
                <a:ea typeface="SimSun" charset="0"/>
                <a:cs typeface="SimSun" charset="0"/>
              </a:rPr>
              <a:t>trên</a:t>
            </a:r>
            <a:r>
              <a:rPr lang="en-US" altLang="zh-CN" sz="2600" b="1" dirty="0">
                <a:ea typeface="SimSun" charset="0"/>
                <a:cs typeface="SimSun" charset="0"/>
              </a:rPr>
              <a:t>, </a:t>
            </a:r>
            <a:r>
              <a:rPr lang="en-US" altLang="zh-CN" sz="2600" b="1" dirty="0" err="1">
                <a:ea typeface="SimSun" charset="0"/>
                <a:cs typeface="SimSun" charset="0"/>
              </a:rPr>
              <a:t>vào</a:t>
            </a:r>
            <a:r>
              <a:rPr lang="en-US" altLang="zh-CN" sz="2600" b="1" dirty="0">
                <a:ea typeface="SimSun" charset="0"/>
                <a:cs typeface="SimSun" charset="0"/>
              </a:rPr>
              <a:t> </a:t>
            </a:r>
            <a:r>
              <a:rPr lang="en-US" altLang="zh-CN" sz="2600" b="1" dirty="0" err="1">
                <a:ea typeface="SimSun" charset="0"/>
                <a:cs typeface="SimSun" charset="0"/>
              </a:rPr>
              <a:t>khoảng</a:t>
            </a:r>
            <a:r>
              <a:rPr lang="en-US" altLang="zh-CN" sz="2600" b="1" dirty="0">
                <a:ea typeface="SimSun" charset="0"/>
                <a:cs typeface="SimSun" charset="0"/>
              </a:rPr>
              <a:t> 450 BC.  </a:t>
            </a:r>
          </a:p>
          <a:p>
            <a:pPr marL="342900" indent="-342900">
              <a:spcBef>
                <a:spcPct val="20000"/>
              </a:spcBef>
              <a:buClr>
                <a:schemeClr val="accent1"/>
              </a:buClr>
              <a:buSzPct val="80000"/>
              <a:buFont typeface="Wingdings" charset="0"/>
              <a:buChar char="Ü"/>
            </a:pPr>
            <a:r>
              <a:rPr lang="en-US" altLang="zh-CN" sz="2600" b="1" dirty="0">
                <a:ea typeface="SimSun" charset="0"/>
                <a:cs typeface="SimSun" charset="0"/>
              </a:rPr>
              <a:t>	</a:t>
            </a:r>
            <a:r>
              <a:rPr lang="en-US" altLang="zh-CN" sz="2600" b="1" dirty="0" err="1">
                <a:ea typeface="SimSun" charset="0"/>
                <a:cs typeface="SimSun" charset="0"/>
              </a:rPr>
              <a:t>Tuy</a:t>
            </a:r>
            <a:r>
              <a:rPr lang="en-US" altLang="zh-CN" sz="2600" b="1" dirty="0">
                <a:ea typeface="SimSun" charset="0"/>
                <a:cs typeface="SimSun" charset="0"/>
              </a:rPr>
              <a:t> </a:t>
            </a:r>
            <a:r>
              <a:rPr lang="en-US" altLang="zh-CN" sz="2600" b="1" dirty="0" err="1">
                <a:ea typeface="SimSun" charset="0"/>
                <a:cs typeface="SimSun" charset="0"/>
              </a:rPr>
              <a:t>nhiên</a:t>
            </a:r>
            <a:r>
              <a:rPr lang="en-US" altLang="zh-CN" sz="2600" b="1" dirty="0">
                <a:ea typeface="SimSun" charset="0"/>
                <a:cs typeface="SimSun" charset="0"/>
              </a:rPr>
              <a:t>, </a:t>
            </a:r>
            <a:r>
              <a:rPr lang="en-US" altLang="zh-CN" sz="2600" b="1" dirty="0" err="1">
                <a:ea typeface="SimSun" charset="0"/>
                <a:cs typeface="SimSun" charset="0"/>
              </a:rPr>
              <a:t>Sách</a:t>
            </a:r>
            <a:r>
              <a:rPr lang="en-US" altLang="zh-CN" sz="2600" b="1" dirty="0">
                <a:ea typeface="SimSun" charset="0"/>
                <a:cs typeface="SimSun" charset="0"/>
              </a:rPr>
              <a:t> E-</a:t>
            </a:r>
            <a:r>
              <a:rPr lang="en-US" altLang="zh-CN" sz="2600" b="1" dirty="0" err="1">
                <a:ea typeface="SimSun" charset="0"/>
                <a:cs typeface="SimSun" charset="0"/>
              </a:rPr>
              <a:t>xơ</a:t>
            </a:r>
            <a:r>
              <a:rPr lang="en-US" altLang="zh-CN" sz="2600" b="1" dirty="0">
                <a:ea typeface="SimSun" charset="0"/>
                <a:cs typeface="SimSun" charset="0"/>
              </a:rPr>
              <a:t>-</a:t>
            </a:r>
            <a:r>
              <a:rPr lang="en-US" altLang="zh-CN" sz="2600" b="1" dirty="0" err="1">
                <a:ea typeface="SimSun" charset="0"/>
                <a:cs typeface="SimSun" charset="0"/>
              </a:rPr>
              <a:t>ra</a:t>
            </a:r>
            <a:r>
              <a:rPr lang="en-US" altLang="zh-CN" sz="2600" b="1" dirty="0">
                <a:ea typeface="SimSun" charset="0"/>
                <a:cs typeface="SimSun" charset="0"/>
              </a:rPr>
              <a:t> </a:t>
            </a:r>
            <a:r>
              <a:rPr lang="en-US" altLang="zh-CN" sz="2600" b="1" dirty="0" err="1">
                <a:ea typeface="SimSun" charset="0"/>
                <a:cs typeface="SimSun" charset="0"/>
              </a:rPr>
              <a:t>bao</a:t>
            </a:r>
            <a:r>
              <a:rPr lang="en-US" altLang="zh-CN" sz="2600" b="1" dirty="0">
                <a:ea typeface="SimSun" charset="0"/>
                <a:cs typeface="SimSun" charset="0"/>
              </a:rPr>
              <a:t> </a:t>
            </a:r>
            <a:r>
              <a:rPr lang="en-US" altLang="zh-CN" sz="2600" b="1" dirty="0" err="1">
                <a:ea typeface="SimSun" charset="0"/>
                <a:cs typeface="SimSun" charset="0"/>
              </a:rPr>
              <a:t>gồm</a:t>
            </a:r>
            <a:r>
              <a:rPr lang="en-US" altLang="zh-CN" sz="2600" b="1" dirty="0">
                <a:ea typeface="SimSun" charset="0"/>
                <a:cs typeface="SimSun" charset="0"/>
              </a:rPr>
              <a:t> </a:t>
            </a:r>
            <a:r>
              <a:rPr lang="en-US" altLang="zh-CN" sz="2600" b="1" dirty="0" err="1">
                <a:ea typeface="SimSun" charset="0"/>
                <a:cs typeface="SimSun" charset="0"/>
              </a:rPr>
              <a:t>hai</a:t>
            </a:r>
            <a:r>
              <a:rPr lang="en-US" altLang="zh-CN" sz="2600" b="1" dirty="0">
                <a:ea typeface="SimSun" charset="0"/>
                <a:cs typeface="SimSun" charset="0"/>
              </a:rPr>
              <a:t> </a:t>
            </a:r>
            <a:r>
              <a:rPr lang="en-US" altLang="zh-CN" sz="2600" b="1" dirty="0" err="1">
                <a:ea typeface="SimSun" charset="0"/>
                <a:cs typeface="SimSun" charset="0"/>
              </a:rPr>
              <a:t>thời</a:t>
            </a:r>
            <a:r>
              <a:rPr lang="en-US" altLang="zh-CN" sz="2600" b="1" dirty="0">
                <a:ea typeface="SimSun" charset="0"/>
                <a:cs typeface="SimSun" charset="0"/>
              </a:rPr>
              <a:t> </a:t>
            </a:r>
            <a:r>
              <a:rPr lang="en-US" altLang="zh-CN" sz="2600" b="1" dirty="0" err="1">
                <a:ea typeface="SimSun" charset="0"/>
                <a:cs typeface="SimSun" charset="0"/>
              </a:rPr>
              <a:t>kỳ</a:t>
            </a:r>
            <a:r>
              <a:rPr lang="en-US" altLang="zh-CN" sz="2600" b="1" dirty="0">
                <a:ea typeface="SimSun" charset="0"/>
                <a:cs typeface="SimSun" charset="0"/>
              </a:rPr>
              <a:t> </a:t>
            </a:r>
            <a:r>
              <a:rPr lang="en-US" altLang="zh-CN" sz="2600" b="1" dirty="0" err="1">
                <a:ea typeface="SimSun" charset="0"/>
                <a:cs typeface="SimSun" charset="0"/>
              </a:rPr>
              <a:t>cách</a:t>
            </a:r>
            <a:r>
              <a:rPr lang="en-US" altLang="zh-CN" sz="2600" b="1" dirty="0">
                <a:ea typeface="SimSun" charset="0"/>
                <a:cs typeface="SimSun" charset="0"/>
              </a:rPr>
              <a:t> </a:t>
            </a:r>
            <a:r>
              <a:rPr lang="en-US" altLang="zh-CN" sz="2600" b="1" dirty="0" err="1">
                <a:ea typeface="SimSun" charset="0"/>
                <a:cs typeface="SimSun" charset="0"/>
              </a:rPr>
              <a:t>nhau</a:t>
            </a:r>
            <a:r>
              <a:rPr lang="en-US" altLang="zh-CN" sz="2600" b="1" dirty="0">
                <a:ea typeface="SimSun" charset="0"/>
                <a:cs typeface="SimSun" charset="0"/>
              </a:rPr>
              <a:t> </a:t>
            </a:r>
            <a:r>
              <a:rPr lang="en-US" altLang="zh-CN" sz="2600" b="1" dirty="0" err="1">
                <a:ea typeface="SimSun" charset="0"/>
                <a:cs typeface="SimSun" charset="0"/>
              </a:rPr>
              <a:t>khoảng</a:t>
            </a:r>
            <a:r>
              <a:rPr lang="en-US" altLang="zh-CN" sz="2600" b="1" dirty="0">
                <a:ea typeface="SimSun" charset="0"/>
                <a:cs typeface="SimSun" charset="0"/>
              </a:rPr>
              <a:t> 58 </a:t>
            </a:r>
            <a:r>
              <a:rPr lang="en-US" altLang="zh-CN" sz="2600" b="1" dirty="0" err="1">
                <a:ea typeface="SimSun" charset="0"/>
                <a:cs typeface="SimSun" charset="0"/>
              </a:rPr>
              <a:t>năm</a:t>
            </a:r>
            <a:r>
              <a:rPr lang="en-US" altLang="zh-CN" sz="2600" b="1" dirty="0">
                <a:ea typeface="SimSun" charset="0"/>
                <a:cs typeface="SimSun" charset="0"/>
              </a:rPr>
              <a:t>.  E-</a:t>
            </a:r>
            <a:r>
              <a:rPr lang="en-US" altLang="zh-CN" sz="2600" b="1" dirty="0" err="1">
                <a:ea typeface="SimSun" charset="0"/>
                <a:cs typeface="SimSun" charset="0"/>
              </a:rPr>
              <a:t>xơ</a:t>
            </a:r>
            <a:r>
              <a:rPr lang="en-US" altLang="zh-CN" sz="2600" b="1" dirty="0">
                <a:ea typeface="SimSun" charset="0"/>
                <a:cs typeface="SimSun" charset="0"/>
              </a:rPr>
              <a:t>-</a:t>
            </a:r>
            <a:r>
              <a:rPr lang="en-US" altLang="zh-CN" sz="2600" b="1" dirty="0" err="1">
                <a:ea typeface="SimSun" charset="0"/>
                <a:cs typeface="SimSun" charset="0"/>
              </a:rPr>
              <a:t>ra</a:t>
            </a:r>
            <a:r>
              <a:rPr lang="en-US" altLang="zh-CN" sz="2600" b="1" dirty="0">
                <a:ea typeface="SimSun" charset="0"/>
                <a:cs typeface="SimSun" charset="0"/>
              </a:rPr>
              <a:t> 1–6 </a:t>
            </a:r>
            <a:r>
              <a:rPr lang="en-US" altLang="zh-CN" sz="2600" b="1" dirty="0" err="1">
                <a:ea typeface="SimSun" charset="0"/>
                <a:cs typeface="SimSun" charset="0"/>
              </a:rPr>
              <a:t>liên</a:t>
            </a:r>
            <a:r>
              <a:rPr lang="en-US" altLang="zh-CN" sz="2600" b="1" dirty="0">
                <a:ea typeface="SimSun" charset="0"/>
                <a:cs typeface="SimSun" charset="0"/>
              </a:rPr>
              <a:t> </a:t>
            </a:r>
            <a:r>
              <a:rPr lang="en-US" altLang="zh-CN" sz="2600" b="1" dirty="0" err="1">
                <a:ea typeface="SimSun" charset="0"/>
                <a:cs typeface="SimSun" charset="0"/>
              </a:rPr>
              <a:t>hệ</a:t>
            </a:r>
            <a:r>
              <a:rPr lang="en-US" altLang="zh-CN" sz="2600" b="1" dirty="0">
                <a:ea typeface="SimSun" charset="0"/>
                <a:cs typeface="SimSun" charset="0"/>
              </a:rPr>
              <a:t> </a:t>
            </a:r>
            <a:r>
              <a:rPr lang="en-US" altLang="zh-CN" sz="2600" b="1" dirty="0" err="1">
                <a:ea typeface="SimSun" charset="0"/>
                <a:cs typeface="SimSun" charset="0"/>
              </a:rPr>
              <a:t>tới</a:t>
            </a:r>
            <a:r>
              <a:rPr lang="en-US" altLang="zh-CN" sz="2600" b="1" dirty="0">
                <a:ea typeface="SimSun" charset="0"/>
                <a:cs typeface="SimSun" charset="0"/>
              </a:rPr>
              <a:t> </a:t>
            </a:r>
            <a:r>
              <a:rPr lang="en-US" altLang="zh-CN" sz="2600" b="1" dirty="0" err="1">
                <a:ea typeface="SimSun" charset="0"/>
                <a:cs typeface="SimSun" charset="0"/>
              </a:rPr>
              <a:t>câu</a:t>
            </a:r>
            <a:r>
              <a:rPr lang="en-US" altLang="zh-CN" sz="2600" b="1" dirty="0">
                <a:ea typeface="SimSun" charset="0"/>
                <a:cs typeface="SimSun" charset="0"/>
              </a:rPr>
              <a:t> </a:t>
            </a:r>
            <a:r>
              <a:rPr lang="en-US" altLang="zh-CN" sz="2600" b="1" dirty="0" err="1">
                <a:ea typeface="SimSun" charset="0"/>
                <a:cs typeface="SimSun" charset="0"/>
              </a:rPr>
              <a:t>chuyện</a:t>
            </a:r>
            <a:r>
              <a:rPr lang="en-US" altLang="zh-CN" sz="2600" b="1" dirty="0">
                <a:ea typeface="SimSun" charset="0"/>
                <a:cs typeface="SimSun" charset="0"/>
              </a:rPr>
              <a:t> </a:t>
            </a:r>
            <a:r>
              <a:rPr lang="en-US" altLang="zh-CN" sz="2600" b="1" dirty="0" err="1">
                <a:ea typeface="SimSun" charset="0"/>
                <a:cs typeface="SimSun" charset="0"/>
              </a:rPr>
              <a:t>của</a:t>
            </a:r>
            <a:r>
              <a:rPr lang="en-US" altLang="zh-CN" sz="2600" b="1" dirty="0">
                <a:ea typeface="SimSun" charset="0"/>
                <a:cs typeface="SimSun" charset="0"/>
              </a:rPr>
              <a:t> </a:t>
            </a:r>
            <a:r>
              <a:rPr lang="en-US" altLang="zh-CN" sz="2600" b="1" dirty="0" err="1" smtClean="0">
                <a:ea typeface="SimSun" charset="0"/>
                <a:cs typeface="SimSun" charset="0"/>
              </a:rPr>
              <a:t>Xô-rô-ba-bên</a:t>
            </a:r>
            <a:r>
              <a:rPr lang="en-US" altLang="zh-CN" sz="2600" b="1" dirty="0" smtClean="0">
                <a:ea typeface="SimSun" charset="0"/>
                <a:cs typeface="SimSun" charset="0"/>
              </a:rPr>
              <a:t> (</a:t>
            </a:r>
            <a:r>
              <a:rPr lang="en-US" altLang="zh-CN" sz="2600" b="1" dirty="0" err="1">
                <a:ea typeface="SimSun" charset="0"/>
                <a:cs typeface="SimSun" charset="0"/>
              </a:rPr>
              <a:t>Xô-rô-ba-bên</a:t>
            </a:r>
            <a:r>
              <a:rPr lang="en-US" altLang="zh-CN" sz="2600" b="1" dirty="0">
                <a:ea typeface="SimSun" charset="0"/>
                <a:cs typeface="SimSun" charset="0"/>
              </a:rPr>
              <a:t> - 538-516 TC). </a:t>
            </a:r>
            <a:r>
              <a:rPr lang="en-US" altLang="zh-CN" sz="2600" b="1" dirty="0" err="1">
                <a:ea typeface="SimSun" charset="0"/>
                <a:cs typeface="SimSun" charset="0"/>
              </a:rPr>
              <a:t>trong</a:t>
            </a:r>
            <a:r>
              <a:rPr lang="en-US" altLang="zh-CN" sz="2600" b="1" dirty="0">
                <a:ea typeface="SimSun" charset="0"/>
                <a:cs typeface="SimSun" charset="0"/>
              </a:rPr>
              <a:t> </a:t>
            </a:r>
            <a:r>
              <a:rPr lang="en-US" altLang="zh-CN" sz="2600" b="1" dirty="0" err="1">
                <a:ea typeface="SimSun" charset="0"/>
                <a:cs typeface="SimSun" charset="0"/>
              </a:rPr>
              <a:t>khi</a:t>
            </a:r>
            <a:r>
              <a:rPr lang="en-US" altLang="zh-CN" sz="2600" b="1" dirty="0">
                <a:ea typeface="SimSun" charset="0"/>
                <a:cs typeface="SimSun" charset="0"/>
              </a:rPr>
              <a:t> E-</a:t>
            </a:r>
            <a:r>
              <a:rPr lang="en-US" altLang="zh-CN" sz="2600" b="1" dirty="0" err="1">
                <a:ea typeface="SimSun" charset="0"/>
                <a:cs typeface="SimSun" charset="0"/>
              </a:rPr>
              <a:t>xơ</a:t>
            </a:r>
            <a:r>
              <a:rPr lang="en-US" altLang="zh-CN" sz="2600" b="1" dirty="0">
                <a:ea typeface="SimSun" charset="0"/>
                <a:cs typeface="SimSun" charset="0"/>
              </a:rPr>
              <a:t>-</a:t>
            </a:r>
            <a:r>
              <a:rPr lang="en-US" altLang="zh-CN" sz="2600" b="1" dirty="0" err="1">
                <a:ea typeface="SimSun" charset="0"/>
                <a:cs typeface="SimSun" charset="0"/>
              </a:rPr>
              <a:t>ra</a:t>
            </a:r>
            <a:r>
              <a:rPr lang="en-US" altLang="zh-CN" sz="2600" b="1" dirty="0">
                <a:ea typeface="SimSun" charset="0"/>
                <a:cs typeface="SimSun" charset="0"/>
              </a:rPr>
              <a:t> 7–10 </a:t>
            </a:r>
            <a:r>
              <a:rPr lang="en-US" altLang="zh-CN" sz="2600" b="1" dirty="0" err="1">
                <a:ea typeface="SimSun" charset="0"/>
                <a:cs typeface="SimSun" charset="0"/>
              </a:rPr>
              <a:t>hầu</a:t>
            </a:r>
            <a:r>
              <a:rPr lang="en-US" altLang="zh-CN" sz="2600" b="1" dirty="0">
                <a:ea typeface="SimSun" charset="0"/>
                <a:cs typeface="SimSun" charset="0"/>
              </a:rPr>
              <a:t> </a:t>
            </a:r>
            <a:r>
              <a:rPr lang="en-US" altLang="zh-CN" sz="2600" b="1" dirty="0" err="1">
                <a:ea typeface="SimSun" charset="0"/>
                <a:cs typeface="SimSun" charset="0"/>
              </a:rPr>
              <a:t>như</a:t>
            </a:r>
            <a:r>
              <a:rPr lang="en-US" altLang="zh-CN" sz="2600" b="1" dirty="0">
                <a:ea typeface="SimSun" charset="0"/>
                <a:cs typeface="SimSun" charset="0"/>
              </a:rPr>
              <a:t> </a:t>
            </a:r>
            <a:r>
              <a:rPr lang="en-US" altLang="zh-CN" sz="2600" b="1" dirty="0" err="1">
                <a:ea typeface="SimSun" charset="0"/>
                <a:cs typeface="SimSun" charset="0"/>
              </a:rPr>
              <a:t>là</a:t>
            </a:r>
            <a:r>
              <a:rPr lang="en-US" altLang="zh-CN" sz="2600" b="1" dirty="0">
                <a:ea typeface="SimSun" charset="0"/>
                <a:cs typeface="SimSun" charset="0"/>
              </a:rPr>
              <a:t> </a:t>
            </a:r>
            <a:r>
              <a:rPr lang="en-US" altLang="zh-CN" sz="2600" b="1" dirty="0" err="1">
                <a:ea typeface="SimSun" charset="0"/>
                <a:cs typeface="SimSun" charset="0"/>
              </a:rPr>
              <a:t>phần</a:t>
            </a:r>
            <a:r>
              <a:rPr lang="en-US" altLang="zh-CN" sz="2600" b="1" dirty="0">
                <a:ea typeface="SimSun" charset="0"/>
                <a:cs typeface="SimSun" charset="0"/>
              </a:rPr>
              <a:t> </a:t>
            </a:r>
            <a:r>
              <a:rPr lang="en-US" altLang="zh-CN" sz="2600" b="1" dirty="0" err="1">
                <a:ea typeface="SimSun" charset="0"/>
                <a:cs typeface="SimSun" charset="0"/>
              </a:rPr>
              <a:t>ký</a:t>
            </a:r>
            <a:r>
              <a:rPr lang="en-US" altLang="zh-CN" sz="2600" b="1" dirty="0">
                <a:ea typeface="SimSun" charset="0"/>
                <a:cs typeface="SimSun" charset="0"/>
              </a:rPr>
              <a:t> </a:t>
            </a:r>
            <a:r>
              <a:rPr lang="en-US" altLang="zh-CN" sz="2600" b="1" dirty="0" err="1">
                <a:ea typeface="SimSun" charset="0"/>
                <a:cs typeface="SimSun" charset="0"/>
              </a:rPr>
              <a:t>thuật</a:t>
            </a:r>
            <a:r>
              <a:rPr lang="en-US" altLang="zh-CN" sz="2600" b="1" dirty="0">
                <a:ea typeface="SimSun" charset="0"/>
                <a:cs typeface="SimSun" charset="0"/>
              </a:rPr>
              <a:t> </a:t>
            </a:r>
            <a:r>
              <a:rPr lang="en-US" altLang="zh-CN" sz="2600" b="1" dirty="0" err="1">
                <a:ea typeface="SimSun" charset="0"/>
                <a:cs typeface="SimSun" charset="0"/>
              </a:rPr>
              <a:t>mang</a:t>
            </a:r>
            <a:r>
              <a:rPr lang="en-US" altLang="zh-CN" sz="2600" b="1" dirty="0">
                <a:ea typeface="SimSun" charset="0"/>
                <a:cs typeface="SimSun" charset="0"/>
              </a:rPr>
              <a:t> </a:t>
            </a:r>
            <a:r>
              <a:rPr lang="en-US" altLang="zh-CN" sz="2600" b="1" dirty="0" err="1">
                <a:ea typeface="SimSun" charset="0"/>
                <a:cs typeface="SimSun" charset="0"/>
              </a:rPr>
              <a:t>tính</a:t>
            </a:r>
            <a:r>
              <a:rPr lang="en-US" altLang="zh-CN" sz="2600" b="1" dirty="0">
                <a:ea typeface="SimSun" charset="0"/>
                <a:cs typeface="SimSun" charset="0"/>
              </a:rPr>
              <a:t> </a:t>
            </a:r>
            <a:r>
              <a:rPr lang="en-US" altLang="zh-CN" sz="2600" b="1" dirty="0" err="1">
                <a:ea typeface="SimSun" charset="0"/>
                <a:cs typeface="SimSun" charset="0"/>
              </a:rPr>
              <a:t>tự</a:t>
            </a:r>
            <a:r>
              <a:rPr lang="en-US" altLang="zh-CN" sz="2600" b="1" dirty="0">
                <a:ea typeface="SimSun" charset="0"/>
                <a:cs typeface="SimSun" charset="0"/>
              </a:rPr>
              <a:t> </a:t>
            </a:r>
            <a:r>
              <a:rPr lang="en-US" altLang="zh-CN" sz="2600" b="1" dirty="0" err="1">
                <a:ea typeface="SimSun" charset="0"/>
                <a:cs typeface="SimSun" charset="0"/>
              </a:rPr>
              <a:t>truyện</a:t>
            </a:r>
            <a:r>
              <a:rPr lang="en-US" altLang="zh-CN" sz="2600" b="1" dirty="0">
                <a:ea typeface="SimSun" charset="0"/>
                <a:cs typeface="SimSun" charset="0"/>
              </a:rPr>
              <a:t> </a:t>
            </a:r>
            <a:r>
              <a:rPr lang="en-US" altLang="zh-CN" sz="2600" b="1" dirty="0" err="1">
                <a:ea typeface="SimSun" charset="0"/>
                <a:cs typeface="SimSun" charset="0"/>
              </a:rPr>
              <a:t>của</a:t>
            </a:r>
            <a:r>
              <a:rPr lang="en-US" altLang="zh-CN" sz="2600" b="1" dirty="0">
                <a:ea typeface="SimSun" charset="0"/>
                <a:cs typeface="SimSun" charset="0"/>
              </a:rPr>
              <a:t> E-</a:t>
            </a:r>
            <a:r>
              <a:rPr lang="en-US" altLang="zh-CN" sz="2600" b="1" dirty="0" err="1">
                <a:ea typeface="SimSun" charset="0"/>
                <a:cs typeface="SimSun" charset="0"/>
              </a:rPr>
              <a:t>xơ</a:t>
            </a:r>
            <a:r>
              <a:rPr lang="en-US" altLang="zh-CN" sz="2600" b="1" dirty="0">
                <a:ea typeface="SimSun" charset="0"/>
                <a:cs typeface="SimSun" charset="0"/>
              </a:rPr>
              <a:t>-</a:t>
            </a:r>
            <a:r>
              <a:rPr lang="en-US" altLang="zh-CN" sz="2600" b="1" dirty="0" err="1">
                <a:ea typeface="SimSun" charset="0"/>
                <a:cs typeface="SimSun" charset="0"/>
              </a:rPr>
              <a:t>ra</a:t>
            </a:r>
            <a:r>
              <a:rPr lang="en-US" altLang="zh-CN" sz="2600" b="1" dirty="0">
                <a:ea typeface="SimSun" charset="0"/>
                <a:cs typeface="SimSun" charset="0"/>
              </a:rPr>
              <a:t> </a:t>
            </a:r>
            <a:r>
              <a:rPr lang="en-US" altLang="zh-CN" sz="2600" b="1" dirty="0" err="1">
                <a:ea typeface="SimSun" charset="0"/>
                <a:cs typeface="SimSun" charset="0"/>
              </a:rPr>
              <a:t>bắt</a:t>
            </a:r>
            <a:r>
              <a:rPr lang="en-US" altLang="zh-CN" sz="2600" b="1" dirty="0">
                <a:ea typeface="SimSun" charset="0"/>
                <a:cs typeface="SimSun" charset="0"/>
              </a:rPr>
              <a:t> </a:t>
            </a:r>
            <a:r>
              <a:rPr lang="en-US" altLang="zh-CN" sz="2600" b="1" dirty="0" err="1">
                <a:ea typeface="SimSun" charset="0"/>
                <a:cs typeface="SimSun" charset="0"/>
              </a:rPr>
              <a:t>đầu</a:t>
            </a:r>
            <a:r>
              <a:rPr lang="en-US" altLang="zh-CN" sz="2600" b="1" dirty="0">
                <a:ea typeface="SimSun" charset="0"/>
                <a:cs typeface="SimSun" charset="0"/>
              </a:rPr>
              <a:t> </a:t>
            </a:r>
            <a:r>
              <a:rPr lang="en-US" altLang="zh-CN" sz="2600" b="1" dirty="0" err="1">
                <a:ea typeface="SimSun" charset="0"/>
                <a:cs typeface="SimSun" charset="0"/>
              </a:rPr>
              <a:t>vào</a:t>
            </a:r>
            <a:r>
              <a:rPr lang="en-US" altLang="zh-CN" sz="2600" b="1" dirty="0">
                <a:ea typeface="SimSun" charset="0"/>
                <a:cs typeface="SimSun" charset="0"/>
              </a:rPr>
              <a:t> </a:t>
            </a:r>
            <a:r>
              <a:rPr lang="en-US" altLang="zh-CN" sz="2600" b="1" dirty="0" err="1">
                <a:ea typeface="SimSun" charset="0"/>
                <a:cs typeface="SimSun" charset="0"/>
              </a:rPr>
              <a:t>khoảng</a:t>
            </a:r>
            <a:r>
              <a:rPr lang="en-US" altLang="zh-CN" sz="2600" b="1" dirty="0">
                <a:ea typeface="SimSun" charset="0"/>
                <a:cs typeface="SimSun" charset="0"/>
              </a:rPr>
              <a:t> 6 </a:t>
            </a:r>
            <a:r>
              <a:rPr lang="en-US" altLang="zh-CN" sz="2600" b="1" dirty="0" err="1">
                <a:ea typeface="SimSun" charset="0"/>
                <a:cs typeface="SimSun" charset="0"/>
              </a:rPr>
              <a:t>thập</a:t>
            </a:r>
            <a:r>
              <a:rPr lang="en-US" altLang="zh-CN" sz="2600" b="1" dirty="0">
                <a:ea typeface="SimSun" charset="0"/>
                <a:cs typeface="SimSun" charset="0"/>
              </a:rPr>
              <a:t> </a:t>
            </a:r>
            <a:r>
              <a:rPr lang="en-US" altLang="zh-CN" sz="2600" b="1" dirty="0" err="1">
                <a:ea typeface="SimSun" charset="0"/>
                <a:cs typeface="SimSun" charset="0"/>
              </a:rPr>
              <a:t>niên</a:t>
            </a:r>
            <a:r>
              <a:rPr lang="en-US" altLang="zh-CN" sz="2600" b="1" dirty="0">
                <a:ea typeface="SimSun" charset="0"/>
                <a:cs typeface="SimSun" charset="0"/>
              </a:rPr>
              <a:t> </a:t>
            </a:r>
            <a:r>
              <a:rPr lang="en-US" altLang="zh-CN" sz="2600" b="1" dirty="0" err="1">
                <a:ea typeface="SimSun" charset="0"/>
                <a:cs typeface="SimSun" charset="0"/>
              </a:rPr>
              <a:t>sau</a:t>
            </a:r>
            <a:r>
              <a:rPr lang="en-US" altLang="zh-CN" sz="2600" b="1" dirty="0">
                <a:ea typeface="SimSun" charset="0"/>
                <a:cs typeface="SimSun" charset="0"/>
              </a:rPr>
              <a:t> </a:t>
            </a:r>
            <a:r>
              <a:rPr lang="en-US" altLang="zh-CN" sz="2600" b="1" dirty="0" err="1">
                <a:ea typeface="SimSun" charset="0"/>
                <a:cs typeface="SimSun" charset="0"/>
              </a:rPr>
              <a:t>đó</a:t>
            </a:r>
            <a:r>
              <a:rPr lang="en-US" altLang="zh-CN" sz="2600" b="1" dirty="0">
                <a:ea typeface="SimSun" charset="0"/>
                <a:cs typeface="SimSun" charset="0"/>
              </a:rPr>
              <a:t> (458-457 BC).</a:t>
            </a:r>
            <a:r>
              <a:rPr lang="en-US" altLang="zh-CN" sz="2600" b="1" dirty="0">
                <a:solidFill>
                  <a:srgbClr val="FFFFFF"/>
                </a:solidFill>
                <a:latin typeface="Arial Narrow" charset="0"/>
                <a:ea typeface="SimSun" charset="0"/>
                <a:cs typeface="Times New Roman" charset="0"/>
              </a:rPr>
              <a:t> </a:t>
            </a:r>
          </a:p>
        </p:txBody>
      </p:sp>
      <p:sp>
        <p:nvSpPr>
          <p:cNvPr id="187398" name="Rectangle 6"/>
          <p:cNvSpPr>
            <a:spLocks noGrp="1" noChangeArrowheads="1"/>
          </p:cNvSpPr>
          <p:nvPr>
            <p:ph type="title"/>
          </p:nvPr>
        </p:nvSpPr>
        <p:spPr>
          <a:xfrm>
            <a:off x="2133600" y="0"/>
            <a:ext cx="4846638" cy="685800"/>
          </a:xfrm>
          <a:solidFill>
            <a:schemeClr val="bg1"/>
          </a:solidFill>
        </p:spPr>
        <p:txBody>
          <a:bodyPr/>
          <a:lstStyle/>
          <a:p>
            <a:pPr algn="ctr" eaLnBrk="1" hangingPunct="1"/>
            <a:r>
              <a:rPr lang="en-US" b="1">
                <a:solidFill>
                  <a:srgbClr val="FFFFFF"/>
                </a:solidFill>
                <a:latin typeface="Times New Roman" charset="0"/>
              </a:rPr>
              <a:t>Hoàn cảnh ra đời</a:t>
            </a:r>
          </a:p>
        </p:txBody>
      </p:sp>
      <p:sp>
        <p:nvSpPr>
          <p:cNvPr id="38917" name="Text Box 7"/>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290</a:t>
            </a:r>
          </a:p>
        </p:txBody>
      </p:sp>
      <p:sp>
        <p:nvSpPr>
          <p:cNvPr id="187402" name="Text Box 10"/>
          <p:cNvSpPr txBox="1">
            <a:spLocks noChangeArrowheads="1"/>
          </p:cNvSpPr>
          <p:nvPr/>
        </p:nvSpPr>
        <p:spPr bwMode="auto">
          <a:xfrm rot="600000">
            <a:off x="246063" y="969963"/>
            <a:ext cx="8242300" cy="5851525"/>
          </a:xfrm>
          <a:prstGeom prst="rect">
            <a:avLst/>
          </a:prstGeom>
          <a:solidFill>
            <a:schemeClr val="bg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ltLang="zh-CN" sz="2700" b="1" u="sng">
                <a:solidFill>
                  <a:srgbClr val="FFFFFF"/>
                </a:solidFill>
                <a:ea typeface="SimSun" charset="0"/>
                <a:cs typeface="Times New Roman" charset="0"/>
              </a:rPr>
              <a:t>Cơ hội</a:t>
            </a:r>
            <a:endParaRPr lang="en-US" altLang="zh-CN" sz="2700" b="1">
              <a:solidFill>
                <a:srgbClr val="FFFFFF"/>
              </a:solidFill>
              <a:ea typeface="SimSun" charset="0"/>
              <a:cs typeface="Times New Roman" charset="0"/>
            </a:endParaRPr>
          </a:p>
          <a:p>
            <a:pPr algn="ctr">
              <a:spcBef>
                <a:spcPct val="50000"/>
              </a:spcBef>
            </a:pPr>
            <a:r>
              <a:rPr lang="en-US" altLang="zh-CN" sz="2700" b="1">
                <a:solidFill>
                  <a:srgbClr val="FFFFFF"/>
                </a:solidFill>
                <a:ea typeface="SimSun" charset="0"/>
                <a:cs typeface="Times New Roman" charset="0"/>
              </a:rPr>
              <a:t>E-xơ-ra tiếp tục bản ký thuật về lịch sử Do Thái được ghi chép trong 2 Sử Ký.  </a:t>
            </a:r>
          </a:p>
          <a:p>
            <a:pPr algn="ctr">
              <a:spcBef>
                <a:spcPct val="50000"/>
              </a:spcBef>
            </a:pPr>
            <a:r>
              <a:rPr lang="en-US" altLang="zh-CN" sz="2700" b="1">
                <a:solidFill>
                  <a:srgbClr val="FFFFFF"/>
                </a:solidFill>
                <a:ea typeface="SimSun" charset="0"/>
                <a:cs typeface="Times New Roman" charset="0"/>
              </a:rPr>
              <a:t>Sách Sử Ký ghi lại thế nào Đức Chúa Trời thành tín trong việc hoàn thành lời hứa về sự  </a:t>
            </a:r>
            <a:r>
              <a:rPr lang="en-US" altLang="zh-CN" sz="2700" b="1" i="1">
                <a:solidFill>
                  <a:srgbClr val="FFFFFF"/>
                </a:solidFill>
                <a:ea typeface="SimSun" charset="0"/>
                <a:cs typeface="Times New Roman" charset="0"/>
              </a:rPr>
              <a:t>đoán phạt</a:t>
            </a:r>
            <a:r>
              <a:rPr lang="en-US" altLang="zh-CN" sz="2700" b="1">
                <a:solidFill>
                  <a:srgbClr val="FFFFFF"/>
                </a:solidFill>
                <a:ea typeface="SimSun" charset="0"/>
                <a:cs typeface="Times New Roman" charset="0"/>
              </a:rPr>
              <a:t> của Ngài vì tội lỗi của Giu-đa; </a:t>
            </a:r>
          </a:p>
          <a:p>
            <a:pPr algn="ctr">
              <a:spcBef>
                <a:spcPct val="50000"/>
              </a:spcBef>
            </a:pPr>
            <a:r>
              <a:rPr lang="en-US" altLang="zh-CN" sz="2700" b="1">
                <a:solidFill>
                  <a:srgbClr val="FFFFFF"/>
                </a:solidFill>
                <a:ea typeface="SimSun" charset="0"/>
                <a:cs typeface="Times New Roman" charset="0"/>
              </a:rPr>
              <a:t>E-xơ-ra ghi lại thế nào Đức Chúa Trời thành tín đối với lời hứa của Ngài về sự </a:t>
            </a:r>
            <a:r>
              <a:rPr lang="en-US" altLang="zh-CN" sz="2700" b="1" i="1">
                <a:solidFill>
                  <a:srgbClr val="FFFFFF"/>
                </a:solidFill>
                <a:ea typeface="SimSun" charset="0"/>
                <a:cs typeface="Times New Roman" charset="0"/>
              </a:rPr>
              <a:t>phục hồi</a:t>
            </a:r>
            <a:r>
              <a:rPr lang="en-US" altLang="zh-CN" sz="2700" b="1">
                <a:solidFill>
                  <a:srgbClr val="FFFFFF"/>
                </a:solidFill>
                <a:ea typeface="SimSun" charset="0"/>
                <a:cs typeface="Times New Roman" charset="0"/>
              </a:rPr>
              <a:t> 70 năm sau như được tiên tri Giê-rê-mi tiên báo (Giê 25:11-12; 29:10).  </a:t>
            </a:r>
          </a:p>
          <a:p>
            <a:pPr algn="ctr">
              <a:spcBef>
                <a:spcPct val="50000"/>
              </a:spcBef>
            </a:pPr>
            <a:r>
              <a:rPr lang="en-US" altLang="zh-CN" sz="2700" b="1">
                <a:solidFill>
                  <a:srgbClr val="FFFFFF"/>
                </a:solidFill>
                <a:ea typeface="SimSun" charset="0"/>
                <a:cs typeface="Times New Roman" charset="0"/>
              </a:rPr>
              <a:t>Bản ký thuật của E-xơ-ra về sự phục hồi này nhằm cổ vũ những người hồi hương bước theo Đức Giê-hô-va trọn cả tấm lòng.</a:t>
            </a:r>
            <a:endParaRPr lang="en-US" sz="2700" b="1">
              <a:solidFill>
                <a:srgbClr val="FFFFFF"/>
              </a:solidFill>
              <a:ea typeface="SimSun" charset="0"/>
              <a:cs typeface="Times New Roman" charset="0"/>
            </a:endParaRPr>
          </a:p>
        </p:txBody>
      </p:sp>
      <p:sp>
        <p:nvSpPr>
          <p:cNvPr id="187403" name="Rectangle 11"/>
          <p:cNvSpPr>
            <a:spLocks noChangeArrowheads="1"/>
          </p:cNvSpPr>
          <p:nvPr/>
        </p:nvSpPr>
        <p:spPr bwMode="auto">
          <a:xfrm rot="-600000">
            <a:off x="3429000" y="1295400"/>
            <a:ext cx="4495800" cy="4876800"/>
          </a:xfrm>
          <a:prstGeom prst="rect">
            <a:avLst/>
          </a:prstGeom>
          <a:solidFill>
            <a:schemeClr val="bg2"/>
          </a:solidFill>
          <a:ln w="9525">
            <a:solidFill>
              <a:srgbClr val="FFFFFF"/>
            </a:solidFill>
            <a:miter lim="800000"/>
            <a:headEnd/>
            <a:tailEnd/>
          </a:ln>
        </p:spPr>
        <p:txBody>
          <a:bodyPr/>
          <a:lstStyle/>
          <a:p>
            <a:pPr marL="342900" indent="-342900" algn="ctr">
              <a:lnSpc>
                <a:spcPct val="90000"/>
              </a:lnSpc>
              <a:spcBef>
                <a:spcPct val="20000"/>
              </a:spcBef>
              <a:buClr>
                <a:schemeClr val="accent1"/>
              </a:buClr>
              <a:buSzPct val="80000"/>
              <a:buFont typeface="Wingdings" charset="0"/>
              <a:buNone/>
            </a:pPr>
            <a:r>
              <a:rPr lang="en-US" altLang="zh-CN" sz="2800" b="1" u="sng">
                <a:solidFill>
                  <a:srgbClr val="FFFFFF"/>
                </a:solidFill>
                <a:ea typeface="SimSun" charset="0"/>
                <a:cs typeface="Times New Roman" charset="0"/>
              </a:rPr>
              <a:t>Người nhận</a:t>
            </a:r>
          </a:p>
          <a:p>
            <a:pPr marL="342900" indent="-342900" algn="ctr">
              <a:lnSpc>
                <a:spcPct val="90000"/>
              </a:lnSpc>
              <a:spcBef>
                <a:spcPct val="20000"/>
              </a:spcBef>
              <a:buClr>
                <a:schemeClr val="accent1"/>
              </a:buClr>
              <a:buSzPct val="80000"/>
              <a:buFont typeface="Wingdings" charset="0"/>
              <a:buNone/>
            </a:pPr>
            <a:r>
              <a:rPr lang="en-US" altLang="zh-CN" sz="2800" b="1">
                <a:solidFill>
                  <a:srgbClr val="FFFFFF"/>
                </a:solidFill>
                <a:ea typeface="SimSun" charset="0"/>
                <a:cs typeface="Times New Roman" charset="0"/>
              </a:rPr>
              <a:t>Độc giả đầu tiên của E-xơ-ra bao gồm người Do Thái mới hồi hương về Israel từ Ba-Tư &amp; cháu (thế hệ thứ ba) cùng chắt (thế hệ thứ tư) của những người hồi hương từ Ba-by-lôn một thế kỷ trước đó.</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4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4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0" grpId="0"/>
      <p:bldP spid="187402" grpId="0" animBg="1"/>
      <p:bldP spid="18740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30363" y="381000"/>
            <a:ext cx="5913437" cy="533400"/>
          </a:xfrm>
        </p:spPr>
        <p:txBody>
          <a:bodyPr/>
          <a:lstStyle/>
          <a:p>
            <a:pPr algn="ctr" eaLnBrk="1" hangingPunct="1"/>
            <a:r>
              <a:rPr lang="en-US" b="1">
                <a:latin typeface="Times New Roman" charset="0"/>
              </a:rPr>
              <a:t>Đặc điểm</a:t>
            </a:r>
          </a:p>
        </p:txBody>
      </p:sp>
      <p:sp>
        <p:nvSpPr>
          <p:cNvPr id="39939" name="Text Box 4"/>
          <p:cNvSpPr txBox="1">
            <a:spLocks noChangeArrowheads="1"/>
          </p:cNvSpPr>
          <p:nvPr/>
        </p:nvSpPr>
        <p:spPr bwMode="auto">
          <a:xfrm>
            <a:off x="7924800" y="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290-291</a:t>
            </a:r>
          </a:p>
        </p:txBody>
      </p:sp>
      <p:sp>
        <p:nvSpPr>
          <p:cNvPr id="24581" name="Rectangle 5"/>
          <p:cNvSpPr>
            <a:spLocks noChangeArrowheads="1"/>
          </p:cNvSpPr>
          <p:nvPr/>
        </p:nvSpPr>
        <p:spPr bwMode="auto">
          <a:xfrm>
            <a:off x="228600" y="1295400"/>
            <a:ext cx="84121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buClr>
                <a:schemeClr val="accent1"/>
              </a:buClr>
              <a:buFont typeface="Arial" charset="0"/>
              <a:buAutoNum type="alphaUcPeriod"/>
            </a:pPr>
            <a:r>
              <a:rPr lang="en-US" altLang="zh-CN" sz="2800" b="1">
                <a:solidFill>
                  <a:srgbClr val="FFFFFF"/>
                </a:solidFill>
                <a:latin typeface="Times" charset="0"/>
                <a:ea typeface="SimSun" charset="0"/>
                <a:cs typeface="Times New Roman" charset="0"/>
              </a:rPr>
              <a:t>E-xơ-ra ghi lại những sự kiện đầu tiên sau cuộc lưu đày tại Ba-by-lôn, nhưng có sự lựa chọn vì có khoảng trống 58 năm giữa chg 1—6 &amp; 7—10.  Sách Ê-xơ-tê xuất hiện trong khoảng trống đó. </a:t>
            </a:r>
          </a:p>
          <a:p>
            <a:pPr marL="533400" indent="-533400">
              <a:spcBef>
                <a:spcPct val="20000"/>
              </a:spcBef>
              <a:buClr>
                <a:schemeClr val="accent1"/>
              </a:buClr>
              <a:buFont typeface="Arial" charset="0"/>
              <a:buAutoNum type="alphaUcPeriod"/>
            </a:pPr>
            <a:r>
              <a:rPr lang="en-US" altLang="zh-CN" sz="2800" b="1">
                <a:solidFill>
                  <a:srgbClr val="FFFFFF"/>
                </a:solidFill>
                <a:latin typeface="Times" charset="0"/>
                <a:ea typeface="SimSun" charset="0"/>
                <a:cs typeface="Times New Roman" charset="0"/>
              </a:rPr>
              <a:t>E-xơ-ra là một trong số ít sách Kinh Thánh được viết nguyên thủy trong hai ngôn ngữ khác nhau.  Hầu như một phần tư (67 / 280 câu) được viết trong tiếng A-ram còn phần lớn trong tiếng Hê-bơ-rơ.  Phần tài liệu này (4:8—6:18; 7:12-26) là tiếng A-ram vì nó chủ yếu bao gồm các thư từ văn phòng vì tiếng A-ram lúc đó là ngôn ngữ tiêu chuẩn.</a:t>
            </a:r>
            <a:endParaRPr lang="en-US" sz="2800" b="1">
              <a:solidFill>
                <a:srgbClr val="FFFFFF"/>
              </a:solidFill>
              <a:latin typeface="Times" charset="0"/>
              <a:ea typeface="SimSu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 calcmode="lin" valueType="num">
                                      <p:cBhvr additive="base">
                                        <p:cTn id="7" dur="500" fill="hold"/>
                                        <p:tgtEl>
                                          <p:spTgt spid="245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1">
                                            <p:txEl>
                                              <p:pRg st="1" end="1"/>
                                            </p:txEl>
                                          </p:spTgt>
                                        </p:tgtEl>
                                        <p:attrNameLst>
                                          <p:attrName>style.visibility</p:attrName>
                                        </p:attrNameLst>
                                      </p:cBhvr>
                                      <p:to>
                                        <p:strVal val="visible"/>
                                      </p:to>
                                    </p:set>
                                    <p:anim calcmode="lin" valueType="num">
                                      <p:cBhvr additive="base">
                                        <p:cTn id="13" dur="500" fill="hold"/>
                                        <p:tgtEl>
                                          <p:spTgt spid="2458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8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5611" name="Rectangle 11"/>
          <p:cNvSpPr>
            <a:spLocks noChangeArrowheads="1"/>
          </p:cNvSpPr>
          <p:nvPr/>
        </p:nvSpPr>
        <p:spPr bwMode="auto">
          <a:xfrm>
            <a:off x="304800" y="2057400"/>
            <a:ext cx="8458200" cy="4800600"/>
          </a:xfrm>
          <a:prstGeom prst="rect">
            <a:avLst/>
          </a:prstGeom>
          <a:solidFill>
            <a:schemeClr val="folHlink"/>
          </a:solidFill>
          <a:ln w="12700" cap="sq">
            <a:solidFill>
              <a:schemeClr val="tx1"/>
            </a:solidFill>
            <a:miter lim="800000"/>
            <a:headEnd type="none" w="sm" len="sm"/>
            <a:tailEnd type="none" w="sm" len="sm"/>
          </a:ln>
        </p:spPr>
        <p:txBody>
          <a:bodyPr wrap="none" anchor="ctr"/>
          <a:lstStyle/>
          <a:p>
            <a:pPr algn="ctr"/>
            <a:endParaRPr lang="en-US"/>
          </a:p>
        </p:txBody>
      </p:sp>
      <p:sp>
        <p:nvSpPr>
          <p:cNvPr id="25602" name="Rectangle 2"/>
          <p:cNvSpPr>
            <a:spLocks noGrp="1" noChangeArrowheads="1"/>
          </p:cNvSpPr>
          <p:nvPr>
            <p:ph type="title"/>
          </p:nvPr>
        </p:nvSpPr>
        <p:spPr>
          <a:xfrm>
            <a:off x="2057400" y="228600"/>
            <a:ext cx="5075238" cy="533400"/>
          </a:xfrm>
          <a:solidFill>
            <a:srgbClr val="000000"/>
          </a:solidFill>
        </p:spPr>
        <p:txBody>
          <a:bodyPr/>
          <a:lstStyle/>
          <a:p>
            <a:pPr algn="ctr" eaLnBrk="1" hangingPunct="1"/>
            <a:r>
              <a:rPr lang="en-US" b="1">
                <a:latin typeface="Times New Roman" charset="0"/>
              </a:rPr>
              <a:t>Đặc điểm</a:t>
            </a:r>
          </a:p>
        </p:txBody>
      </p:sp>
      <p:sp>
        <p:nvSpPr>
          <p:cNvPr id="40964" name="Text Box 4"/>
          <p:cNvSpPr txBox="1">
            <a:spLocks noChangeArrowheads="1"/>
          </p:cNvSpPr>
          <p:nvPr/>
        </p:nvSpPr>
        <p:spPr bwMode="auto">
          <a:xfrm>
            <a:off x="7924800" y="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290-291</a:t>
            </a:r>
          </a:p>
        </p:txBody>
      </p:sp>
      <p:sp>
        <p:nvSpPr>
          <p:cNvPr id="40965" name="Text Box 10"/>
          <p:cNvSpPr txBox="1">
            <a:spLocks noChangeArrowheads="1"/>
          </p:cNvSpPr>
          <p:nvPr/>
        </p:nvSpPr>
        <p:spPr bwMode="auto">
          <a:xfrm>
            <a:off x="1143000" y="3124200"/>
            <a:ext cx="7543800" cy="362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80000"/>
              </a:lnSpc>
              <a:buFont typeface="Arial" charset="0"/>
              <a:buAutoNum type="alphaLcParenR"/>
            </a:pPr>
            <a:r>
              <a:rPr lang="en-US" altLang="zh-CN" sz="2200" b="1" dirty="0" err="1">
                <a:solidFill>
                  <a:srgbClr val="000000"/>
                </a:solidFill>
                <a:ea typeface="SimSun" charset="0"/>
                <a:cs typeface="Times New Roman" charset="0"/>
              </a:rPr>
              <a:t>Cuộc</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hồi</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hưng</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thứ</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nhất</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dưới</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sự</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lãnh</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đạo</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của</a:t>
            </a:r>
            <a:r>
              <a:rPr lang="en-US" altLang="zh-CN" sz="2200" b="1" dirty="0">
                <a:solidFill>
                  <a:srgbClr val="000000"/>
                </a:solidFill>
                <a:ea typeface="SimSun" charset="0"/>
                <a:cs typeface="Times New Roman" charset="0"/>
              </a:rPr>
              <a:t> </a:t>
            </a:r>
            <a:r>
              <a:rPr lang="en-US" altLang="zh-CN" sz="2200" b="1" dirty="0" err="1" smtClean="0">
                <a:solidFill>
                  <a:srgbClr val="000000"/>
                </a:solidFill>
                <a:ea typeface="SimSun" charset="0"/>
                <a:cs typeface="Times New Roman" charset="0"/>
              </a:rPr>
              <a:t>Xô-rô-ba-bên</a:t>
            </a:r>
            <a:r>
              <a:rPr lang="en-US" altLang="zh-CN" sz="2200" b="1" dirty="0" smtClean="0">
                <a:solidFill>
                  <a:srgbClr val="000000"/>
                </a:solidFill>
                <a:ea typeface="SimSun" charset="0"/>
                <a:cs typeface="Times New Roman" charset="0"/>
              </a:rPr>
              <a:t> (</a:t>
            </a:r>
            <a:r>
              <a:rPr lang="en-US" altLang="zh-CN" sz="2200" b="1" dirty="0">
                <a:solidFill>
                  <a:srgbClr val="000000"/>
                </a:solidFill>
                <a:ea typeface="SimSun" charset="0"/>
                <a:cs typeface="Times New Roman" charset="0"/>
              </a:rPr>
              <a:t>538 TC) </a:t>
            </a:r>
            <a:r>
              <a:rPr lang="en-US" altLang="zh-CN" sz="2200" b="1" dirty="0" err="1">
                <a:solidFill>
                  <a:srgbClr val="000000"/>
                </a:solidFill>
                <a:ea typeface="SimSun" charset="0"/>
                <a:cs typeface="Times New Roman" charset="0"/>
              </a:rPr>
              <a:t>bao</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gồm</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xấp</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xỉ</a:t>
            </a:r>
            <a:r>
              <a:rPr lang="en-US" altLang="zh-CN" sz="2200" b="1" dirty="0">
                <a:solidFill>
                  <a:srgbClr val="000000"/>
                </a:solidFill>
                <a:ea typeface="SimSun" charset="0"/>
                <a:cs typeface="Times New Roman" charset="0"/>
              </a:rPr>
              <a:t> 50,000 </a:t>
            </a:r>
            <a:r>
              <a:rPr lang="en-US" altLang="zh-CN" sz="2200" b="1" dirty="0" err="1">
                <a:solidFill>
                  <a:srgbClr val="000000"/>
                </a:solidFill>
                <a:ea typeface="SimSun" charset="0"/>
                <a:cs typeface="Times New Roman" charset="0"/>
              </a:rPr>
              <a:t>người</a:t>
            </a:r>
            <a:r>
              <a:rPr lang="en-US" altLang="zh-CN" sz="2200" b="1" dirty="0">
                <a:solidFill>
                  <a:srgbClr val="000000"/>
                </a:solidFill>
                <a:ea typeface="SimSun" charset="0"/>
                <a:cs typeface="Times New Roman" charset="0"/>
              </a:rPr>
              <a:t> Do </a:t>
            </a:r>
            <a:r>
              <a:rPr lang="en-US" altLang="zh-CN" sz="2200" b="1" dirty="0" err="1">
                <a:solidFill>
                  <a:srgbClr val="000000"/>
                </a:solidFill>
                <a:ea typeface="SimSun" charset="0"/>
                <a:cs typeface="Times New Roman" charset="0"/>
              </a:rPr>
              <a:t>thái</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trở</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về</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đất</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hứa</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để</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tái</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dựng</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đền</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thờ</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theo</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như</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chiếu</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chỉ</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của</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Sy-ru</a:t>
            </a:r>
            <a:r>
              <a:rPr lang="en-US" altLang="zh-CN" sz="2200" b="1" dirty="0">
                <a:solidFill>
                  <a:srgbClr val="000000"/>
                </a:solidFill>
                <a:ea typeface="SimSun" charset="0"/>
                <a:cs typeface="Times New Roman" charset="0"/>
              </a:rPr>
              <a:t> (tk. </a:t>
            </a:r>
            <a:r>
              <a:rPr lang="en-US" altLang="zh-CN" sz="2200" b="1" dirty="0" err="1">
                <a:solidFill>
                  <a:srgbClr val="000000"/>
                </a:solidFill>
                <a:ea typeface="SimSun" charset="0"/>
                <a:cs typeface="Times New Roman" charset="0"/>
              </a:rPr>
              <a:t>Exr</a:t>
            </a:r>
            <a:r>
              <a:rPr lang="en-US" altLang="zh-CN" sz="2200" b="1" dirty="0">
                <a:solidFill>
                  <a:srgbClr val="000000"/>
                </a:solidFill>
                <a:ea typeface="SimSun" charset="0"/>
                <a:cs typeface="Times New Roman" charset="0"/>
              </a:rPr>
              <a:t> 1–6). </a:t>
            </a:r>
          </a:p>
          <a:p>
            <a:pPr>
              <a:lnSpc>
                <a:spcPct val="80000"/>
              </a:lnSpc>
              <a:buFont typeface="Arial" charset="0"/>
              <a:buAutoNum type="alphaLcParenR"/>
            </a:pPr>
            <a:endParaRPr lang="en-US" altLang="zh-CN" sz="2200" b="1" dirty="0">
              <a:solidFill>
                <a:srgbClr val="000000"/>
              </a:solidFill>
              <a:ea typeface="SimSun" charset="0"/>
              <a:cs typeface="Times New Roman" charset="0"/>
            </a:endParaRPr>
          </a:p>
          <a:p>
            <a:pPr>
              <a:lnSpc>
                <a:spcPct val="80000"/>
              </a:lnSpc>
              <a:buFont typeface="Arial" charset="0"/>
              <a:buAutoNum type="alphaLcParenR" startAt="2"/>
            </a:pPr>
            <a:r>
              <a:rPr lang="en-US" altLang="zh-CN" sz="2200" b="1" dirty="0" err="1">
                <a:solidFill>
                  <a:srgbClr val="000000"/>
                </a:solidFill>
                <a:ea typeface="SimSun" charset="0"/>
                <a:cs typeface="Times New Roman" charset="0"/>
              </a:rPr>
              <a:t>Cuộc</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hồi</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hương</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thứ</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hai</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dưới</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sự</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lãnh</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đạo</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của</a:t>
            </a:r>
            <a:r>
              <a:rPr lang="en-US" altLang="zh-CN" sz="2200" b="1" dirty="0">
                <a:solidFill>
                  <a:srgbClr val="000000"/>
                </a:solidFill>
                <a:ea typeface="SimSun" charset="0"/>
                <a:cs typeface="Times New Roman" charset="0"/>
              </a:rPr>
              <a:t> E-</a:t>
            </a:r>
            <a:r>
              <a:rPr lang="en-US" altLang="zh-CN" sz="2200" b="1" dirty="0" err="1">
                <a:solidFill>
                  <a:srgbClr val="000000"/>
                </a:solidFill>
                <a:ea typeface="SimSun" charset="0"/>
                <a:cs typeface="Times New Roman" charset="0"/>
              </a:rPr>
              <a:t>xơ</a:t>
            </a:r>
            <a:r>
              <a:rPr lang="en-US" altLang="zh-CN" sz="2200" b="1" dirty="0">
                <a:solidFill>
                  <a:srgbClr val="000000"/>
                </a:solidFill>
                <a:ea typeface="SimSun" charset="0"/>
                <a:cs typeface="Times New Roman" charset="0"/>
              </a:rPr>
              <a:t>-</a:t>
            </a:r>
            <a:r>
              <a:rPr lang="en-US" altLang="zh-CN" sz="2200" b="1" dirty="0" err="1">
                <a:solidFill>
                  <a:srgbClr val="000000"/>
                </a:solidFill>
                <a:ea typeface="SimSun" charset="0"/>
                <a:cs typeface="Times New Roman" charset="0"/>
              </a:rPr>
              <a:t>ra</a:t>
            </a:r>
            <a:r>
              <a:rPr lang="en-US" altLang="zh-CN" sz="2200" b="1" dirty="0">
                <a:solidFill>
                  <a:srgbClr val="000000"/>
                </a:solidFill>
                <a:ea typeface="SimSun" charset="0"/>
                <a:cs typeface="Times New Roman" charset="0"/>
              </a:rPr>
              <a:t> (458 TC) </a:t>
            </a:r>
            <a:r>
              <a:rPr lang="en-US" altLang="zh-CN" sz="2200" b="1" dirty="0" err="1">
                <a:solidFill>
                  <a:srgbClr val="000000"/>
                </a:solidFill>
                <a:ea typeface="SimSun" charset="0"/>
                <a:cs typeface="Times New Roman" charset="0"/>
              </a:rPr>
              <a:t>đem</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về</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khoảng</a:t>
            </a:r>
            <a:r>
              <a:rPr lang="en-US" altLang="zh-CN" sz="2200" b="1" dirty="0">
                <a:solidFill>
                  <a:srgbClr val="000000"/>
                </a:solidFill>
                <a:ea typeface="SimSun" charset="0"/>
                <a:cs typeface="Times New Roman" charset="0"/>
              </a:rPr>
              <a:t> 5,000 Do </a:t>
            </a:r>
            <a:r>
              <a:rPr lang="en-US" altLang="zh-CN" sz="2200" b="1" dirty="0" err="1">
                <a:solidFill>
                  <a:srgbClr val="000000"/>
                </a:solidFill>
                <a:ea typeface="SimSun" charset="0"/>
                <a:cs typeface="Times New Roman" charset="0"/>
              </a:rPr>
              <a:t>Thái</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dưới</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thời</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trị</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vì</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của</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Xéc-xe</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Exr</a:t>
            </a:r>
            <a:r>
              <a:rPr lang="en-US" altLang="zh-CN" sz="2200" b="1" dirty="0">
                <a:solidFill>
                  <a:srgbClr val="000000"/>
                </a:solidFill>
                <a:ea typeface="SimSun" charset="0"/>
                <a:cs typeface="Times New Roman" charset="0"/>
              </a:rPr>
              <a:t> 7–8). </a:t>
            </a:r>
          </a:p>
          <a:p>
            <a:pPr>
              <a:lnSpc>
                <a:spcPct val="80000"/>
              </a:lnSpc>
              <a:buFont typeface="Arial" charset="0"/>
              <a:buAutoNum type="alphaLcParenR" startAt="2"/>
            </a:pPr>
            <a:endParaRPr lang="en-US" altLang="zh-CN" sz="2200" b="1" dirty="0">
              <a:solidFill>
                <a:srgbClr val="000000"/>
              </a:solidFill>
              <a:ea typeface="SimSun" charset="0"/>
              <a:cs typeface="Times New Roman" charset="0"/>
            </a:endParaRPr>
          </a:p>
          <a:p>
            <a:pPr>
              <a:lnSpc>
                <a:spcPct val="80000"/>
              </a:lnSpc>
            </a:pPr>
            <a:r>
              <a:rPr lang="en-US" altLang="zh-CN" sz="2200" b="1" dirty="0">
                <a:solidFill>
                  <a:srgbClr val="000000"/>
                </a:solidFill>
                <a:ea typeface="SimSun" charset="0"/>
                <a:cs typeface="Times New Roman" charset="0"/>
              </a:rPr>
              <a:t>c)	</a:t>
            </a:r>
            <a:r>
              <a:rPr lang="en-US" altLang="zh-CN" sz="2200" b="1" dirty="0" err="1">
                <a:solidFill>
                  <a:srgbClr val="000000"/>
                </a:solidFill>
                <a:ea typeface="SimSun" charset="0"/>
                <a:cs typeface="Times New Roman" charset="0"/>
              </a:rPr>
              <a:t>Cuộc</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hồi</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hương</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thứ</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ba</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dưới</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sự</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lãnh</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đạo</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của</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Nê</a:t>
            </a:r>
            <a:r>
              <a:rPr lang="en-US" altLang="zh-CN" sz="2200" b="1" dirty="0">
                <a:solidFill>
                  <a:srgbClr val="000000"/>
                </a:solidFill>
                <a:ea typeface="SimSun" charset="0"/>
                <a:cs typeface="Times New Roman" charset="0"/>
              </a:rPr>
              <a:t>-</a:t>
            </a:r>
            <a:r>
              <a:rPr lang="en-US" altLang="zh-CN" sz="2200" b="1" dirty="0" err="1">
                <a:solidFill>
                  <a:srgbClr val="000000"/>
                </a:solidFill>
                <a:ea typeface="SimSun" charset="0"/>
                <a:cs typeface="Times New Roman" charset="0"/>
              </a:rPr>
              <a:t>hê</a:t>
            </a:r>
            <a:r>
              <a:rPr lang="en-US" altLang="zh-CN" sz="2200" b="1" dirty="0">
                <a:solidFill>
                  <a:srgbClr val="000000"/>
                </a:solidFill>
                <a:ea typeface="SimSun" charset="0"/>
                <a:cs typeface="Times New Roman" charset="0"/>
              </a:rPr>
              <a:t>-mi (444 TC) </a:t>
            </a:r>
            <a:r>
              <a:rPr lang="en-US" altLang="zh-CN" sz="2200" b="1" dirty="0" err="1">
                <a:solidFill>
                  <a:srgbClr val="000000"/>
                </a:solidFill>
                <a:ea typeface="SimSun" charset="0"/>
                <a:cs typeface="Times New Roman" charset="0"/>
              </a:rPr>
              <a:t>để</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xây</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lại</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tường</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thành</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Giê-ru-sa-lem</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chủ</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yếu</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liên</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quan</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đến</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chính</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Nê</a:t>
            </a:r>
            <a:r>
              <a:rPr lang="en-US" altLang="zh-CN" sz="2200" b="1" dirty="0">
                <a:solidFill>
                  <a:srgbClr val="000000"/>
                </a:solidFill>
                <a:ea typeface="SimSun" charset="0"/>
                <a:cs typeface="Times New Roman" charset="0"/>
              </a:rPr>
              <a:t>-</a:t>
            </a:r>
            <a:r>
              <a:rPr lang="en-US" altLang="zh-CN" sz="2200" b="1" dirty="0" err="1">
                <a:solidFill>
                  <a:srgbClr val="000000"/>
                </a:solidFill>
                <a:ea typeface="SimSun" charset="0"/>
                <a:cs typeface="Times New Roman" charset="0"/>
              </a:rPr>
              <a:t>hê</a:t>
            </a:r>
            <a:r>
              <a:rPr lang="en-US" altLang="zh-CN" sz="2200" b="1" dirty="0">
                <a:solidFill>
                  <a:srgbClr val="000000"/>
                </a:solidFill>
                <a:ea typeface="SimSun" charset="0"/>
                <a:cs typeface="Times New Roman" charset="0"/>
              </a:rPr>
              <a:t>-mi, </a:t>
            </a:r>
            <a:r>
              <a:rPr lang="en-US" altLang="zh-CN" sz="2200" b="1" dirty="0" err="1">
                <a:solidFill>
                  <a:srgbClr val="000000"/>
                </a:solidFill>
                <a:ea typeface="SimSun" charset="0"/>
                <a:cs typeface="Times New Roman" charset="0"/>
              </a:rPr>
              <a:t>vì</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số</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người</a:t>
            </a:r>
            <a:r>
              <a:rPr lang="en-US" altLang="zh-CN" sz="2200" b="1" dirty="0">
                <a:solidFill>
                  <a:srgbClr val="000000"/>
                </a:solidFill>
                <a:ea typeface="SimSun" charset="0"/>
                <a:cs typeface="Times New Roman" charset="0"/>
              </a:rPr>
              <a:t> Do </a:t>
            </a:r>
            <a:r>
              <a:rPr lang="en-US" altLang="zh-CN" sz="2200" b="1" dirty="0" err="1">
                <a:solidFill>
                  <a:srgbClr val="000000"/>
                </a:solidFill>
                <a:ea typeface="SimSun" charset="0"/>
                <a:cs typeface="Times New Roman" charset="0"/>
              </a:rPr>
              <a:t>Thái</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đi</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với</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ông</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không</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được</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ghi</a:t>
            </a:r>
            <a:r>
              <a:rPr lang="en-US" altLang="zh-CN" sz="2200" b="1" dirty="0">
                <a:solidFill>
                  <a:srgbClr val="000000"/>
                </a:solidFill>
                <a:ea typeface="SimSun" charset="0"/>
                <a:cs typeface="Times New Roman" charset="0"/>
              </a:rPr>
              <a:t> </a:t>
            </a:r>
            <a:r>
              <a:rPr lang="en-US" altLang="zh-CN" sz="2200" b="1" dirty="0" err="1">
                <a:solidFill>
                  <a:srgbClr val="000000"/>
                </a:solidFill>
                <a:ea typeface="SimSun" charset="0"/>
                <a:cs typeface="Times New Roman" charset="0"/>
              </a:rPr>
              <a:t>lại</a:t>
            </a:r>
            <a:r>
              <a:rPr lang="en-US" altLang="zh-CN" sz="2200" b="1" dirty="0">
                <a:solidFill>
                  <a:srgbClr val="000000"/>
                </a:solidFill>
                <a:ea typeface="SimSun" charset="0"/>
                <a:cs typeface="Times New Roman" charset="0"/>
              </a:rPr>
              <a:t>.</a:t>
            </a:r>
            <a:endParaRPr lang="en-US" sz="2200" b="1" dirty="0">
              <a:solidFill>
                <a:srgbClr val="000000"/>
              </a:solidFill>
              <a:cs typeface="Times New Roman" charset="0"/>
            </a:endParaRPr>
          </a:p>
        </p:txBody>
      </p:sp>
      <p:sp>
        <p:nvSpPr>
          <p:cNvPr id="25612" name="Rectangle 12"/>
          <p:cNvSpPr>
            <a:spLocks noChangeArrowheads="1"/>
          </p:cNvSpPr>
          <p:nvPr/>
        </p:nvSpPr>
        <p:spPr bwMode="auto">
          <a:xfrm>
            <a:off x="609600" y="2133600"/>
            <a:ext cx="80772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p>
            <a:pPr marL="533400" indent="-533400" eaLnBrk="0" hangingPunct="0">
              <a:lnSpc>
                <a:spcPct val="80000"/>
              </a:lnSpc>
            </a:pPr>
            <a:r>
              <a:rPr lang="en-US" altLang="zh-CN" b="1">
                <a:solidFill>
                  <a:srgbClr val="000000"/>
                </a:solidFill>
                <a:ea typeface="SimSun" charset="0"/>
                <a:cs typeface="Times New Roman" charset="0"/>
              </a:rPr>
              <a:t>1)	</a:t>
            </a:r>
            <a:r>
              <a:rPr lang="en-US" altLang="zh-CN" b="1" u="sng">
                <a:solidFill>
                  <a:srgbClr val="000000"/>
                </a:solidFill>
                <a:ea typeface="SimSun" charset="0"/>
                <a:cs typeface="Times New Roman" charset="0"/>
              </a:rPr>
              <a:t>Sự kiện</a:t>
            </a:r>
            <a:r>
              <a:rPr lang="en-US" altLang="zh-CN" b="1">
                <a:solidFill>
                  <a:srgbClr val="000000"/>
                </a:solidFill>
                <a:ea typeface="SimSun" charset="0"/>
                <a:cs typeface="Times New Roman" charset="0"/>
              </a:rPr>
              <a:t>: Những sự kiện của sự phục hồi xoay quanh </a:t>
            </a:r>
            <a:r>
              <a:rPr lang="en-US" altLang="zh-CN" b="1" u="sng">
                <a:solidFill>
                  <a:srgbClr val="000000"/>
                </a:solidFill>
                <a:ea typeface="SimSun" charset="0"/>
                <a:cs typeface="Times New Roman" charset="0"/>
              </a:rPr>
              <a:t>ba cuộc hồi hương</a:t>
            </a:r>
            <a:r>
              <a:rPr lang="en-US" altLang="zh-CN" b="1">
                <a:solidFill>
                  <a:srgbClr val="000000"/>
                </a:solidFill>
                <a:ea typeface="SimSun" charset="0"/>
                <a:cs typeface="Times New Roman" charset="0"/>
              </a:rPr>
              <a:t> về đất hứa từ Ba-by-lon.</a:t>
            </a:r>
            <a:endParaRPr lang="en-US" b="1">
              <a:solidFill>
                <a:srgbClr val="000000"/>
              </a:solidFill>
              <a:ea typeface="SimSun" charset="0"/>
              <a:cs typeface="Times New Roman" charset="0"/>
            </a:endParaRPr>
          </a:p>
        </p:txBody>
      </p:sp>
      <p:sp>
        <p:nvSpPr>
          <p:cNvPr id="40967" name="Rectangle 14"/>
          <p:cNvSpPr>
            <a:spLocks noChangeArrowheads="1"/>
          </p:cNvSpPr>
          <p:nvPr/>
        </p:nvSpPr>
        <p:spPr bwMode="auto">
          <a:xfrm>
            <a:off x="152400" y="685800"/>
            <a:ext cx="8839200" cy="1219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90000"/>
              </a:lnSpc>
              <a:spcBef>
                <a:spcPct val="20000"/>
              </a:spcBef>
              <a:buClr>
                <a:schemeClr val="accent1"/>
              </a:buClr>
              <a:buSzPct val="80000"/>
              <a:buFont typeface="Wingdings" charset="0"/>
              <a:buNone/>
            </a:pPr>
            <a:r>
              <a:rPr lang="en-US" altLang="zh-CN" b="1">
                <a:solidFill>
                  <a:srgbClr val="FFFFFF"/>
                </a:solidFill>
                <a:latin typeface="Arial Narrow" charset="0"/>
                <a:ea typeface="SimSun" charset="0"/>
                <a:cs typeface="Times New Roman" charset="0"/>
              </a:rPr>
              <a:t>C.	</a:t>
            </a:r>
            <a:r>
              <a:rPr lang="en-US" altLang="zh-CN" b="1">
                <a:solidFill>
                  <a:srgbClr val="FFFFFF"/>
                </a:solidFill>
                <a:ea typeface="SimSun" charset="0"/>
                <a:cs typeface="Times New Roman" charset="0"/>
              </a:rPr>
              <a:t>Sự phục hồi trong xứ dưới sự lãnh đạo của E-xơ-ra và Nê-hê-mi liên quan trực tiếp đến mục đích của Đức Chúa Trời cho Israel như được phát biểu trong lời hứa với Áp-ra-ham (Sáng 12:1-3).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611"/>
                                        </p:tgtEl>
                                        <p:attrNameLst>
                                          <p:attrName>style.visibility</p:attrName>
                                        </p:attrNameLst>
                                      </p:cBhvr>
                                      <p:to>
                                        <p:strVal val="visible"/>
                                      </p:to>
                                    </p:set>
                                    <p:animEffect transition="in" filter="checkerboard(across)">
                                      <p:cBhvr>
                                        <p:cTn id="7" dur="500"/>
                                        <p:tgtEl>
                                          <p:spTgt spid="25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5612">
                                            <p:txEl>
                                              <p:pRg st="0" end="0"/>
                                            </p:txEl>
                                          </p:spTgt>
                                        </p:tgtEl>
                                        <p:attrNameLst>
                                          <p:attrName>style.visibility</p:attrName>
                                        </p:attrNameLst>
                                      </p:cBhvr>
                                      <p:to>
                                        <p:strVal val="visible"/>
                                      </p:to>
                                    </p:set>
                                    <p:anim calcmode="lin" valueType="num">
                                      <p:cBhvr additive="base">
                                        <p:cTn id="12" dur="500" fill="hold"/>
                                        <p:tgtEl>
                                          <p:spTgt spid="2561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56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74435" name="Rectangle 3"/>
          <p:cNvSpPr>
            <a:spLocks noChangeArrowheads="1"/>
          </p:cNvSpPr>
          <p:nvPr/>
        </p:nvSpPr>
        <p:spPr bwMode="auto">
          <a:xfrm>
            <a:off x="304800" y="2057400"/>
            <a:ext cx="8458200" cy="4800600"/>
          </a:xfrm>
          <a:prstGeom prst="rect">
            <a:avLst/>
          </a:prstGeom>
          <a:solidFill>
            <a:schemeClr val="folHlink"/>
          </a:solidFill>
          <a:ln w="12700" cap="sq">
            <a:solidFill>
              <a:schemeClr val="tx1"/>
            </a:solidFill>
            <a:miter lim="800000"/>
            <a:headEnd type="none" w="sm" len="sm"/>
            <a:tailEnd type="none" w="sm" len="sm"/>
          </a:ln>
        </p:spPr>
        <p:txBody>
          <a:bodyPr wrap="none" anchor="ctr"/>
          <a:lstStyle/>
          <a:p>
            <a:pPr algn="ctr"/>
            <a:endParaRPr lang="en-US"/>
          </a:p>
        </p:txBody>
      </p:sp>
      <p:sp>
        <p:nvSpPr>
          <p:cNvPr id="274436" name="Rectangle 4"/>
          <p:cNvSpPr>
            <a:spLocks noGrp="1" noChangeArrowheads="1"/>
          </p:cNvSpPr>
          <p:nvPr>
            <p:ph type="title"/>
          </p:nvPr>
        </p:nvSpPr>
        <p:spPr>
          <a:xfrm>
            <a:off x="2057400" y="152400"/>
            <a:ext cx="5075238" cy="533400"/>
          </a:xfrm>
          <a:solidFill>
            <a:srgbClr val="000000"/>
          </a:solidFill>
        </p:spPr>
        <p:txBody>
          <a:bodyPr/>
          <a:lstStyle/>
          <a:p>
            <a:pPr algn="ctr" eaLnBrk="1" hangingPunct="1"/>
            <a:r>
              <a:rPr lang="en-US" b="1">
                <a:latin typeface="Times New Roman" charset="0"/>
              </a:rPr>
              <a:t>Đặc điểm</a:t>
            </a:r>
          </a:p>
        </p:txBody>
      </p:sp>
      <p:sp>
        <p:nvSpPr>
          <p:cNvPr id="41988" name="Text Box 6"/>
          <p:cNvSpPr txBox="1">
            <a:spLocks noChangeArrowheads="1"/>
          </p:cNvSpPr>
          <p:nvPr/>
        </p:nvSpPr>
        <p:spPr bwMode="auto">
          <a:xfrm>
            <a:off x="7924800" y="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290-291</a:t>
            </a:r>
          </a:p>
        </p:txBody>
      </p:sp>
      <p:sp>
        <p:nvSpPr>
          <p:cNvPr id="274439" name="Text Box 7"/>
          <p:cNvSpPr txBox="1">
            <a:spLocks noChangeArrowheads="1"/>
          </p:cNvSpPr>
          <p:nvPr/>
        </p:nvSpPr>
        <p:spPr bwMode="auto">
          <a:xfrm>
            <a:off x="533400" y="23622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80000"/>
              </a:lnSpc>
            </a:pPr>
            <a:r>
              <a:rPr lang="en-US" altLang="zh-CN" b="1">
                <a:solidFill>
                  <a:srgbClr val="000000"/>
                </a:solidFill>
                <a:ea typeface="SimSun" charset="0"/>
                <a:cs typeface="Times New Roman" charset="0"/>
              </a:rPr>
              <a:t>2.	</a:t>
            </a:r>
            <a:r>
              <a:rPr lang="en-US" altLang="zh-CN" b="1" u="sng">
                <a:solidFill>
                  <a:srgbClr val="000000"/>
                </a:solidFill>
                <a:ea typeface="SimSun" charset="0"/>
                <a:cs typeface="Times New Roman" charset="0"/>
              </a:rPr>
              <a:t>Mối quan hệ với giao ước Áp-ra-ham</a:t>
            </a:r>
            <a:endParaRPr lang="en-US" b="1">
              <a:solidFill>
                <a:srgbClr val="000000"/>
              </a:solidFill>
              <a:ea typeface="SimSun" charset="0"/>
              <a:cs typeface="Times New Roman" charset="0"/>
            </a:endParaRPr>
          </a:p>
        </p:txBody>
      </p:sp>
      <p:sp>
        <p:nvSpPr>
          <p:cNvPr id="41990" name="Text Box 10"/>
          <p:cNvSpPr txBox="1">
            <a:spLocks noChangeArrowheads="1"/>
          </p:cNvSpPr>
          <p:nvPr/>
        </p:nvSpPr>
        <p:spPr bwMode="auto">
          <a:xfrm>
            <a:off x="914400" y="2895600"/>
            <a:ext cx="77724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80000"/>
              </a:lnSpc>
            </a:pPr>
            <a:endParaRPr lang="en-US" altLang="zh-CN" b="1">
              <a:solidFill>
                <a:srgbClr val="000000"/>
              </a:solidFill>
              <a:latin typeface="Arial Narrow" charset="0"/>
              <a:ea typeface="SimSun" charset="0"/>
              <a:cs typeface="Times New Roman" charset="0"/>
            </a:endParaRPr>
          </a:p>
          <a:p>
            <a:pPr>
              <a:lnSpc>
                <a:spcPct val="80000"/>
              </a:lnSpc>
              <a:buFontTx/>
              <a:buAutoNum type="alphaLcParenR"/>
            </a:pPr>
            <a:r>
              <a:rPr lang="en-US" altLang="zh-CN" b="1">
                <a:solidFill>
                  <a:srgbClr val="000000"/>
                </a:solidFill>
                <a:ea typeface="SimSun" charset="0"/>
                <a:cs typeface="Times New Roman" charset="0"/>
              </a:rPr>
              <a:t>Đức Chúa Trời hứa với Áp-ra-ham rằng con cháu của ông sẽ </a:t>
            </a:r>
            <a:r>
              <a:rPr lang="en-US" altLang="zh-CN" b="1" u="sng">
                <a:solidFill>
                  <a:srgbClr val="000000"/>
                </a:solidFill>
                <a:ea typeface="SimSun" charset="0"/>
                <a:cs typeface="Times New Roman" charset="0"/>
              </a:rPr>
              <a:t>chiếm cứ vùng đất</a:t>
            </a:r>
            <a:r>
              <a:rPr lang="en-US" altLang="zh-CN" b="1">
                <a:solidFill>
                  <a:srgbClr val="000000"/>
                </a:solidFill>
                <a:ea typeface="SimSun" charset="0"/>
                <a:cs typeface="Times New Roman" charset="0"/>
              </a:rPr>
              <a:t> từ sông Ai Cập cho đến sông Ơ-phơ-rát (Sáng 15:18), khi người Israel sống lại Ba-by-lôn và sống bên ngoài vùng lãnh thổ này.  Dân sự cần được trở về lại trong đất hứa.</a:t>
            </a:r>
          </a:p>
          <a:p>
            <a:pPr>
              <a:lnSpc>
                <a:spcPct val="80000"/>
              </a:lnSpc>
              <a:buFontTx/>
              <a:buAutoNum type="alphaLcParenR"/>
            </a:pPr>
            <a:endParaRPr lang="en-US" altLang="zh-CN" b="1">
              <a:solidFill>
                <a:srgbClr val="000000"/>
              </a:solidFill>
              <a:ea typeface="SimSun" charset="0"/>
              <a:cs typeface="Times New Roman" charset="0"/>
            </a:endParaRPr>
          </a:p>
          <a:p>
            <a:pPr>
              <a:lnSpc>
                <a:spcPct val="80000"/>
              </a:lnSpc>
              <a:buFontTx/>
              <a:buAutoNum type="alphaLcParenR"/>
            </a:pPr>
            <a:r>
              <a:rPr lang="en-US" altLang="zh-CN" b="1" u="sng">
                <a:solidFill>
                  <a:srgbClr val="000000"/>
                </a:solidFill>
                <a:ea typeface="SimSun" charset="0"/>
                <a:cs typeface="Times New Roman" charset="0"/>
              </a:rPr>
              <a:t>Đấng Mê-si</a:t>
            </a:r>
            <a:r>
              <a:rPr lang="en-US" altLang="zh-CN" b="1">
                <a:solidFill>
                  <a:srgbClr val="000000"/>
                </a:solidFill>
                <a:ea typeface="SimSun" charset="0"/>
                <a:cs typeface="Times New Roman" charset="0"/>
              </a:rPr>
              <a:t> đã được hứa sẽ sinh ra tại Bết-lê-hem (Mi-chê 5:2). </a:t>
            </a:r>
          </a:p>
          <a:p>
            <a:pPr>
              <a:lnSpc>
                <a:spcPct val="80000"/>
              </a:lnSpc>
              <a:buFontTx/>
              <a:buAutoNum type="alphaLcParenR"/>
            </a:pPr>
            <a:endParaRPr lang="en-US" altLang="zh-CN" b="1">
              <a:solidFill>
                <a:srgbClr val="000000"/>
              </a:solidFill>
              <a:ea typeface="SimSun" charset="0"/>
              <a:cs typeface="Times New Roman" charset="0"/>
            </a:endParaRPr>
          </a:p>
          <a:p>
            <a:pPr>
              <a:lnSpc>
                <a:spcPct val="80000"/>
              </a:lnSpc>
            </a:pPr>
            <a:r>
              <a:rPr lang="en-US" altLang="zh-CN" b="1">
                <a:solidFill>
                  <a:srgbClr val="000000"/>
                </a:solidFill>
                <a:ea typeface="SimSun" charset="0"/>
                <a:cs typeface="Times New Roman" charset="0"/>
              </a:rPr>
              <a:t>c)	Việc ngoại hôn là mối đe dọa sự </a:t>
            </a:r>
            <a:r>
              <a:rPr lang="en-US" altLang="zh-CN" b="1" u="sng">
                <a:solidFill>
                  <a:srgbClr val="000000"/>
                </a:solidFill>
                <a:ea typeface="SimSun" charset="0"/>
                <a:cs typeface="Times New Roman" charset="0"/>
              </a:rPr>
              <a:t>thuần khiết của dòng dõi Đa-vít</a:t>
            </a:r>
            <a:r>
              <a:rPr lang="en-US" altLang="zh-CN" b="1">
                <a:solidFill>
                  <a:srgbClr val="000000"/>
                </a:solidFill>
                <a:ea typeface="SimSun" charset="0"/>
                <a:cs typeface="Times New Roman" charset="0"/>
              </a:rPr>
              <a:t> trong việc hoàn thành lời hứa về con cháu nguyên được ban cho Áp-ra-ham.</a:t>
            </a:r>
            <a:r>
              <a:rPr lang="en-US" altLang="zh-CN" b="1">
                <a:solidFill>
                  <a:srgbClr val="000000"/>
                </a:solidFill>
                <a:latin typeface="Arial Narrow" charset="0"/>
                <a:ea typeface="SimSun" charset="0"/>
                <a:cs typeface="Times New Roman" charset="0"/>
              </a:rPr>
              <a:t> </a:t>
            </a:r>
            <a:endParaRPr lang="en-US" b="1">
              <a:solidFill>
                <a:srgbClr val="000000"/>
              </a:solidFill>
              <a:latin typeface="Arial Narrow" charset="0"/>
              <a:cs typeface="Times New Roman" charset="0"/>
            </a:endParaRPr>
          </a:p>
        </p:txBody>
      </p:sp>
      <p:sp>
        <p:nvSpPr>
          <p:cNvPr id="41991" name="Rectangle 11"/>
          <p:cNvSpPr>
            <a:spLocks noChangeArrowheads="1"/>
          </p:cNvSpPr>
          <p:nvPr/>
        </p:nvSpPr>
        <p:spPr bwMode="auto">
          <a:xfrm>
            <a:off x="76200" y="685800"/>
            <a:ext cx="8839200" cy="1219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90000"/>
              </a:lnSpc>
              <a:spcBef>
                <a:spcPct val="20000"/>
              </a:spcBef>
              <a:buClr>
                <a:schemeClr val="accent1"/>
              </a:buClr>
              <a:buSzPct val="80000"/>
              <a:buFont typeface="Wingdings" charset="0"/>
              <a:buNone/>
            </a:pPr>
            <a:r>
              <a:rPr lang="en-US" altLang="zh-CN" b="1">
                <a:solidFill>
                  <a:srgbClr val="FFFFFF"/>
                </a:solidFill>
                <a:latin typeface="Arial Narrow" charset="0"/>
                <a:ea typeface="SimSun" charset="0"/>
                <a:cs typeface="Times New Roman" charset="0"/>
              </a:rPr>
              <a:t>C.	</a:t>
            </a:r>
            <a:r>
              <a:rPr lang="en-US" altLang="zh-CN" b="1">
                <a:solidFill>
                  <a:srgbClr val="FFFFFF"/>
                </a:solidFill>
                <a:ea typeface="SimSun" charset="0"/>
                <a:cs typeface="Times New Roman" charset="0"/>
              </a:rPr>
              <a:t>Sự phục hồi trong xứ dưới sự lãnh đạo của E-xơ-ra và Nê-hê-mi liên quan trực tiếp đến mục đích của Đức Chúa Trời cho Israel như được phát biểu trong lời hứa với Áp-ra-ham (Sáng 12:1-3).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4435"/>
                                        </p:tgtEl>
                                        <p:attrNameLst>
                                          <p:attrName>style.visibility</p:attrName>
                                        </p:attrNameLst>
                                      </p:cBhvr>
                                      <p:to>
                                        <p:strVal val="visible"/>
                                      </p:to>
                                    </p:set>
                                    <p:animEffect transition="in" filter="checkerboard(across)">
                                      <p:cBhvr>
                                        <p:cTn id="7" dur="500"/>
                                        <p:tgtEl>
                                          <p:spTgt spid="274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274439">
                                            <p:txEl>
                                              <p:pRg st="0" end="0"/>
                                            </p:txEl>
                                          </p:spTgt>
                                        </p:tgtEl>
                                        <p:attrNameLst>
                                          <p:attrName>style.visibility</p:attrName>
                                        </p:attrNameLst>
                                      </p:cBhvr>
                                      <p:to>
                                        <p:strVal val="visible"/>
                                      </p:to>
                                    </p:set>
                                    <p:anim calcmode="lin" valueType="num">
                                      <p:cBhvr additive="base">
                                        <p:cTn id="12" dur="500" fill="hold"/>
                                        <p:tgtEl>
                                          <p:spTgt spid="274439">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744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895600" y="381000"/>
            <a:ext cx="3398838" cy="685800"/>
          </a:xfrm>
        </p:spPr>
        <p:txBody>
          <a:bodyPr/>
          <a:lstStyle/>
          <a:p>
            <a:pPr algn="ctr" eaLnBrk="1" hangingPunct="1"/>
            <a:r>
              <a:rPr lang="en-US" b="1">
                <a:latin typeface="Times New Roman" charset="0"/>
              </a:rPr>
              <a:t>Lập luận</a:t>
            </a:r>
          </a:p>
        </p:txBody>
      </p:sp>
      <p:sp>
        <p:nvSpPr>
          <p:cNvPr id="43011" name="Text Box 5"/>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292</a:t>
            </a:r>
          </a:p>
        </p:txBody>
      </p:sp>
      <p:sp>
        <p:nvSpPr>
          <p:cNvPr id="27654" name="Rectangle 6"/>
          <p:cNvSpPr>
            <a:spLocks noChangeArrowheads="1"/>
          </p:cNvSpPr>
          <p:nvPr/>
        </p:nvSpPr>
        <p:spPr bwMode="auto">
          <a:xfrm>
            <a:off x="457200" y="1371600"/>
            <a:ext cx="84883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1"/>
              </a:buClr>
              <a:buFont typeface="Wingdings" charset="0"/>
              <a:buChar char="§"/>
            </a:pPr>
            <a:r>
              <a:rPr lang="en-US" altLang="zh-CN" sz="2800" dirty="0" err="1">
                <a:solidFill>
                  <a:srgbClr val="FFFFFF"/>
                </a:solidFill>
                <a:ea typeface="SimSun" charset="0"/>
                <a:cs typeface="SimSun" charset="0"/>
              </a:rPr>
              <a:t>Sách</a:t>
            </a:r>
            <a:r>
              <a:rPr lang="en-US" altLang="zh-CN" sz="2800" dirty="0">
                <a:solidFill>
                  <a:srgbClr val="FFFFFF"/>
                </a:solidFill>
                <a:ea typeface="SimSun" charset="0"/>
                <a:cs typeface="SimSun" charset="0"/>
              </a:rPr>
              <a:t> E-</a:t>
            </a:r>
            <a:r>
              <a:rPr lang="en-US" altLang="zh-CN" sz="2800" dirty="0" err="1">
                <a:solidFill>
                  <a:srgbClr val="FFFFFF"/>
                </a:solidFill>
                <a:ea typeface="SimSun" charset="0"/>
                <a:cs typeface="SimSun" charset="0"/>
              </a:rPr>
              <a:t>xơ</a:t>
            </a:r>
            <a:r>
              <a:rPr lang="en-US" altLang="zh-CN" sz="2800" dirty="0">
                <a:solidFill>
                  <a:srgbClr val="FFFFFF"/>
                </a:solidFill>
                <a:ea typeface="SimSun" charset="0"/>
                <a:cs typeface="SimSun" charset="0"/>
              </a:rPr>
              <a:t>-</a:t>
            </a:r>
            <a:r>
              <a:rPr lang="en-US" altLang="zh-CN" sz="2800" dirty="0" err="1">
                <a:solidFill>
                  <a:srgbClr val="FFFFFF"/>
                </a:solidFill>
                <a:ea typeface="SimSun" charset="0"/>
                <a:cs typeface="SimSun" charset="0"/>
              </a:rPr>
              <a:t>ra</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quan</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tâm</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đến</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đền</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thờ</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vì</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sách</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tiếp</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tục</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từ</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phần</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kết</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thúc</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của</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sách</a:t>
            </a:r>
            <a:r>
              <a:rPr lang="en-US" altLang="zh-CN" sz="2800" dirty="0">
                <a:solidFill>
                  <a:srgbClr val="FFFFFF"/>
                </a:solidFill>
                <a:ea typeface="SimSun" charset="0"/>
                <a:cs typeface="SimSun" charset="0"/>
              </a:rPr>
              <a:t> 2 </a:t>
            </a:r>
            <a:r>
              <a:rPr lang="en-US" altLang="zh-CN" sz="2800" dirty="0" err="1">
                <a:solidFill>
                  <a:srgbClr val="FFFFFF"/>
                </a:solidFill>
                <a:ea typeface="SimSun" charset="0"/>
                <a:cs typeface="SimSun" charset="0"/>
              </a:rPr>
              <a:t>Sử</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Ký</a:t>
            </a:r>
            <a:r>
              <a:rPr lang="en-US" altLang="zh-CN" sz="2800" dirty="0">
                <a:solidFill>
                  <a:srgbClr val="FFFFFF"/>
                </a:solidFill>
                <a:ea typeface="SimSun" charset="0"/>
                <a:cs typeface="SimSun" charset="0"/>
              </a:rPr>
              <a:t>.  </a:t>
            </a:r>
          </a:p>
          <a:p>
            <a:pPr marL="342900" indent="-342900">
              <a:lnSpc>
                <a:spcPct val="90000"/>
              </a:lnSpc>
              <a:spcBef>
                <a:spcPct val="20000"/>
              </a:spcBef>
              <a:buClr>
                <a:schemeClr val="accent1"/>
              </a:buClr>
              <a:buFont typeface="Wingdings" charset="0"/>
              <a:buChar char="§"/>
            </a:pPr>
            <a:endParaRPr lang="en-US" altLang="zh-CN" sz="2800" dirty="0">
              <a:solidFill>
                <a:srgbClr val="FFFFFF"/>
              </a:solidFill>
              <a:ea typeface="SimSun" charset="0"/>
              <a:cs typeface="SimSun" charset="0"/>
            </a:endParaRPr>
          </a:p>
          <a:p>
            <a:pPr marL="342900" indent="-342900">
              <a:lnSpc>
                <a:spcPct val="90000"/>
              </a:lnSpc>
              <a:spcBef>
                <a:spcPct val="20000"/>
              </a:spcBef>
              <a:buClr>
                <a:schemeClr val="accent1"/>
              </a:buClr>
              <a:buFont typeface="Wingdings" charset="0"/>
              <a:buChar char="§"/>
            </a:pPr>
            <a:r>
              <a:rPr lang="en-US" altLang="zh-CN" sz="2800" dirty="0" err="1">
                <a:solidFill>
                  <a:srgbClr val="FFFFFF"/>
                </a:solidFill>
                <a:ea typeface="SimSun" charset="0"/>
                <a:cs typeface="SimSun" charset="0"/>
              </a:rPr>
              <a:t>Đang</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tiếc</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là</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dân</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sót</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hồi</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hương</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đã</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không</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chuyển</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tải</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được</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lời</a:t>
            </a:r>
            <a:r>
              <a:rPr lang="en-US" altLang="zh-CN" sz="2800" dirty="0">
                <a:solidFill>
                  <a:srgbClr val="FFFFFF"/>
                </a:solidFill>
                <a:ea typeface="SimSun" charset="0"/>
                <a:cs typeface="SimSun" charset="0"/>
              </a:rPr>
              <a:t> cam </a:t>
            </a:r>
            <a:r>
              <a:rPr lang="en-US" altLang="zh-CN" sz="2800" dirty="0" err="1">
                <a:solidFill>
                  <a:srgbClr val="FFFFFF"/>
                </a:solidFill>
                <a:ea typeface="SimSun" charset="0"/>
                <a:cs typeface="SimSun" charset="0"/>
              </a:rPr>
              <a:t>kết</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mạnh</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mẽ</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đối</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với</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giao</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ước</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và</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đền</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thờ</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như</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vẫn</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được</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trông</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đợi</a:t>
            </a:r>
            <a:r>
              <a:rPr lang="en-US" altLang="zh-CN" sz="2800" dirty="0">
                <a:solidFill>
                  <a:srgbClr val="FFFFFF"/>
                </a:solidFill>
                <a:ea typeface="SimSun" charset="0"/>
                <a:cs typeface="SimSun" charset="0"/>
              </a:rPr>
              <a:t>.  </a:t>
            </a:r>
          </a:p>
          <a:p>
            <a:pPr marL="342900" indent="-342900">
              <a:lnSpc>
                <a:spcPct val="90000"/>
              </a:lnSpc>
              <a:spcBef>
                <a:spcPct val="20000"/>
              </a:spcBef>
              <a:buClr>
                <a:schemeClr val="accent1"/>
              </a:buClr>
              <a:buFont typeface="Wingdings" charset="0"/>
              <a:buChar char="§"/>
            </a:pPr>
            <a:endParaRPr lang="en-US" altLang="zh-CN" sz="2800" dirty="0">
              <a:solidFill>
                <a:srgbClr val="FFFFFF"/>
              </a:solidFill>
              <a:ea typeface="SimSun" charset="0"/>
              <a:cs typeface="SimSun" charset="0"/>
            </a:endParaRPr>
          </a:p>
          <a:p>
            <a:pPr marL="342900" indent="-342900">
              <a:lnSpc>
                <a:spcPct val="90000"/>
              </a:lnSpc>
              <a:spcBef>
                <a:spcPct val="20000"/>
              </a:spcBef>
              <a:buClr>
                <a:schemeClr val="accent1"/>
              </a:buClr>
              <a:buFont typeface="Wingdings" charset="0"/>
              <a:buChar char="§"/>
            </a:pPr>
            <a:r>
              <a:rPr lang="en-US" altLang="zh-CN" sz="2800" dirty="0" err="1">
                <a:solidFill>
                  <a:srgbClr val="FFFFFF"/>
                </a:solidFill>
                <a:ea typeface="SimSun" charset="0"/>
                <a:cs typeface="SimSun" charset="0"/>
              </a:rPr>
              <a:t>Vì</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thế</a:t>
            </a:r>
            <a:r>
              <a:rPr lang="en-US" altLang="zh-CN" sz="2800" dirty="0">
                <a:solidFill>
                  <a:srgbClr val="FFFFFF"/>
                </a:solidFill>
                <a:ea typeface="SimSun" charset="0"/>
                <a:cs typeface="SimSun" charset="0"/>
              </a:rPr>
              <a:t>, E-</a:t>
            </a:r>
            <a:r>
              <a:rPr lang="en-US" altLang="zh-CN" sz="2800" dirty="0" err="1">
                <a:solidFill>
                  <a:srgbClr val="FFFFFF"/>
                </a:solidFill>
                <a:ea typeface="SimSun" charset="0"/>
                <a:cs typeface="SimSun" charset="0"/>
              </a:rPr>
              <a:t>xơ</a:t>
            </a:r>
            <a:r>
              <a:rPr lang="en-US" altLang="zh-CN" sz="2800" dirty="0">
                <a:solidFill>
                  <a:srgbClr val="FFFFFF"/>
                </a:solidFill>
                <a:ea typeface="SimSun" charset="0"/>
                <a:cs typeface="SimSun" charset="0"/>
              </a:rPr>
              <a:t>-</a:t>
            </a:r>
            <a:r>
              <a:rPr lang="en-US" altLang="zh-CN" sz="2800" dirty="0" err="1">
                <a:solidFill>
                  <a:srgbClr val="FFFFFF"/>
                </a:solidFill>
                <a:ea typeface="SimSun" charset="0"/>
                <a:cs typeface="SimSun" charset="0"/>
              </a:rPr>
              <a:t>ra</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ghi</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lại</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cuộc</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phục</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hồi</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đền</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thờ</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dưới</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thời</a:t>
            </a:r>
            <a:r>
              <a:rPr lang="en-US" altLang="zh-CN" sz="2800" dirty="0">
                <a:solidFill>
                  <a:srgbClr val="FFFFFF"/>
                </a:solidFill>
                <a:ea typeface="SimSun" charset="0"/>
                <a:cs typeface="SimSun" charset="0"/>
              </a:rPr>
              <a:t> </a:t>
            </a:r>
            <a:r>
              <a:rPr lang="en-US" altLang="zh-CN" sz="2800" dirty="0" err="1" smtClean="0">
                <a:solidFill>
                  <a:srgbClr val="FFFFFF"/>
                </a:solidFill>
                <a:ea typeface="SimSun" charset="0"/>
                <a:cs typeface="SimSun" charset="0"/>
              </a:rPr>
              <a:t>Xô-rô-ba-bên</a:t>
            </a:r>
            <a:r>
              <a:rPr lang="en-US" altLang="zh-CN" sz="2800" dirty="0" smtClean="0">
                <a:solidFill>
                  <a:srgbClr val="FFFFFF"/>
                </a:solidFill>
                <a:ea typeface="SimSun" charset="0"/>
                <a:cs typeface="SimSun" charset="0"/>
              </a:rPr>
              <a:t> (</a:t>
            </a:r>
            <a:r>
              <a:rPr lang="en-US" altLang="zh-CN" sz="2800" dirty="0">
                <a:solidFill>
                  <a:srgbClr val="FFFFFF"/>
                </a:solidFill>
                <a:ea typeface="SimSun" charset="0"/>
                <a:cs typeface="SimSun" charset="0"/>
              </a:rPr>
              <a:t>1—6) &amp; </a:t>
            </a:r>
            <a:r>
              <a:rPr lang="en-US" altLang="zh-CN" sz="2800" dirty="0" err="1">
                <a:solidFill>
                  <a:srgbClr val="FFFFFF"/>
                </a:solidFill>
                <a:ea typeface="SimSun" charset="0"/>
                <a:cs typeface="SimSun" charset="0"/>
              </a:rPr>
              <a:t>và</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sự</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phục</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hồi</a:t>
            </a:r>
            <a:r>
              <a:rPr lang="en-US" altLang="zh-CN" sz="2800" dirty="0">
                <a:solidFill>
                  <a:srgbClr val="FFFFFF"/>
                </a:solidFill>
                <a:ea typeface="SimSun" charset="0"/>
                <a:cs typeface="SimSun" charset="0"/>
              </a:rPr>
              <a:t> con </a:t>
            </a:r>
            <a:r>
              <a:rPr lang="en-US" altLang="zh-CN" sz="2800" dirty="0" err="1">
                <a:solidFill>
                  <a:srgbClr val="FFFFFF"/>
                </a:solidFill>
                <a:ea typeface="SimSun" charset="0"/>
                <a:cs typeface="SimSun" charset="0"/>
              </a:rPr>
              <a:t>người</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với</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bổn</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phận</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giao</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ước</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của</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họ</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dưới</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thời</a:t>
            </a:r>
            <a:r>
              <a:rPr lang="en-US" altLang="zh-CN" sz="2800" dirty="0">
                <a:solidFill>
                  <a:srgbClr val="FFFFFF"/>
                </a:solidFill>
                <a:ea typeface="SimSun" charset="0"/>
                <a:cs typeface="SimSun" charset="0"/>
              </a:rPr>
              <a:t> E-</a:t>
            </a:r>
            <a:r>
              <a:rPr lang="en-US" altLang="zh-CN" sz="2800" dirty="0" err="1">
                <a:solidFill>
                  <a:srgbClr val="FFFFFF"/>
                </a:solidFill>
                <a:ea typeface="SimSun" charset="0"/>
                <a:cs typeface="SimSun" charset="0"/>
              </a:rPr>
              <a:t>xơ</a:t>
            </a:r>
            <a:r>
              <a:rPr lang="en-US" altLang="zh-CN" sz="2800" dirty="0">
                <a:solidFill>
                  <a:srgbClr val="FFFFFF"/>
                </a:solidFill>
                <a:ea typeface="SimSun" charset="0"/>
                <a:cs typeface="SimSun" charset="0"/>
              </a:rPr>
              <a:t>-</a:t>
            </a:r>
            <a:r>
              <a:rPr lang="en-US" altLang="zh-CN" sz="2800" dirty="0" err="1">
                <a:solidFill>
                  <a:srgbClr val="FFFFFF"/>
                </a:solidFill>
                <a:ea typeface="SimSun" charset="0"/>
                <a:cs typeface="SimSun" charset="0"/>
              </a:rPr>
              <a:t>ra</a:t>
            </a:r>
            <a:r>
              <a:rPr lang="en-US" altLang="zh-CN" sz="2800" dirty="0">
                <a:solidFill>
                  <a:srgbClr val="FFFFFF"/>
                </a:solidFill>
                <a:ea typeface="SimSun" charset="0"/>
                <a:cs typeface="SimSun" charset="0"/>
              </a:rPr>
              <a:t> (7—10) </a:t>
            </a:r>
            <a:r>
              <a:rPr lang="en-US" altLang="zh-CN" sz="2800" dirty="0" err="1">
                <a:solidFill>
                  <a:srgbClr val="FFFFFF"/>
                </a:solidFill>
                <a:ea typeface="SimSun" charset="0"/>
                <a:cs typeface="SimSun" charset="0"/>
              </a:rPr>
              <a:t>để</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khích</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lệ</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dân</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sót</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trong</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sự</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thờ</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phượng</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thật</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tại</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đền</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thờ</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và</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sự</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tuân</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thủ</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giao</a:t>
            </a:r>
            <a:r>
              <a:rPr lang="en-US" altLang="zh-CN" sz="2800" dirty="0">
                <a:solidFill>
                  <a:srgbClr val="FFFFFF"/>
                </a:solidFill>
                <a:ea typeface="SimSun" charset="0"/>
                <a:cs typeface="SimSun" charset="0"/>
              </a:rPr>
              <a:t> </a:t>
            </a:r>
            <a:r>
              <a:rPr lang="en-US" altLang="zh-CN" sz="2800" dirty="0" err="1">
                <a:solidFill>
                  <a:srgbClr val="FFFFFF"/>
                </a:solidFill>
                <a:ea typeface="SimSun" charset="0"/>
                <a:cs typeface="SimSun" charset="0"/>
              </a:rPr>
              <a:t>ước</a:t>
            </a:r>
            <a:r>
              <a:rPr lang="en-US" altLang="zh-CN" sz="2800" dirty="0">
                <a:solidFill>
                  <a:srgbClr val="FFFFFF"/>
                </a:solidFill>
                <a:ea typeface="SimSun" charset="0"/>
                <a:cs typeface="SimSun" charset="0"/>
              </a:rPr>
              <a:t>.</a:t>
            </a:r>
            <a:endParaRPr lang="en-US" sz="2800" dirty="0">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654">
                                            <p:txEl>
                                              <p:pRg st="0" end="0"/>
                                            </p:txEl>
                                          </p:spTgt>
                                        </p:tgtEl>
                                        <p:attrNameLst>
                                          <p:attrName>style.visibility</p:attrName>
                                        </p:attrNameLst>
                                      </p:cBhvr>
                                      <p:to>
                                        <p:strVal val="visible"/>
                                      </p:to>
                                    </p:set>
                                    <p:anim calcmode="lin" valueType="num">
                                      <p:cBhvr additive="base">
                                        <p:cTn id="7" dur="500" fill="hold"/>
                                        <p:tgtEl>
                                          <p:spTgt spid="276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7654">
                                            <p:txEl>
                                              <p:pRg st="2" end="2"/>
                                            </p:txEl>
                                          </p:spTgt>
                                        </p:tgtEl>
                                        <p:attrNameLst>
                                          <p:attrName>style.visibility</p:attrName>
                                        </p:attrNameLst>
                                      </p:cBhvr>
                                      <p:to>
                                        <p:strVal val="visible"/>
                                      </p:to>
                                    </p:set>
                                    <p:anim calcmode="lin" valueType="num">
                                      <p:cBhvr additive="base">
                                        <p:cTn id="13" dur="500" fill="hold"/>
                                        <p:tgtEl>
                                          <p:spTgt spid="2765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7654">
                                            <p:txEl>
                                              <p:pRg st="4" end="4"/>
                                            </p:txEl>
                                          </p:spTgt>
                                        </p:tgtEl>
                                        <p:attrNameLst>
                                          <p:attrName>style.visibility</p:attrName>
                                        </p:attrNameLst>
                                      </p:cBhvr>
                                      <p:to>
                                        <p:strVal val="visible"/>
                                      </p:to>
                                    </p:set>
                                    <p:anim calcmode="lin" valueType="num">
                                      <p:cBhvr additive="base">
                                        <p:cTn id="19" dur="500" fill="hold"/>
                                        <p:tgtEl>
                                          <p:spTgt spid="2765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4">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895600" y="152400"/>
            <a:ext cx="3398838" cy="685800"/>
          </a:xfrm>
        </p:spPr>
        <p:txBody>
          <a:bodyPr/>
          <a:lstStyle/>
          <a:p>
            <a:pPr algn="ctr" eaLnBrk="1" hangingPunct="1"/>
            <a:r>
              <a:rPr lang="en-US" b="1" dirty="0" err="1">
                <a:solidFill>
                  <a:schemeClr val="bg2"/>
                </a:solidFill>
                <a:latin typeface="Tahoma" charset="0"/>
              </a:rPr>
              <a:t>Tổng</a:t>
            </a:r>
            <a:r>
              <a:rPr lang="en-US" b="1" dirty="0">
                <a:solidFill>
                  <a:schemeClr val="bg2"/>
                </a:solidFill>
                <a:latin typeface="Tahoma" charset="0"/>
              </a:rPr>
              <a:t> </a:t>
            </a:r>
            <a:r>
              <a:rPr lang="en-US" b="1" dirty="0" err="1">
                <a:solidFill>
                  <a:schemeClr val="bg2"/>
                </a:solidFill>
                <a:latin typeface="Tahoma" charset="0"/>
              </a:rPr>
              <a:t>hợp</a:t>
            </a:r>
            <a:endParaRPr lang="en-US" b="1" dirty="0">
              <a:solidFill>
                <a:schemeClr val="bg2"/>
              </a:solidFill>
              <a:latin typeface="Tahoma" charset="0"/>
            </a:endParaRPr>
          </a:p>
        </p:txBody>
      </p:sp>
      <p:sp>
        <p:nvSpPr>
          <p:cNvPr id="44035" name="Text Box 4"/>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292</a:t>
            </a:r>
          </a:p>
        </p:txBody>
      </p:sp>
      <p:sp>
        <p:nvSpPr>
          <p:cNvPr id="28678" name="Text Box 6"/>
          <p:cNvSpPr txBox="1">
            <a:spLocks noChangeArrowheads="1"/>
          </p:cNvSpPr>
          <p:nvPr/>
        </p:nvSpPr>
        <p:spPr bwMode="auto">
          <a:xfrm>
            <a:off x="609600" y="3144838"/>
            <a:ext cx="6858000" cy="588962"/>
          </a:xfrm>
          <a:prstGeom prst="rect">
            <a:avLst/>
          </a:prstGeom>
          <a:solidFill>
            <a:srgbClr val="000000"/>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a:solidFill>
                  <a:srgbClr val="FFFFFF"/>
                </a:solidFill>
                <a:ea typeface="SimSun" charset="0"/>
                <a:cs typeface="Times New Roman" charset="0"/>
              </a:rPr>
              <a:t>1—6	Đền thờ - Xê-ru-ba-bên</a:t>
            </a:r>
          </a:p>
        </p:txBody>
      </p:sp>
      <p:sp>
        <p:nvSpPr>
          <p:cNvPr id="44037" name="Text Box 7"/>
          <p:cNvSpPr txBox="1">
            <a:spLocks noChangeArrowheads="1"/>
          </p:cNvSpPr>
          <p:nvPr/>
        </p:nvSpPr>
        <p:spPr bwMode="auto">
          <a:xfrm>
            <a:off x="228600" y="1011238"/>
            <a:ext cx="7543800" cy="588962"/>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a:solidFill>
                  <a:srgbClr val="000000"/>
                </a:solidFill>
                <a:ea typeface="SimSun" charset="0"/>
                <a:cs typeface="Times New Roman" charset="0"/>
              </a:rPr>
              <a:t>Phục hồi đền thờ và con người</a:t>
            </a:r>
          </a:p>
        </p:txBody>
      </p:sp>
      <p:sp>
        <p:nvSpPr>
          <p:cNvPr id="28680" name="Text Box 8"/>
          <p:cNvSpPr txBox="1">
            <a:spLocks noChangeArrowheads="1"/>
          </p:cNvSpPr>
          <p:nvPr/>
        </p:nvSpPr>
        <p:spPr bwMode="auto">
          <a:xfrm>
            <a:off x="2667000" y="5486400"/>
            <a:ext cx="5867400" cy="588963"/>
          </a:xfrm>
          <a:prstGeom prst="rect">
            <a:avLst/>
          </a:prstGeom>
          <a:solidFill>
            <a:srgbClr val="000000"/>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a:solidFill>
                  <a:srgbClr val="FFFFFF"/>
                </a:solidFill>
                <a:ea typeface="SimSun" charset="0"/>
                <a:cs typeface="Times New Roman" charset="0"/>
              </a:rPr>
              <a:t>7—10	Dân sự - Nê-hê-mi</a:t>
            </a:r>
          </a:p>
        </p:txBody>
      </p:sp>
      <p:sp>
        <p:nvSpPr>
          <p:cNvPr id="44039" name="Text Box 9"/>
          <p:cNvSpPr txBox="1">
            <a:spLocks noChangeArrowheads="1"/>
          </p:cNvSpPr>
          <p:nvPr/>
        </p:nvSpPr>
        <p:spPr bwMode="auto">
          <a:xfrm>
            <a:off x="990600" y="1773238"/>
            <a:ext cx="7924800" cy="588962"/>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a:solidFill>
                  <a:srgbClr val="000000"/>
                </a:solidFill>
                <a:ea typeface="SimSun" charset="0"/>
                <a:cs typeface="Times New Roman" charset="0"/>
              </a:rPr>
              <a:t>Hoàn thành một phần lời hứa về đất đai</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additive="base">
                                        <p:cTn id="7" dur="500" fill="hold"/>
                                        <p:tgtEl>
                                          <p:spTgt spid="28678"/>
                                        </p:tgtEl>
                                        <p:attrNameLst>
                                          <p:attrName>ppt_x</p:attrName>
                                        </p:attrNameLst>
                                      </p:cBhvr>
                                      <p:tavLst>
                                        <p:tav tm="0">
                                          <p:val>
                                            <p:strVal val="0-#ppt_w/2"/>
                                          </p:val>
                                        </p:tav>
                                        <p:tav tm="100000">
                                          <p:val>
                                            <p:strVal val="#ppt_x"/>
                                          </p:val>
                                        </p:tav>
                                      </p:tavLst>
                                    </p:anim>
                                    <p:anim calcmode="lin" valueType="num">
                                      <p:cBhvr additive="base">
                                        <p:cTn id="8" dur="500" fill="hold"/>
                                        <p:tgtEl>
                                          <p:spTgt spid="286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80"/>
                                        </p:tgtEl>
                                        <p:attrNameLst>
                                          <p:attrName>style.visibility</p:attrName>
                                        </p:attrNameLst>
                                      </p:cBhvr>
                                      <p:to>
                                        <p:strVal val="visible"/>
                                      </p:to>
                                    </p:set>
                                    <p:anim calcmode="lin" valueType="num">
                                      <p:cBhvr additive="base">
                                        <p:cTn id="13" dur="500" fill="hold"/>
                                        <p:tgtEl>
                                          <p:spTgt spid="28680"/>
                                        </p:tgtEl>
                                        <p:attrNameLst>
                                          <p:attrName>ppt_x</p:attrName>
                                        </p:attrNameLst>
                                      </p:cBhvr>
                                      <p:tavLst>
                                        <p:tav tm="0">
                                          <p:val>
                                            <p:strVal val="0-#ppt_w/2"/>
                                          </p:val>
                                        </p:tav>
                                        <p:tav tm="100000">
                                          <p:val>
                                            <p:strVal val="#ppt_x"/>
                                          </p:val>
                                        </p:tav>
                                      </p:tavLst>
                                    </p:anim>
                                    <p:anim calcmode="lin" valueType="num">
                                      <p:cBhvr additive="base">
                                        <p:cTn id="14" dur="500" fill="hold"/>
                                        <p:tgtEl>
                                          <p:spTgt spid="286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autoUpdateAnimBg="0"/>
      <p:bldP spid="2868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3251" name="Text Box 3"/>
          <p:cNvSpPr txBox="1">
            <a:spLocks noChangeArrowheads="1"/>
          </p:cNvSpPr>
          <p:nvPr/>
        </p:nvSpPr>
        <p:spPr bwMode="auto">
          <a:xfrm>
            <a:off x="61722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450</a:t>
            </a:r>
          </a:p>
        </p:txBody>
      </p:sp>
      <p:sp>
        <p:nvSpPr>
          <p:cNvPr id="53252" name="Text Box 4"/>
          <p:cNvSpPr txBox="1">
            <a:spLocks noChangeArrowheads="1"/>
          </p:cNvSpPr>
          <p:nvPr/>
        </p:nvSpPr>
        <p:spPr bwMode="auto">
          <a:xfrm>
            <a:off x="5343525" y="4067175"/>
            <a:ext cx="523875"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460</a:t>
            </a:r>
          </a:p>
        </p:txBody>
      </p:sp>
      <p:sp>
        <p:nvSpPr>
          <p:cNvPr id="53253" name="Text Box 5"/>
          <p:cNvSpPr txBox="1">
            <a:spLocks noChangeArrowheads="1"/>
          </p:cNvSpPr>
          <p:nvPr/>
        </p:nvSpPr>
        <p:spPr bwMode="auto">
          <a:xfrm>
            <a:off x="41148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480</a:t>
            </a:r>
          </a:p>
        </p:txBody>
      </p:sp>
      <p:sp>
        <p:nvSpPr>
          <p:cNvPr id="53254" name="Text Box 6"/>
          <p:cNvSpPr txBox="1">
            <a:spLocks noChangeArrowheads="1"/>
          </p:cNvSpPr>
          <p:nvPr/>
        </p:nvSpPr>
        <p:spPr bwMode="auto">
          <a:xfrm>
            <a:off x="27432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500</a:t>
            </a:r>
          </a:p>
        </p:txBody>
      </p:sp>
      <p:sp>
        <p:nvSpPr>
          <p:cNvPr id="53255" name="Text Box 7"/>
          <p:cNvSpPr txBox="1">
            <a:spLocks noChangeArrowheads="1"/>
          </p:cNvSpPr>
          <p:nvPr/>
        </p:nvSpPr>
        <p:spPr bwMode="auto">
          <a:xfrm>
            <a:off x="20574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510</a:t>
            </a:r>
          </a:p>
        </p:txBody>
      </p:sp>
      <p:sp>
        <p:nvSpPr>
          <p:cNvPr id="53256" name="Text Box 8"/>
          <p:cNvSpPr txBox="1">
            <a:spLocks noChangeArrowheads="1"/>
          </p:cNvSpPr>
          <p:nvPr/>
        </p:nvSpPr>
        <p:spPr bwMode="auto">
          <a:xfrm>
            <a:off x="13716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520</a:t>
            </a:r>
          </a:p>
        </p:txBody>
      </p:sp>
      <p:sp>
        <p:nvSpPr>
          <p:cNvPr id="53257" name="Text Box 9"/>
          <p:cNvSpPr txBox="1">
            <a:spLocks noChangeArrowheads="1"/>
          </p:cNvSpPr>
          <p:nvPr/>
        </p:nvSpPr>
        <p:spPr bwMode="auto">
          <a:xfrm>
            <a:off x="68580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440</a:t>
            </a:r>
          </a:p>
        </p:txBody>
      </p:sp>
      <p:sp>
        <p:nvSpPr>
          <p:cNvPr id="53258" name="Text Box 10"/>
          <p:cNvSpPr txBox="1">
            <a:spLocks noChangeArrowheads="1"/>
          </p:cNvSpPr>
          <p:nvPr/>
        </p:nvSpPr>
        <p:spPr bwMode="auto">
          <a:xfrm>
            <a:off x="81534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420</a:t>
            </a:r>
          </a:p>
        </p:txBody>
      </p:sp>
      <p:grpSp>
        <p:nvGrpSpPr>
          <p:cNvPr id="8203" name="Group 11"/>
          <p:cNvGrpSpPr>
            <a:grpSpLocks/>
          </p:cNvGrpSpPr>
          <p:nvPr/>
        </p:nvGrpSpPr>
        <p:grpSpPr bwMode="auto">
          <a:xfrm>
            <a:off x="66675" y="3044825"/>
            <a:ext cx="9534525" cy="844550"/>
            <a:chOff x="42" y="1918"/>
            <a:chExt cx="6006" cy="532"/>
          </a:xfrm>
        </p:grpSpPr>
        <p:grpSp>
          <p:nvGrpSpPr>
            <p:cNvPr id="8223" name="Group 12"/>
            <p:cNvGrpSpPr>
              <a:grpSpLocks/>
            </p:cNvGrpSpPr>
            <p:nvPr/>
          </p:nvGrpSpPr>
          <p:grpSpPr bwMode="auto">
            <a:xfrm>
              <a:off x="96" y="1918"/>
              <a:ext cx="1296" cy="530"/>
              <a:chOff x="96" y="1918"/>
              <a:chExt cx="1296" cy="530"/>
            </a:xfrm>
          </p:grpSpPr>
          <p:sp>
            <p:nvSpPr>
              <p:cNvPr id="53261"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3262"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3263"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3264"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grpSp>
        <p:grpSp>
          <p:nvGrpSpPr>
            <p:cNvPr id="8224" name="Group 17"/>
            <p:cNvGrpSpPr>
              <a:grpSpLocks/>
            </p:cNvGrpSpPr>
            <p:nvPr/>
          </p:nvGrpSpPr>
          <p:grpSpPr bwMode="auto">
            <a:xfrm>
              <a:off x="1824" y="1920"/>
              <a:ext cx="1296" cy="530"/>
              <a:chOff x="96" y="1918"/>
              <a:chExt cx="1296" cy="530"/>
            </a:xfrm>
          </p:grpSpPr>
          <p:sp>
            <p:nvSpPr>
              <p:cNvPr id="53266"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3267"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3268"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3269"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grpSp>
        <p:grpSp>
          <p:nvGrpSpPr>
            <p:cNvPr id="8225" name="Group 22"/>
            <p:cNvGrpSpPr>
              <a:grpSpLocks/>
            </p:cNvGrpSpPr>
            <p:nvPr/>
          </p:nvGrpSpPr>
          <p:grpSpPr bwMode="auto">
            <a:xfrm>
              <a:off x="3552" y="1920"/>
              <a:ext cx="1296" cy="530"/>
              <a:chOff x="96" y="1918"/>
              <a:chExt cx="1296" cy="530"/>
            </a:xfrm>
          </p:grpSpPr>
          <p:sp>
            <p:nvSpPr>
              <p:cNvPr id="53271"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3272"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3273"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3274"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grpSp>
        <p:sp>
          <p:nvSpPr>
            <p:cNvPr id="53275"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3276"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53277"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grpSp>
      <p:sp>
        <p:nvSpPr>
          <p:cNvPr id="53278" name="Text Box 30"/>
          <p:cNvSpPr txBox="1">
            <a:spLocks noChangeArrowheads="1"/>
          </p:cNvSpPr>
          <p:nvPr/>
        </p:nvSpPr>
        <p:spPr bwMode="auto">
          <a:xfrm>
            <a:off x="75438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430</a:t>
            </a:r>
          </a:p>
        </p:txBody>
      </p:sp>
      <p:sp>
        <p:nvSpPr>
          <p:cNvPr id="53279" name="Text Box 31"/>
          <p:cNvSpPr txBox="1">
            <a:spLocks noChangeArrowheads="1"/>
          </p:cNvSpPr>
          <p:nvPr/>
        </p:nvSpPr>
        <p:spPr bwMode="auto">
          <a:xfrm>
            <a:off x="4724400" y="4067175"/>
            <a:ext cx="5334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470</a:t>
            </a:r>
          </a:p>
        </p:txBody>
      </p:sp>
      <p:sp>
        <p:nvSpPr>
          <p:cNvPr id="53280" name="Text Box 32"/>
          <p:cNvSpPr txBox="1">
            <a:spLocks noChangeArrowheads="1"/>
          </p:cNvSpPr>
          <p:nvPr/>
        </p:nvSpPr>
        <p:spPr bwMode="auto">
          <a:xfrm>
            <a:off x="34290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490</a:t>
            </a:r>
          </a:p>
        </p:txBody>
      </p:sp>
      <p:sp>
        <p:nvSpPr>
          <p:cNvPr id="53281" name="Text Box 33"/>
          <p:cNvSpPr txBox="1">
            <a:spLocks noChangeArrowheads="1"/>
          </p:cNvSpPr>
          <p:nvPr/>
        </p:nvSpPr>
        <p:spPr bwMode="auto">
          <a:xfrm>
            <a:off x="6858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530</a:t>
            </a:r>
          </a:p>
        </p:txBody>
      </p:sp>
      <p:sp>
        <p:nvSpPr>
          <p:cNvPr id="53282" name="Text Box 34"/>
          <p:cNvSpPr txBox="1">
            <a:spLocks noChangeArrowheads="1"/>
          </p:cNvSpPr>
          <p:nvPr/>
        </p:nvSpPr>
        <p:spPr bwMode="auto">
          <a:xfrm>
            <a:off x="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540</a:t>
            </a:r>
          </a:p>
        </p:txBody>
      </p:sp>
      <p:sp>
        <p:nvSpPr>
          <p:cNvPr id="53283" name="Text Box 35"/>
          <p:cNvSpPr txBox="1">
            <a:spLocks noChangeArrowheads="1"/>
          </p:cNvSpPr>
          <p:nvPr/>
        </p:nvSpPr>
        <p:spPr bwMode="auto">
          <a:xfrm>
            <a:off x="87630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410</a:t>
            </a:r>
          </a:p>
        </p:txBody>
      </p:sp>
      <p:sp>
        <p:nvSpPr>
          <p:cNvPr id="53284" name="Text Box 36"/>
          <p:cNvSpPr txBox="1">
            <a:spLocks noChangeArrowheads="1"/>
          </p:cNvSpPr>
          <p:nvPr/>
        </p:nvSpPr>
        <p:spPr bwMode="auto">
          <a:xfrm>
            <a:off x="-152400" y="1263650"/>
            <a:ext cx="3352800" cy="107721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200" b="1" dirty="0" err="1" smtClean="0">
                <a:solidFill>
                  <a:srgbClr val="00FF00"/>
                </a:solidFill>
                <a:latin typeface="Times New Roman" pitchFamily="18" charset="0"/>
                <a:ea typeface="+mn-ea"/>
              </a:rPr>
              <a:t>Xô-rô-ba-bên</a:t>
            </a:r>
            <a:r>
              <a:rPr lang="en-US" sz="3200" b="1" dirty="0" smtClean="0">
                <a:solidFill>
                  <a:srgbClr val="00FF00"/>
                </a:solidFill>
                <a:latin typeface="Times New Roman" pitchFamily="18" charset="0"/>
                <a:ea typeface="+mn-ea"/>
              </a:rPr>
              <a:t> (</a:t>
            </a:r>
            <a:r>
              <a:rPr lang="en-US" sz="3200" b="1" dirty="0">
                <a:solidFill>
                  <a:srgbClr val="00FF00"/>
                </a:solidFill>
                <a:latin typeface="Times New Roman" pitchFamily="18" charset="0"/>
                <a:ea typeface="+mn-ea"/>
              </a:rPr>
              <a:t>537-516)</a:t>
            </a:r>
            <a:endParaRPr lang="en-US" sz="2800" b="1" dirty="0">
              <a:solidFill>
                <a:srgbClr val="00FF00"/>
              </a:solidFill>
              <a:latin typeface="Times New Roman" pitchFamily="18" charset="0"/>
              <a:ea typeface="+mn-ea"/>
            </a:endParaRPr>
          </a:p>
        </p:txBody>
      </p:sp>
      <p:sp>
        <p:nvSpPr>
          <p:cNvPr id="53285" name="Text Box 37"/>
          <p:cNvSpPr txBox="1">
            <a:spLocks noChangeArrowheads="1"/>
          </p:cNvSpPr>
          <p:nvPr/>
        </p:nvSpPr>
        <p:spPr bwMode="auto">
          <a:xfrm>
            <a:off x="5181600" y="1905000"/>
            <a:ext cx="22098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r">
              <a:spcBef>
                <a:spcPct val="50000"/>
              </a:spcBef>
              <a:defRPr/>
            </a:pPr>
            <a:r>
              <a:rPr lang="en-US" sz="3200" b="1">
                <a:solidFill>
                  <a:srgbClr val="FFCC00"/>
                </a:solidFill>
                <a:latin typeface="Times New Roman" pitchFamily="18" charset="0"/>
                <a:ea typeface="+mn-ea"/>
              </a:rPr>
              <a:t>E-xơ-ra (457-444)</a:t>
            </a:r>
            <a:endParaRPr lang="en-US" sz="2800" b="1">
              <a:solidFill>
                <a:srgbClr val="FFCC00"/>
              </a:solidFill>
              <a:latin typeface="Times New Roman" pitchFamily="18" charset="0"/>
              <a:ea typeface="+mn-ea"/>
            </a:endParaRPr>
          </a:p>
        </p:txBody>
      </p:sp>
      <p:sp>
        <p:nvSpPr>
          <p:cNvPr id="53287" name="Text Box 39"/>
          <p:cNvSpPr txBox="1">
            <a:spLocks noChangeArrowheads="1"/>
          </p:cNvSpPr>
          <p:nvPr/>
        </p:nvSpPr>
        <p:spPr bwMode="auto">
          <a:xfrm>
            <a:off x="5848350" y="838200"/>
            <a:ext cx="291465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200" b="1">
                <a:solidFill>
                  <a:srgbClr val="FFFF00"/>
                </a:solidFill>
                <a:latin typeface="Times New Roman" pitchFamily="18" charset="0"/>
                <a:ea typeface="+mn-ea"/>
              </a:rPr>
              <a:t>Nê-hê-mi   (444-430)</a:t>
            </a:r>
            <a:endParaRPr lang="en-US" sz="2800" b="1">
              <a:solidFill>
                <a:srgbClr val="FFFF00"/>
              </a:solidFill>
              <a:latin typeface="Times New Roman" pitchFamily="18" charset="0"/>
              <a:ea typeface="+mn-ea"/>
            </a:endParaRPr>
          </a:p>
        </p:txBody>
      </p:sp>
      <p:sp>
        <p:nvSpPr>
          <p:cNvPr id="53288" name="Text Box 40"/>
          <p:cNvSpPr txBox="1">
            <a:spLocks noChangeArrowheads="1"/>
          </p:cNvSpPr>
          <p:nvPr/>
        </p:nvSpPr>
        <p:spPr bwMode="auto">
          <a:xfrm>
            <a:off x="3581400" y="5667375"/>
            <a:ext cx="22098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200" b="1">
                <a:solidFill>
                  <a:srgbClr val="00FFFF"/>
                </a:solidFill>
                <a:latin typeface="Times New Roman" pitchFamily="18" charset="0"/>
                <a:ea typeface="+mn-ea"/>
              </a:rPr>
              <a:t>Ê-xơ-tê 479-473</a:t>
            </a:r>
            <a:endParaRPr lang="en-US" sz="2800" b="1">
              <a:solidFill>
                <a:srgbClr val="00FFFF"/>
              </a:solidFill>
              <a:latin typeface="Times New Roman" pitchFamily="18" charset="0"/>
              <a:ea typeface="+mn-ea"/>
            </a:endParaRPr>
          </a:p>
        </p:txBody>
      </p:sp>
      <p:sp>
        <p:nvSpPr>
          <p:cNvPr id="8214" name="Rectangle 41"/>
          <p:cNvSpPr>
            <a:spLocks noChangeArrowheads="1"/>
          </p:cNvSpPr>
          <p:nvPr/>
        </p:nvSpPr>
        <p:spPr bwMode="auto">
          <a:xfrm>
            <a:off x="0" y="3429000"/>
            <a:ext cx="1752600" cy="381000"/>
          </a:xfrm>
          <a:prstGeom prst="rect">
            <a:avLst/>
          </a:prstGeom>
          <a:solidFill>
            <a:srgbClr val="66FF33"/>
          </a:solidFill>
          <a:ln w="9525">
            <a:solidFill>
              <a:schemeClr val="bg2"/>
            </a:solidFill>
            <a:miter lim="800000"/>
            <a:headEnd/>
            <a:tailEnd/>
          </a:ln>
        </p:spPr>
        <p:txBody>
          <a:bodyPr wrap="none" anchor="ctr"/>
          <a:lstStyle/>
          <a:p>
            <a:endParaRPr lang="en-US"/>
          </a:p>
        </p:txBody>
      </p:sp>
      <p:sp>
        <p:nvSpPr>
          <p:cNvPr id="53290" name="Rectangle 42"/>
          <p:cNvSpPr>
            <a:spLocks noChangeArrowheads="1"/>
          </p:cNvSpPr>
          <p:nvPr/>
        </p:nvSpPr>
        <p:spPr bwMode="auto">
          <a:xfrm>
            <a:off x="4343400" y="3429000"/>
            <a:ext cx="533400" cy="381000"/>
          </a:xfrm>
          <a:prstGeom prst="rect">
            <a:avLst/>
          </a:prstGeom>
          <a:solidFill>
            <a:srgbClr val="00FFFF"/>
          </a:solidFill>
          <a:ln w="9525">
            <a:solidFill>
              <a:schemeClr val="bg2"/>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53291" name="Rectangle 43"/>
          <p:cNvSpPr>
            <a:spLocks noChangeArrowheads="1"/>
          </p:cNvSpPr>
          <p:nvPr/>
        </p:nvSpPr>
        <p:spPr bwMode="auto">
          <a:xfrm>
            <a:off x="5791200" y="3429000"/>
            <a:ext cx="1047750" cy="381000"/>
          </a:xfrm>
          <a:prstGeom prst="rect">
            <a:avLst/>
          </a:prstGeom>
          <a:solidFill>
            <a:srgbClr val="FFCC00"/>
          </a:solidFill>
          <a:ln w="9525">
            <a:solidFill>
              <a:schemeClr val="bg2"/>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53292" name="Rectangle 44"/>
          <p:cNvSpPr>
            <a:spLocks noChangeArrowheads="1"/>
          </p:cNvSpPr>
          <p:nvPr/>
        </p:nvSpPr>
        <p:spPr bwMode="auto">
          <a:xfrm>
            <a:off x="6648450" y="3429000"/>
            <a:ext cx="1047750" cy="381000"/>
          </a:xfrm>
          <a:prstGeom prst="rect">
            <a:avLst/>
          </a:prstGeom>
          <a:solidFill>
            <a:srgbClr val="FFFF00"/>
          </a:solidFill>
          <a:ln w="9525">
            <a:solidFill>
              <a:schemeClr val="bg2"/>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53293" name="Text Box 45"/>
          <p:cNvSpPr txBox="1">
            <a:spLocks noChangeArrowheads="1"/>
          </p:cNvSpPr>
          <p:nvPr/>
        </p:nvSpPr>
        <p:spPr bwMode="auto">
          <a:xfrm>
            <a:off x="4648200" y="5211763"/>
            <a:ext cx="3429000" cy="519112"/>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Socrates 470-399</a:t>
            </a:r>
          </a:p>
        </p:txBody>
      </p:sp>
      <p:sp>
        <p:nvSpPr>
          <p:cNvPr id="53294" name="Text Box 46"/>
          <p:cNvSpPr txBox="1">
            <a:spLocks noChangeArrowheads="1"/>
          </p:cNvSpPr>
          <p:nvPr/>
        </p:nvSpPr>
        <p:spPr bwMode="auto">
          <a:xfrm>
            <a:off x="6248400" y="5821363"/>
            <a:ext cx="3429000" cy="519112"/>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Plato 427-347</a:t>
            </a:r>
          </a:p>
        </p:txBody>
      </p:sp>
      <p:sp>
        <p:nvSpPr>
          <p:cNvPr id="53295" name="Text Box 47"/>
          <p:cNvSpPr txBox="1">
            <a:spLocks noChangeArrowheads="1"/>
          </p:cNvSpPr>
          <p:nvPr/>
        </p:nvSpPr>
        <p:spPr bwMode="auto">
          <a:xfrm>
            <a:off x="228600" y="5973763"/>
            <a:ext cx="3429000" cy="519112"/>
          </a:xfrm>
          <a:prstGeom prst="rect">
            <a:avLst/>
          </a:prstGeom>
          <a:noFill/>
          <a:ln w="9525">
            <a:noFill/>
            <a:miter lim="800000"/>
            <a:headEnd/>
            <a:tailEnd/>
          </a:ln>
          <a:effectLst>
            <a:outerShdw dist="35921" dir="2700000" algn="ctr" rotWithShape="0">
              <a:srgbClr val="808080"/>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FFFF"/>
                </a:solidFill>
              </a:rPr>
              <a:t>Khổng tử 551-479</a:t>
            </a:r>
          </a:p>
        </p:txBody>
      </p:sp>
      <p:sp>
        <p:nvSpPr>
          <p:cNvPr id="53296" name="Text Box 48"/>
          <p:cNvSpPr txBox="1">
            <a:spLocks noChangeArrowheads="1"/>
          </p:cNvSpPr>
          <p:nvPr/>
        </p:nvSpPr>
        <p:spPr bwMode="auto">
          <a:xfrm>
            <a:off x="0" y="5410200"/>
            <a:ext cx="3429000" cy="519113"/>
          </a:xfrm>
          <a:prstGeom prst="rect">
            <a:avLst/>
          </a:prstGeom>
          <a:noFill/>
          <a:ln w="9525">
            <a:noFill/>
            <a:miter lim="800000"/>
            <a:headEnd/>
            <a:tailEnd/>
          </a:ln>
          <a:effectLst>
            <a:outerShdw dist="35921" dir="2700000" algn="ctr" rotWithShape="0">
              <a:srgbClr val="808080"/>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FFFF"/>
                </a:solidFill>
              </a:rPr>
              <a:t>Phật  560-477</a:t>
            </a:r>
          </a:p>
        </p:txBody>
      </p:sp>
      <p:sp>
        <p:nvSpPr>
          <p:cNvPr id="53297" name="Rectangle 49"/>
          <p:cNvSpPr>
            <a:spLocks noGrp="1" noChangeArrowheads="1"/>
          </p:cNvSpPr>
          <p:nvPr>
            <p:ph type="title" idx="4294967295"/>
          </p:nvPr>
        </p:nvSpPr>
        <p:spPr>
          <a:xfrm>
            <a:off x="685800" y="228600"/>
            <a:ext cx="7772400" cy="641350"/>
          </a:xfrm>
          <a:noFill/>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p>
            <a:pPr algn="ctr" eaLnBrk="1" hangingPunct="1">
              <a:spcBef>
                <a:spcPct val="50000"/>
              </a:spcBef>
            </a:pPr>
            <a:r>
              <a:rPr lang="en-US" sz="3600" b="1">
                <a:solidFill>
                  <a:srgbClr val="FFFFFF"/>
                </a:solidFill>
                <a:latin typeface="Times New Roman" charset="0"/>
              </a:rPr>
              <a:t>Bảng niên đại của E-xơ-ra  -  Nê-hê-mi</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53296"/>
                                        </p:tgtEl>
                                        <p:attrNameLst>
                                          <p:attrName>style.visibility</p:attrName>
                                        </p:attrNameLst>
                                      </p:cBhvr>
                                      <p:to>
                                        <p:strVal val="visible"/>
                                      </p:to>
                                    </p:set>
                                    <p:animEffect transition="in" filter="box(out)">
                                      <p:cBhvr>
                                        <p:cTn id="7" dur="500"/>
                                        <p:tgtEl>
                                          <p:spTgt spid="53296"/>
                                        </p:tgtEl>
                                      </p:cBhvr>
                                    </p:animEffect>
                                  </p:childTnLst>
                                </p:cTn>
                              </p:par>
                            </p:childTnLst>
                          </p:cTn>
                        </p:par>
                        <p:par>
                          <p:cTn id="8" fill="hold" nodeType="afterGroup">
                            <p:stCondLst>
                              <p:cond delay="2500"/>
                            </p:stCondLst>
                            <p:childTnLst>
                              <p:par>
                                <p:cTn id="9" presetID="4" presetClass="entr" presetSubtype="32" fill="hold" grpId="0" nodeType="afterEffect">
                                  <p:stCondLst>
                                    <p:cond delay="2000"/>
                                  </p:stCondLst>
                                  <p:childTnLst>
                                    <p:set>
                                      <p:cBhvr>
                                        <p:cTn id="10" dur="1" fill="hold">
                                          <p:stCondLst>
                                            <p:cond delay="0"/>
                                          </p:stCondLst>
                                        </p:cTn>
                                        <p:tgtEl>
                                          <p:spTgt spid="53295"/>
                                        </p:tgtEl>
                                        <p:attrNameLst>
                                          <p:attrName>style.visibility</p:attrName>
                                        </p:attrNameLst>
                                      </p:cBhvr>
                                      <p:to>
                                        <p:strVal val="visible"/>
                                      </p:to>
                                    </p:set>
                                    <p:animEffect transition="in" filter="box(out)">
                                      <p:cBhvr>
                                        <p:cTn id="11" dur="500"/>
                                        <p:tgtEl>
                                          <p:spTgt spid="53295"/>
                                        </p:tgtEl>
                                      </p:cBhvr>
                                    </p:animEffect>
                                  </p:childTnLst>
                                </p:cTn>
                              </p:par>
                            </p:childTnLst>
                          </p:cTn>
                        </p:par>
                        <p:par>
                          <p:cTn id="12" fill="hold" nodeType="afterGroup">
                            <p:stCondLst>
                              <p:cond delay="5000"/>
                            </p:stCondLst>
                            <p:childTnLst>
                              <p:par>
                                <p:cTn id="13" presetID="4" presetClass="entr" presetSubtype="32" fill="hold" grpId="0" nodeType="afterEffect">
                                  <p:stCondLst>
                                    <p:cond delay="2000"/>
                                  </p:stCondLst>
                                  <p:childTnLst>
                                    <p:set>
                                      <p:cBhvr>
                                        <p:cTn id="14" dur="1" fill="hold">
                                          <p:stCondLst>
                                            <p:cond delay="0"/>
                                          </p:stCondLst>
                                        </p:cTn>
                                        <p:tgtEl>
                                          <p:spTgt spid="53293"/>
                                        </p:tgtEl>
                                        <p:attrNameLst>
                                          <p:attrName>style.visibility</p:attrName>
                                        </p:attrNameLst>
                                      </p:cBhvr>
                                      <p:to>
                                        <p:strVal val="visible"/>
                                      </p:to>
                                    </p:set>
                                    <p:animEffect transition="in" filter="box(out)">
                                      <p:cBhvr>
                                        <p:cTn id="15" dur="500"/>
                                        <p:tgtEl>
                                          <p:spTgt spid="53293"/>
                                        </p:tgtEl>
                                      </p:cBhvr>
                                    </p:animEffect>
                                  </p:childTnLst>
                                </p:cTn>
                              </p:par>
                            </p:childTnLst>
                          </p:cTn>
                        </p:par>
                        <p:par>
                          <p:cTn id="16" fill="hold" nodeType="afterGroup">
                            <p:stCondLst>
                              <p:cond delay="7500"/>
                            </p:stCondLst>
                            <p:childTnLst>
                              <p:par>
                                <p:cTn id="17" presetID="4" presetClass="entr" presetSubtype="32" fill="hold" grpId="0" nodeType="afterEffect">
                                  <p:stCondLst>
                                    <p:cond delay="2000"/>
                                  </p:stCondLst>
                                  <p:childTnLst>
                                    <p:set>
                                      <p:cBhvr>
                                        <p:cTn id="18" dur="1" fill="hold">
                                          <p:stCondLst>
                                            <p:cond delay="0"/>
                                          </p:stCondLst>
                                        </p:cTn>
                                        <p:tgtEl>
                                          <p:spTgt spid="53294"/>
                                        </p:tgtEl>
                                        <p:attrNameLst>
                                          <p:attrName>style.visibility</p:attrName>
                                        </p:attrNameLst>
                                      </p:cBhvr>
                                      <p:to>
                                        <p:strVal val="visible"/>
                                      </p:to>
                                    </p:set>
                                    <p:animEffect transition="in" filter="box(out)">
                                      <p:cBhvr>
                                        <p:cTn id="19" dur="500"/>
                                        <p:tgtEl>
                                          <p:spTgt spid="53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93" grpId="0" autoUpdateAnimBg="0"/>
      <p:bldP spid="53294" grpId="0" autoUpdateAnimBg="0"/>
      <p:bldP spid="53295" grpId="0" autoUpdateAnimBg="0"/>
      <p:bldP spid="5329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95600" y="152400"/>
            <a:ext cx="3398838" cy="685800"/>
          </a:xfrm>
        </p:spPr>
        <p:txBody>
          <a:bodyPr/>
          <a:lstStyle/>
          <a:p>
            <a:pPr algn="ctr" eaLnBrk="1" hangingPunct="1"/>
            <a:r>
              <a:rPr lang="en-US" b="1">
                <a:latin typeface="Myriad Pro" charset="0"/>
              </a:rPr>
              <a:t>Dàn ý</a:t>
            </a:r>
          </a:p>
        </p:txBody>
      </p:sp>
      <p:sp>
        <p:nvSpPr>
          <p:cNvPr id="45059" name="Text Box 3"/>
          <p:cNvSpPr txBox="1">
            <a:spLocks noChangeArrowheads="1"/>
          </p:cNvSpPr>
          <p:nvPr/>
        </p:nvSpPr>
        <p:spPr bwMode="auto">
          <a:xfrm>
            <a:off x="7924800" y="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292-294</a:t>
            </a:r>
          </a:p>
        </p:txBody>
      </p:sp>
      <p:sp>
        <p:nvSpPr>
          <p:cNvPr id="29704" name="Text Box 8"/>
          <p:cNvSpPr txBox="1">
            <a:spLocks noChangeArrowheads="1"/>
          </p:cNvSpPr>
          <p:nvPr/>
        </p:nvSpPr>
        <p:spPr bwMode="auto">
          <a:xfrm>
            <a:off x="342900" y="963613"/>
            <a:ext cx="8458200" cy="2663825"/>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2800" b="1" dirty="0">
                <a:solidFill>
                  <a:srgbClr val="000000"/>
                </a:solidFill>
                <a:ea typeface="SimSun" charset="0"/>
                <a:cs typeface="Times New Roman" charset="0"/>
              </a:rPr>
              <a:t>I.	(Chg. 1—6) </a:t>
            </a:r>
            <a:r>
              <a:rPr lang="en-US" altLang="zh-CN" sz="2800" b="1" dirty="0" err="1">
                <a:solidFill>
                  <a:srgbClr val="000000"/>
                </a:solidFill>
                <a:ea typeface="SimSun" charset="0"/>
                <a:cs typeface="Times New Roman" charset="0"/>
              </a:rPr>
              <a:t>Việc</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tái</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xây</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dựng</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đền</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thờ</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trong</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cuộc</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hồi</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hương</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thứ</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nhất</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dưới</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sự</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lãnh</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đạo</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của</a:t>
            </a:r>
            <a:r>
              <a:rPr lang="en-US" altLang="zh-CN" sz="2800" b="1" dirty="0">
                <a:solidFill>
                  <a:srgbClr val="000000"/>
                </a:solidFill>
                <a:ea typeface="SimSun" charset="0"/>
                <a:cs typeface="Times New Roman" charset="0"/>
              </a:rPr>
              <a:t> </a:t>
            </a:r>
            <a:r>
              <a:rPr lang="en-US" altLang="zh-CN" sz="2800" b="1" dirty="0" err="1" smtClean="0">
                <a:solidFill>
                  <a:srgbClr val="000000"/>
                </a:solidFill>
                <a:ea typeface="SimSun" charset="0"/>
                <a:cs typeface="Times New Roman" charset="0"/>
              </a:rPr>
              <a:t>Xô-rô-ba-bên</a:t>
            </a:r>
            <a:r>
              <a:rPr lang="en-US" altLang="zh-CN" sz="2800" b="1" dirty="0" smtClean="0">
                <a:solidFill>
                  <a:srgbClr val="000000"/>
                </a:solidFill>
                <a:ea typeface="SimSun" charset="0"/>
                <a:cs typeface="Times New Roman" charset="0"/>
              </a:rPr>
              <a:t> </a:t>
            </a:r>
            <a:r>
              <a:rPr lang="en-US" altLang="zh-CN" sz="2800" b="1" dirty="0" err="1" smtClean="0">
                <a:solidFill>
                  <a:srgbClr val="000000"/>
                </a:solidFill>
                <a:ea typeface="SimSun" charset="0"/>
                <a:cs typeface="Times New Roman" charset="0"/>
              </a:rPr>
              <a:t>với</a:t>
            </a:r>
            <a:r>
              <a:rPr lang="en-US" altLang="zh-CN" sz="2800" b="1" dirty="0" smtClean="0">
                <a:solidFill>
                  <a:srgbClr val="000000"/>
                </a:solidFill>
                <a:ea typeface="SimSun" charset="0"/>
                <a:cs typeface="Times New Roman" charset="0"/>
              </a:rPr>
              <a:t> </a:t>
            </a:r>
            <a:r>
              <a:rPr lang="en-US" altLang="zh-CN" sz="2800" b="1" dirty="0">
                <a:solidFill>
                  <a:srgbClr val="000000"/>
                </a:solidFill>
                <a:ea typeface="SimSun" charset="0"/>
                <a:cs typeface="Times New Roman" charset="0"/>
              </a:rPr>
              <a:t>50,000 Do </a:t>
            </a:r>
            <a:r>
              <a:rPr lang="en-US" altLang="zh-CN" sz="2800" b="1" dirty="0" err="1">
                <a:solidFill>
                  <a:srgbClr val="000000"/>
                </a:solidFill>
                <a:ea typeface="SimSun" charset="0"/>
                <a:cs typeface="Times New Roman" charset="0"/>
              </a:rPr>
              <a:t>thái</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khích</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lệ</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dân</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sót</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chỉ</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thờ</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phượng</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tại</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đền</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thờ</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vì</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sự</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thành</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tín</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của</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Đức</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Chúa</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Trời</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trong</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việc</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hoàn</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thành</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lời</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hứa</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của</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Ngài</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về</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sự</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phục</a:t>
            </a:r>
            <a:r>
              <a:rPr lang="en-US" altLang="zh-CN" sz="2800" b="1" dirty="0">
                <a:solidFill>
                  <a:srgbClr val="000000"/>
                </a:solidFill>
                <a:ea typeface="SimSun" charset="0"/>
                <a:cs typeface="Times New Roman" charset="0"/>
              </a:rPr>
              <a:t> </a:t>
            </a:r>
            <a:r>
              <a:rPr lang="en-US" altLang="zh-CN" sz="2800" b="1" dirty="0" err="1">
                <a:solidFill>
                  <a:srgbClr val="000000"/>
                </a:solidFill>
                <a:ea typeface="SimSun" charset="0"/>
                <a:cs typeface="Times New Roman" charset="0"/>
              </a:rPr>
              <a:t>hồi</a:t>
            </a:r>
            <a:r>
              <a:rPr lang="en-US" altLang="zh-CN" sz="2800" b="1" dirty="0">
                <a:solidFill>
                  <a:srgbClr val="000000"/>
                </a:solidFill>
                <a:ea typeface="SimSun" charset="0"/>
                <a:cs typeface="Times New Roman" charset="0"/>
              </a:rPr>
              <a:t> (538 TC).</a:t>
            </a:r>
          </a:p>
        </p:txBody>
      </p:sp>
      <p:sp>
        <p:nvSpPr>
          <p:cNvPr id="29705" name="Text Box 9"/>
          <p:cNvSpPr txBox="1">
            <a:spLocks noChangeArrowheads="1"/>
          </p:cNvSpPr>
          <p:nvPr/>
        </p:nvSpPr>
        <p:spPr bwMode="auto">
          <a:xfrm>
            <a:off x="304800" y="4286250"/>
            <a:ext cx="8458200" cy="2236788"/>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2800" b="1">
                <a:solidFill>
                  <a:srgbClr val="000000"/>
                </a:solidFill>
                <a:ea typeface="SimSun" charset="0"/>
                <a:cs typeface="Times New Roman" charset="0"/>
              </a:rPr>
              <a:t>II.	(Chg. 7—10) Sự cải cách dân chúng trong cuộc hồi hương thứ hai dưới thời E-xơ-ra với 5,000 Do Thái được ghi lại để động viên dân sót hoàn thành nghĩa vụ giao ước của mình dựa trên sự thương xót của Đức Chúa Trời (458 TC).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9704"/>
                                        </p:tgtEl>
                                        <p:attrNameLst>
                                          <p:attrName>style.visibility</p:attrName>
                                        </p:attrNameLst>
                                      </p:cBhvr>
                                      <p:to>
                                        <p:strVal val="visible"/>
                                      </p:to>
                                    </p:set>
                                    <p:anim calcmode="lin" valueType="num">
                                      <p:cBhvr additive="base">
                                        <p:cTn id="7" dur="500" fill="hold"/>
                                        <p:tgtEl>
                                          <p:spTgt spid="29704"/>
                                        </p:tgtEl>
                                        <p:attrNameLst>
                                          <p:attrName>ppt_x</p:attrName>
                                        </p:attrNameLst>
                                      </p:cBhvr>
                                      <p:tavLst>
                                        <p:tav tm="0">
                                          <p:val>
                                            <p:strVal val="1+#ppt_w/2"/>
                                          </p:val>
                                        </p:tav>
                                        <p:tav tm="100000">
                                          <p:val>
                                            <p:strVal val="#ppt_x"/>
                                          </p:val>
                                        </p:tav>
                                      </p:tavLst>
                                    </p:anim>
                                    <p:anim calcmode="lin" valueType="num">
                                      <p:cBhvr additive="base">
                                        <p:cTn id="8" dur="500" fill="hold"/>
                                        <p:tgtEl>
                                          <p:spTgt spid="297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9705"/>
                                        </p:tgtEl>
                                        <p:attrNameLst>
                                          <p:attrName>style.visibility</p:attrName>
                                        </p:attrNameLst>
                                      </p:cBhvr>
                                      <p:to>
                                        <p:strVal val="visible"/>
                                      </p:to>
                                    </p:set>
                                    <p:anim calcmode="lin" valueType="num">
                                      <p:cBhvr additive="base">
                                        <p:cTn id="13" dur="500" fill="hold"/>
                                        <p:tgtEl>
                                          <p:spTgt spid="29705"/>
                                        </p:tgtEl>
                                        <p:attrNameLst>
                                          <p:attrName>ppt_x</p:attrName>
                                        </p:attrNameLst>
                                      </p:cBhvr>
                                      <p:tavLst>
                                        <p:tav tm="0">
                                          <p:val>
                                            <p:strVal val="1+#ppt_w/2"/>
                                          </p:val>
                                        </p:tav>
                                        <p:tav tm="100000">
                                          <p:val>
                                            <p:strVal val="#ppt_x"/>
                                          </p:val>
                                        </p:tav>
                                      </p:tavLst>
                                    </p:anim>
                                    <p:anim calcmode="lin" valueType="num">
                                      <p:cBhvr additive="base">
                                        <p:cTn id="14"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autoUpdateAnimBg="0"/>
      <p:bldP spid="29705"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189443" name="Text Box 3"/>
          <p:cNvSpPr txBox="1">
            <a:spLocks noChangeArrowheads="1"/>
          </p:cNvSpPr>
          <p:nvPr/>
        </p:nvSpPr>
        <p:spPr bwMode="auto">
          <a:xfrm>
            <a:off x="457200" y="4648200"/>
            <a:ext cx="1905000" cy="762000"/>
          </a:xfrm>
          <a:prstGeom prst="rect">
            <a:avLst/>
          </a:prstGeom>
          <a:noFill/>
          <a:ln w="9525">
            <a:noFill/>
            <a:miter lim="800000"/>
            <a:headEnd/>
            <a:tailEnd/>
          </a:ln>
          <a:effectLst>
            <a:outerShdw dist="35921" dir="2700000" algn="ctr" rotWithShape="0">
              <a:srgbClr val="808080"/>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200" b="1">
                <a:solidFill>
                  <a:srgbClr val="FFFFFF"/>
                </a:solidFill>
              </a:rPr>
              <a:t>Tái xây dựng      1-6</a:t>
            </a:r>
          </a:p>
        </p:txBody>
      </p:sp>
      <p:sp>
        <p:nvSpPr>
          <p:cNvPr id="189444" name="Text Box 4"/>
          <p:cNvSpPr txBox="1">
            <a:spLocks noChangeArrowheads="1"/>
          </p:cNvSpPr>
          <p:nvPr/>
        </p:nvSpPr>
        <p:spPr bwMode="auto">
          <a:xfrm>
            <a:off x="1752600" y="593725"/>
            <a:ext cx="3200400" cy="701675"/>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4000" b="1">
                <a:solidFill>
                  <a:srgbClr val="FFFFFF"/>
                </a:solidFill>
                <a:latin typeface="Times New Roman" pitchFamily="18" charset="0"/>
                <a:ea typeface="+mn-ea"/>
              </a:rPr>
              <a:t>E-XƠ-RA</a:t>
            </a:r>
          </a:p>
        </p:txBody>
      </p:sp>
      <p:sp>
        <p:nvSpPr>
          <p:cNvPr id="189445" name="Line 5"/>
          <p:cNvSpPr>
            <a:spLocks noChangeShapeType="1"/>
          </p:cNvSpPr>
          <p:nvPr/>
        </p:nvSpPr>
        <p:spPr bwMode="auto">
          <a:xfrm flipH="1">
            <a:off x="533400" y="1473200"/>
            <a:ext cx="1066800" cy="3152775"/>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89446" name="Line 6"/>
          <p:cNvSpPr>
            <a:spLocks noChangeShapeType="1"/>
          </p:cNvSpPr>
          <p:nvPr/>
        </p:nvSpPr>
        <p:spPr bwMode="auto">
          <a:xfrm flipH="1">
            <a:off x="7524750" y="1447800"/>
            <a:ext cx="1162050" cy="320675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89447" name="Line 7"/>
          <p:cNvSpPr>
            <a:spLocks noChangeShapeType="1"/>
          </p:cNvSpPr>
          <p:nvPr/>
        </p:nvSpPr>
        <p:spPr bwMode="auto">
          <a:xfrm flipH="1">
            <a:off x="5772150" y="1447800"/>
            <a:ext cx="1085850" cy="314325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89448" name="Line 8"/>
          <p:cNvSpPr>
            <a:spLocks noChangeShapeType="1"/>
          </p:cNvSpPr>
          <p:nvPr/>
        </p:nvSpPr>
        <p:spPr bwMode="auto">
          <a:xfrm flipH="1">
            <a:off x="4019550" y="1447800"/>
            <a:ext cx="1085850" cy="314325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89449" name="Line 9"/>
          <p:cNvSpPr>
            <a:spLocks noChangeShapeType="1"/>
          </p:cNvSpPr>
          <p:nvPr/>
        </p:nvSpPr>
        <p:spPr bwMode="auto">
          <a:xfrm flipH="1">
            <a:off x="2266950" y="1447800"/>
            <a:ext cx="1085850" cy="314325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89450" name="Rectangle 10"/>
          <p:cNvSpPr>
            <a:spLocks noChangeArrowheads="1"/>
          </p:cNvSpPr>
          <p:nvPr/>
        </p:nvSpPr>
        <p:spPr bwMode="auto">
          <a:xfrm>
            <a:off x="1600200" y="381000"/>
            <a:ext cx="7086600" cy="1090613"/>
          </a:xfrm>
          <a:prstGeom prst="rect">
            <a:avLst/>
          </a:prstGeom>
          <a:noFill/>
          <a:ln w="57150">
            <a:solidFill>
              <a:srgbClr val="FFFFFF"/>
            </a:solidFill>
            <a:miter lim="800000"/>
            <a:headEnd/>
            <a:tailEnd/>
          </a:ln>
          <a:effectLst>
            <a:outerShdw dist="35921" dir="2700000" algn="ctr" rotWithShape="0">
              <a:srgbClr val="808080"/>
            </a:outerShdw>
          </a:effectLst>
        </p:spPr>
        <p:txBody>
          <a:bodyPr wrap="none" anchor="ctr"/>
          <a:lstStyle/>
          <a:p>
            <a:pPr>
              <a:defRPr/>
            </a:pPr>
            <a:endParaRPr lang="en-US">
              <a:latin typeface="Times New Roman" pitchFamily="18" charset="0"/>
              <a:ea typeface="+mn-ea"/>
            </a:endParaRPr>
          </a:p>
        </p:txBody>
      </p:sp>
      <p:sp>
        <p:nvSpPr>
          <p:cNvPr id="189451" name="Rectangle 11"/>
          <p:cNvSpPr>
            <a:spLocks noChangeArrowheads="1"/>
          </p:cNvSpPr>
          <p:nvPr/>
        </p:nvSpPr>
        <p:spPr bwMode="auto">
          <a:xfrm>
            <a:off x="533400" y="5419725"/>
            <a:ext cx="7032625" cy="561975"/>
          </a:xfrm>
          <a:prstGeom prst="rect">
            <a:avLst/>
          </a:prstGeom>
          <a:noFill/>
          <a:ln w="57150">
            <a:solidFill>
              <a:srgbClr val="FFFFFF"/>
            </a:solidFill>
            <a:miter lim="800000"/>
            <a:headEnd/>
            <a:tailEnd/>
          </a:ln>
          <a:effectLst>
            <a:outerShdw dist="35921" dir="2700000" algn="ctr" rotWithShape="0">
              <a:srgbClr val="808080"/>
            </a:outerShdw>
          </a:effectLst>
        </p:spPr>
        <p:txBody>
          <a:bodyPr wrap="none" anchor="ctr"/>
          <a:lstStyle/>
          <a:p>
            <a:pPr>
              <a:defRPr/>
            </a:pPr>
            <a:endParaRPr lang="en-US">
              <a:latin typeface="Times New Roman" pitchFamily="18" charset="0"/>
              <a:ea typeface="+mn-ea"/>
            </a:endParaRPr>
          </a:p>
        </p:txBody>
      </p:sp>
      <p:sp>
        <p:nvSpPr>
          <p:cNvPr id="189452" name="Line 12"/>
          <p:cNvSpPr>
            <a:spLocks noChangeShapeType="1"/>
          </p:cNvSpPr>
          <p:nvPr/>
        </p:nvSpPr>
        <p:spPr bwMode="auto">
          <a:xfrm flipH="1">
            <a:off x="1390650" y="1447800"/>
            <a:ext cx="1085850" cy="314325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89453" name="Line 13"/>
          <p:cNvSpPr>
            <a:spLocks noChangeShapeType="1"/>
          </p:cNvSpPr>
          <p:nvPr/>
        </p:nvSpPr>
        <p:spPr bwMode="auto">
          <a:xfrm flipH="1">
            <a:off x="3143250" y="1447800"/>
            <a:ext cx="1085850" cy="314325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89454" name="Line 14"/>
          <p:cNvSpPr>
            <a:spLocks noChangeShapeType="1"/>
          </p:cNvSpPr>
          <p:nvPr/>
        </p:nvSpPr>
        <p:spPr bwMode="auto">
          <a:xfrm flipH="1">
            <a:off x="6762750" y="1447800"/>
            <a:ext cx="1085850" cy="314325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89455" name="Line 15"/>
          <p:cNvSpPr>
            <a:spLocks noChangeShapeType="1"/>
          </p:cNvSpPr>
          <p:nvPr/>
        </p:nvSpPr>
        <p:spPr bwMode="auto">
          <a:xfrm flipH="1">
            <a:off x="4895850" y="1447800"/>
            <a:ext cx="1085850" cy="314325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89456" name="Text Box 16"/>
          <p:cNvSpPr txBox="1">
            <a:spLocks noChangeArrowheads="1"/>
          </p:cNvSpPr>
          <p:nvPr/>
        </p:nvSpPr>
        <p:spPr bwMode="auto">
          <a:xfrm rot="-4225144">
            <a:off x="-548481" y="2737644"/>
            <a:ext cx="3965575" cy="579437"/>
          </a:xfrm>
          <a:prstGeom prst="rect">
            <a:avLst/>
          </a:prstGeom>
          <a:noFill/>
          <a:ln w="9525">
            <a:noFill/>
            <a:miter lim="800000"/>
            <a:headEnd/>
            <a:tailEnd/>
          </a:ln>
          <a:effectLst>
            <a:outerShdw dist="35921" dir="2700000" algn="ctr" rotWithShape="0">
              <a:srgbClr val="808080"/>
            </a:outerShdw>
          </a:effectLst>
        </p:spPr>
        <p:txBody>
          <a:bodyPr>
            <a:spAutoFit/>
          </a:bodyPr>
          <a:lstStyle>
            <a:lvl1pPr marL="342900" indent="-342900" eaLnBrk="0" hangingPunct="0">
              <a:defRPr sz="2400">
                <a:solidFill>
                  <a:schemeClr val="tx1"/>
                </a:solidFill>
                <a:latin typeface="Times New Roman" charset="0"/>
                <a:ea typeface="ＭＳ Ｐゴシック" charset="0"/>
              </a:defRPr>
            </a:lvl1pPr>
            <a:lvl2pPr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eaLnBrk="1" hangingPunct="1">
              <a:spcBef>
                <a:spcPct val="50000"/>
              </a:spcBef>
            </a:pPr>
            <a:r>
              <a:rPr lang="en-US" sz="3200" b="1">
                <a:solidFill>
                  <a:srgbClr val="FFFFFF"/>
                </a:solidFill>
              </a:rPr>
              <a:t>Trở về 1-2</a:t>
            </a:r>
          </a:p>
        </p:txBody>
      </p:sp>
      <p:sp>
        <p:nvSpPr>
          <p:cNvPr id="189457" name="Text Box 17"/>
          <p:cNvSpPr txBox="1">
            <a:spLocks noChangeArrowheads="1"/>
          </p:cNvSpPr>
          <p:nvPr/>
        </p:nvSpPr>
        <p:spPr bwMode="auto">
          <a:xfrm rot="-4276547">
            <a:off x="351631" y="2732882"/>
            <a:ext cx="3965575" cy="579438"/>
          </a:xfrm>
          <a:prstGeom prst="rect">
            <a:avLst/>
          </a:prstGeom>
          <a:noFill/>
          <a:ln w="9525">
            <a:noFill/>
            <a:miter lim="800000"/>
            <a:headEnd/>
            <a:tailEnd/>
          </a:ln>
          <a:effectLst>
            <a:outerShdw dist="35921" dir="2700000" algn="ctr" rotWithShape="0">
              <a:srgbClr val="808080"/>
            </a:outerShdw>
          </a:effectLst>
        </p:spPr>
        <p:txBody>
          <a:bodyPr>
            <a:spAutoFit/>
          </a:bodyPr>
          <a:lstStyle>
            <a:lvl1pPr marL="342900" indent="-342900" eaLnBrk="0" hangingPunct="0">
              <a:defRPr sz="2400">
                <a:solidFill>
                  <a:schemeClr val="tx1"/>
                </a:solidFill>
                <a:latin typeface="Times New Roman" charset="0"/>
                <a:ea typeface="ＭＳ Ｐゴシック" charset="0"/>
              </a:defRPr>
            </a:lvl1pPr>
            <a:lvl2pPr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eaLnBrk="1" hangingPunct="1">
              <a:spcBef>
                <a:spcPct val="50000"/>
              </a:spcBef>
            </a:pPr>
            <a:r>
              <a:rPr lang="en-US" sz="3200" b="1">
                <a:solidFill>
                  <a:srgbClr val="FFFFFF"/>
                </a:solidFill>
              </a:rPr>
              <a:t>Phục hồi 3-6</a:t>
            </a:r>
          </a:p>
        </p:txBody>
      </p:sp>
      <p:sp>
        <p:nvSpPr>
          <p:cNvPr id="189458" name="Line 18"/>
          <p:cNvSpPr>
            <a:spLocks noChangeShapeType="1"/>
          </p:cNvSpPr>
          <p:nvPr/>
        </p:nvSpPr>
        <p:spPr bwMode="auto">
          <a:xfrm>
            <a:off x="5080000" y="406400"/>
            <a:ext cx="0" cy="101600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89459" name="Text Box 19"/>
          <p:cNvSpPr txBox="1">
            <a:spLocks noChangeArrowheads="1"/>
          </p:cNvSpPr>
          <p:nvPr/>
        </p:nvSpPr>
        <p:spPr bwMode="auto">
          <a:xfrm>
            <a:off x="457200" y="5426075"/>
            <a:ext cx="1905000" cy="42703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200" b="1">
                <a:solidFill>
                  <a:srgbClr val="FFFFFF"/>
                </a:solidFill>
                <a:latin typeface="Times New Roman" pitchFamily="18" charset="0"/>
                <a:ea typeface="+mn-ea"/>
              </a:rPr>
              <a:t>Xê-ru-ba-bên</a:t>
            </a:r>
          </a:p>
        </p:txBody>
      </p:sp>
      <p:sp>
        <p:nvSpPr>
          <p:cNvPr id="189460" name="Line 20"/>
          <p:cNvSpPr>
            <a:spLocks noChangeShapeType="1"/>
          </p:cNvSpPr>
          <p:nvPr/>
        </p:nvSpPr>
        <p:spPr bwMode="auto">
          <a:xfrm>
            <a:off x="5791200" y="4648200"/>
            <a:ext cx="0" cy="131445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89461" name="Line 21"/>
          <p:cNvSpPr>
            <a:spLocks noChangeShapeType="1"/>
          </p:cNvSpPr>
          <p:nvPr/>
        </p:nvSpPr>
        <p:spPr bwMode="auto">
          <a:xfrm flipH="1">
            <a:off x="2257425" y="4648200"/>
            <a:ext cx="0" cy="190500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89462" name="Line 22"/>
          <p:cNvSpPr>
            <a:spLocks noChangeShapeType="1"/>
          </p:cNvSpPr>
          <p:nvPr/>
        </p:nvSpPr>
        <p:spPr bwMode="auto">
          <a:xfrm flipH="1">
            <a:off x="4010025" y="4610100"/>
            <a:ext cx="0" cy="190500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89463" name="Rectangle 23"/>
          <p:cNvSpPr>
            <a:spLocks noChangeArrowheads="1"/>
          </p:cNvSpPr>
          <p:nvPr/>
        </p:nvSpPr>
        <p:spPr bwMode="auto">
          <a:xfrm>
            <a:off x="536575" y="4648200"/>
            <a:ext cx="7029450" cy="771525"/>
          </a:xfrm>
          <a:prstGeom prst="rect">
            <a:avLst/>
          </a:prstGeom>
          <a:noFill/>
          <a:ln w="57150">
            <a:solidFill>
              <a:srgbClr val="FFFFFF"/>
            </a:solidFill>
            <a:miter lim="800000"/>
            <a:headEnd/>
            <a:tailEnd/>
          </a:ln>
          <a:effectLst>
            <a:outerShdw dist="35921" dir="2700000" algn="ctr" rotWithShape="0">
              <a:srgbClr val="808080"/>
            </a:outerShdw>
          </a:effectLst>
        </p:spPr>
        <p:txBody>
          <a:bodyPr wrap="none" anchor="ctr"/>
          <a:lstStyle/>
          <a:p>
            <a:pPr>
              <a:defRPr/>
            </a:pPr>
            <a:endParaRPr lang="en-US">
              <a:latin typeface="Times New Roman" pitchFamily="18" charset="0"/>
              <a:ea typeface="+mn-ea"/>
            </a:endParaRPr>
          </a:p>
        </p:txBody>
      </p:sp>
      <p:sp>
        <p:nvSpPr>
          <p:cNvPr id="189464" name="Rectangle 24"/>
          <p:cNvSpPr>
            <a:spLocks noChangeArrowheads="1"/>
          </p:cNvSpPr>
          <p:nvPr/>
        </p:nvSpPr>
        <p:spPr bwMode="auto">
          <a:xfrm>
            <a:off x="533400" y="5953125"/>
            <a:ext cx="7032625" cy="561975"/>
          </a:xfrm>
          <a:prstGeom prst="rect">
            <a:avLst/>
          </a:prstGeom>
          <a:noFill/>
          <a:ln w="57150">
            <a:solidFill>
              <a:srgbClr val="FFFFFF"/>
            </a:solidFill>
            <a:miter lim="800000"/>
            <a:headEnd/>
            <a:tailEnd/>
          </a:ln>
          <a:effectLst>
            <a:outerShdw dist="35921" dir="2700000" algn="ctr" rotWithShape="0">
              <a:srgbClr val="808080"/>
            </a:outerShdw>
          </a:effectLst>
        </p:spPr>
        <p:txBody>
          <a:bodyPr wrap="none" anchor="ctr"/>
          <a:lstStyle/>
          <a:p>
            <a:pPr>
              <a:defRPr/>
            </a:pPr>
            <a:endParaRPr lang="en-US">
              <a:latin typeface="Times New Roman" pitchFamily="18" charset="0"/>
              <a:ea typeface="+mn-ea"/>
            </a:endParaRPr>
          </a:p>
        </p:txBody>
      </p:sp>
      <p:sp>
        <p:nvSpPr>
          <p:cNvPr id="189465" name="Line 25"/>
          <p:cNvSpPr>
            <a:spLocks noChangeShapeType="1"/>
          </p:cNvSpPr>
          <p:nvPr/>
        </p:nvSpPr>
        <p:spPr bwMode="auto">
          <a:xfrm flipH="1">
            <a:off x="6743700" y="5448300"/>
            <a:ext cx="0" cy="110490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89466" name="Text Box 26"/>
          <p:cNvSpPr txBox="1">
            <a:spLocks noChangeArrowheads="1"/>
          </p:cNvSpPr>
          <p:nvPr/>
        </p:nvSpPr>
        <p:spPr bwMode="auto">
          <a:xfrm>
            <a:off x="533400" y="5943600"/>
            <a:ext cx="1676400" cy="519113"/>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537</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89466"/>
                                        </p:tgtEl>
                                        <p:attrNameLst>
                                          <p:attrName>style.visibility</p:attrName>
                                        </p:attrNameLst>
                                      </p:cBhvr>
                                      <p:to>
                                        <p:strVal val="visible"/>
                                      </p:to>
                                    </p:set>
                                    <p:animEffect transition="in" filter="dissolve">
                                      <p:cBhvr>
                                        <p:cTn id="7" dur="500"/>
                                        <p:tgtEl>
                                          <p:spTgt spid="189466"/>
                                        </p:tgtEl>
                                      </p:cBhvr>
                                    </p:animEffect>
                                  </p:childTnLst>
                                </p:cTn>
                              </p:par>
                            </p:childTnLst>
                          </p:cTn>
                        </p:par>
                        <p:par>
                          <p:cTn id="8" fill="hold" nodeType="afterGroup">
                            <p:stCondLst>
                              <p:cond delay="1500"/>
                            </p:stCondLst>
                            <p:childTnLst>
                              <p:par>
                                <p:cTn id="9" presetID="9" presetClass="entr" presetSubtype="0" fill="hold" grpId="0" nodeType="afterEffect">
                                  <p:stCondLst>
                                    <p:cond delay="3000"/>
                                  </p:stCondLst>
                                  <p:childTnLst>
                                    <p:set>
                                      <p:cBhvr>
                                        <p:cTn id="10" dur="1" fill="hold">
                                          <p:stCondLst>
                                            <p:cond delay="0"/>
                                          </p:stCondLst>
                                        </p:cTn>
                                        <p:tgtEl>
                                          <p:spTgt spid="189459"/>
                                        </p:tgtEl>
                                        <p:attrNameLst>
                                          <p:attrName>style.visibility</p:attrName>
                                        </p:attrNameLst>
                                      </p:cBhvr>
                                      <p:to>
                                        <p:strVal val="visible"/>
                                      </p:to>
                                    </p:set>
                                    <p:animEffect transition="in" filter="dissolve">
                                      <p:cBhvr>
                                        <p:cTn id="11" dur="500"/>
                                        <p:tgtEl>
                                          <p:spTgt spid="189459"/>
                                        </p:tgtEl>
                                      </p:cBhvr>
                                    </p:animEffect>
                                  </p:childTnLst>
                                </p:cTn>
                              </p:par>
                            </p:childTnLst>
                          </p:cTn>
                        </p:par>
                        <p:par>
                          <p:cTn id="12" fill="hold" nodeType="afterGroup">
                            <p:stCondLst>
                              <p:cond delay="5000"/>
                            </p:stCondLst>
                            <p:childTnLst>
                              <p:par>
                                <p:cTn id="13" presetID="9" presetClass="entr" presetSubtype="0" fill="hold" grpId="0" nodeType="afterEffect">
                                  <p:stCondLst>
                                    <p:cond delay="3000"/>
                                  </p:stCondLst>
                                  <p:childTnLst>
                                    <p:set>
                                      <p:cBhvr>
                                        <p:cTn id="14" dur="1" fill="hold">
                                          <p:stCondLst>
                                            <p:cond delay="0"/>
                                          </p:stCondLst>
                                        </p:cTn>
                                        <p:tgtEl>
                                          <p:spTgt spid="189443"/>
                                        </p:tgtEl>
                                        <p:attrNameLst>
                                          <p:attrName>style.visibility</p:attrName>
                                        </p:attrNameLst>
                                      </p:cBhvr>
                                      <p:to>
                                        <p:strVal val="visible"/>
                                      </p:to>
                                    </p:set>
                                    <p:animEffect transition="in" filter="dissolve">
                                      <p:cBhvr>
                                        <p:cTn id="15" dur="500"/>
                                        <p:tgtEl>
                                          <p:spTgt spid="189443"/>
                                        </p:tgtEl>
                                      </p:cBhvr>
                                    </p:animEffect>
                                  </p:childTnLst>
                                </p:cTn>
                              </p:par>
                            </p:childTnLst>
                          </p:cTn>
                        </p:par>
                        <p:par>
                          <p:cTn id="16" fill="hold" nodeType="afterGroup">
                            <p:stCondLst>
                              <p:cond delay="8500"/>
                            </p:stCondLst>
                            <p:childTnLst>
                              <p:par>
                                <p:cTn id="17" presetID="9" presetClass="entr" presetSubtype="0" fill="hold" grpId="0" nodeType="afterEffect">
                                  <p:stCondLst>
                                    <p:cond delay="3000"/>
                                  </p:stCondLst>
                                  <p:childTnLst>
                                    <p:set>
                                      <p:cBhvr>
                                        <p:cTn id="18" dur="1" fill="hold">
                                          <p:stCondLst>
                                            <p:cond delay="0"/>
                                          </p:stCondLst>
                                        </p:cTn>
                                        <p:tgtEl>
                                          <p:spTgt spid="189456"/>
                                        </p:tgtEl>
                                        <p:attrNameLst>
                                          <p:attrName>style.visibility</p:attrName>
                                        </p:attrNameLst>
                                      </p:cBhvr>
                                      <p:to>
                                        <p:strVal val="visible"/>
                                      </p:to>
                                    </p:set>
                                    <p:animEffect transition="in" filter="dissolve">
                                      <p:cBhvr>
                                        <p:cTn id="19" dur="500"/>
                                        <p:tgtEl>
                                          <p:spTgt spid="189456"/>
                                        </p:tgtEl>
                                      </p:cBhvr>
                                    </p:animEffect>
                                  </p:childTnLst>
                                </p:cTn>
                              </p:par>
                            </p:childTnLst>
                          </p:cTn>
                        </p:par>
                        <p:par>
                          <p:cTn id="20" fill="hold" nodeType="afterGroup">
                            <p:stCondLst>
                              <p:cond delay="12000"/>
                            </p:stCondLst>
                            <p:childTnLst>
                              <p:par>
                                <p:cTn id="21" presetID="9" presetClass="entr" presetSubtype="0" fill="hold" grpId="0" nodeType="afterEffect">
                                  <p:stCondLst>
                                    <p:cond delay="2000"/>
                                  </p:stCondLst>
                                  <p:childTnLst>
                                    <p:set>
                                      <p:cBhvr>
                                        <p:cTn id="22" dur="1" fill="hold">
                                          <p:stCondLst>
                                            <p:cond delay="0"/>
                                          </p:stCondLst>
                                        </p:cTn>
                                        <p:tgtEl>
                                          <p:spTgt spid="189457"/>
                                        </p:tgtEl>
                                        <p:attrNameLst>
                                          <p:attrName>style.visibility</p:attrName>
                                        </p:attrNameLst>
                                      </p:cBhvr>
                                      <p:to>
                                        <p:strVal val="visible"/>
                                      </p:to>
                                    </p:set>
                                    <p:animEffect transition="in" filter="dissolve">
                                      <p:cBhvr>
                                        <p:cTn id="23" dur="500"/>
                                        <p:tgtEl>
                                          <p:spTgt spid="18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autoUpdateAnimBg="0"/>
      <p:bldP spid="189456" grpId="0" autoUpdateAnimBg="0"/>
      <p:bldP spid="189457" grpId="0" autoUpdateAnimBg="0"/>
      <p:bldP spid="189459" grpId="0" autoUpdateAnimBg="0"/>
      <p:bldP spid="18946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a:noFill/>
          </a:ln>
          <a:effectLst>
            <a:outerShdw blurRad="63500" dist="38099" dir="2700000" algn="ctr" rotWithShape="0">
              <a:srgbClr val="000000">
                <a:alpha val="7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endParaRPr lang="en-US">
              <a:solidFill>
                <a:srgbClr val="FFFFFF"/>
              </a:solidFill>
              <a:latin typeface="Times New Roman" pitchFamily="18" charset="0"/>
              <a:ea typeface="+mn-ea"/>
            </a:endParaRPr>
          </a:p>
        </p:txBody>
      </p:sp>
      <p:sp>
        <p:nvSpPr>
          <p:cNvPr id="190469" name="Line 5"/>
          <p:cNvSpPr>
            <a:spLocks noChangeShapeType="1"/>
          </p:cNvSpPr>
          <p:nvPr/>
        </p:nvSpPr>
        <p:spPr bwMode="auto">
          <a:xfrm flipH="1">
            <a:off x="533400" y="1473200"/>
            <a:ext cx="1066800" cy="3152775"/>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90470" name="Line 6"/>
          <p:cNvSpPr>
            <a:spLocks noChangeShapeType="1"/>
          </p:cNvSpPr>
          <p:nvPr/>
        </p:nvSpPr>
        <p:spPr bwMode="auto">
          <a:xfrm flipH="1">
            <a:off x="7524750" y="1447800"/>
            <a:ext cx="1162050" cy="320675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90471" name="Line 7"/>
          <p:cNvSpPr>
            <a:spLocks noChangeShapeType="1"/>
          </p:cNvSpPr>
          <p:nvPr/>
        </p:nvSpPr>
        <p:spPr bwMode="auto">
          <a:xfrm flipH="1">
            <a:off x="5772150" y="1447800"/>
            <a:ext cx="1085850" cy="314325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90472" name="Line 8"/>
          <p:cNvSpPr>
            <a:spLocks noChangeShapeType="1"/>
          </p:cNvSpPr>
          <p:nvPr/>
        </p:nvSpPr>
        <p:spPr bwMode="auto">
          <a:xfrm flipH="1">
            <a:off x="4019550" y="1447800"/>
            <a:ext cx="1085850" cy="314325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90473" name="Line 9"/>
          <p:cNvSpPr>
            <a:spLocks noChangeShapeType="1"/>
          </p:cNvSpPr>
          <p:nvPr/>
        </p:nvSpPr>
        <p:spPr bwMode="auto">
          <a:xfrm flipH="1">
            <a:off x="2266950" y="1447800"/>
            <a:ext cx="1085850" cy="314325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90474" name="Rectangle 10"/>
          <p:cNvSpPr>
            <a:spLocks noChangeArrowheads="1"/>
          </p:cNvSpPr>
          <p:nvPr/>
        </p:nvSpPr>
        <p:spPr bwMode="auto">
          <a:xfrm>
            <a:off x="1600200" y="381000"/>
            <a:ext cx="7086600" cy="1090613"/>
          </a:xfrm>
          <a:prstGeom prst="rect">
            <a:avLst/>
          </a:prstGeom>
          <a:noFill/>
          <a:ln w="57150">
            <a:solidFill>
              <a:srgbClr val="FFFFFF"/>
            </a:solidFill>
            <a:miter lim="800000"/>
            <a:headEnd/>
            <a:tailEnd/>
          </a:ln>
          <a:effectLst>
            <a:outerShdw dist="35921" dir="2700000" algn="ctr" rotWithShape="0">
              <a:srgbClr val="808080"/>
            </a:outerShdw>
          </a:effectLst>
        </p:spPr>
        <p:txBody>
          <a:bodyPr wrap="none" anchor="ctr"/>
          <a:lstStyle/>
          <a:p>
            <a:pPr>
              <a:defRPr/>
            </a:pPr>
            <a:endParaRPr lang="en-US">
              <a:latin typeface="Times New Roman" pitchFamily="18" charset="0"/>
              <a:ea typeface="+mn-ea"/>
            </a:endParaRPr>
          </a:p>
        </p:txBody>
      </p:sp>
      <p:sp>
        <p:nvSpPr>
          <p:cNvPr id="190475" name="Rectangle 11"/>
          <p:cNvSpPr>
            <a:spLocks noChangeArrowheads="1"/>
          </p:cNvSpPr>
          <p:nvPr/>
        </p:nvSpPr>
        <p:spPr bwMode="auto">
          <a:xfrm>
            <a:off x="533400" y="5419725"/>
            <a:ext cx="7032625" cy="561975"/>
          </a:xfrm>
          <a:prstGeom prst="rect">
            <a:avLst/>
          </a:prstGeom>
          <a:noFill/>
          <a:ln w="57150">
            <a:solidFill>
              <a:srgbClr val="FFFFFF"/>
            </a:solidFill>
            <a:miter lim="800000"/>
            <a:headEnd/>
            <a:tailEnd/>
          </a:ln>
          <a:effectLst>
            <a:outerShdw dist="35921" dir="2700000" algn="ctr" rotWithShape="0">
              <a:srgbClr val="808080"/>
            </a:outerShdw>
          </a:effectLst>
        </p:spPr>
        <p:txBody>
          <a:bodyPr wrap="none" anchor="ctr"/>
          <a:lstStyle/>
          <a:p>
            <a:pPr>
              <a:defRPr/>
            </a:pPr>
            <a:endParaRPr lang="en-US">
              <a:latin typeface="Times New Roman" pitchFamily="18" charset="0"/>
              <a:ea typeface="+mn-ea"/>
            </a:endParaRPr>
          </a:p>
        </p:txBody>
      </p:sp>
      <p:sp>
        <p:nvSpPr>
          <p:cNvPr id="190476" name="Line 12"/>
          <p:cNvSpPr>
            <a:spLocks noChangeShapeType="1"/>
          </p:cNvSpPr>
          <p:nvPr/>
        </p:nvSpPr>
        <p:spPr bwMode="auto">
          <a:xfrm flipH="1">
            <a:off x="1390650" y="1447800"/>
            <a:ext cx="1085850" cy="314325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90477" name="Line 13"/>
          <p:cNvSpPr>
            <a:spLocks noChangeShapeType="1"/>
          </p:cNvSpPr>
          <p:nvPr/>
        </p:nvSpPr>
        <p:spPr bwMode="auto">
          <a:xfrm flipH="1">
            <a:off x="3143250" y="1447800"/>
            <a:ext cx="1085850" cy="314325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90478" name="Line 14"/>
          <p:cNvSpPr>
            <a:spLocks noChangeShapeType="1"/>
          </p:cNvSpPr>
          <p:nvPr/>
        </p:nvSpPr>
        <p:spPr bwMode="auto">
          <a:xfrm flipH="1">
            <a:off x="6762750" y="1447800"/>
            <a:ext cx="1085850" cy="314325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90479" name="Line 15"/>
          <p:cNvSpPr>
            <a:spLocks noChangeShapeType="1"/>
          </p:cNvSpPr>
          <p:nvPr/>
        </p:nvSpPr>
        <p:spPr bwMode="auto">
          <a:xfrm flipH="1">
            <a:off x="4895850" y="1447800"/>
            <a:ext cx="1085850" cy="314325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90480" name="Text Box 16"/>
          <p:cNvSpPr txBox="1">
            <a:spLocks noChangeArrowheads="1"/>
          </p:cNvSpPr>
          <p:nvPr/>
        </p:nvSpPr>
        <p:spPr bwMode="auto">
          <a:xfrm rot="-4264024">
            <a:off x="1264444" y="2737644"/>
            <a:ext cx="3965575" cy="579437"/>
          </a:xfrm>
          <a:prstGeom prst="rect">
            <a:avLst/>
          </a:prstGeom>
          <a:noFill/>
          <a:ln w="9525">
            <a:noFill/>
            <a:miter lim="800000"/>
            <a:headEnd/>
            <a:tailEnd/>
          </a:ln>
          <a:effectLst>
            <a:outerShdw dist="35921" dir="2700000" algn="ctr" rotWithShape="0">
              <a:srgbClr val="808080"/>
            </a:outerShdw>
          </a:effectLst>
        </p:spPr>
        <p:txBody>
          <a:bodyPr>
            <a:spAutoFit/>
          </a:bodyPr>
          <a:lstStyle>
            <a:lvl1pPr marL="342900" indent="-342900" eaLnBrk="0" hangingPunct="0">
              <a:defRPr sz="2400">
                <a:solidFill>
                  <a:schemeClr val="tx1"/>
                </a:solidFill>
                <a:latin typeface="Times New Roman" charset="0"/>
                <a:ea typeface="ＭＳ Ｐゴシック" charset="0"/>
              </a:defRPr>
            </a:lvl1pPr>
            <a:lvl2pPr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eaLnBrk="1" hangingPunct="1">
              <a:spcBef>
                <a:spcPct val="50000"/>
              </a:spcBef>
            </a:pPr>
            <a:r>
              <a:rPr lang="en-US" sz="3200" b="1">
                <a:solidFill>
                  <a:srgbClr val="FFFFFF"/>
                </a:solidFill>
              </a:rPr>
              <a:t>Trở về 7-8</a:t>
            </a:r>
          </a:p>
        </p:txBody>
      </p:sp>
      <p:sp>
        <p:nvSpPr>
          <p:cNvPr id="190481" name="Text Box 17"/>
          <p:cNvSpPr txBox="1">
            <a:spLocks noChangeArrowheads="1"/>
          </p:cNvSpPr>
          <p:nvPr/>
        </p:nvSpPr>
        <p:spPr bwMode="auto">
          <a:xfrm rot="-4229803">
            <a:off x="2138362" y="2754313"/>
            <a:ext cx="3921125" cy="641350"/>
          </a:xfrm>
          <a:prstGeom prst="rect">
            <a:avLst/>
          </a:prstGeom>
          <a:noFill/>
          <a:ln w="9525">
            <a:noFill/>
            <a:miter lim="800000"/>
            <a:headEnd/>
            <a:tailEnd/>
          </a:ln>
          <a:effectLst>
            <a:outerShdw dist="35921" dir="2700000" algn="ctr" rotWithShape="0">
              <a:srgbClr val="808080"/>
            </a:outerShdw>
          </a:effectLst>
        </p:spPr>
        <p:txBody>
          <a:bodyPr>
            <a:spAutoFit/>
          </a:bodyPr>
          <a:lstStyle>
            <a:lvl1pPr marL="342900" indent="-342900" eaLnBrk="0" hangingPunct="0">
              <a:defRPr sz="2400">
                <a:solidFill>
                  <a:schemeClr val="tx1"/>
                </a:solidFill>
                <a:latin typeface="Times New Roman" charset="0"/>
                <a:ea typeface="ＭＳ Ｐゴシック" charset="0"/>
              </a:defRPr>
            </a:lvl1pPr>
            <a:lvl2pPr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eaLnBrk="1" hangingPunct="1">
              <a:spcBef>
                <a:spcPct val="50000"/>
              </a:spcBef>
            </a:pPr>
            <a:r>
              <a:rPr lang="en-US" sz="3200" b="1">
                <a:solidFill>
                  <a:srgbClr val="FFFFFF"/>
                </a:solidFill>
              </a:rPr>
              <a:t>Phục hồi 9-10</a:t>
            </a:r>
            <a:r>
              <a:rPr lang="en-US" sz="3600" b="1">
                <a:solidFill>
                  <a:srgbClr val="FFFFFF"/>
                </a:solidFill>
              </a:rPr>
              <a:t> </a:t>
            </a:r>
          </a:p>
        </p:txBody>
      </p:sp>
      <p:sp>
        <p:nvSpPr>
          <p:cNvPr id="190484" name="Text Box 20"/>
          <p:cNvSpPr txBox="1">
            <a:spLocks noChangeArrowheads="1"/>
          </p:cNvSpPr>
          <p:nvPr/>
        </p:nvSpPr>
        <p:spPr bwMode="auto">
          <a:xfrm>
            <a:off x="1981200" y="4648200"/>
            <a:ext cx="2286000" cy="762000"/>
          </a:xfrm>
          <a:prstGeom prst="rect">
            <a:avLst/>
          </a:prstGeom>
          <a:noFill/>
          <a:ln w="9525">
            <a:noFill/>
            <a:miter lim="800000"/>
            <a:headEnd/>
            <a:tailEnd/>
          </a:ln>
          <a:effectLst>
            <a:outerShdw dist="35921" dir="2700000" algn="ctr" rotWithShape="0">
              <a:srgbClr val="808080"/>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200" b="1">
                <a:solidFill>
                  <a:srgbClr val="FFFFFF"/>
                </a:solidFill>
              </a:rPr>
              <a:t>Tái chỉ thị          7-10</a:t>
            </a:r>
          </a:p>
        </p:txBody>
      </p:sp>
      <p:sp>
        <p:nvSpPr>
          <p:cNvPr id="190485" name="Line 21"/>
          <p:cNvSpPr>
            <a:spLocks noChangeShapeType="1"/>
          </p:cNvSpPr>
          <p:nvPr/>
        </p:nvSpPr>
        <p:spPr bwMode="auto">
          <a:xfrm>
            <a:off x="5080000" y="406400"/>
            <a:ext cx="0" cy="101600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90486" name="Text Box 22"/>
          <p:cNvSpPr txBox="1">
            <a:spLocks noChangeArrowheads="1"/>
          </p:cNvSpPr>
          <p:nvPr/>
        </p:nvSpPr>
        <p:spPr bwMode="auto">
          <a:xfrm>
            <a:off x="2514600" y="5426075"/>
            <a:ext cx="1219200" cy="42703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200" b="1">
                <a:solidFill>
                  <a:srgbClr val="FFFFFF"/>
                </a:solidFill>
                <a:latin typeface="Times New Roman" pitchFamily="18" charset="0"/>
                <a:ea typeface="+mn-ea"/>
              </a:rPr>
              <a:t>E-xơ-ra</a:t>
            </a:r>
          </a:p>
        </p:txBody>
      </p:sp>
      <p:sp>
        <p:nvSpPr>
          <p:cNvPr id="190488" name="Line 24"/>
          <p:cNvSpPr>
            <a:spLocks noChangeShapeType="1"/>
          </p:cNvSpPr>
          <p:nvPr/>
        </p:nvSpPr>
        <p:spPr bwMode="auto">
          <a:xfrm>
            <a:off x="5791200" y="4648200"/>
            <a:ext cx="0" cy="131445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90489" name="Line 25"/>
          <p:cNvSpPr>
            <a:spLocks noChangeShapeType="1"/>
          </p:cNvSpPr>
          <p:nvPr/>
        </p:nvSpPr>
        <p:spPr bwMode="auto">
          <a:xfrm flipH="1">
            <a:off x="2257425" y="4648200"/>
            <a:ext cx="0" cy="190500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90490" name="Line 26"/>
          <p:cNvSpPr>
            <a:spLocks noChangeShapeType="1"/>
          </p:cNvSpPr>
          <p:nvPr/>
        </p:nvSpPr>
        <p:spPr bwMode="auto">
          <a:xfrm flipH="1">
            <a:off x="4010025" y="4610100"/>
            <a:ext cx="0" cy="190500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90491" name="Rectangle 27"/>
          <p:cNvSpPr>
            <a:spLocks noChangeArrowheads="1"/>
          </p:cNvSpPr>
          <p:nvPr/>
        </p:nvSpPr>
        <p:spPr bwMode="auto">
          <a:xfrm>
            <a:off x="536575" y="4648200"/>
            <a:ext cx="7029450" cy="771525"/>
          </a:xfrm>
          <a:prstGeom prst="rect">
            <a:avLst/>
          </a:prstGeom>
          <a:noFill/>
          <a:ln w="57150">
            <a:solidFill>
              <a:srgbClr val="FFFFFF"/>
            </a:solidFill>
            <a:miter lim="800000"/>
            <a:headEnd/>
            <a:tailEnd/>
          </a:ln>
          <a:effectLst>
            <a:outerShdw dist="35921" dir="2700000" algn="ctr" rotWithShape="0">
              <a:srgbClr val="808080"/>
            </a:outerShdw>
          </a:effectLst>
        </p:spPr>
        <p:txBody>
          <a:bodyPr wrap="none" anchor="ctr"/>
          <a:lstStyle/>
          <a:p>
            <a:pPr>
              <a:defRPr/>
            </a:pPr>
            <a:endParaRPr lang="en-US">
              <a:latin typeface="Times New Roman" pitchFamily="18" charset="0"/>
              <a:ea typeface="+mn-ea"/>
            </a:endParaRPr>
          </a:p>
        </p:txBody>
      </p:sp>
      <p:sp>
        <p:nvSpPr>
          <p:cNvPr id="190492" name="Rectangle 28"/>
          <p:cNvSpPr>
            <a:spLocks noChangeArrowheads="1"/>
          </p:cNvSpPr>
          <p:nvPr/>
        </p:nvSpPr>
        <p:spPr bwMode="auto">
          <a:xfrm>
            <a:off x="533400" y="5953125"/>
            <a:ext cx="7032625" cy="561975"/>
          </a:xfrm>
          <a:prstGeom prst="rect">
            <a:avLst/>
          </a:prstGeom>
          <a:noFill/>
          <a:ln w="57150">
            <a:solidFill>
              <a:srgbClr val="FFFFFF"/>
            </a:solidFill>
            <a:miter lim="800000"/>
            <a:headEnd/>
            <a:tailEnd/>
          </a:ln>
          <a:effectLst>
            <a:outerShdw dist="35921" dir="2700000" algn="ctr" rotWithShape="0">
              <a:srgbClr val="808080"/>
            </a:outerShdw>
          </a:effectLst>
        </p:spPr>
        <p:txBody>
          <a:bodyPr wrap="none" anchor="ctr"/>
          <a:lstStyle/>
          <a:p>
            <a:pPr>
              <a:defRPr/>
            </a:pPr>
            <a:endParaRPr lang="en-US">
              <a:latin typeface="Times New Roman" pitchFamily="18" charset="0"/>
              <a:ea typeface="+mn-ea"/>
            </a:endParaRPr>
          </a:p>
        </p:txBody>
      </p:sp>
      <p:sp>
        <p:nvSpPr>
          <p:cNvPr id="190493" name="Line 29"/>
          <p:cNvSpPr>
            <a:spLocks noChangeShapeType="1"/>
          </p:cNvSpPr>
          <p:nvPr/>
        </p:nvSpPr>
        <p:spPr bwMode="auto">
          <a:xfrm flipH="1">
            <a:off x="6743700" y="5448300"/>
            <a:ext cx="0" cy="1104900"/>
          </a:xfrm>
          <a:prstGeom prst="line">
            <a:avLst/>
          </a:prstGeom>
          <a:noFill/>
          <a:ln w="57150">
            <a:solidFill>
              <a:srgbClr val="FFFFFF"/>
            </a:solidFill>
            <a:round/>
            <a:headEnd/>
            <a:tailEnd/>
          </a:ln>
          <a:effectLst>
            <a:outerShdw dist="35921" dir="2700000" algn="ctr" rotWithShape="0">
              <a:srgbClr val="808080"/>
            </a:outerShdw>
          </a:effectLst>
        </p:spPr>
        <p:txBody>
          <a:bodyPr/>
          <a:lstStyle/>
          <a:p>
            <a:pPr>
              <a:defRPr/>
            </a:pPr>
            <a:endParaRPr lang="en-US">
              <a:latin typeface="Times New Roman" pitchFamily="18" charset="0"/>
              <a:ea typeface="+mn-ea"/>
            </a:endParaRPr>
          </a:p>
        </p:txBody>
      </p:sp>
      <p:sp>
        <p:nvSpPr>
          <p:cNvPr id="190494" name="Text Box 30"/>
          <p:cNvSpPr txBox="1">
            <a:spLocks noChangeArrowheads="1"/>
          </p:cNvSpPr>
          <p:nvPr/>
        </p:nvSpPr>
        <p:spPr bwMode="auto">
          <a:xfrm>
            <a:off x="2286000" y="5943600"/>
            <a:ext cx="1676400" cy="519113"/>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457</a:t>
            </a:r>
          </a:p>
        </p:txBody>
      </p:sp>
      <p:pic>
        <p:nvPicPr>
          <p:cNvPr id="4713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90497" name="Text Box 33"/>
          <p:cNvSpPr txBox="1">
            <a:spLocks noChangeArrowheads="1"/>
          </p:cNvSpPr>
          <p:nvPr/>
        </p:nvSpPr>
        <p:spPr bwMode="auto">
          <a:xfrm>
            <a:off x="457200" y="4648200"/>
            <a:ext cx="1905000" cy="762000"/>
          </a:xfrm>
          <a:prstGeom prst="rect">
            <a:avLst/>
          </a:prstGeom>
          <a:noFill/>
          <a:ln w="9525">
            <a:noFill/>
            <a:miter lim="800000"/>
            <a:headEnd/>
            <a:tailEnd/>
          </a:ln>
          <a:effectLst>
            <a:outerShdw dist="35921" dir="2700000" algn="ctr" rotWithShape="0">
              <a:srgbClr val="808080"/>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200" b="1">
                <a:solidFill>
                  <a:srgbClr val="FFFFFF"/>
                </a:solidFill>
              </a:rPr>
              <a:t>Tái xây dựng      1-6</a:t>
            </a:r>
          </a:p>
        </p:txBody>
      </p:sp>
      <p:sp>
        <p:nvSpPr>
          <p:cNvPr id="190498" name="Text Box 34"/>
          <p:cNvSpPr txBox="1">
            <a:spLocks noChangeArrowheads="1"/>
          </p:cNvSpPr>
          <p:nvPr/>
        </p:nvSpPr>
        <p:spPr bwMode="auto">
          <a:xfrm>
            <a:off x="1752600" y="593725"/>
            <a:ext cx="3200400" cy="701675"/>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4000" b="1">
                <a:solidFill>
                  <a:srgbClr val="FFFFFF"/>
                </a:solidFill>
                <a:latin typeface="Times New Roman" pitchFamily="18" charset="0"/>
                <a:ea typeface="+mn-ea"/>
              </a:rPr>
              <a:t>E-XƠ-RA</a:t>
            </a:r>
          </a:p>
        </p:txBody>
      </p:sp>
      <p:sp>
        <p:nvSpPr>
          <p:cNvPr id="190499" name="Text Box 35"/>
          <p:cNvSpPr txBox="1">
            <a:spLocks noChangeArrowheads="1"/>
          </p:cNvSpPr>
          <p:nvPr/>
        </p:nvSpPr>
        <p:spPr bwMode="auto">
          <a:xfrm rot="-4225144">
            <a:off x="-548481" y="2737644"/>
            <a:ext cx="3965575" cy="579437"/>
          </a:xfrm>
          <a:prstGeom prst="rect">
            <a:avLst/>
          </a:prstGeom>
          <a:noFill/>
          <a:ln w="9525">
            <a:noFill/>
            <a:miter lim="800000"/>
            <a:headEnd/>
            <a:tailEnd/>
          </a:ln>
          <a:effectLst>
            <a:outerShdw dist="35921" dir="2700000" algn="ctr" rotWithShape="0">
              <a:srgbClr val="808080"/>
            </a:outerShdw>
          </a:effectLst>
        </p:spPr>
        <p:txBody>
          <a:bodyPr>
            <a:spAutoFit/>
          </a:bodyPr>
          <a:lstStyle>
            <a:lvl1pPr marL="342900" indent="-342900" eaLnBrk="0" hangingPunct="0">
              <a:defRPr sz="2400">
                <a:solidFill>
                  <a:schemeClr val="tx1"/>
                </a:solidFill>
                <a:latin typeface="Times New Roman" charset="0"/>
                <a:ea typeface="ＭＳ Ｐゴシック" charset="0"/>
              </a:defRPr>
            </a:lvl1pPr>
            <a:lvl2pPr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eaLnBrk="1" hangingPunct="1">
              <a:spcBef>
                <a:spcPct val="50000"/>
              </a:spcBef>
            </a:pPr>
            <a:r>
              <a:rPr lang="en-US" sz="3200" b="1">
                <a:solidFill>
                  <a:srgbClr val="FFFFFF"/>
                </a:solidFill>
              </a:rPr>
              <a:t>Trở về 1-2</a:t>
            </a:r>
          </a:p>
        </p:txBody>
      </p:sp>
      <p:sp>
        <p:nvSpPr>
          <p:cNvPr id="190500" name="Text Box 36"/>
          <p:cNvSpPr txBox="1">
            <a:spLocks noChangeArrowheads="1"/>
          </p:cNvSpPr>
          <p:nvPr/>
        </p:nvSpPr>
        <p:spPr bwMode="auto">
          <a:xfrm rot="-4276547">
            <a:off x="351631" y="2732882"/>
            <a:ext cx="3965575" cy="579438"/>
          </a:xfrm>
          <a:prstGeom prst="rect">
            <a:avLst/>
          </a:prstGeom>
          <a:noFill/>
          <a:ln w="9525">
            <a:noFill/>
            <a:miter lim="800000"/>
            <a:headEnd/>
            <a:tailEnd/>
          </a:ln>
          <a:effectLst>
            <a:outerShdw dist="35921" dir="2700000" algn="ctr" rotWithShape="0">
              <a:srgbClr val="808080"/>
            </a:outerShdw>
          </a:effectLst>
        </p:spPr>
        <p:txBody>
          <a:bodyPr>
            <a:spAutoFit/>
          </a:bodyPr>
          <a:lstStyle>
            <a:lvl1pPr marL="342900" indent="-342900" eaLnBrk="0" hangingPunct="0">
              <a:defRPr sz="2400">
                <a:solidFill>
                  <a:schemeClr val="tx1"/>
                </a:solidFill>
                <a:latin typeface="Times New Roman" charset="0"/>
                <a:ea typeface="ＭＳ Ｐゴシック" charset="0"/>
              </a:defRPr>
            </a:lvl1pPr>
            <a:lvl2pPr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eaLnBrk="1" hangingPunct="1">
              <a:spcBef>
                <a:spcPct val="50000"/>
              </a:spcBef>
            </a:pPr>
            <a:r>
              <a:rPr lang="en-US" sz="3200" b="1">
                <a:solidFill>
                  <a:srgbClr val="FFFFFF"/>
                </a:solidFill>
              </a:rPr>
              <a:t>Phục hồi 3-6</a:t>
            </a:r>
          </a:p>
        </p:txBody>
      </p:sp>
      <p:sp>
        <p:nvSpPr>
          <p:cNvPr id="190501" name="Text Box 37"/>
          <p:cNvSpPr txBox="1">
            <a:spLocks noChangeArrowheads="1"/>
          </p:cNvSpPr>
          <p:nvPr/>
        </p:nvSpPr>
        <p:spPr bwMode="auto">
          <a:xfrm>
            <a:off x="457200" y="5426075"/>
            <a:ext cx="1905000" cy="42703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200" b="1">
                <a:solidFill>
                  <a:srgbClr val="FFFFFF"/>
                </a:solidFill>
                <a:latin typeface="Times New Roman" pitchFamily="18" charset="0"/>
                <a:ea typeface="+mn-ea"/>
              </a:rPr>
              <a:t>Xê-ru-ba-bên</a:t>
            </a:r>
          </a:p>
        </p:txBody>
      </p:sp>
      <p:sp>
        <p:nvSpPr>
          <p:cNvPr id="190502" name="Text Box 38"/>
          <p:cNvSpPr txBox="1">
            <a:spLocks noChangeArrowheads="1"/>
          </p:cNvSpPr>
          <p:nvPr/>
        </p:nvSpPr>
        <p:spPr bwMode="auto">
          <a:xfrm>
            <a:off x="533400" y="5943600"/>
            <a:ext cx="1676400" cy="519113"/>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b="1">
                <a:solidFill>
                  <a:srgbClr val="FFFFFF"/>
                </a:solidFill>
                <a:latin typeface="Times New Roman" pitchFamily="18" charset="0"/>
                <a:ea typeface="+mn-ea"/>
              </a:rPr>
              <a:t>537</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90494"/>
                                        </p:tgtEl>
                                        <p:attrNameLst>
                                          <p:attrName>style.visibility</p:attrName>
                                        </p:attrNameLst>
                                      </p:cBhvr>
                                      <p:to>
                                        <p:strVal val="visible"/>
                                      </p:to>
                                    </p:set>
                                    <p:animEffect transition="in" filter="dissolve">
                                      <p:cBhvr>
                                        <p:cTn id="7" dur="500"/>
                                        <p:tgtEl>
                                          <p:spTgt spid="190494"/>
                                        </p:tgtEl>
                                      </p:cBhvr>
                                    </p:animEffect>
                                  </p:childTnLst>
                                </p:cTn>
                              </p:par>
                            </p:childTnLst>
                          </p:cTn>
                        </p:par>
                        <p:par>
                          <p:cTn id="8" fill="hold" nodeType="afterGroup">
                            <p:stCondLst>
                              <p:cond delay="1500"/>
                            </p:stCondLst>
                            <p:childTnLst>
                              <p:par>
                                <p:cTn id="9" presetID="9" presetClass="entr" presetSubtype="0" fill="hold" grpId="0" nodeType="afterEffect">
                                  <p:stCondLst>
                                    <p:cond delay="3000"/>
                                  </p:stCondLst>
                                  <p:childTnLst>
                                    <p:set>
                                      <p:cBhvr>
                                        <p:cTn id="10" dur="1" fill="hold">
                                          <p:stCondLst>
                                            <p:cond delay="0"/>
                                          </p:stCondLst>
                                        </p:cTn>
                                        <p:tgtEl>
                                          <p:spTgt spid="190486"/>
                                        </p:tgtEl>
                                        <p:attrNameLst>
                                          <p:attrName>style.visibility</p:attrName>
                                        </p:attrNameLst>
                                      </p:cBhvr>
                                      <p:to>
                                        <p:strVal val="visible"/>
                                      </p:to>
                                    </p:set>
                                    <p:animEffect transition="in" filter="dissolve">
                                      <p:cBhvr>
                                        <p:cTn id="11" dur="500"/>
                                        <p:tgtEl>
                                          <p:spTgt spid="190486"/>
                                        </p:tgtEl>
                                      </p:cBhvr>
                                    </p:animEffect>
                                  </p:childTnLst>
                                </p:cTn>
                              </p:par>
                            </p:childTnLst>
                          </p:cTn>
                        </p:par>
                        <p:par>
                          <p:cTn id="12" fill="hold" nodeType="afterGroup">
                            <p:stCondLst>
                              <p:cond delay="5000"/>
                            </p:stCondLst>
                            <p:childTnLst>
                              <p:par>
                                <p:cTn id="13" presetID="9" presetClass="entr" presetSubtype="0" fill="hold" grpId="0" nodeType="afterEffect">
                                  <p:stCondLst>
                                    <p:cond delay="3000"/>
                                  </p:stCondLst>
                                  <p:childTnLst>
                                    <p:set>
                                      <p:cBhvr>
                                        <p:cTn id="14" dur="1" fill="hold">
                                          <p:stCondLst>
                                            <p:cond delay="0"/>
                                          </p:stCondLst>
                                        </p:cTn>
                                        <p:tgtEl>
                                          <p:spTgt spid="190484"/>
                                        </p:tgtEl>
                                        <p:attrNameLst>
                                          <p:attrName>style.visibility</p:attrName>
                                        </p:attrNameLst>
                                      </p:cBhvr>
                                      <p:to>
                                        <p:strVal val="visible"/>
                                      </p:to>
                                    </p:set>
                                    <p:animEffect transition="in" filter="dissolve">
                                      <p:cBhvr>
                                        <p:cTn id="15" dur="500"/>
                                        <p:tgtEl>
                                          <p:spTgt spid="190484"/>
                                        </p:tgtEl>
                                      </p:cBhvr>
                                    </p:animEffect>
                                  </p:childTnLst>
                                </p:cTn>
                              </p:par>
                            </p:childTnLst>
                          </p:cTn>
                        </p:par>
                        <p:par>
                          <p:cTn id="16" fill="hold" nodeType="afterGroup">
                            <p:stCondLst>
                              <p:cond delay="8500"/>
                            </p:stCondLst>
                            <p:childTnLst>
                              <p:par>
                                <p:cTn id="17" presetID="9" presetClass="entr" presetSubtype="0" fill="hold" grpId="0" nodeType="afterEffect">
                                  <p:stCondLst>
                                    <p:cond delay="3000"/>
                                  </p:stCondLst>
                                  <p:childTnLst>
                                    <p:set>
                                      <p:cBhvr>
                                        <p:cTn id="18" dur="1" fill="hold">
                                          <p:stCondLst>
                                            <p:cond delay="0"/>
                                          </p:stCondLst>
                                        </p:cTn>
                                        <p:tgtEl>
                                          <p:spTgt spid="190480"/>
                                        </p:tgtEl>
                                        <p:attrNameLst>
                                          <p:attrName>style.visibility</p:attrName>
                                        </p:attrNameLst>
                                      </p:cBhvr>
                                      <p:to>
                                        <p:strVal val="visible"/>
                                      </p:to>
                                    </p:set>
                                    <p:animEffect transition="in" filter="dissolve">
                                      <p:cBhvr>
                                        <p:cTn id="19" dur="500"/>
                                        <p:tgtEl>
                                          <p:spTgt spid="190480"/>
                                        </p:tgtEl>
                                      </p:cBhvr>
                                    </p:animEffect>
                                  </p:childTnLst>
                                </p:cTn>
                              </p:par>
                            </p:childTnLst>
                          </p:cTn>
                        </p:par>
                        <p:par>
                          <p:cTn id="20" fill="hold" nodeType="afterGroup">
                            <p:stCondLst>
                              <p:cond delay="12000"/>
                            </p:stCondLst>
                            <p:childTnLst>
                              <p:par>
                                <p:cTn id="21" presetID="9" presetClass="entr" presetSubtype="0" fill="hold" grpId="0" nodeType="afterEffect">
                                  <p:stCondLst>
                                    <p:cond delay="2000"/>
                                  </p:stCondLst>
                                  <p:childTnLst>
                                    <p:set>
                                      <p:cBhvr>
                                        <p:cTn id="22" dur="1" fill="hold">
                                          <p:stCondLst>
                                            <p:cond delay="0"/>
                                          </p:stCondLst>
                                        </p:cTn>
                                        <p:tgtEl>
                                          <p:spTgt spid="190481"/>
                                        </p:tgtEl>
                                        <p:attrNameLst>
                                          <p:attrName>style.visibility</p:attrName>
                                        </p:attrNameLst>
                                      </p:cBhvr>
                                      <p:to>
                                        <p:strVal val="visible"/>
                                      </p:to>
                                    </p:set>
                                    <p:animEffect transition="in" filter="dissolve">
                                      <p:cBhvr>
                                        <p:cTn id="23" dur="500"/>
                                        <p:tgtEl>
                                          <p:spTgt spid="190481"/>
                                        </p:tgtEl>
                                      </p:cBhvr>
                                    </p:animEffect>
                                  </p:childTnLst>
                                </p:cTn>
                              </p:par>
                            </p:childTnLst>
                          </p:cTn>
                        </p:par>
                        <p:par>
                          <p:cTn id="24" fill="hold" nodeType="afterGroup">
                            <p:stCondLst>
                              <p:cond delay="14500"/>
                            </p:stCondLst>
                            <p:childTnLst>
                              <p:par>
                                <p:cTn id="25" presetID="9" presetClass="entr" presetSubtype="0" fill="hold" grpId="0" nodeType="afterEffect">
                                  <p:stCondLst>
                                    <p:cond delay="1000"/>
                                  </p:stCondLst>
                                  <p:childTnLst>
                                    <p:set>
                                      <p:cBhvr>
                                        <p:cTn id="26" dur="1" fill="hold">
                                          <p:stCondLst>
                                            <p:cond delay="0"/>
                                          </p:stCondLst>
                                        </p:cTn>
                                        <p:tgtEl>
                                          <p:spTgt spid="190502"/>
                                        </p:tgtEl>
                                        <p:attrNameLst>
                                          <p:attrName>style.visibility</p:attrName>
                                        </p:attrNameLst>
                                      </p:cBhvr>
                                      <p:to>
                                        <p:strVal val="visible"/>
                                      </p:to>
                                    </p:set>
                                    <p:animEffect transition="in" filter="dissolve">
                                      <p:cBhvr>
                                        <p:cTn id="27" dur="500"/>
                                        <p:tgtEl>
                                          <p:spTgt spid="190502"/>
                                        </p:tgtEl>
                                      </p:cBhvr>
                                    </p:animEffect>
                                  </p:childTnLst>
                                </p:cTn>
                              </p:par>
                            </p:childTnLst>
                          </p:cTn>
                        </p:par>
                        <p:par>
                          <p:cTn id="28" fill="hold" nodeType="afterGroup">
                            <p:stCondLst>
                              <p:cond delay="16000"/>
                            </p:stCondLst>
                            <p:childTnLst>
                              <p:par>
                                <p:cTn id="29" presetID="9" presetClass="entr" presetSubtype="0" fill="hold" grpId="0" nodeType="afterEffect">
                                  <p:stCondLst>
                                    <p:cond delay="3000"/>
                                  </p:stCondLst>
                                  <p:childTnLst>
                                    <p:set>
                                      <p:cBhvr>
                                        <p:cTn id="30" dur="1" fill="hold">
                                          <p:stCondLst>
                                            <p:cond delay="0"/>
                                          </p:stCondLst>
                                        </p:cTn>
                                        <p:tgtEl>
                                          <p:spTgt spid="190501"/>
                                        </p:tgtEl>
                                        <p:attrNameLst>
                                          <p:attrName>style.visibility</p:attrName>
                                        </p:attrNameLst>
                                      </p:cBhvr>
                                      <p:to>
                                        <p:strVal val="visible"/>
                                      </p:to>
                                    </p:set>
                                    <p:animEffect transition="in" filter="dissolve">
                                      <p:cBhvr>
                                        <p:cTn id="31" dur="500"/>
                                        <p:tgtEl>
                                          <p:spTgt spid="190501"/>
                                        </p:tgtEl>
                                      </p:cBhvr>
                                    </p:animEffect>
                                  </p:childTnLst>
                                </p:cTn>
                              </p:par>
                            </p:childTnLst>
                          </p:cTn>
                        </p:par>
                        <p:par>
                          <p:cTn id="32" fill="hold" nodeType="afterGroup">
                            <p:stCondLst>
                              <p:cond delay="19500"/>
                            </p:stCondLst>
                            <p:childTnLst>
                              <p:par>
                                <p:cTn id="33" presetID="9" presetClass="entr" presetSubtype="0" fill="hold" grpId="0" nodeType="afterEffect">
                                  <p:stCondLst>
                                    <p:cond delay="3000"/>
                                  </p:stCondLst>
                                  <p:childTnLst>
                                    <p:set>
                                      <p:cBhvr>
                                        <p:cTn id="34" dur="1" fill="hold">
                                          <p:stCondLst>
                                            <p:cond delay="0"/>
                                          </p:stCondLst>
                                        </p:cTn>
                                        <p:tgtEl>
                                          <p:spTgt spid="190497"/>
                                        </p:tgtEl>
                                        <p:attrNameLst>
                                          <p:attrName>style.visibility</p:attrName>
                                        </p:attrNameLst>
                                      </p:cBhvr>
                                      <p:to>
                                        <p:strVal val="visible"/>
                                      </p:to>
                                    </p:set>
                                    <p:animEffect transition="in" filter="dissolve">
                                      <p:cBhvr>
                                        <p:cTn id="35" dur="500"/>
                                        <p:tgtEl>
                                          <p:spTgt spid="190497"/>
                                        </p:tgtEl>
                                      </p:cBhvr>
                                    </p:animEffect>
                                  </p:childTnLst>
                                </p:cTn>
                              </p:par>
                            </p:childTnLst>
                          </p:cTn>
                        </p:par>
                        <p:par>
                          <p:cTn id="36" fill="hold" nodeType="afterGroup">
                            <p:stCondLst>
                              <p:cond delay="23000"/>
                            </p:stCondLst>
                            <p:childTnLst>
                              <p:par>
                                <p:cTn id="37" presetID="9" presetClass="entr" presetSubtype="0" fill="hold" grpId="0" nodeType="afterEffect">
                                  <p:stCondLst>
                                    <p:cond delay="3000"/>
                                  </p:stCondLst>
                                  <p:childTnLst>
                                    <p:set>
                                      <p:cBhvr>
                                        <p:cTn id="38" dur="1" fill="hold">
                                          <p:stCondLst>
                                            <p:cond delay="0"/>
                                          </p:stCondLst>
                                        </p:cTn>
                                        <p:tgtEl>
                                          <p:spTgt spid="190499"/>
                                        </p:tgtEl>
                                        <p:attrNameLst>
                                          <p:attrName>style.visibility</p:attrName>
                                        </p:attrNameLst>
                                      </p:cBhvr>
                                      <p:to>
                                        <p:strVal val="visible"/>
                                      </p:to>
                                    </p:set>
                                    <p:animEffect transition="in" filter="dissolve">
                                      <p:cBhvr>
                                        <p:cTn id="39" dur="500"/>
                                        <p:tgtEl>
                                          <p:spTgt spid="190499"/>
                                        </p:tgtEl>
                                      </p:cBhvr>
                                    </p:animEffect>
                                  </p:childTnLst>
                                </p:cTn>
                              </p:par>
                            </p:childTnLst>
                          </p:cTn>
                        </p:par>
                        <p:par>
                          <p:cTn id="40" fill="hold" nodeType="afterGroup">
                            <p:stCondLst>
                              <p:cond delay="26500"/>
                            </p:stCondLst>
                            <p:childTnLst>
                              <p:par>
                                <p:cTn id="41" presetID="9" presetClass="entr" presetSubtype="0" fill="hold" grpId="0" nodeType="afterEffect">
                                  <p:stCondLst>
                                    <p:cond delay="2000"/>
                                  </p:stCondLst>
                                  <p:childTnLst>
                                    <p:set>
                                      <p:cBhvr>
                                        <p:cTn id="42" dur="1" fill="hold">
                                          <p:stCondLst>
                                            <p:cond delay="0"/>
                                          </p:stCondLst>
                                        </p:cTn>
                                        <p:tgtEl>
                                          <p:spTgt spid="190500"/>
                                        </p:tgtEl>
                                        <p:attrNameLst>
                                          <p:attrName>style.visibility</p:attrName>
                                        </p:attrNameLst>
                                      </p:cBhvr>
                                      <p:to>
                                        <p:strVal val="visible"/>
                                      </p:to>
                                    </p:set>
                                    <p:animEffect transition="in" filter="dissolve">
                                      <p:cBhvr>
                                        <p:cTn id="43" dur="500"/>
                                        <p:tgtEl>
                                          <p:spTgt spid="190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80" grpId="0" autoUpdateAnimBg="0"/>
      <p:bldP spid="190481" grpId="0" autoUpdateAnimBg="0"/>
      <p:bldP spid="190484" grpId="0" autoUpdateAnimBg="0"/>
      <p:bldP spid="190486" grpId="0" autoUpdateAnimBg="0"/>
      <p:bldP spid="190494" grpId="0" autoUpdateAnimBg="0"/>
      <p:bldP spid="190497" grpId="0" autoUpdateAnimBg="0"/>
      <p:bldP spid="190499" grpId="0" autoUpdateAnimBg="0"/>
      <p:bldP spid="190500" grpId="0" autoUpdateAnimBg="0"/>
      <p:bldP spid="190501" grpId="0" autoUpdateAnimBg="0"/>
      <p:bldP spid="19050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990600"/>
          </a:xfrm>
          <a:solidFill>
            <a:srgbClr val="FFFFFF"/>
          </a:solidFill>
          <a:ln>
            <a:solidFill>
              <a:srgbClr val="000000"/>
            </a:solidFill>
          </a:ln>
        </p:spPr>
        <p:txBody>
          <a:bodyPr anchor="ctr" anchorCtr="1"/>
          <a:lstStyle/>
          <a:p>
            <a:pPr algn="ctr" eaLnBrk="1" hangingPunct="1"/>
            <a:r>
              <a:rPr lang="en-US" altLang="zh-CN" sz="3200" b="1">
                <a:solidFill>
                  <a:schemeClr val="bg1"/>
                </a:solidFill>
                <a:latin typeface="Times New Roman" charset="0"/>
                <a:ea typeface="SimSun" charset="0"/>
                <a:cs typeface="Times New Roman" charset="0"/>
              </a:rPr>
              <a:t>Đức Chúa Trời có chấp thuận việc ly dị dưới sự lãnh đạo E-xơ-ra không</a:t>
            </a:r>
            <a:r>
              <a:rPr lang="en-US" altLang="zh-CN" sz="3200" b="1">
                <a:solidFill>
                  <a:schemeClr val="bg1"/>
                </a:solidFill>
                <a:latin typeface="Arial Black" charset="0"/>
                <a:ea typeface="SimSun" charset="0"/>
                <a:cs typeface="Times New Roman" charset="0"/>
              </a:rPr>
              <a:t>?</a:t>
            </a:r>
            <a:endParaRPr lang="en-US" sz="3200" b="1">
              <a:solidFill>
                <a:schemeClr val="bg1"/>
              </a:solidFill>
              <a:latin typeface="Arial Black" charset="0"/>
              <a:ea typeface="SimSun" charset="0"/>
              <a:cs typeface="Times New Roman" charset="0"/>
            </a:endParaRPr>
          </a:p>
        </p:txBody>
      </p:sp>
      <p:sp>
        <p:nvSpPr>
          <p:cNvPr id="48131" name="Text Box 4"/>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chemeClr val="bg1"/>
                </a:solidFill>
              </a:rPr>
              <a:t>294</a:t>
            </a:r>
          </a:p>
        </p:txBody>
      </p:sp>
      <p:sp>
        <p:nvSpPr>
          <p:cNvPr id="31750" name="Rectangle 6"/>
          <p:cNvSpPr>
            <a:spLocks noChangeArrowheads="1"/>
          </p:cNvSpPr>
          <p:nvPr/>
        </p:nvSpPr>
        <p:spPr bwMode="auto">
          <a:xfrm>
            <a:off x="381000" y="2133600"/>
            <a:ext cx="8458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90000"/>
              </a:lnSpc>
              <a:spcBef>
                <a:spcPct val="20000"/>
              </a:spcBef>
              <a:buClr>
                <a:srgbClr val="000000"/>
              </a:buClr>
              <a:buFont typeface="Monotype Sorts" charset="0"/>
              <a:buChar char="n"/>
            </a:pPr>
            <a:r>
              <a:rPr lang="en-US" altLang="zh-CN" b="1">
                <a:solidFill>
                  <a:schemeClr val="bg2"/>
                </a:solidFill>
                <a:ea typeface="SimSun" charset="0"/>
                <a:cs typeface="Times New Roman" charset="0"/>
              </a:rPr>
              <a:t>Bản văn không nói cụ thể rằng Đức Chúa Trời chấp thuận sự ly dị.  Một giải pháp khả dĩ dành cho 113 người này là rời bỏ cộng đồng cùng với gia đình họ.  Tuy nhiên, để lập luận, những lý do khác sau đây được đưa ra… </a:t>
            </a:r>
          </a:p>
          <a:p>
            <a:pPr marL="457200" indent="-457200">
              <a:lnSpc>
                <a:spcPct val="90000"/>
              </a:lnSpc>
              <a:spcBef>
                <a:spcPct val="20000"/>
              </a:spcBef>
              <a:buClr>
                <a:srgbClr val="000000"/>
              </a:buClr>
              <a:buFont typeface="Monotype Sorts" charset="0"/>
              <a:buChar char="n"/>
            </a:pPr>
            <a:r>
              <a:rPr lang="en-US" altLang="zh-CN" b="1">
                <a:solidFill>
                  <a:schemeClr val="bg2"/>
                </a:solidFill>
                <a:ea typeface="SimSun" charset="0"/>
                <a:cs typeface="Times New Roman" charset="0"/>
              </a:rPr>
              <a:t>Ký thuật này nhằm minh họa rằng giữ sự thuần khiết của dân tộc giao ước của Đức Chúa Trời quan trọng hơn nhiều so với giữ tính nguyên vẹn của một vài gia đình riêng.  </a:t>
            </a:r>
          </a:p>
          <a:p>
            <a:pPr marL="457200" indent="-457200">
              <a:lnSpc>
                <a:spcPct val="90000"/>
              </a:lnSpc>
              <a:spcBef>
                <a:spcPct val="20000"/>
              </a:spcBef>
              <a:buClr>
                <a:srgbClr val="000000"/>
              </a:buClr>
              <a:buFont typeface="Monotype Sorts" charset="0"/>
              <a:buChar char="n"/>
            </a:pPr>
            <a:r>
              <a:rPr lang="en-US" altLang="zh-CN" b="1">
                <a:solidFill>
                  <a:schemeClr val="bg2"/>
                </a:solidFill>
                <a:ea typeface="SimSun" charset="0"/>
                <a:cs typeface="Times New Roman" charset="0"/>
              </a:rPr>
              <a:t>Mặc dù 113 người này dường như chỉ là một số nhỏ, nhưng vì việc này bao gồm luôn cả những người lãnh đạo dân chúng, nên việc ngoại hôn này chắc chắn sẽ đi xa hơn tới tất cả những người dân thường như đã xảy ra giữa vòng cộng đồng Do Thái tại Ai Cập &amp; vương quốc Israel miền bắc.</a:t>
            </a:r>
            <a:endParaRPr lang="en-US" b="1">
              <a:solidFill>
                <a:schemeClr val="bg2"/>
              </a:solidFill>
              <a:ea typeface="SimSun" charset="0"/>
              <a:cs typeface="Times New Roman" charset="0"/>
            </a:endParaRPr>
          </a:p>
        </p:txBody>
      </p:sp>
      <p:sp>
        <p:nvSpPr>
          <p:cNvPr id="48133" name="Rectangle 8"/>
          <p:cNvSpPr>
            <a:spLocks noChangeArrowheads="1"/>
          </p:cNvSpPr>
          <p:nvPr/>
        </p:nvSpPr>
        <p:spPr bwMode="auto">
          <a:xfrm>
            <a:off x="228600" y="914400"/>
            <a:ext cx="8610600" cy="1066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buClr>
                <a:schemeClr val="accent1"/>
              </a:buClr>
              <a:buSzPct val="80000"/>
              <a:buFont typeface="Wingdings" charset="0"/>
              <a:buNone/>
            </a:pPr>
            <a:r>
              <a:rPr lang="en-US" altLang="zh-CN" b="1" i="1">
                <a:solidFill>
                  <a:srgbClr val="FFFFFF"/>
                </a:solidFill>
                <a:ea typeface="SimSun" charset="0"/>
                <a:cs typeface="Times New Roman" charset="0"/>
              </a:rPr>
              <a:t>Vấn đề: Làm thế nào Đức Chúa Trời chấp thuận việc ly dị ở đây khi mà trong những chỗ khác Ngài không chấp thuận và ngày cả nói rằng, “Ta ghét sự ly dị” (Mal. 2:16; tk. Mat. 19:8)?</a:t>
            </a:r>
            <a:endParaRPr lang="en-US" b="1">
              <a:solidFill>
                <a:srgbClr val="FFFFFF"/>
              </a:solidFill>
              <a:ea typeface="SimSu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50">
                                            <p:txEl>
                                              <p:pRg st="0" end="0"/>
                                            </p:txEl>
                                          </p:spTgt>
                                        </p:tgtEl>
                                        <p:attrNameLst>
                                          <p:attrName>style.visibility</p:attrName>
                                        </p:attrNameLst>
                                      </p:cBhvr>
                                      <p:to>
                                        <p:strVal val="visible"/>
                                      </p:to>
                                    </p:set>
                                    <p:anim calcmode="lin" valueType="num">
                                      <p:cBhvr additive="base">
                                        <p:cTn id="7" dur="500" fill="hold"/>
                                        <p:tgtEl>
                                          <p:spTgt spid="317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50">
                                            <p:txEl>
                                              <p:pRg st="1" end="1"/>
                                            </p:txEl>
                                          </p:spTgt>
                                        </p:tgtEl>
                                        <p:attrNameLst>
                                          <p:attrName>style.visibility</p:attrName>
                                        </p:attrNameLst>
                                      </p:cBhvr>
                                      <p:to>
                                        <p:strVal val="visible"/>
                                      </p:to>
                                    </p:set>
                                    <p:anim calcmode="lin" valueType="num">
                                      <p:cBhvr additive="base">
                                        <p:cTn id="13" dur="500" fill="hold"/>
                                        <p:tgtEl>
                                          <p:spTgt spid="3175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50">
                                            <p:txEl>
                                              <p:pRg st="2" end="2"/>
                                            </p:txEl>
                                          </p:spTgt>
                                        </p:tgtEl>
                                        <p:attrNameLst>
                                          <p:attrName>style.visibility</p:attrName>
                                        </p:attrNameLst>
                                      </p:cBhvr>
                                      <p:to>
                                        <p:strVal val="visible"/>
                                      </p:to>
                                    </p:set>
                                    <p:anim calcmode="lin" valueType="num">
                                      <p:cBhvr additive="base">
                                        <p:cTn id="19" dur="500" fill="hold"/>
                                        <p:tgtEl>
                                          <p:spTgt spid="3175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5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lgn="ctr" eaLnBrk="1" hangingPunct="1"/>
            <a:r>
              <a:rPr lang="en-US" b="1">
                <a:latin typeface="Times New Roman" charset="0"/>
              </a:rPr>
              <a:t>Câu Tóm tắt</a:t>
            </a:r>
          </a:p>
        </p:txBody>
      </p:sp>
      <p:sp>
        <p:nvSpPr>
          <p:cNvPr id="49155" name="Text Box 4"/>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289</a:t>
            </a:r>
          </a:p>
        </p:txBody>
      </p:sp>
      <p:sp>
        <p:nvSpPr>
          <p:cNvPr id="49156" name="Rectangle 5"/>
          <p:cNvSpPr>
            <a:spLocks noChangeArrowheads="1"/>
          </p:cNvSpPr>
          <p:nvPr/>
        </p:nvSpPr>
        <p:spPr bwMode="auto">
          <a:xfrm>
            <a:off x="533400" y="1828800"/>
            <a:ext cx="7848600" cy="4343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accent1"/>
              </a:buClr>
              <a:buSzPct val="80000"/>
              <a:buFont typeface="Wingdings" charset="0"/>
              <a:buNone/>
            </a:pPr>
            <a:r>
              <a:rPr lang="en-US" altLang="zh-CN" sz="3200" b="1" i="1" dirty="0" err="1">
                <a:solidFill>
                  <a:schemeClr val="tx2"/>
                </a:solidFill>
                <a:ea typeface="SimSun" charset="0"/>
                <a:cs typeface="Times New Roman" charset="0"/>
              </a:rPr>
              <a:t>Sự</a:t>
            </a:r>
            <a:r>
              <a:rPr lang="en-US" altLang="zh-CN" sz="3200" b="1" i="1" dirty="0">
                <a:solidFill>
                  <a:schemeClr val="tx2"/>
                </a:solidFill>
                <a:ea typeface="SimSun" charset="0"/>
                <a:cs typeface="Times New Roman" charset="0"/>
              </a:rPr>
              <a:t> </a:t>
            </a:r>
            <a:r>
              <a:rPr lang="en-US" altLang="zh-CN" sz="3200" b="1" i="1" dirty="0" err="1">
                <a:solidFill>
                  <a:schemeClr val="tx2"/>
                </a:solidFill>
                <a:ea typeface="SimSun" charset="0"/>
                <a:cs typeface="Times New Roman" charset="0"/>
              </a:rPr>
              <a:t>phục</a:t>
            </a:r>
            <a:r>
              <a:rPr lang="en-US" altLang="zh-CN" sz="3200" b="1" i="1" dirty="0">
                <a:solidFill>
                  <a:schemeClr val="tx2"/>
                </a:solidFill>
                <a:ea typeface="SimSun" charset="0"/>
                <a:cs typeface="Times New Roman" charset="0"/>
              </a:rPr>
              <a:t> </a:t>
            </a:r>
            <a:r>
              <a:rPr lang="en-US" altLang="zh-CN" sz="3200" b="1" i="1" dirty="0" err="1">
                <a:solidFill>
                  <a:schemeClr val="tx2"/>
                </a:solidFill>
                <a:ea typeface="SimSun" charset="0"/>
                <a:cs typeface="Times New Roman" charset="0"/>
              </a:rPr>
              <a:t>hồi</a:t>
            </a:r>
            <a:r>
              <a:rPr lang="en-US" altLang="zh-CN" sz="3200" b="1" i="1" dirty="0">
                <a:solidFill>
                  <a:schemeClr val="tx2"/>
                </a:solidFill>
                <a:ea typeface="SimSun" charset="0"/>
                <a:cs typeface="Times New Roman" charset="0"/>
              </a:rPr>
              <a:t> </a:t>
            </a:r>
            <a:r>
              <a:rPr lang="en-US" altLang="zh-CN" sz="3200" b="1" i="1" dirty="0" err="1">
                <a:solidFill>
                  <a:schemeClr val="tx2"/>
                </a:solidFill>
                <a:ea typeface="SimSun" charset="0"/>
                <a:cs typeface="Times New Roman" charset="0"/>
              </a:rPr>
              <a:t>đền</a:t>
            </a:r>
            <a:r>
              <a:rPr lang="en-US" altLang="zh-CN" sz="3200" b="1" i="1" dirty="0">
                <a:solidFill>
                  <a:schemeClr val="tx2"/>
                </a:solidFill>
                <a:ea typeface="SimSun" charset="0"/>
                <a:cs typeface="Times New Roman" charset="0"/>
              </a:rPr>
              <a:t> </a:t>
            </a:r>
            <a:r>
              <a:rPr lang="en-US" altLang="zh-CN" sz="3200" b="1" i="1" dirty="0" err="1">
                <a:solidFill>
                  <a:schemeClr val="tx2"/>
                </a:solidFill>
                <a:ea typeface="SimSun" charset="0"/>
                <a:cs typeface="Times New Roman" charset="0"/>
              </a:rPr>
              <a:t>thờ</a:t>
            </a:r>
            <a:r>
              <a:rPr lang="en-US" altLang="zh-CN" sz="3200" b="1" i="1" dirty="0">
                <a:solidFill>
                  <a:schemeClr val="tx2"/>
                </a:solidFill>
                <a:ea typeface="SimSun" charset="0"/>
                <a:cs typeface="Times New Roman" charset="0"/>
              </a:rPr>
              <a:t> </a:t>
            </a:r>
            <a:r>
              <a:rPr lang="en-US" altLang="zh-CN" sz="3200" b="1" i="1" dirty="0" err="1">
                <a:solidFill>
                  <a:schemeClr val="tx2"/>
                </a:solidFill>
                <a:ea typeface="SimSun" charset="0"/>
                <a:cs typeface="Times New Roman" charset="0"/>
              </a:rPr>
              <a:t>và</a:t>
            </a:r>
            <a:r>
              <a:rPr lang="en-US" altLang="zh-CN" sz="3200" b="1" i="1" dirty="0">
                <a:solidFill>
                  <a:schemeClr val="tx2"/>
                </a:solidFill>
                <a:ea typeface="SimSun" charset="0"/>
                <a:cs typeface="Times New Roman" charset="0"/>
              </a:rPr>
              <a:t> </a:t>
            </a:r>
            <a:r>
              <a:rPr lang="en-US" altLang="zh-CN" sz="3200" b="1" i="1" dirty="0" err="1">
                <a:solidFill>
                  <a:schemeClr val="tx2"/>
                </a:solidFill>
                <a:ea typeface="SimSun" charset="0"/>
                <a:cs typeface="Times New Roman" charset="0"/>
              </a:rPr>
              <a:t>dân</a:t>
            </a:r>
            <a:r>
              <a:rPr lang="en-US" altLang="zh-CN" sz="3200" b="1" i="1" dirty="0">
                <a:solidFill>
                  <a:schemeClr val="tx2"/>
                </a:solidFill>
                <a:ea typeface="SimSun" charset="0"/>
                <a:cs typeface="Times New Roman" charset="0"/>
              </a:rPr>
              <a:t> </a:t>
            </a:r>
            <a:r>
              <a:rPr lang="en-US" altLang="zh-CN" sz="3200" b="1" i="1" dirty="0" err="1">
                <a:solidFill>
                  <a:schemeClr val="tx2"/>
                </a:solidFill>
                <a:ea typeface="SimSun" charset="0"/>
                <a:cs typeface="Times New Roman" charset="0"/>
              </a:rPr>
              <a:t>sự</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trong</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đất</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hứa</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dưới</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sự</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lãnh</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đạo</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của</a:t>
            </a:r>
            <a:r>
              <a:rPr lang="en-US" altLang="zh-CN" sz="3200" b="1" dirty="0">
                <a:solidFill>
                  <a:srgbClr val="FFFFFF"/>
                </a:solidFill>
                <a:ea typeface="SimSun" charset="0"/>
                <a:cs typeface="Times New Roman" charset="0"/>
              </a:rPr>
              <a:t> </a:t>
            </a:r>
            <a:r>
              <a:rPr lang="en-US" altLang="zh-CN" sz="3200" b="1" dirty="0" err="1" smtClean="0">
                <a:solidFill>
                  <a:srgbClr val="FFFFFF"/>
                </a:solidFill>
                <a:ea typeface="SimSun" charset="0"/>
                <a:cs typeface="Times New Roman" charset="0"/>
              </a:rPr>
              <a:t>Xô-rô-ba-bên</a:t>
            </a:r>
            <a:r>
              <a:rPr lang="en-US" altLang="zh-CN" sz="3200" b="1" dirty="0" smtClean="0">
                <a:solidFill>
                  <a:srgbClr val="FFFFFF"/>
                </a:solidFill>
                <a:ea typeface="SimSun" charset="0"/>
                <a:cs typeface="Times New Roman" charset="0"/>
              </a:rPr>
              <a:t> </a:t>
            </a:r>
            <a:r>
              <a:rPr lang="en-US" altLang="zh-CN" sz="3200" b="1" dirty="0" err="1" smtClean="0">
                <a:solidFill>
                  <a:srgbClr val="FFFFFF"/>
                </a:solidFill>
                <a:ea typeface="SimSun" charset="0"/>
                <a:cs typeface="Times New Roman" charset="0"/>
              </a:rPr>
              <a:t>và</a:t>
            </a:r>
            <a:r>
              <a:rPr lang="en-US" altLang="zh-CN" sz="3200" b="1" dirty="0" smtClean="0">
                <a:solidFill>
                  <a:srgbClr val="FFFFFF"/>
                </a:solidFill>
                <a:ea typeface="SimSun" charset="0"/>
                <a:cs typeface="Times New Roman" charset="0"/>
              </a:rPr>
              <a:t> </a:t>
            </a:r>
            <a:r>
              <a:rPr lang="en-US" altLang="zh-CN" sz="3200" b="1" dirty="0">
                <a:solidFill>
                  <a:srgbClr val="FFFFFF"/>
                </a:solidFill>
                <a:ea typeface="SimSun" charset="0"/>
                <a:cs typeface="Times New Roman" charset="0"/>
              </a:rPr>
              <a:t>E-</a:t>
            </a:r>
            <a:r>
              <a:rPr lang="en-US" altLang="zh-CN" sz="3200" b="1" dirty="0" err="1">
                <a:solidFill>
                  <a:srgbClr val="FFFFFF"/>
                </a:solidFill>
                <a:ea typeface="SimSun" charset="0"/>
                <a:cs typeface="Times New Roman" charset="0"/>
              </a:rPr>
              <a:t>xơ</a:t>
            </a:r>
            <a:r>
              <a:rPr lang="en-US" altLang="zh-CN" sz="3200" b="1" dirty="0">
                <a:solidFill>
                  <a:srgbClr val="FFFFFF"/>
                </a:solidFill>
                <a:ea typeface="SimSun" charset="0"/>
                <a:cs typeface="Times New Roman" charset="0"/>
              </a:rPr>
              <a:t>-</a:t>
            </a:r>
            <a:r>
              <a:rPr lang="en-US" altLang="zh-CN" sz="3200" b="1" dirty="0" err="1">
                <a:solidFill>
                  <a:srgbClr val="FFFFFF"/>
                </a:solidFill>
                <a:ea typeface="SimSun" charset="0"/>
                <a:cs typeface="Times New Roman" charset="0"/>
              </a:rPr>
              <a:t>ra</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ghi</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lại</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sự</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thành</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tín</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và</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thương</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xót</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của</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Đức</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Chúa</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Trời</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trong</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việc</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hoàn</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thành</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lời</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hứa</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của</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Ngài</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về</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sự</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phục</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hồi</a:t>
            </a:r>
            <a:r>
              <a:rPr lang="en-US" altLang="zh-CN" sz="3200" b="1" dirty="0">
                <a:solidFill>
                  <a:srgbClr val="FFFFFF"/>
                </a:solidFill>
                <a:ea typeface="SimSun" charset="0"/>
                <a:cs typeface="Times New Roman" charset="0"/>
              </a:rPr>
              <a:t> </a:t>
            </a:r>
            <a:r>
              <a:rPr lang="en-US" altLang="zh-CN" sz="3200" b="1" i="1" dirty="0" err="1">
                <a:solidFill>
                  <a:schemeClr val="tx2"/>
                </a:solidFill>
                <a:ea typeface="SimSun" charset="0"/>
                <a:cs typeface="Times New Roman" charset="0"/>
              </a:rPr>
              <a:t>để</a:t>
            </a:r>
            <a:r>
              <a:rPr lang="en-US" altLang="zh-CN" sz="3200" b="1" i="1" dirty="0">
                <a:solidFill>
                  <a:schemeClr val="tx2"/>
                </a:solidFill>
                <a:ea typeface="SimSun" charset="0"/>
                <a:cs typeface="Times New Roman" charset="0"/>
              </a:rPr>
              <a:t> </a:t>
            </a:r>
            <a:r>
              <a:rPr lang="en-US" altLang="zh-CN" sz="3200" b="1" i="1" dirty="0" err="1">
                <a:solidFill>
                  <a:schemeClr val="tx2"/>
                </a:solidFill>
                <a:ea typeface="SimSun" charset="0"/>
                <a:cs typeface="Times New Roman" charset="0"/>
              </a:rPr>
              <a:t>khích</a:t>
            </a:r>
            <a:r>
              <a:rPr lang="en-US" altLang="zh-CN" sz="3200" b="1" i="1" dirty="0">
                <a:solidFill>
                  <a:schemeClr val="tx2"/>
                </a:solidFill>
                <a:ea typeface="SimSun" charset="0"/>
                <a:cs typeface="Times New Roman" charset="0"/>
              </a:rPr>
              <a:t> </a:t>
            </a:r>
            <a:r>
              <a:rPr lang="en-US" altLang="zh-CN" sz="3200" b="1" i="1" dirty="0" err="1">
                <a:solidFill>
                  <a:schemeClr val="tx2"/>
                </a:solidFill>
                <a:ea typeface="SimSun" charset="0"/>
                <a:cs typeface="Times New Roman" charset="0"/>
              </a:rPr>
              <a:t>lệ</a:t>
            </a:r>
            <a:r>
              <a:rPr lang="en-US" altLang="zh-CN" sz="3200" b="1" i="1" dirty="0">
                <a:solidFill>
                  <a:schemeClr val="tx2"/>
                </a:solidFill>
                <a:ea typeface="SimSun" charset="0"/>
                <a:cs typeface="Times New Roman" charset="0"/>
              </a:rPr>
              <a:t> </a:t>
            </a:r>
            <a:r>
              <a:rPr lang="en-US" altLang="zh-CN" sz="3200" b="1" i="1" dirty="0" err="1">
                <a:solidFill>
                  <a:schemeClr val="tx2"/>
                </a:solidFill>
                <a:ea typeface="SimSun" charset="0"/>
                <a:cs typeface="Times New Roman" charset="0"/>
              </a:rPr>
              <a:t>dân</a:t>
            </a:r>
            <a:r>
              <a:rPr lang="en-US" altLang="zh-CN" sz="3200" b="1" i="1" dirty="0">
                <a:solidFill>
                  <a:schemeClr val="tx2"/>
                </a:solidFill>
                <a:ea typeface="SimSun" charset="0"/>
                <a:cs typeface="Times New Roman" charset="0"/>
              </a:rPr>
              <a:t> </a:t>
            </a:r>
            <a:r>
              <a:rPr lang="en-US" altLang="zh-CN" sz="3200" b="1" i="1" dirty="0" err="1">
                <a:solidFill>
                  <a:schemeClr val="tx2"/>
                </a:solidFill>
                <a:ea typeface="SimSun" charset="0"/>
                <a:cs typeface="Times New Roman" charset="0"/>
              </a:rPr>
              <a:t>sốt</a:t>
            </a:r>
            <a:r>
              <a:rPr lang="en-US" altLang="zh-CN" sz="3200" b="1" i="1" dirty="0">
                <a:solidFill>
                  <a:schemeClr val="tx2"/>
                </a:solidFill>
                <a:ea typeface="SimSun" charset="0"/>
                <a:cs typeface="Times New Roman" charset="0"/>
              </a:rPr>
              <a:t> </a:t>
            </a:r>
            <a:r>
              <a:rPr lang="en-US" altLang="zh-CN" sz="3200" b="1" i="1" dirty="0" err="1">
                <a:solidFill>
                  <a:schemeClr val="tx2"/>
                </a:solidFill>
                <a:ea typeface="SimSun" charset="0"/>
                <a:cs typeface="Times New Roman" charset="0"/>
              </a:rPr>
              <a:t>trong</a:t>
            </a:r>
            <a:r>
              <a:rPr lang="en-US" altLang="zh-CN" sz="3200" b="1" i="1" dirty="0">
                <a:solidFill>
                  <a:schemeClr val="tx2"/>
                </a:solidFill>
                <a:ea typeface="SimSun" charset="0"/>
                <a:cs typeface="Times New Roman" charset="0"/>
              </a:rPr>
              <a:t> </a:t>
            </a:r>
            <a:r>
              <a:rPr lang="en-US" altLang="zh-CN" sz="3200" b="1" i="1" dirty="0" err="1">
                <a:solidFill>
                  <a:schemeClr val="tx2"/>
                </a:solidFill>
                <a:ea typeface="SimSun" charset="0"/>
                <a:cs typeface="Times New Roman" charset="0"/>
              </a:rPr>
              <a:t>việc</a:t>
            </a:r>
            <a:r>
              <a:rPr lang="en-US" altLang="zh-CN" sz="3200" b="1" i="1" dirty="0">
                <a:solidFill>
                  <a:schemeClr val="tx2"/>
                </a:solidFill>
                <a:ea typeface="SimSun" charset="0"/>
                <a:cs typeface="Times New Roman" charset="0"/>
              </a:rPr>
              <a:t> </a:t>
            </a:r>
            <a:r>
              <a:rPr lang="en-US" altLang="zh-CN" sz="3200" b="1" i="1" dirty="0" err="1">
                <a:solidFill>
                  <a:schemeClr val="tx2"/>
                </a:solidFill>
                <a:ea typeface="SimSun" charset="0"/>
                <a:cs typeface="Times New Roman" charset="0"/>
              </a:rPr>
              <a:t>thờ</a:t>
            </a:r>
            <a:r>
              <a:rPr lang="en-US" altLang="zh-CN" sz="3200" b="1" i="1" dirty="0">
                <a:solidFill>
                  <a:schemeClr val="tx2"/>
                </a:solidFill>
                <a:ea typeface="SimSun" charset="0"/>
                <a:cs typeface="Times New Roman" charset="0"/>
              </a:rPr>
              <a:t> </a:t>
            </a:r>
            <a:r>
              <a:rPr lang="en-US" altLang="zh-CN" sz="3200" b="1" i="1" dirty="0" err="1">
                <a:solidFill>
                  <a:schemeClr val="tx2"/>
                </a:solidFill>
                <a:ea typeface="SimSun" charset="0"/>
                <a:cs typeface="Times New Roman" charset="0"/>
              </a:rPr>
              <a:t>phượng</a:t>
            </a:r>
            <a:r>
              <a:rPr lang="en-US" altLang="zh-CN" sz="3200" b="1" i="1" dirty="0">
                <a:solidFill>
                  <a:schemeClr val="tx2"/>
                </a:solidFill>
                <a:ea typeface="SimSun" charset="0"/>
                <a:cs typeface="Times New Roman" charset="0"/>
              </a:rPr>
              <a:t> </a:t>
            </a:r>
            <a:r>
              <a:rPr lang="en-US" altLang="zh-CN" sz="3200" b="1" i="1" dirty="0" err="1">
                <a:solidFill>
                  <a:schemeClr val="tx2"/>
                </a:solidFill>
                <a:ea typeface="SimSun" charset="0"/>
                <a:cs typeface="Times New Roman" charset="0"/>
              </a:rPr>
              <a:t>thật</a:t>
            </a:r>
            <a:r>
              <a:rPr lang="en-US" altLang="zh-CN" sz="3200" b="1" i="1" dirty="0">
                <a:solidFill>
                  <a:schemeClr val="tx2"/>
                </a:solidFill>
                <a:ea typeface="SimSun" charset="0"/>
                <a:cs typeface="Times New Roman" charset="0"/>
              </a:rPr>
              <a:t> </a:t>
            </a:r>
            <a:r>
              <a:rPr lang="en-US" altLang="zh-CN" sz="3200" b="1" i="1" dirty="0" err="1">
                <a:solidFill>
                  <a:schemeClr val="tx2"/>
                </a:solidFill>
                <a:ea typeface="SimSun" charset="0"/>
                <a:cs typeface="Times New Roman" charset="0"/>
              </a:rPr>
              <a:t>tại</a:t>
            </a:r>
            <a:r>
              <a:rPr lang="en-US" altLang="zh-CN" sz="3200" b="1" i="1" dirty="0">
                <a:solidFill>
                  <a:schemeClr val="tx2"/>
                </a:solidFill>
                <a:ea typeface="SimSun" charset="0"/>
                <a:cs typeface="Times New Roman" charset="0"/>
              </a:rPr>
              <a:t> </a:t>
            </a:r>
            <a:r>
              <a:rPr lang="en-US" altLang="zh-CN" sz="3200" b="1" i="1" dirty="0" err="1">
                <a:solidFill>
                  <a:schemeClr val="tx2"/>
                </a:solidFill>
                <a:ea typeface="SimSun" charset="0"/>
                <a:cs typeface="Times New Roman" charset="0"/>
              </a:rPr>
              <a:t>đền</a:t>
            </a:r>
            <a:r>
              <a:rPr lang="en-US" altLang="zh-CN" sz="3200" b="1" i="1" dirty="0">
                <a:solidFill>
                  <a:schemeClr val="tx2"/>
                </a:solidFill>
                <a:ea typeface="SimSun" charset="0"/>
                <a:cs typeface="Times New Roman" charset="0"/>
              </a:rPr>
              <a:t> </a:t>
            </a:r>
            <a:r>
              <a:rPr lang="en-US" altLang="zh-CN" sz="3200" b="1" i="1" dirty="0" err="1">
                <a:solidFill>
                  <a:schemeClr val="tx2"/>
                </a:solidFill>
                <a:ea typeface="SimSun" charset="0"/>
                <a:cs typeface="Times New Roman" charset="0"/>
              </a:rPr>
              <a:t>thờ</a:t>
            </a:r>
            <a:r>
              <a:rPr lang="en-US" altLang="zh-CN" sz="3200" b="1" i="1" dirty="0">
                <a:solidFill>
                  <a:schemeClr val="tx2"/>
                </a:solidFill>
                <a:ea typeface="SimSun" charset="0"/>
                <a:cs typeface="Times New Roman" charset="0"/>
              </a:rPr>
              <a:t> </a:t>
            </a:r>
            <a:r>
              <a:rPr lang="en-US" altLang="zh-CN" sz="3200" b="1" dirty="0" err="1">
                <a:solidFill>
                  <a:srgbClr val="FFFFFF"/>
                </a:solidFill>
                <a:ea typeface="SimSun" charset="0"/>
                <a:cs typeface="Times New Roman" charset="0"/>
              </a:rPr>
              <a:t>và</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sự</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vâng</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giữ</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giao</a:t>
            </a:r>
            <a:r>
              <a:rPr lang="en-US" altLang="zh-CN" sz="3200" b="1" dirty="0">
                <a:solidFill>
                  <a:srgbClr val="FFFFFF"/>
                </a:solidFill>
                <a:ea typeface="SimSun" charset="0"/>
                <a:cs typeface="Times New Roman" charset="0"/>
              </a:rPr>
              <a:t> </a:t>
            </a:r>
            <a:r>
              <a:rPr lang="en-US" altLang="zh-CN" sz="3200" b="1" dirty="0" err="1">
                <a:solidFill>
                  <a:srgbClr val="FFFFFF"/>
                </a:solidFill>
                <a:ea typeface="SimSun" charset="0"/>
                <a:cs typeface="Times New Roman" charset="0"/>
              </a:rPr>
              <a:t>ước</a:t>
            </a:r>
            <a:r>
              <a:rPr lang="en-US" altLang="zh-CN" sz="3200" b="1" dirty="0">
                <a:solidFill>
                  <a:srgbClr val="FFFFFF"/>
                </a:solidFill>
                <a:ea typeface="SimSun" charset="0"/>
                <a:cs typeface="Times New Roman" charset="0"/>
              </a:rPr>
              <a:t>.</a:t>
            </a:r>
            <a:endParaRPr lang="en-US" altLang="zh-CN" sz="3200" dirty="0">
              <a:solidFill>
                <a:srgbClr val="FFFFFF"/>
              </a:solidFill>
              <a:ea typeface="SimSun" charset="0"/>
              <a:cs typeface="Times New Roman" charset="0"/>
            </a:endParaRPr>
          </a:p>
          <a:p>
            <a:pPr marL="342900" indent="-342900">
              <a:spcBef>
                <a:spcPct val="20000"/>
              </a:spcBef>
              <a:buClr>
                <a:schemeClr val="accent1"/>
              </a:buClr>
              <a:buSzPct val="80000"/>
              <a:buFont typeface="Wingdings" charset="0"/>
              <a:buChar char="Ü"/>
            </a:pPr>
            <a:endParaRPr lang="en-US" sz="3200" dirty="0">
              <a:solidFill>
                <a:srgbClr val="FFFFFF"/>
              </a:solidFill>
              <a:ea typeface="SimSu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685800" y="914400"/>
            <a:ext cx="8001000" cy="1981200"/>
          </a:xfrm>
        </p:spPr>
        <p:txBody>
          <a:bodyPr/>
          <a:lstStyle/>
          <a:p>
            <a:pPr algn="ctr" eaLnBrk="1" hangingPunct="1">
              <a:buFont typeface="Wingdings" charset="0"/>
              <a:buNone/>
            </a:pPr>
            <a:r>
              <a:rPr lang="en-US" altLang="zh-CN" b="1">
                <a:solidFill>
                  <a:srgbClr val="FFFFFF"/>
                </a:solidFill>
                <a:latin typeface="Times New Roman" charset="0"/>
                <a:ea typeface="SimSun" charset="0"/>
                <a:cs typeface="Times New Roman" charset="0"/>
              </a:rPr>
              <a:t>E-xơ-ra và Nê-hê-mi có dạy chúng ta một kiểu mẫu lãnh đạo đúng không?  </a:t>
            </a:r>
          </a:p>
          <a:p>
            <a:pPr algn="ctr" eaLnBrk="1" hangingPunct="1">
              <a:buFont typeface="Wingdings" charset="0"/>
              <a:buNone/>
            </a:pPr>
            <a:r>
              <a:rPr lang="en-US" altLang="zh-CN" b="1">
                <a:solidFill>
                  <a:srgbClr val="FFFFFF"/>
                </a:solidFill>
                <a:latin typeface="Times New Roman" charset="0"/>
                <a:ea typeface="SimSun" charset="0"/>
                <a:cs typeface="Times New Roman" charset="0"/>
              </a:rPr>
              <a:t>Nếu vậy, bạn sẽ theo ai đây?</a:t>
            </a:r>
            <a:endParaRPr lang="en-US" b="1">
              <a:solidFill>
                <a:srgbClr val="FFFFFF"/>
              </a:solidFill>
              <a:latin typeface="Times New Roman" charset="0"/>
              <a:ea typeface="SimSun" charset="0"/>
              <a:cs typeface="Times New Roman" charset="0"/>
            </a:endParaRPr>
          </a:p>
        </p:txBody>
      </p:sp>
      <p:sp>
        <p:nvSpPr>
          <p:cNvPr id="50179" name="Text Box 4"/>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294</a:t>
            </a:r>
          </a:p>
        </p:txBody>
      </p:sp>
      <p:sp>
        <p:nvSpPr>
          <p:cNvPr id="30727" name="Text Box 7"/>
          <p:cNvSpPr txBox="1">
            <a:spLocks noChangeArrowheads="1"/>
          </p:cNvSpPr>
          <p:nvPr/>
        </p:nvSpPr>
        <p:spPr bwMode="auto">
          <a:xfrm>
            <a:off x="228600" y="4343400"/>
            <a:ext cx="8915400" cy="1431925"/>
          </a:xfrm>
          <a:prstGeom prst="rect">
            <a:avLst/>
          </a:prstGeom>
          <a:solidFill>
            <a:schemeClr val="bg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accent1"/>
              </a:buClr>
              <a:buSzPct val="80000"/>
              <a:buFont typeface="Wingdings" charset="0"/>
              <a:buChar char="Ü"/>
            </a:pPr>
            <a:r>
              <a:rPr lang="en-US" altLang="zh-CN" sz="3200" b="1">
                <a:solidFill>
                  <a:srgbClr val="FFFFFF"/>
                </a:solidFill>
                <a:ea typeface="SimSun" charset="0"/>
                <a:cs typeface="Times New Roman" charset="0"/>
              </a:rPr>
              <a:t>Việc ngoại hôn khiến Nê-hê-mi nhổ tóc </a:t>
            </a:r>
            <a:r>
              <a:rPr lang="en-US" altLang="zh-CN" sz="3200" b="1" u="sng">
                <a:solidFill>
                  <a:srgbClr val="FFFFFF"/>
                </a:solidFill>
                <a:ea typeface="SimSun" charset="0"/>
                <a:cs typeface="Times New Roman" charset="0"/>
              </a:rPr>
              <a:t>người khác</a:t>
            </a:r>
            <a:r>
              <a:rPr lang="en-US" altLang="zh-CN" sz="3200" b="1">
                <a:solidFill>
                  <a:srgbClr val="FFFFFF"/>
                </a:solidFill>
                <a:ea typeface="SimSun" charset="0"/>
                <a:cs typeface="Times New Roman" charset="0"/>
              </a:rPr>
              <a:t> (Nê 13:25)!</a:t>
            </a:r>
          </a:p>
          <a:p>
            <a:pPr eaLnBrk="1" hangingPunct="1"/>
            <a:endParaRPr lang="en-US">
              <a:ea typeface="SimSun" charset="0"/>
              <a:cs typeface="Times New Roman" charset="0"/>
            </a:endParaRPr>
          </a:p>
        </p:txBody>
      </p:sp>
      <p:sp>
        <p:nvSpPr>
          <p:cNvPr id="30728" name="Text Box 8"/>
          <p:cNvSpPr txBox="1">
            <a:spLocks noChangeArrowheads="1"/>
          </p:cNvSpPr>
          <p:nvPr/>
        </p:nvSpPr>
        <p:spPr bwMode="auto">
          <a:xfrm>
            <a:off x="228600" y="2844800"/>
            <a:ext cx="8229600" cy="1431925"/>
          </a:xfrm>
          <a:prstGeom prst="rect">
            <a:avLst/>
          </a:prstGeom>
          <a:solidFill>
            <a:schemeClr val="bg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accent1"/>
              </a:buClr>
              <a:buSzPct val="80000"/>
              <a:buFont typeface="Wingdings" charset="0"/>
              <a:buChar char="Ü"/>
            </a:pPr>
            <a:r>
              <a:rPr lang="en-US" altLang="zh-CN" sz="3200" b="1">
                <a:solidFill>
                  <a:srgbClr val="FFFFFF"/>
                </a:solidFill>
                <a:ea typeface="SimSun" charset="0"/>
                <a:cs typeface="Times New Roman" charset="0"/>
              </a:rPr>
              <a:t> Việc ngoại hôn khiến E-xơ-ra nhổ tóc chính mình (Exr 9:3)</a:t>
            </a:r>
          </a:p>
          <a:p>
            <a:pPr eaLnBrk="1" hangingPunct="1"/>
            <a:endParaRPr lang="en-US">
              <a:ea typeface="SimSu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8"/>
                                        </p:tgtEl>
                                        <p:attrNameLst>
                                          <p:attrName>style.visibility</p:attrName>
                                        </p:attrNameLst>
                                      </p:cBhvr>
                                      <p:to>
                                        <p:strVal val="visible"/>
                                      </p:to>
                                    </p:set>
                                    <p:anim calcmode="lin" valueType="num">
                                      <p:cBhvr additive="base">
                                        <p:cTn id="19" dur="500" fill="hold"/>
                                        <p:tgtEl>
                                          <p:spTgt spid="30728"/>
                                        </p:tgtEl>
                                        <p:attrNameLst>
                                          <p:attrName>ppt_x</p:attrName>
                                        </p:attrNameLst>
                                      </p:cBhvr>
                                      <p:tavLst>
                                        <p:tav tm="0">
                                          <p:val>
                                            <p:strVal val="0-#ppt_w/2"/>
                                          </p:val>
                                        </p:tav>
                                        <p:tav tm="100000">
                                          <p:val>
                                            <p:strVal val="#ppt_x"/>
                                          </p:val>
                                        </p:tav>
                                      </p:tavLst>
                                    </p:anim>
                                    <p:anim calcmode="lin" valueType="num">
                                      <p:cBhvr additive="base">
                                        <p:cTn id="20" dur="500" fill="hold"/>
                                        <p:tgtEl>
                                          <p:spTgt spid="3072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7"/>
                                        </p:tgtEl>
                                        <p:attrNameLst>
                                          <p:attrName>style.visibility</p:attrName>
                                        </p:attrNameLst>
                                      </p:cBhvr>
                                      <p:to>
                                        <p:strVal val="visible"/>
                                      </p:to>
                                    </p:set>
                                    <p:anim calcmode="lin" valueType="num">
                                      <p:cBhvr additive="base">
                                        <p:cTn id="25" dur="500" fill="hold"/>
                                        <p:tgtEl>
                                          <p:spTgt spid="30727"/>
                                        </p:tgtEl>
                                        <p:attrNameLst>
                                          <p:attrName>ppt_x</p:attrName>
                                        </p:attrNameLst>
                                      </p:cBhvr>
                                      <p:tavLst>
                                        <p:tav tm="0">
                                          <p:val>
                                            <p:strVal val="0-#ppt_w/2"/>
                                          </p:val>
                                        </p:tav>
                                        <p:tav tm="100000">
                                          <p:val>
                                            <p:strVal val="#ppt_x"/>
                                          </p:val>
                                        </p:tav>
                                      </p:tavLst>
                                    </p:anim>
                                    <p:anim calcmode="lin" valueType="num">
                                      <p:cBhvr additive="base">
                                        <p:cTn id="26"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P spid="30727" grpId="0" animBg="1" autoUpdateAnimBg="0"/>
      <p:bldP spid="30728"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algn="ctr" eaLnBrk="1" hangingPunct="1"/>
            <a:r>
              <a:rPr lang="en-US" b="1">
                <a:solidFill>
                  <a:srgbClr val="FFFFFF"/>
                </a:solidFill>
                <a:latin typeface="Arial Black" charset="0"/>
              </a:rPr>
              <a:t>Áp dụng</a:t>
            </a:r>
          </a:p>
        </p:txBody>
      </p:sp>
      <p:sp>
        <p:nvSpPr>
          <p:cNvPr id="51203" name="Rectangle 3"/>
          <p:cNvSpPr>
            <a:spLocks noGrp="1" noChangeArrowheads="1"/>
          </p:cNvSpPr>
          <p:nvPr>
            <p:ph type="body" idx="1"/>
          </p:nvPr>
        </p:nvSpPr>
        <p:spPr>
          <a:xfrm>
            <a:off x="685800" y="2514600"/>
            <a:ext cx="7772400" cy="2057400"/>
          </a:xfrm>
        </p:spPr>
        <p:txBody>
          <a:bodyPr/>
          <a:lstStyle/>
          <a:p>
            <a:pPr algn="ctr" eaLnBrk="1" hangingPunct="1">
              <a:buFont typeface="Wingdings" charset="0"/>
              <a:buNone/>
            </a:pPr>
            <a:r>
              <a:rPr lang="en-US" altLang="zh-CN" sz="4000" b="1">
                <a:solidFill>
                  <a:srgbClr val="000000"/>
                </a:solidFill>
                <a:latin typeface="Times" charset="0"/>
                <a:ea typeface="SimSun" charset="0"/>
                <a:cs typeface="Times New Roman" charset="0"/>
              </a:rPr>
              <a:t>Sự trở lại với Đức Chúa Trời của tín hữu ăn năn đòi hỏi phải có </a:t>
            </a:r>
            <a:r>
              <a:rPr lang="en-US" altLang="zh-CN" sz="4000" b="1" i="1">
                <a:solidFill>
                  <a:srgbClr val="990000"/>
                </a:solidFill>
                <a:latin typeface="Times" charset="0"/>
                <a:ea typeface="SimSun" charset="0"/>
                <a:cs typeface="Times New Roman" charset="0"/>
              </a:rPr>
              <a:t>hành động</a:t>
            </a:r>
            <a:r>
              <a:rPr lang="en-US" altLang="zh-CN" sz="4000" b="1" i="1">
                <a:solidFill>
                  <a:srgbClr val="000000"/>
                </a:solidFill>
                <a:latin typeface="Times" charset="0"/>
                <a:ea typeface="SimSun" charset="0"/>
                <a:cs typeface="Times New Roman" charset="0"/>
              </a:rPr>
              <a:t>.</a:t>
            </a:r>
          </a:p>
        </p:txBody>
      </p:sp>
      <p:sp>
        <p:nvSpPr>
          <p:cNvPr id="51204" name="Text Box 4"/>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289</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25361694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smtClean="0"/>
              <a:t>Cựu</a:t>
            </a:r>
            <a:r>
              <a:rPr lang="en-US" sz="2800" b="1" dirty="0" smtClean="0"/>
              <a:t> </a:t>
            </a:r>
            <a:r>
              <a:rPr lang="en-US" sz="2800" b="1" dirty="0" err="1" smtClean="0"/>
              <a:t>Ước</a:t>
            </a:r>
            <a:r>
              <a:rPr lang="en-US" sz="2800" b="1" dirty="0" smtClean="0"/>
              <a:t> </a:t>
            </a:r>
            <a:r>
              <a:rPr lang="en-US" sz="2800" b="1" dirty="0" err="1" smtClean="0"/>
              <a:t>Lược</a:t>
            </a:r>
            <a:r>
              <a:rPr lang="en-US" sz="2800" b="1" dirty="0" smtClean="0"/>
              <a:t> </a:t>
            </a:r>
            <a:r>
              <a:rPr lang="en-US" sz="2800" b="1" dirty="0" err="1" smtClean="0"/>
              <a:t>Khảo</a:t>
            </a:r>
            <a:r>
              <a:rPr lang="en-US" sz="2800" b="1" dirty="0" smtClean="0"/>
              <a:t>—</a:t>
            </a:r>
            <a:r>
              <a:rPr lang="en-US" sz="2800" b="1" dirty="0" smtClean="0">
                <a:latin typeface="Arial" charset="0"/>
                <a:ea typeface="ＭＳ Ｐゴシック" charset="0"/>
                <a:cs typeface="ＭＳ Ｐゴシック" charset="0"/>
              </a:rPr>
              <a:t>biblestudydownloads.com</a:t>
            </a:r>
            <a:endParaRPr lang="en-US" sz="1050" b="1" dirty="0">
              <a:latin typeface="Arial" charset="0"/>
              <a:ea typeface="ＭＳ Ｐゴシック" charset="0"/>
              <a:cs typeface="ＭＳ Ｐゴシック" charset="0"/>
            </a:endParaRPr>
          </a:p>
        </p:txBody>
      </p:sp>
      <p:pic>
        <p:nvPicPr>
          <p:cNvPr id="608258"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1043608" y="1099685"/>
            <a:ext cx="6711974" cy="513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259" name="Rectangle 1026"/>
          <p:cNvSpPr txBox="1">
            <a:spLocks noChangeArrowheads="1"/>
          </p:cNvSpPr>
          <p:nvPr/>
        </p:nvSpPr>
        <p:spPr bwMode="auto">
          <a:xfrm>
            <a:off x="0" y="0"/>
            <a:ext cx="9144000"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4000" b="1" dirty="0" err="1">
                <a:solidFill>
                  <a:srgbClr val="FFFFFF"/>
                </a:solidFill>
                <a:cs typeface="Arial" charset="0"/>
              </a:rPr>
              <a:t>Tải</a:t>
            </a:r>
            <a:r>
              <a:rPr lang="en-US" sz="4000" b="1" dirty="0">
                <a:solidFill>
                  <a:srgbClr val="FFFFFF"/>
                </a:solidFill>
                <a:cs typeface="Arial" charset="0"/>
              </a:rPr>
              <a:t> </a:t>
            </a:r>
            <a:r>
              <a:rPr lang="en-US" sz="4000" b="1" dirty="0" err="1">
                <a:solidFill>
                  <a:srgbClr val="FFFFFF"/>
                </a:solidFill>
                <a:cs typeface="Arial" charset="0"/>
              </a:rPr>
              <a:t>Về</a:t>
            </a:r>
            <a:r>
              <a:rPr lang="en-US" sz="4000" b="1" dirty="0">
                <a:solidFill>
                  <a:srgbClr val="FFFFFF"/>
                </a:solidFill>
                <a:cs typeface="Arial" charset="0"/>
              </a:rPr>
              <a:t> </a:t>
            </a:r>
            <a:r>
              <a:rPr lang="en-US" sz="4000" b="1" dirty="0" err="1">
                <a:solidFill>
                  <a:srgbClr val="FFFFFF"/>
                </a:solidFill>
                <a:cs typeface="Arial" charset="0"/>
              </a:rPr>
              <a:t>Tài</a:t>
            </a:r>
            <a:r>
              <a:rPr lang="en-US" sz="4000" b="1" dirty="0">
                <a:solidFill>
                  <a:srgbClr val="FFFFFF"/>
                </a:solidFill>
                <a:cs typeface="Arial" charset="0"/>
              </a:rPr>
              <a:t> </a:t>
            </a:r>
            <a:r>
              <a:rPr lang="en-US" sz="4000" b="1" dirty="0" err="1">
                <a:solidFill>
                  <a:srgbClr val="FFFFFF"/>
                </a:solidFill>
                <a:cs typeface="Arial" charset="0"/>
              </a:rPr>
              <a:t>Liệu</a:t>
            </a:r>
            <a:r>
              <a:rPr lang="en-US" sz="4000" b="1" dirty="0">
                <a:solidFill>
                  <a:srgbClr val="FFFFFF"/>
                </a:solidFill>
                <a:cs typeface="Arial" charset="0"/>
              </a:rPr>
              <a:t> </a:t>
            </a:r>
          </a:p>
          <a:p>
            <a:pPr algn="ctr"/>
            <a:r>
              <a:rPr lang="en-US" sz="4000" b="1" dirty="0" err="1">
                <a:solidFill>
                  <a:srgbClr val="FFFFFF"/>
                </a:solidFill>
                <a:cs typeface="Arial" charset="0"/>
              </a:rPr>
              <a:t>Nghiên</a:t>
            </a:r>
            <a:r>
              <a:rPr lang="en-US" sz="4000" b="1" dirty="0">
                <a:solidFill>
                  <a:srgbClr val="FFFFFF"/>
                </a:solidFill>
                <a:cs typeface="Arial" charset="0"/>
              </a:rPr>
              <a:t> </a:t>
            </a:r>
            <a:r>
              <a:rPr lang="en-US" sz="4000" b="1" dirty="0" err="1">
                <a:solidFill>
                  <a:srgbClr val="FFFFFF"/>
                </a:solidFill>
                <a:cs typeface="Arial" charset="0"/>
              </a:rPr>
              <a:t>Cứu</a:t>
            </a:r>
            <a:r>
              <a:rPr lang="en-US" sz="4000" b="1" dirty="0">
                <a:solidFill>
                  <a:srgbClr val="FFFFFF"/>
                </a:solidFill>
                <a:cs typeface="Arial" charset="0"/>
              </a:rPr>
              <a:t> </a:t>
            </a:r>
            <a:r>
              <a:rPr lang="en-US" sz="4000" b="1" dirty="0" err="1">
                <a:solidFill>
                  <a:srgbClr val="FFFFFF"/>
                </a:solidFill>
                <a:cs typeface="Arial" charset="0"/>
              </a:rPr>
              <a:t>Kinh</a:t>
            </a:r>
            <a:r>
              <a:rPr lang="en-US" sz="4000" b="1" dirty="0">
                <a:solidFill>
                  <a:srgbClr val="FFFFFF"/>
                </a:solidFill>
                <a:cs typeface="Arial" charset="0"/>
              </a:rPr>
              <a:t> </a:t>
            </a:r>
            <a:r>
              <a:rPr lang="en-US" sz="4000" b="1" dirty="0" err="1">
                <a:solidFill>
                  <a:srgbClr val="FFFFFF"/>
                </a:solidFill>
                <a:cs typeface="Arial" charset="0"/>
              </a:rPr>
              <a:t>Thánh</a:t>
            </a:r>
            <a:endParaRPr lang="en-US" sz="4000" b="1" dirty="0">
              <a:solidFill>
                <a:srgbClr val="FFFFFF"/>
              </a:solidFill>
              <a:cs typeface="Arial" charset="0"/>
            </a:endParaRPr>
          </a:p>
        </p:txBody>
      </p:sp>
    </p:spTree>
    <p:extLst>
      <p:ext uri="{BB962C8B-B14F-4D97-AF65-F5344CB8AC3E}">
        <p14:creationId xmlns:p14="http://schemas.microsoft.com/office/powerpoint/2010/main" val="1558726662"/>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rgbClr val="004200"/>
            </a:gs>
          </a:gsLst>
          <a:path path="shape">
            <a:fillToRect l="50000" t="50000" r="50000" b="50000"/>
          </a:path>
        </a:gradFill>
        <a:effectLst/>
      </p:bgPr>
    </p:bg>
    <p:spTree>
      <p:nvGrpSpPr>
        <p:cNvPr id="1" name=""/>
        <p:cNvGrpSpPr/>
        <p:nvPr/>
      </p:nvGrpSpPr>
      <p:grpSpPr>
        <a:xfrm>
          <a:off x="0" y="0"/>
          <a:ext cx="0" cy="0"/>
          <a:chOff x="0" y="0"/>
          <a:chExt cx="0" cy="0"/>
        </a:xfrm>
      </p:grpSpPr>
      <p:sp>
        <p:nvSpPr>
          <p:cNvPr id="35" name="Rectangle 4"/>
          <p:cNvSpPr>
            <a:spLocks noGrp="1" noChangeArrowheads="1"/>
          </p:cNvSpPr>
          <p:nvPr>
            <p:ph type="dt" sz="quarter" idx="10"/>
          </p:nvPr>
        </p:nvSpPr>
        <p:spPr/>
        <p:txBody>
          <a:bodyPr/>
          <a:lstStyle/>
          <a:p>
            <a:pPr>
              <a:defRPr/>
            </a:pPr>
            <a:endParaRPr lang="en-US"/>
          </a:p>
        </p:txBody>
      </p:sp>
      <p:sp>
        <p:nvSpPr>
          <p:cNvPr id="36" name="Rectangle 5"/>
          <p:cNvSpPr>
            <a:spLocks noGrp="1" noChangeArrowheads="1"/>
          </p:cNvSpPr>
          <p:nvPr>
            <p:ph type="ftr" sz="quarter" idx="11"/>
          </p:nvPr>
        </p:nvSpPr>
        <p:spPr/>
        <p:txBody>
          <a:bodyPr/>
          <a:lstStyle/>
          <a:p>
            <a:pPr>
              <a:defRPr/>
            </a:pPr>
            <a:endParaRPr lang="en-US"/>
          </a:p>
        </p:txBody>
      </p:sp>
      <p:sp>
        <p:nvSpPr>
          <p:cNvPr id="264194" name="Rectangle 2"/>
          <p:cNvSpPr>
            <a:spLocks noGrp="1" noChangeArrowheads="1"/>
          </p:cNvSpPr>
          <p:nvPr>
            <p:ph type="ctrTitle"/>
          </p:nvPr>
        </p:nvSpPr>
        <p:spPr>
          <a:xfrm>
            <a:off x="1295400" y="0"/>
            <a:ext cx="6477000" cy="1295400"/>
          </a:xfrm>
          <a:solidFill>
            <a:srgbClr val="004200"/>
          </a:solidFill>
          <a:effectLst>
            <a:outerShdw blurRad="63500" dist="35921" dir="2700000" algn="ctr" rotWithShape="0">
              <a:srgbClr val="000000">
                <a:alpha val="99962"/>
              </a:srgbClr>
            </a:outerShdw>
          </a:effectLst>
        </p:spPr>
        <p:txBody>
          <a:bodyPr/>
          <a:lstStyle/>
          <a:p>
            <a:pPr eaLnBrk="1" hangingPunct="1">
              <a:defRPr/>
            </a:pPr>
            <a:r>
              <a:rPr lang="en-US" sz="2400" smtClean="0">
                <a:solidFill>
                  <a:srgbClr val="004200"/>
                </a:solidFill>
                <a:latin typeface="Times" pitchFamily="-128" charset="0"/>
                <a:cs typeface="+mj-cs"/>
              </a:rPr>
              <a:t>The Postexilic Era</a:t>
            </a:r>
          </a:p>
        </p:txBody>
      </p:sp>
      <p:sp>
        <p:nvSpPr>
          <p:cNvPr id="264195" name="Rectangle 3"/>
          <p:cNvSpPr>
            <a:spLocks noChangeArrowheads="1"/>
          </p:cNvSpPr>
          <p:nvPr/>
        </p:nvSpPr>
        <p:spPr bwMode="auto">
          <a:xfrm>
            <a:off x="2667000" y="3505200"/>
            <a:ext cx="6477000" cy="1371600"/>
          </a:xfrm>
          <a:prstGeom prst="rect">
            <a:avLst/>
          </a:prstGeom>
          <a:solidFill>
            <a:schemeClr val="accent1"/>
          </a:solidFill>
          <a:ln w="12700" cap="sq">
            <a:solidFill>
              <a:schemeClr val="tx1"/>
            </a:solidFill>
            <a:miter lim="800000"/>
            <a:headEnd type="none" w="sm" len="sm"/>
            <a:tailEnd type="none" w="sm" len="sm"/>
          </a:ln>
          <a:effectLst>
            <a:outerShdw dist="35921" dir="2700000" algn="ctr" rotWithShape="0">
              <a:srgbClr val="808080"/>
            </a:outerShdw>
          </a:effectLst>
        </p:spPr>
        <p:txBody>
          <a:bodyPr wrap="none" anchor="ctr"/>
          <a:lstStyle/>
          <a:p>
            <a:pPr>
              <a:defRPr/>
            </a:pPr>
            <a:endParaRPr lang="en-US">
              <a:latin typeface="Times New Roman" pitchFamily="18" charset="0"/>
              <a:ea typeface="+mn-ea"/>
            </a:endParaRPr>
          </a:p>
        </p:txBody>
      </p:sp>
      <p:sp>
        <p:nvSpPr>
          <p:cNvPr id="264196" name="Rectangle 4"/>
          <p:cNvSpPr>
            <a:spLocks noChangeArrowheads="1"/>
          </p:cNvSpPr>
          <p:nvPr/>
        </p:nvSpPr>
        <p:spPr bwMode="auto">
          <a:xfrm>
            <a:off x="0" y="3505200"/>
            <a:ext cx="1371600" cy="1371600"/>
          </a:xfrm>
          <a:prstGeom prst="rect">
            <a:avLst/>
          </a:prstGeom>
          <a:solidFill>
            <a:schemeClr val="accent1"/>
          </a:solidFill>
          <a:ln w="12700" cap="sq">
            <a:solidFill>
              <a:schemeClr val="tx1"/>
            </a:solidFill>
            <a:miter lim="800000"/>
            <a:headEnd type="none" w="sm" len="sm"/>
            <a:tailEnd type="none" w="sm" len="sm"/>
          </a:ln>
          <a:effectLst>
            <a:outerShdw dist="35921" dir="2700000" algn="ctr" rotWithShape="0">
              <a:srgbClr val="808080"/>
            </a:outerShdw>
          </a:effectLst>
        </p:spPr>
        <p:txBody>
          <a:bodyPr wrap="none" anchor="ctr"/>
          <a:lstStyle/>
          <a:p>
            <a:pPr>
              <a:defRPr/>
            </a:pPr>
            <a:endParaRPr lang="en-US">
              <a:latin typeface="Times New Roman" pitchFamily="18" charset="0"/>
              <a:ea typeface="+mn-ea"/>
            </a:endParaRPr>
          </a:p>
        </p:txBody>
      </p:sp>
      <p:sp>
        <p:nvSpPr>
          <p:cNvPr id="264197" name="Text Box 5"/>
          <p:cNvSpPr txBox="1">
            <a:spLocks noChangeArrowheads="1"/>
          </p:cNvSpPr>
          <p:nvPr/>
        </p:nvSpPr>
        <p:spPr bwMode="auto">
          <a:xfrm>
            <a:off x="8382000" y="76200"/>
            <a:ext cx="641350" cy="457200"/>
          </a:xfrm>
          <a:prstGeom prst="rect">
            <a:avLst/>
          </a:prstGeom>
          <a:noFill/>
          <a:ln w="12700" cap="sq">
            <a:noFill/>
            <a:miter lim="800000"/>
            <a:headEnd type="none" w="sm" len="sm"/>
            <a:tailEnd type="none" w="sm" len="sm"/>
          </a:ln>
          <a:effectLst>
            <a:outerShdw dist="35921" dir="2700000" algn="ctr" rotWithShape="0">
              <a:srgbClr val="808080"/>
            </a:outerShdw>
          </a:effectLst>
        </p:spPr>
        <p:txBody>
          <a:bodyPr wrap="none">
            <a:spAutoFit/>
          </a:bodyPr>
          <a:lstStyle/>
          <a:p>
            <a:pPr>
              <a:defRPr/>
            </a:pPr>
            <a:r>
              <a:rPr lang="en-US" b="1">
                <a:solidFill>
                  <a:srgbClr val="FFFFFF"/>
                </a:solidFill>
                <a:latin typeface="Times New Roman" pitchFamily="18" charset="0"/>
                <a:ea typeface="+mn-ea"/>
              </a:rPr>
              <a:t>560</a:t>
            </a:r>
          </a:p>
        </p:txBody>
      </p:sp>
      <p:sp>
        <p:nvSpPr>
          <p:cNvPr id="264198" name="Rectangle 6"/>
          <p:cNvSpPr>
            <a:spLocks noChangeArrowheads="1"/>
          </p:cNvSpPr>
          <p:nvPr/>
        </p:nvSpPr>
        <p:spPr bwMode="auto">
          <a:xfrm>
            <a:off x="838200" y="2971800"/>
            <a:ext cx="990600" cy="457200"/>
          </a:xfrm>
          <a:prstGeom prst="rect">
            <a:avLst/>
          </a:prstGeom>
          <a:noFill/>
          <a:ln w="9525">
            <a:noFill/>
            <a:miter lim="800000"/>
            <a:headEnd/>
            <a:tailEnd/>
          </a:ln>
          <a:effectLst>
            <a:outerShdw dist="35921" dir="2700000" algn="ctr" rotWithShape="0">
              <a:srgbClr val="808080"/>
            </a:outerShdw>
          </a:effectLst>
        </p:spPr>
        <p:txBody>
          <a:bodyPr/>
          <a:lstStyle/>
          <a:p>
            <a:pPr algn="ctr">
              <a:spcBef>
                <a:spcPct val="20000"/>
              </a:spcBef>
              <a:buClr>
                <a:schemeClr val="accent2"/>
              </a:buClr>
              <a:buSzPct val="110000"/>
              <a:defRPr/>
            </a:pPr>
            <a:r>
              <a:rPr lang="en-US" sz="3200">
                <a:solidFill>
                  <a:srgbClr val="FFFFFF"/>
                </a:solidFill>
                <a:latin typeface="Times New Roman" pitchFamily="18" charset="0"/>
                <a:ea typeface="+mn-ea"/>
              </a:rPr>
              <a:t>586</a:t>
            </a:r>
          </a:p>
        </p:txBody>
      </p:sp>
      <p:sp>
        <p:nvSpPr>
          <p:cNvPr id="9225" name="WordArt 7"/>
          <p:cNvSpPr>
            <a:spLocks noChangeArrowheads="1" noChangeShapeType="1" noTextEdit="1"/>
          </p:cNvSpPr>
          <p:nvPr/>
        </p:nvSpPr>
        <p:spPr bwMode="auto">
          <a:xfrm>
            <a:off x="1905000" y="266700"/>
            <a:ext cx="5381625" cy="647700"/>
          </a:xfrm>
          <a:prstGeom prst="rect">
            <a:avLst/>
          </a:prstGeom>
        </p:spPr>
        <p:txBody>
          <a:bodyPr wrap="none" fromWordArt="1">
            <a:prstTxWarp prst="textPlain">
              <a:avLst>
                <a:gd name="adj" fmla="val 50000"/>
              </a:avLst>
            </a:prstTxWarp>
          </a:bodyPr>
          <a:lstStyle/>
          <a:p>
            <a:pPr algn="ctr"/>
            <a:r>
              <a:rPr lang="en-US" sz="3600" b="1"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algn="ctr" rotWithShape="0">
                    <a:srgbClr val="000000">
                      <a:alpha val="74998"/>
                    </a:srgbClr>
                  </a:outerShdw>
                </a:effectLst>
                <a:latin typeface="Tahoma"/>
                <a:ea typeface="Tahoma"/>
                <a:cs typeface="Tahoma"/>
              </a:rPr>
              <a:t>Thời đại Hậu Lưu đày</a:t>
            </a:r>
          </a:p>
        </p:txBody>
      </p:sp>
      <p:sp>
        <p:nvSpPr>
          <p:cNvPr id="264200" name="Rectangle 8"/>
          <p:cNvSpPr>
            <a:spLocks noChangeArrowheads="1"/>
          </p:cNvSpPr>
          <p:nvPr/>
        </p:nvSpPr>
        <p:spPr bwMode="auto">
          <a:xfrm>
            <a:off x="2362200" y="2971800"/>
            <a:ext cx="990600" cy="457200"/>
          </a:xfrm>
          <a:prstGeom prst="rect">
            <a:avLst/>
          </a:prstGeom>
          <a:noFill/>
          <a:ln w="9525">
            <a:noFill/>
            <a:miter lim="800000"/>
            <a:headEnd/>
            <a:tailEnd/>
          </a:ln>
          <a:effectLst>
            <a:outerShdw dist="35921" dir="2700000" algn="ctr" rotWithShape="0">
              <a:srgbClr val="808080"/>
            </a:outerShdw>
          </a:effectLst>
        </p:spPr>
        <p:txBody>
          <a:bodyPr/>
          <a:lstStyle/>
          <a:p>
            <a:pPr algn="ctr">
              <a:spcBef>
                <a:spcPct val="20000"/>
              </a:spcBef>
              <a:buClr>
                <a:schemeClr val="accent2"/>
              </a:buClr>
              <a:buSzPct val="110000"/>
              <a:defRPr/>
            </a:pPr>
            <a:r>
              <a:rPr lang="en-US" sz="3200">
                <a:solidFill>
                  <a:srgbClr val="FFFFFF"/>
                </a:solidFill>
                <a:latin typeface="Times New Roman" pitchFamily="18" charset="0"/>
                <a:ea typeface="+mn-ea"/>
              </a:rPr>
              <a:t>539</a:t>
            </a:r>
          </a:p>
        </p:txBody>
      </p:sp>
      <p:sp>
        <p:nvSpPr>
          <p:cNvPr id="264201" name="Rectangle 9"/>
          <p:cNvSpPr>
            <a:spLocks noChangeArrowheads="1"/>
          </p:cNvSpPr>
          <p:nvPr/>
        </p:nvSpPr>
        <p:spPr bwMode="auto">
          <a:xfrm>
            <a:off x="3048000" y="2971800"/>
            <a:ext cx="990600" cy="457200"/>
          </a:xfrm>
          <a:prstGeom prst="rect">
            <a:avLst/>
          </a:prstGeom>
          <a:noFill/>
          <a:ln w="9525">
            <a:noFill/>
            <a:miter lim="800000"/>
            <a:headEnd/>
            <a:tailEnd/>
          </a:ln>
          <a:effectLst>
            <a:outerShdw dist="35921" dir="2700000" algn="ctr" rotWithShape="0">
              <a:srgbClr val="808080"/>
            </a:outerShdw>
          </a:effectLst>
        </p:spPr>
        <p:txBody>
          <a:bodyPr/>
          <a:lstStyle/>
          <a:p>
            <a:pPr algn="ctr">
              <a:spcBef>
                <a:spcPct val="20000"/>
              </a:spcBef>
              <a:buClr>
                <a:schemeClr val="accent2"/>
              </a:buClr>
              <a:buSzPct val="110000"/>
              <a:defRPr/>
            </a:pPr>
            <a:r>
              <a:rPr lang="en-US" sz="3200">
                <a:solidFill>
                  <a:srgbClr val="FFFFFF"/>
                </a:solidFill>
                <a:latin typeface="Times New Roman" pitchFamily="18" charset="0"/>
                <a:ea typeface="+mn-ea"/>
              </a:rPr>
              <a:t>536</a:t>
            </a:r>
          </a:p>
        </p:txBody>
      </p:sp>
      <p:sp>
        <p:nvSpPr>
          <p:cNvPr id="264202" name="Rectangle 10"/>
          <p:cNvSpPr>
            <a:spLocks noChangeArrowheads="1"/>
          </p:cNvSpPr>
          <p:nvPr/>
        </p:nvSpPr>
        <p:spPr bwMode="auto">
          <a:xfrm>
            <a:off x="4800600" y="2971800"/>
            <a:ext cx="838200" cy="457200"/>
          </a:xfrm>
          <a:prstGeom prst="rect">
            <a:avLst/>
          </a:prstGeom>
          <a:noFill/>
          <a:ln w="9525">
            <a:noFill/>
            <a:miter lim="800000"/>
            <a:headEnd/>
            <a:tailEnd/>
          </a:ln>
          <a:effectLst>
            <a:outerShdw dist="35921" dir="2700000" algn="ctr" rotWithShape="0">
              <a:srgbClr val="808080"/>
            </a:outerShdw>
          </a:effectLst>
        </p:spPr>
        <p:txBody>
          <a:bodyPr/>
          <a:lstStyle/>
          <a:p>
            <a:pPr algn="ctr">
              <a:spcBef>
                <a:spcPct val="20000"/>
              </a:spcBef>
              <a:buClr>
                <a:schemeClr val="accent2"/>
              </a:buClr>
              <a:buSzPct val="110000"/>
              <a:defRPr/>
            </a:pPr>
            <a:r>
              <a:rPr lang="en-US" sz="3200">
                <a:solidFill>
                  <a:srgbClr val="FFFFFF"/>
                </a:solidFill>
                <a:latin typeface="Times New Roman" pitchFamily="18" charset="0"/>
                <a:ea typeface="+mn-ea"/>
              </a:rPr>
              <a:t>516</a:t>
            </a:r>
          </a:p>
        </p:txBody>
      </p:sp>
      <p:sp>
        <p:nvSpPr>
          <p:cNvPr id="264203" name="Rectangle 11"/>
          <p:cNvSpPr>
            <a:spLocks noChangeArrowheads="1"/>
          </p:cNvSpPr>
          <p:nvPr/>
        </p:nvSpPr>
        <p:spPr bwMode="auto">
          <a:xfrm>
            <a:off x="-76200" y="2971800"/>
            <a:ext cx="990600" cy="457200"/>
          </a:xfrm>
          <a:prstGeom prst="rect">
            <a:avLst/>
          </a:prstGeom>
          <a:noFill/>
          <a:ln w="9525">
            <a:noFill/>
            <a:miter lim="800000"/>
            <a:headEnd/>
            <a:tailEnd/>
          </a:ln>
          <a:effectLst>
            <a:outerShdw dist="35921" dir="2700000" algn="ctr" rotWithShape="0">
              <a:srgbClr val="808080"/>
            </a:outerShdw>
          </a:effectLst>
        </p:spPr>
        <p:txBody>
          <a:bodyPr/>
          <a:lstStyle/>
          <a:p>
            <a:pPr algn="ctr">
              <a:spcBef>
                <a:spcPct val="20000"/>
              </a:spcBef>
              <a:buClr>
                <a:schemeClr val="accent2"/>
              </a:buClr>
              <a:buSzPct val="110000"/>
              <a:defRPr/>
            </a:pPr>
            <a:r>
              <a:rPr lang="en-US" sz="3200">
                <a:solidFill>
                  <a:srgbClr val="FFFFFF"/>
                </a:solidFill>
                <a:latin typeface="Times New Roman" pitchFamily="18" charset="0"/>
                <a:ea typeface="+mn-ea"/>
              </a:rPr>
              <a:t>605</a:t>
            </a:r>
          </a:p>
        </p:txBody>
      </p:sp>
      <p:sp>
        <p:nvSpPr>
          <p:cNvPr id="264204" name="Rectangle 12"/>
          <p:cNvSpPr>
            <a:spLocks noChangeArrowheads="1"/>
          </p:cNvSpPr>
          <p:nvPr/>
        </p:nvSpPr>
        <p:spPr bwMode="auto">
          <a:xfrm>
            <a:off x="4038600" y="1866900"/>
            <a:ext cx="1676400" cy="457200"/>
          </a:xfrm>
          <a:prstGeom prst="rect">
            <a:avLst/>
          </a:prstGeom>
          <a:noFill/>
          <a:ln w="9525">
            <a:noFill/>
            <a:miter lim="800000"/>
            <a:headEnd/>
            <a:tailEnd/>
          </a:ln>
          <a:effectLst>
            <a:outerShdw dist="35921" dir="2700000" algn="ctr" rotWithShape="0">
              <a:srgbClr val="808080"/>
            </a:outerShdw>
          </a:effectLst>
        </p:spPr>
        <p:txBody>
          <a:bodyPr/>
          <a:lstStyle/>
          <a:p>
            <a:pPr>
              <a:spcBef>
                <a:spcPct val="20000"/>
              </a:spcBef>
              <a:buClr>
                <a:schemeClr val="accent2"/>
              </a:buClr>
              <a:buSzPct val="110000"/>
              <a:defRPr/>
            </a:pPr>
            <a:r>
              <a:rPr lang="en-US" sz="2800">
                <a:solidFill>
                  <a:srgbClr val="FFFFFF"/>
                </a:solidFill>
                <a:latin typeface="Times New Roman" pitchFamily="18" charset="0"/>
                <a:ea typeface="+mn-ea"/>
              </a:rPr>
              <a:t>A-ghê</a:t>
            </a:r>
          </a:p>
        </p:txBody>
      </p:sp>
      <p:sp>
        <p:nvSpPr>
          <p:cNvPr id="264205" name="Rectangle 13"/>
          <p:cNvSpPr>
            <a:spLocks noChangeArrowheads="1"/>
          </p:cNvSpPr>
          <p:nvPr/>
        </p:nvSpPr>
        <p:spPr bwMode="auto">
          <a:xfrm>
            <a:off x="4038600" y="2286000"/>
            <a:ext cx="1905000" cy="457200"/>
          </a:xfrm>
          <a:prstGeom prst="rect">
            <a:avLst/>
          </a:prstGeom>
          <a:noFill/>
          <a:ln w="9525">
            <a:noFill/>
            <a:miter lim="800000"/>
            <a:headEnd/>
            <a:tailEnd/>
          </a:ln>
          <a:effectLst>
            <a:outerShdw dist="35921" dir="2700000" algn="ctr" rotWithShape="0">
              <a:srgbClr val="808080"/>
            </a:outerShdw>
          </a:effectLst>
        </p:spPr>
        <p:txBody>
          <a:bodyPr/>
          <a:lstStyle/>
          <a:p>
            <a:pPr>
              <a:spcBef>
                <a:spcPct val="20000"/>
              </a:spcBef>
              <a:buClr>
                <a:schemeClr val="accent2"/>
              </a:buClr>
              <a:buSzPct val="110000"/>
              <a:defRPr/>
            </a:pPr>
            <a:r>
              <a:rPr lang="en-US" sz="2800">
                <a:solidFill>
                  <a:srgbClr val="FFFFFF"/>
                </a:solidFill>
                <a:latin typeface="Times New Roman" pitchFamily="18" charset="0"/>
                <a:ea typeface="+mn-ea"/>
              </a:rPr>
              <a:t>Xa-cha-ri</a:t>
            </a:r>
          </a:p>
        </p:txBody>
      </p:sp>
      <p:sp>
        <p:nvSpPr>
          <p:cNvPr id="264206" name="Rectangle 14"/>
          <p:cNvSpPr>
            <a:spLocks noChangeArrowheads="1"/>
          </p:cNvSpPr>
          <p:nvPr/>
        </p:nvSpPr>
        <p:spPr bwMode="auto">
          <a:xfrm>
            <a:off x="7239000" y="2247900"/>
            <a:ext cx="1676400" cy="495300"/>
          </a:xfrm>
          <a:prstGeom prst="rect">
            <a:avLst/>
          </a:prstGeom>
          <a:noFill/>
          <a:ln w="9525">
            <a:noFill/>
            <a:miter lim="800000"/>
            <a:headEnd/>
            <a:tailEnd/>
          </a:ln>
          <a:effectLst>
            <a:outerShdw dist="35921" dir="2700000" algn="ctr" rotWithShape="0">
              <a:srgbClr val="808080"/>
            </a:outerShdw>
          </a:effectLst>
        </p:spPr>
        <p:txBody>
          <a:bodyPr/>
          <a:lstStyle/>
          <a:p>
            <a:pPr algn="ctr">
              <a:spcBef>
                <a:spcPct val="20000"/>
              </a:spcBef>
              <a:buClr>
                <a:schemeClr val="accent2"/>
              </a:buClr>
              <a:buSzPct val="110000"/>
              <a:defRPr/>
            </a:pPr>
            <a:r>
              <a:rPr lang="en-US" sz="2800">
                <a:solidFill>
                  <a:srgbClr val="FFFFFF"/>
                </a:solidFill>
                <a:latin typeface="Times New Roman" pitchFamily="18" charset="0"/>
                <a:ea typeface="+mn-ea"/>
              </a:rPr>
              <a:t>Ma-la-chi</a:t>
            </a:r>
          </a:p>
        </p:txBody>
      </p:sp>
      <p:sp>
        <p:nvSpPr>
          <p:cNvPr id="264207" name="Rectangle 15"/>
          <p:cNvSpPr>
            <a:spLocks noChangeArrowheads="1"/>
          </p:cNvSpPr>
          <p:nvPr/>
        </p:nvSpPr>
        <p:spPr bwMode="auto">
          <a:xfrm>
            <a:off x="3886200" y="2971800"/>
            <a:ext cx="838200" cy="457200"/>
          </a:xfrm>
          <a:prstGeom prst="rect">
            <a:avLst/>
          </a:prstGeom>
          <a:noFill/>
          <a:ln w="9525">
            <a:noFill/>
            <a:miter lim="800000"/>
            <a:headEnd/>
            <a:tailEnd/>
          </a:ln>
          <a:effectLst>
            <a:outerShdw dist="35921" dir="2700000" algn="ctr" rotWithShape="0">
              <a:srgbClr val="808080"/>
            </a:outerShdw>
          </a:effectLst>
        </p:spPr>
        <p:txBody>
          <a:bodyPr/>
          <a:lstStyle/>
          <a:p>
            <a:pPr algn="ctr">
              <a:spcBef>
                <a:spcPct val="20000"/>
              </a:spcBef>
              <a:buClr>
                <a:schemeClr val="accent2"/>
              </a:buClr>
              <a:buSzPct val="110000"/>
              <a:defRPr/>
            </a:pPr>
            <a:r>
              <a:rPr lang="en-US" sz="3200">
                <a:solidFill>
                  <a:srgbClr val="FFFFFF"/>
                </a:solidFill>
                <a:latin typeface="Times New Roman" pitchFamily="18" charset="0"/>
                <a:ea typeface="+mn-ea"/>
              </a:rPr>
              <a:t>520</a:t>
            </a:r>
          </a:p>
        </p:txBody>
      </p:sp>
      <p:sp>
        <p:nvSpPr>
          <p:cNvPr id="264208" name="Rectangle 16"/>
          <p:cNvSpPr>
            <a:spLocks noChangeArrowheads="1"/>
          </p:cNvSpPr>
          <p:nvPr/>
        </p:nvSpPr>
        <p:spPr bwMode="auto">
          <a:xfrm>
            <a:off x="838200" y="1295400"/>
            <a:ext cx="2514600" cy="457200"/>
          </a:xfrm>
          <a:prstGeom prst="rect">
            <a:avLst/>
          </a:prstGeom>
          <a:noFill/>
          <a:ln w="9525">
            <a:noFill/>
            <a:miter lim="800000"/>
            <a:headEnd/>
            <a:tailEnd/>
          </a:ln>
          <a:effectLst>
            <a:outerShdw dist="35921" dir="2700000" algn="ctr" rotWithShape="0">
              <a:srgbClr val="808080"/>
            </a:outerShdw>
          </a:effectLst>
        </p:spPr>
        <p:txBody>
          <a:bodyPr/>
          <a:lstStyle/>
          <a:p>
            <a:pPr>
              <a:spcBef>
                <a:spcPct val="20000"/>
              </a:spcBef>
              <a:buClr>
                <a:schemeClr val="accent2"/>
              </a:buClr>
              <a:buSzPct val="110000"/>
            </a:pPr>
            <a:r>
              <a:rPr lang="en-US">
                <a:solidFill>
                  <a:srgbClr val="FFFFFF"/>
                </a:solidFill>
                <a:ea typeface="Osaka" charset="0"/>
                <a:cs typeface="Osaka" charset="0"/>
              </a:rPr>
              <a:t>Công trình đền thờ</a:t>
            </a:r>
          </a:p>
        </p:txBody>
      </p:sp>
      <p:sp>
        <p:nvSpPr>
          <p:cNvPr id="264209" name="Rectangle 17"/>
          <p:cNvSpPr>
            <a:spLocks noChangeArrowheads="1"/>
          </p:cNvSpPr>
          <p:nvPr/>
        </p:nvSpPr>
        <p:spPr bwMode="auto">
          <a:xfrm>
            <a:off x="7053263" y="5105400"/>
            <a:ext cx="1176337" cy="457200"/>
          </a:xfrm>
          <a:prstGeom prst="rect">
            <a:avLst/>
          </a:prstGeom>
          <a:noFill/>
          <a:ln w="9525">
            <a:noFill/>
            <a:miter lim="800000"/>
            <a:headEnd/>
            <a:tailEnd/>
          </a:ln>
          <a:effectLst>
            <a:outerShdw dist="35921" dir="2700000" algn="ctr" rotWithShape="0">
              <a:srgbClr val="808080"/>
            </a:outerShdw>
          </a:effectLst>
        </p:spPr>
        <p:txBody>
          <a:bodyPr/>
          <a:lstStyle/>
          <a:p>
            <a:pPr>
              <a:spcBef>
                <a:spcPct val="20000"/>
              </a:spcBef>
              <a:buClr>
                <a:schemeClr val="accent2"/>
              </a:buClr>
              <a:buSzPct val="110000"/>
              <a:defRPr/>
            </a:pPr>
            <a:r>
              <a:rPr lang="en-US">
                <a:solidFill>
                  <a:srgbClr val="FFFFFF"/>
                </a:solidFill>
                <a:latin typeface="Times New Roman" pitchFamily="18" charset="0"/>
                <a:ea typeface="+mn-ea"/>
              </a:rPr>
              <a:t>E-xơ-ra</a:t>
            </a:r>
          </a:p>
        </p:txBody>
      </p:sp>
      <p:sp>
        <p:nvSpPr>
          <p:cNvPr id="264210" name="Rectangle 18"/>
          <p:cNvSpPr>
            <a:spLocks noChangeArrowheads="1"/>
          </p:cNvSpPr>
          <p:nvPr/>
        </p:nvSpPr>
        <p:spPr bwMode="auto">
          <a:xfrm>
            <a:off x="7543800" y="5562600"/>
            <a:ext cx="1676400" cy="457200"/>
          </a:xfrm>
          <a:prstGeom prst="rect">
            <a:avLst/>
          </a:prstGeom>
          <a:noFill/>
          <a:ln w="9525">
            <a:noFill/>
            <a:miter lim="800000"/>
            <a:headEnd/>
            <a:tailEnd/>
          </a:ln>
          <a:effectLst>
            <a:outerShdw dist="35921" dir="2700000" algn="ctr" rotWithShape="0">
              <a:srgbClr val="808080"/>
            </a:outerShdw>
          </a:effectLst>
        </p:spPr>
        <p:txBody>
          <a:bodyPr/>
          <a:lstStyle/>
          <a:p>
            <a:pPr>
              <a:spcBef>
                <a:spcPct val="20000"/>
              </a:spcBef>
              <a:buClr>
                <a:schemeClr val="accent2"/>
              </a:buClr>
              <a:buSzPct val="110000"/>
              <a:defRPr/>
            </a:pPr>
            <a:r>
              <a:rPr lang="en-US">
                <a:solidFill>
                  <a:srgbClr val="FFFFFF"/>
                </a:solidFill>
                <a:latin typeface="Times New Roman" pitchFamily="18" charset="0"/>
                <a:ea typeface="+mn-ea"/>
              </a:rPr>
              <a:t>Nê-hê-mi</a:t>
            </a:r>
          </a:p>
        </p:txBody>
      </p:sp>
      <p:sp>
        <p:nvSpPr>
          <p:cNvPr id="264211" name="Rectangle 19"/>
          <p:cNvSpPr>
            <a:spLocks noChangeArrowheads="1"/>
          </p:cNvSpPr>
          <p:nvPr/>
        </p:nvSpPr>
        <p:spPr bwMode="auto">
          <a:xfrm>
            <a:off x="2667000" y="3505200"/>
            <a:ext cx="914400" cy="1371600"/>
          </a:xfrm>
          <a:prstGeom prst="rect">
            <a:avLst/>
          </a:prstGeom>
          <a:solidFill>
            <a:srgbClr val="FF8000"/>
          </a:solidFill>
          <a:ln w="9525">
            <a:solidFill>
              <a:schemeClr val="tx1"/>
            </a:solidFill>
            <a:miter lim="800000"/>
            <a:headEnd/>
            <a:tailEnd/>
          </a:ln>
          <a:effectLst>
            <a:outerShdw dist="35921" dir="2700000" algn="ctr" rotWithShape="0">
              <a:srgbClr val="808080"/>
            </a:outerShdw>
          </a:effectLst>
        </p:spPr>
        <p:txBody>
          <a:bodyPr wrap="none" anchor="ctr"/>
          <a:lstStyle/>
          <a:p>
            <a:pPr algn="ctr" eaLnBrk="0" hangingPunct="0">
              <a:defRPr/>
            </a:pPr>
            <a:endParaRPr lang="en-US">
              <a:solidFill>
                <a:schemeClr val="accent2"/>
              </a:solidFill>
              <a:latin typeface="Times" pitchFamily="-128" charset="0"/>
              <a:ea typeface="+mn-ea"/>
            </a:endParaRPr>
          </a:p>
        </p:txBody>
      </p:sp>
      <p:sp>
        <p:nvSpPr>
          <p:cNvPr id="264212" name="Rectangle 20"/>
          <p:cNvSpPr>
            <a:spLocks noChangeArrowheads="1"/>
          </p:cNvSpPr>
          <p:nvPr/>
        </p:nvSpPr>
        <p:spPr bwMode="auto">
          <a:xfrm>
            <a:off x="4114800" y="3505200"/>
            <a:ext cx="1295400" cy="1371600"/>
          </a:xfrm>
          <a:prstGeom prst="rect">
            <a:avLst/>
          </a:prstGeom>
          <a:solidFill>
            <a:srgbClr val="FF8000"/>
          </a:solidFill>
          <a:ln w="9525">
            <a:solidFill>
              <a:schemeClr val="tx1"/>
            </a:solidFill>
            <a:miter lim="800000"/>
            <a:headEnd/>
            <a:tailEnd/>
          </a:ln>
          <a:effectLst>
            <a:outerShdw dist="35921" dir="2700000" algn="ctr" rotWithShape="0">
              <a:srgbClr val="808080"/>
            </a:outerShdw>
          </a:effectLst>
        </p:spPr>
        <p:txBody>
          <a:bodyPr wrap="none" anchor="ctr"/>
          <a:lstStyle/>
          <a:p>
            <a:pPr algn="ctr" eaLnBrk="0" hangingPunct="0">
              <a:defRPr/>
            </a:pPr>
            <a:endParaRPr lang="en-US">
              <a:solidFill>
                <a:schemeClr val="accent2"/>
              </a:solidFill>
              <a:latin typeface="Times" pitchFamily="-128" charset="0"/>
              <a:ea typeface="+mn-ea"/>
            </a:endParaRPr>
          </a:p>
        </p:txBody>
      </p:sp>
      <p:sp>
        <p:nvSpPr>
          <p:cNvPr id="264213" name="Rectangle 21"/>
          <p:cNvSpPr>
            <a:spLocks noChangeArrowheads="1"/>
          </p:cNvSpPr>
          <p:nvPr/>
        </p:nvSpPr>
        <p:spPr bwMode="auto">
          <a:xfrm>
            <a:off x="228600" y="1295400"/>
            <a:ext cx="609600" cy="457200"/>
          </a:xfrm>
          <a:prstGeom prst="rect">
            <a:avLst/>
          </a:prstGeom>
          <a:solidFill>
            <a:srgbClr val="FF8000"/>
          </a:solidFill>
          <a:ln w="9525">
            <a:solidFill>
              <a:schemeClr val="tx1"/>
            </a:solidFill>
            <a:miter lim="800000"/>
            <a:headEnd/>
            <a:tailEnd/>
          </a:ln>
          <a:effectLst>
            <a:outerShdw dist="35921" dir="2700000" algn="ctr" rotWithShape="0">
              <a:srgbClr val="808080"/>
            </a:outerShdw>
          </a:effectLst>
        </p:spPr>
        <p:txBody>
          <a:bodyPr wrap="none" anchor="ctr"/>
          <a:lstStyle/>
          <a:p>
            <a:pPr algn="ctr" eaLnBrk="0" hangingPunct="0">
              <a:defRPr/>
            </a:pPr>
            <a:endParaRPr lang="en-US">
              <a:solidFill>
                <a:schemeClr val="accent2"/>
              </a:solidFill>
              <a:latin typeface="Times" pitchFamily="-128" charset="0"/>
              <a:ea typeface="+mn-ea"/>
            </a:endParaRPr>
          </a:p>
        </p:txBody>
      </p:sp>
      <p:sp>
        <p:nvSpPr>
          <p:cNvPr id="264214" name="Rectangle 22"/>
          <p:cNvSpPr>
            <a:spLocks noChangeArrowheads="1"/>
          </p:cNvSpPr>
          <p:nvPr/>
        </p:nvSpPr>
        <p:spPr bwMode="auto">
          <a:xfrm>
            <a:off x="2667000" y="5105400"/>
            <a:ext cx="1981200" cy="457200"/>
          </a:xfrm>
          <a:prstGeom prst="rect">
            <a:avLst/>
          </a:prstGeom>
          <a:noFill/>
          <a:ln w="9525">
            <a:noFill/>
            <a:miter lim="800000"/>
            <a:headEnd/>
            <a:tailEnd/>
          </a:ln>
          <a:effectLst>
            <a:outerShdw dist="35921" dir="2700000" algn="ctr" rotWithShape="0">
              <a:srgbClr val="808080"/>
            </a:outerShdw>
          </a:effectLst>
        </p:spPr>
        <p:txBody>
          <a:bodyPr/>
          <a:lstStyle/>
          <a:p>
            <a:pPr>
              <a:spcBef>
                <a:spcPct val="20000"/>
              </a:spcBef>
              <a:buClr>
                <a:schemeClr val="accent2"/>
              </a:buClr>
              <a:buSzPct val="110000"/>
              <a:defRPr/>
            </a:pPr>
            <a:r>
              <a:rPr lang="en-US" dirty="0" err="1" smtClean="0">
                <a:solidFill>
                  <a:srgbClr val="FFFFFF"/>
                </a:solidFill>
                <a:latin typeface="Times New Roman" pitchFamily="18" charset="0"/>
                <a:ea typeface="+mn-ea"/>
              </a:rPr>
              <a:t>Xô</a:t>
            </a:r>
            <a:r>
              <a:rPr lang="en-US" dirty="0" err="1" smtClean="0">
                <a:solidFill>
                  <a:srgbClr val="FFFFFF"/>
                </a:solidFill>
                <a:latin typeface="Times New Roman" pitchFamily="18" charset="0"/>
                <a:ea typeface="+mn-ea"/>
              </a:rPr>
              <a:t>-r</a:t>
            </a:r>
            <a:r>
              <a:rPr lang="en-US" dirty="0" err="1" smtClean="0">
                <a:solidFill>
                  <a:srgbClr val="FFFFFF"/>
                </a:solidFill>
                <a:latin typeface="Times New Roman" pitchFamily="18" charset="0"/>
                <a:ea typeface="+mn-ea"/>
              </a:rPr>
              <a:t>ô</a:t>
            </a:r>
            <a:r>
              <a:rPr lang="en-US" dirty="0" err="1" smtClean="0">
                <a:solidFill>
                  <a:srgbClr val="FFFFFF"/>
                </a:solidFill>
                <a:latin typeface="Times New Roman" pitchFamily="18" charset="0"/>
                <a:ea typeface="+mn-ea"/>
              </a:rPr>
              <a:t>-</a:t>
            </a:r>
            <a:r>
              <a:rPr lang="en-US" dirty="0" err="1">
                <a:solidFill>
                  <a:srgbClr val="FFFFFF"/>
                </a:solidFill>
                <a:latin typeface="Times New Roman" pitchFamily="18" charset="0"/>
                <a:ea typeface="+mn-ea"/>
              </a:rPr>
              <a:t>ba-bên</a:t>
            </a:r>
            <a:endParaRPr lang="en-US" dirty="0">
              <a:solidFill>
                <a:srgbClr val="FFFFFF"/>
              </a:solidFill>
              <a:latin typeface="Times New Roman" pitchFamily="18" charset="0"/>
              <a:ea typeface="+mn-ea"/>
            </a:endParaRPr>
          </a:p>
        </p:txBody>
      </p:sp>
      <p:sp>
        <p:nvSpPr>
          <p:cNvPr id="264215" name="Rectangle 23"/>
          <p:cNvSpPr>
            <a:spLocks noChangeArrowheads="1"/>
          </p:cNvSpPr>
          <p:nvPr/>
        </p:nvSpPr>
        <p:spPr bwMode="auto">
          <a:xfrm>
            <a:off x="7543800" y="2971800"/>
            <a:ext cx="1600200" cy="457200"/>
          </a:xfrm>
          <a:prstGeom prst="rect">
            <a:avLst/>
          </a:prstGeom>
          <a:noFill/>
          <a:ln w="9525">
            <a:noFill/>
            <a:miter lim="800000"/>
            <a:headEnd/>
            <a:tailEnd/>
          </a:ln>
          <a:effectLst>
            <a:outerShdw dist="35921" dir="2700000" algn="ctr" rotWithShape="0">
              <a:srgbClr val="808080"/>
            </a:outerShdw>
          </a:effectLst>
        </p:spPr>
        <p:txBody>
          <a:bodyPr/>
          <a:lstStyle/>
          <a:p>
            <a:pPr algn="ctr">
              <a:spcBef>
                <a:spcPct val="20000"/>
              </a:spcBef>
              <a:buClr>
                <a:schemeClr val="accent2"/>
              </a:buClr>
              <a:buSzPct val="110000"/>
              <a:defRPr/>
            </a:pPr>
            <a:r>
              <a:rPr lang="en-US" sz="3200">
                <a:solidFill>
                  <a:srgbClr val="FFFFFF"/>
                </a:solidFill>
                <a:latin typeface="Times New Roman" pitchFamily="18" charset="0"/>
                <a:ea typeface="+mn-ea"/>
              </a:rPr>
              <a:t>444-425</a:t>
            </a:r>
          </a:p>
        </p:txBody>
      </p:sp>
      <p:sp>
        <p:nvSpPr>
          <p:cNvPr id="264216" name="Rectangle 24"/>
          <p:cNvSpPr>
            <a:spLocks noChangeArrowheads="1"/>
          </p:cNvSpPr>
          <p:nvPr/>
        </p:nvSpPr>
        <p:spPr bwMode="auto">
          <a:xfrm>
            <a:off x="5867400" y="5105400"/>
            <a:ext cx="1143000" cy="457200"/>
          </a:xfrm>
          <a:prstGeom prst="rect">
            <a:avLst/>
          </a:prstGeom>
          <a:noFill/>
          <a:ln w="9525">
            <a:noFill/>
            <a:miter lim="800000"/>
            <a:headEnd/>
            <a:tailEnd/>
          </a:ln>
          <a:effectLst>
            <a:outerShdw dist="35921" dir="2700000" algn="ctr" rotWithShape="0">
              <a:srgbClr val="808080"/>
            </a:outerShdw>
          </a:effectLst>
        </p:spPr>
        <p:txBody>
          <a:bodyPr/>
          <a:lstStyle/>
          <a:p>
            <a:pPr>
              <a:spcBef>
                <a:spcPct val="20000"/>
              </a:spcBef>
              <a:buClr>
                <a:schemeClr val="accent2"/>
              </a:buClr>
              <a:buSzPct val="110000"/>
              <a:defRPr/>
            </a:pPr>
            <a:r>
              <a:rPr lang="en-US">
                <a:solidFill>
                  <a:srgbClr val="FFFFFF"/>
                </a:solidFill>
                <a:latin typeface="Times New Roman" pitchFamily="18" charset="0"/>
                <a:ea typeface="+mn-ea"/>
              </a:rPr>
              <a:t>Ê-xơ-tê</a:t>
            </a:r>
          </a:p>
        </p:txBody>
      </p:sp>
      <p:sp>
        <p:nvSpPr>
          <p:cNvPr id="264217" name="Rectangle 25"/>
          <p:cNvSpPr>
            <a:spLocks noChangeArrowheads="1"/>
          </p:cNvSpPr>
          <p:nvPr/>
        </p:nvSpPr>
        <p:spPr bwMode="auto">
          <a:xfrm>
            <a:off x="5638800" y="2971800"/>
            <a:ext cx="1600200" cy="457200"/>
          </a:xfrm>
          <a:prstGeom prst="rect">
            <a:avLst/>
          </a:prstGeom>
          <a:noFill/>
          <a:ln w="9525">
            <a:noFill/>
            <a:miter lim="800000"/>
            <a:headEnd/>
            <a:tailEnd/>
          </a:ln>
          <a:effectLst>
            <a:outerShdw dist="35921" dir="2700000" algn="ctr" rotWithShape="0">
              <a:srgbClr val="808080"/>
            </a:outerShdw>
          </a:effectLst>
        </p:spPr>
        <p:txBody>
          <a:bodyPr/>
          <a:lstStyle/>
          <a:p>
            <a:pPr algn="ctr">
              <a:spcBef>
                <a:spcPct val="20000"/>
              </a:spcBef>
              <a:buClr>
                <a:schemeClr val="accent2"/>
              </a:buClr>
              <a:buSzPct val="110000"/>
              <a:defRPr/>
            </a:pPr>
            <a:r>
              <a:rPr lang="en-US" sz="3200">
                <a:solidFill>
                  <a:srgbClr val="FFFFFF"/>
                </a:solidFill>
                <a:latin typeface="Times New Roman" pitchFamily="18" charset="0"/>
                <a:ea typeface="+mn-ea"/>
              </a:rPr>
              <a:t>483-473</a:t>
            </a:r>
          </a:p>
        </p:txBody>
      </p:sp>
      <p:sp>
        <p:nvSpPr>
          <p:cNvPr id="264218" name="Rectangle 26"/>
          <p:cNvSpPr>
            <a:spLocks noChangeArrowheads="1"/>
          </p:cNvSpPr>
          <p:nvPr/>
        </p:nvSpPr>
        <p:spPr bwMode="auto">
          <a:xfrm>
            <a:off x="76200" y="1981200"/>
            <a:ext cx="1676400" cy="457200"/>
          </a:xfrm>
          <a:prstGeom prst="rect">
            <a:avLst/>
          </a:prstGeom>
          <a:noFill/>
          <a:ln w="9525">
            <a:noFill/>
            <a:miter lim="800000"/>
            <a:headEnd/>
            <a:tailEnd/>
          </a:ln>
          <a:effectLst>
            <a:outerShdw dist="35921" dir="2700000" algn="ctr" rotWithShape="0">
              <a:srgbClr val="808080"/>
            </a:outerShdw>
          </a:effectLst>
        </p:spPr>
        <p:txBody>
          <a:bodyPr/>
          <a:lstStyle/>
          <a:p>
            <a:pPr>
              <a:spcBef>
                <a:spcPct val="20000"/>
              </a:spcBef>
              <a:buClr>
                <a:schemeClr val="accent2"/>
              </a:buClr>
              <a:buSzPct val="110000"/>
              <a:defRPr/>
            </a:pPr>
            <a:r>
              <a:rPr lang="en-US" sz="2800" b="1" i="1">
                <a:solidFill>
                  <a:srgbClr val="FFFFFF"/>
                </a:solidFill>
                <a:latin typeface="Times New Roman" pitchFamily="18" charset="0"/>
                <a:ea typeface="+mn-ea"/>
              </a:rPr>
              <a:t>Tiên tri:</a:t>
            </a:r>
          </a:p>
        </p:txBody>
      </p:sp>
      <p:sp>
        <p:nvSpPr>
          <p:cNvPr id="264219" name="Rectangle 27"/>
          <p:cNvSpPr>
            <a:spLocks noChangeArrowheads="1"/>
          </p:cNvSpPr>
          <p:nvPr/>
        </p:nvSpPr>
        <p:spPr bwMode="auto">
          <a:xfrm>
            <a:off x="76200" y="5219700"/>
            <a:ext cx="2057400" cy="457200"/>
          </a:xfrm>
          <a:prstGeom prst="rect">
            <a:avLst/>
          </a:prstGeom>
          <a:noFill/>
          <a:ln w="9525">
            <a:noFill/>
            <a:miter lim="800000"/>
            <a:headEnd/>
            <a:tailEnd/>
          </a:ln>
          <a:effectLst>
            <a:outerShdw dist="35921" dir="2700000" algn="ctr" rotWithShape="0">
              <a:srgbClr val="808080"/>
            </a:outerShdw>
          </a:effectLst>
        </p:spPr>
        <p:txBody>
          <a:bodyPr/>
          <a:lstStyle/>
          <a:p>
            <a:pPr>
              <a:spcBef>
                <a:spcPct val="20000"/>
              </a:spcBef>
              <a:buClr>
                <a:schemeClr val="accent2"/>
              </a:buClr>
              <a:buSzPct val="110000"/>
            </a:pPr>
            <a:r>
              <a:rPr lang="en-US" b="1" i="1">
                <a:solidFill>
                  <a:srgbClr val="FFFFFF"/>
                </a:solidFill>
                <a:ea typeface="Osaka" charset="0"/>
                <a:cs typeface="Osaka" charset="0"/>
              </a:rPr>
              <a:t>Người khác:</a:t>
            </a:r>
          </a:p>
        </p:txBody>
      </p:sp>
      <p:sp>
        <p:nvSpPr>
          <p:cNvPr id="264220" name="Rectangle 28"/>
          <p:cNvSpPr>
            <a:spLocks noChangeArrowheads="1"/>
          </p:cNvSpPr>
          <p:nvPr/>
        </p:nvSpPr>
        <p:spPr bwMode="auto">
          <a:xfrm>
            <a:off x="0" y="6115050"/>
            <a:ext cx="2819400" cy="457200"/>
          </a:xfrm>
          <a:prstGeom prst="rect">
            <a:avLst/>
          </a:prstGeom>
          <a:noFill/>
          <a:ln w="9525">
            <a:noFill/>
            <a:miter lim="800000"/>
            <a:headEnd/>
            <a:tailEnd/>
          </a:ln>
          <a:effectLst>
            <a:outerShdw dist="35921" dir="2700000" algn="ctr" rotWithShape="0">
              <a:srgbClr val="808080"/>
            </a:outerShdw>
          </a:effectLst>
        </p:spPr>
        <p:txBody>
          <a:bodyPr/>
          <a:lstStyle/>
          <a:p>
            <a:pPr>
              <a:spcBef>
                <a:spcPct val="20000"/>
              </a:spcBef>
              <a:buClr>
                <a:schemeClr val="accent2"/>
              </a:buClr>
              <a:buSzPct val="110000"/>
              <a:defRPr/>
            </a:pPr>
            <a:r>
              <a:rPr lang="en-US" sz="2800" b="1" i="1">
                <a:solidFill>
                  <a:srgbClr val="FFFFFF"/>
                </a:solidFill>
                <a:latin typeface="Times New Roman" pitchFamily="18" charset="0"/>
                <a:ea typeface="+mn-ea"/>
              </a:rPr>
              <a:t>Vua Ba-tư:</a:t>
            </a:r>
          </a:p>
        </p:txBody>
      </p:sp>
      <p:sp>
        <p:nvSpPr>
          <p:cNvPr id="264221" name="Rectangle 29"/>
          <p:cNvSpPr>
            <a:spLocks noChangeArrowheads="1"/>
          </p:cNvSpPr>
          <p:nvPr/>
        </p:nvSpPr>
        <p:spPr bwMode="auto">
          <a:xfrm>
            <a:off x="2209800" y="6096000"/>
            <a:ext cx="1447800" cy="495300"/>
          </a:xfrm>
          <a:prstGeom prst="rect">
            <a:avLst/>
          </a:prstGeom>
          <a:noFill/>
          <a:ln w="9525">
            <a:noFill/>
            <a:miter lim="800000"/>
            <a:headEnd/>
            <a:tailEnd/>
          </a:ln>
          <a:effectLst>
            <a:outerShdw dist="35921" dir="2700000" algn="ctr" rotWithShape="0">
              <a:srgbClr val="808080"/>
            </a:outerShdw>
          </a:effectLst>
        </p:spPr>
        <p:txBody>
          <a:bodyPr/>
          <a:lstStyle/>
          <a:p>
            <a:pPr algn="ctr">
              <a:spcBef>
                <a:spcPct val="20000"/>
              </a:spcBef>
              <a:buClr>
                <a:schemeClr val="accent2"/>
              </a:buClr>
              <a:buSzPct val="110000"/>
              <a:defRPr/>
            </a:pPr>
            <a:r>
              <a:rPr lang="en-US" sz="2800">
                <a:solidFill>
                  <a:srgbClr val="FFFFFF"/>
                </a:solidFill>
                <a:latin typeface="Times New Roman" pitchFamily="18" charset="0"/>
                <a:ea typeface="+mn-ea"/>
              </a:rPr>
              <a:t>Sy-ru</a:t>
            </a:r>
          </a:p>
        </p:txBody>
      </p:sp>
      <p:sp>
        <p:nvSpPr>
          <p:cNvPr id="264222" name="Rectangle 30"/>
          <p:cNvSpPr>
            <a:spLocks noChangeArrowheads="1"/>
          </p:cNvSpPr>
          <p:nvPr/>
        </p:nvSpPr>
        <p:spPr bwMode="auto">
          <a:xfrm>
            <a:off x="3962400" y="6096000"/>
            <a:ext cx="1447800" cy="495300"/>
          </a:xfrm>
          <a:prstGeom prst="rect">
            <a:avLst/>
          </a:prstGeom>
          <a:noFill/>
          <a:ln w="9525">
            <a:noFill/>
            <a:miter lim="800000"/>
            <a:headEnd/>
            <a:tailEnd/>
          </a:ln>
          <a:effectLst>
            <a:outerShdw dist="35921" dir="2700000" algn="ctr" rotWithShape="0">
              <a:srgbClr val="808080"/>
            </a:outerShdw>
          </a:effectLst>
        </p:spPr>
        <p:txBody>
          <a:bodyPr/>
          <a:lstStyle/>
          <a:p>
            <a:pPr algn="ctr">
              <a:spcBef>
                <a:spcPct val="20000"/>
              </a:spcBef>
              <a:buClr>
                <a:schemeClr val="accent2"/>
              </a:buClr>
              <a:buSzPct val="110000"/>
            </a:pPr>
            <a:r>
              <a:rPr lang="en-US" sz="2800">
                <a:solidFill>
                  <a:srgbClr val="FFFFFF"/>
                </a:solidFill>
                <a:ea typeface="Osaka" charset="0"/>
                <a:cs typeface="Osaka" charset="0"/>
              </a:rPr>
              <a:t>Đa-ri-út</a:t>
            </a:r>
          </a:p>
        </p:txBody>
      </p:sp>
      <p:sp>
        <p:nvSpPr>
          <p:cNvPr id="264223" name="Rectangle 31"/>
          <p:cNvSpPr>
            <a:spLocks noChangeArrowheads="1"/>
          </p:cNvSpPr>
          <p:nvPr/>
        </p:nvSpPr>
        <p:spPr bwMode="auto">
          <a:xfrm>
            <a:off x="5334000" y="6096000"/>
            <a:ext cx="1905000" cy="495300"/>
          </a:xfrm>
          <a:prstGeom prst="rect">
            <a:avLst/>
          </a:prstGeom>
          <a:noFill/>
          <a:ln w="9525">
            <a:noFill/>
            <a:miter lim="800000"/>
            <a:headEnd/>
            <a:tailEnd/>
          </a:ln>
          <a:effectLst>
            <a:outerShdw dist="35921" dir="2700000" algn="ctr" rotWithShape="0">
              <a:srgbClr val="808080"/>
            </a:outerShdw>
          </a:effectLst>
        </p:spPr>
        <p:txBody>
          <a:bodyPr/>
          <a:lstStyle/>
          <a:p>
            <a:pPr algn="ctr">
              <a:spcBef>
                <a:spcPct val="20000"/>
              </a:spcBef>
              <a:buClr>
                <a:schemeClr val="accent2"/>
              </a:buClr>
              <a:buSzPct val="110000"/>
            </a:pPr>
            <a:r>
              <a:rPr lang="en-US" sz="2800">
                <a:solidFill>
                  <a:srgbClr val="FFFFFF"/>
                </a:solidFill>
                <a:ea typeface="Osaka" charset="0"/>
                <a:cs typeface="Osaka" charset="0"/>
              </a:rPr>
              <a:t>Xéc-xe</a:t>
            </a:r>
          </a:p>
        </p:txBody>
      </p:sp>
      <p:sp>
        <p:nvSpPr>
          <p:cNvPr id="264224" name="Rectangle 32"/>
          <p:cNvSpPr>
            <a:spLocks noChangeArrowheads="1"/>
          </p:cNvSpPr>
          <p:nvPr/>
        </p:nvSpPr>
        <p:spPr bwMode="auto">
          <a:xfrm>
            <a:off x="7010400" y="6096000"/>
            <a:ext cx="2133600" cy="495300"/>
          </a:xfrm>
          <a:prstGeom prst="rect">
            <a:avLst/>
          </a:prstGeom>
          <a:noFill/>
          <a:ln w="9525">
            <a:noFill/>
            <a:miter lim="800000"/>
            <a:headEnd/>
            <a:tailEnd/>
          </a:ln>
          <a:effectLst>
            <a:outerShdw dist="35921" dir="2700000" algn="ctr" rotWithShape="0">
              <a:srgbClr val="808080"/>
            </a:outerShdw>
          </a:effectLst>
        </p:spPr>
        <p:txBody>
          <a:bodyPr/>
          <a:lstStyle/>
          <a:p>
            <a:pPr algn="ctr">
              <a:spcBef>
                <a:spcPct val="20000"/>
              </a:spcBef>
              <a:buClr>
                <a:schemeClr val="accent2"/>
              </a:buClr>
              <a:buSzPct val="110000"/>
            </a:pPr>
            <a:r>
              <a:rPr lang="en-US" sz="2800">
                <a:solidFill>
                  <a:srgbClr val="FFFFFF"/>
                </a:solidFill>
                <a:ea typeface="Osaka" charset="0"/>
                <a:cs typeface="Osaka" charset="0"/>
              </a:rPr>
              <a:t>Ạc-ta-xéc-xe</a:t>
            </a:r>
          </a:p>
        </p:txBody>
      </p:sp>
      <p:pic>
        <p:nvPicPr>
          <p:cNvPr id="9251" name="Picture 33" descr="1Temple"/>
          <p:cNvPicPr>
            <a:picLocks noChangeAspect="1" noChangeArrowheads="1"/>
          </p:cNvPicPr>
          <p:nvPr/>
        </p:nvPicPr>
        <p:blipFill>
          <a:blip r:embed="rId3">
            <a:extLst>
              <a:ext uri="{28A0092B-C50C-407E-A947-70E740481C1C}">
                <a14:useLocalDpi xmlns:a14="http://schemas.microsoft.com/office/drawing/2010/main" val="0"/>
              </a:ext>
            </a:extLst>
          </a:blip>
          <a:srcRect l="21739"/>
          <a:stretch>
            <a:fillRect/>
          </a:stretch>
        </p:blipFill>
        <p:spPr bwMode="auto">
          <a:xfrm>
            <a:off x="4191000" y="3657600"/>
            <a:ext cx="114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2" name="Picture 34" descr="thu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581400"/>
            <a:ext cx="6429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4203"/>
                                        </p:tgtEl>
                                        <p:attrNameLst>
                                          <p:attrName>style.visibility</p:attrName>
                                        </p:attrNameLst>
                                      </p:cBhvr>
                                      <p:to>
                                        <p:strVal val="visible"/>
                                      </p:to>
                                    </p:set>
                                    <p:anim calcmode="lin" valueType="num">
                                      <p:cBhvr additive="base">
                                        <p:cTn id="7" dur="500" fill="hold"/>
                                        <p:tgtEl>
                                          <p:spTgt spid="264203"/>
                                        </p:tgtEl>
                                        <p:attrNameLst>
                                          <p:attrName>ppt_x</p:attrName>
                                        </p:attrNameLst>
                                      </p:cBhvr>
                                      <p:tavLst>
                                        <p:tav tm="0">
                                          <p:val>
                                            <p:strVal val="0-#ppt_w/2"/>
                                          </p:val>
                                        </p:tav>
                                        <p:tav tm="100000">
                                          <p:val>
                                            <p:strVal val="#ppt_x"/>
                                          </p:val>
                                        </p:tav>
                                      </p:tavLst>
                                    </p:anim>
                                    <p:anim calcmode="lin" valueType="num">
                                      <p:cBhvr additive="base">
                                        <p:cTn id="8" dur="500" fill="hold"/>
                                        <p:tgtEl>
                                          <p:spTgt spid="2642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4198"/>
                                        </p:tgtEl>
                                        <p:attrNameLst>
                                          <p:attrName>style.visibility</p:attrName>
                                        </p:attrNameLst>
                                      </p:cBhvr>
                                      <p:to>
                                        <p:strVal val="visible"/>
                                      </p:to>
                                    </p:set>
                                    <p:anim calcmode="lin" valueType="num">
                                      <p:cBhvr additive="base">
                                        <p:cTn id="13" dur="500" fill="hold"/>
                                        <p:tgtEl>
                                          <p:spTgt spid="264198"/>
                                        </p:tgtEl>
                                        <p:attrNameLst>
                                          <p:attrName>ppt_x</p:attrName>
                                        </p:attrNameLst>
                                      </p:cBhvr>
                                      <p:tavLst>
                                        <p:tav tm="0">
                                          <p:val>
                                            <p:strVal val="0-#ppt_w/2"/>
                                          </p:val>
                                        </p:tav>
                                        <p:tav tm="100000">
                                          <p:val>
                                            <p:strVal val="#ppt_x"/>
                                          </p:val>
                                        </p:tav>
                                      </p:tavLst>
                                    </p:anim>
                                    <p:anim calcmode="lin" valueType="num">
                                      <p:cBhvr additive="base">
                                        <p:cTn id="14" dur="500" fill="hold"/>
                                        <p:tgtEl>
                                          <p:spTgt spid="26419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4200"/>
                                        </p:tgtEl>
                                        <p:attrNameLst>
                                          <p:attrName>style.visibility</p:attrName>
                                        </p:attrNameLst>
                                      </p:cBhvr>
                                      <p:to>
                                        <p:strVal val="visible"/>
                                      </p:to>
                                    </p:set>
                                    <p:anim calcmode="lin" valueType="num">
                                      <p:cBhvr additive="base">
                                        <p:cTn id="19" dur="500" fill="hold"/>
                                        <p:tgtEl>
                                          <p:spTgt spid="264200"/>
                                        </p:tgtEl>
                                        <p:attrNameLst>
                                          <p:attrName>ppt_x</p:attrName>
                                        </p:attrNameLst>
                                      </p:cBhvr>
                                      <p:tavLst>
                                        <p:tav tm="0">
                                          <p:val>
                                            <p:strVal val="0-#ppt_w/2"/>
                                          </p:val>
                                        </p:tav>
                                        <p:tav tm="100000">
                                          <p:val>
                                            <p:strVal val="#ppt_x"/>
                                          </p:val>
                                        </p:tav>
                                      </p:tavLst>
                                    </p:anim>
                                    <p:anim calcmode="lin" valueType="num">
                                      <p:cBhvr additive="base">
                                        <p:cTn id="20" dur="500" fill="hold"/>
                                        <p:tgtEl>
                                          <p:spTgt spid="264200"/>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264214"/>
                                        </p:tgtEl>
                                        <p:attrNameLst>
                                          <p:attrName>style.visibility</p:attrName>
                                        </p:attrNameLst>
                                      </p:cBhvr>
                                      <p:to>
                                        <p:strVal val="visible"/>
                                      </p:to>
                                    </p:set>
                                    <p:anim calcmode="lin" valueType="num">
                                      <p:cBhvr additive="base">
                                        <p:cTn id="24" dur="500" fill="hold"/>
                                        <p:tgtEl>
                                          <p:spTgt spid="264214"/>
                                        </p:tgtEl>
                                        <p:attrNameLst>
                                          <p:attrName>ppt_x</p:attrName>
                                        </p:attrNameLst>
                                      </p:cBhvr>
                                      <p:tavLst>
                                        <p:tav tm="0">
                                          <p:val>
                                            <p:strVal val="0-#ppt_w/2"/>
                                          </p:val>
                                        </p:tav>
                                        <p:tav tm="100000">
                                          <p:val>
                                            <p:strVal val="#ppt_x"/>
                                          </p:val>
                                        </p:tav>
                                      </p:tavLst>
                                    </p:anim>
                                    <p:anim calcmode="lin" valueType="num">
                                      <p:cBhvr additive="base">
                                        <p:cTn id="25" dur="500" fill="hold"/>
                                        <p:tgtEl>
                                          <p:spTgt spid="26421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64201"/>
                                        </p:tgtEl>
                                        <p:attrNameLst>
                                          <p:attrName>style.visibility</p:attrName>
                                        </p:attrNameLst>
                                      </p:cBhvr>
                                      <p:to>
                                        <p:strVal val="visible"/>
                                      </p:to>
                                    </p:set>
                                    <p:anim calcmode="lin" valueType="num">
                                      <p:cBhvr additive="base">
                                        <p:cTn id="30" dur="500" fill="hold"/>
                                        <p:tgtEl>
                                          <p:spTgt spid="264201"/>
                                        </p:tgtEl>
                                        <p:attrNameLst>
                                          <p:attrName>ppt_x</p:attrName>
                                        </p:attrNameLst>
                                      </p:cBhvr>
                                      <p:tavLst>
                                        <p:tav tm="0">
                                          <p:val>
                                            <p:strVal val="0-#ppt_w/2"/>
                                          </p:val>
                                        </p:tav>
                                        <p:tav tm="100000">
                                          <p:val>
                                            <p:strVal val="#ppt_x"/>
                                          </p:val>
                                        </p:tav>
                                      </p:tavLst>
                                    </p:anim>
                                    <p:anim calcmode="lin" valueType="num">
                                      <p:cBhvr additive="base">
                                        <p:cTn id="31" dur="500" fill="hold"/>
                                        <p:tgtEl>
                                          <p:spTgt spid="264201"/>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64207"/>
                                        </p:tgtEl>
                                        <p:attrNameLst>
                                          <p:attrName>style.visibility</p:attrName>
                                        </p:attrNameLst>
                                      </p:cBhvr>
                                      <p:to>
                                        <p:strVal val="visible"/>
                                      </p:to>
                                    </p:set>
                                    <p:anim calcmode="lin" valueType="num">
                                      <p:cBhvr additive="base">
                                        <p:cTn id="36" dur="500" fill="hold"/>
                                        <p:tgtEl>
                                          <p:spTgt spid="264207"/>
                                        </p:tgtEl>
                                        <p:attrNameLst>
                                          <p:attrName>ppt_x</p:attrName>
                                        </p:attrNameLst>
                                      </p:cBhvr>
                                      <p:tavLst>
                                        <p:tav tm="0">
                                          <p:val>
                                            <p:strVal val="0-#ppt_w/2"/>
                                          </p:val>
                                        </p:tav>
                                        <p:tav tm="100000">
                                          <p:val>
                                            <p:strVal val="#ppt_x"/>
                                          </p:val>
                                        </p:tav>
                                      </p:tavLst>
                                    </p:anim>
                                    <p:anim calcmode="lin" valueType="num">
                                      <p:cBhvr additive="base">
                                        <p:cTn id="37" dur="500" fill="hold"/>
                                        <p:tgtEl>
                                          <p:spTgt spid="264207"/>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500"/>
                            </p:stCondLst>
                            <p:childTnLst>
                              <p:par>
                                <p:cTn id="39" presetID="2" presetClass="entr" presetSubtype="8" fill="hold" grpId="0" nodeType="afterEffect">
                                  <p:stCondLst>
                                    <p:cond delay="0"/>
                                  </p:stCondLst>
                                  <p:childTnLst>
                                    <p:set>
                                      <p:cBhvr>
                                        <p:cTn id="40" dur="1" fill="hold">
                                          <p:stCondLst>
                                            <p:cond delay="0"/>
                                          </p:stCondLst>
                                        </p:cTn>
                                        <p:tgtEl>
                                          <p:spTgt spid="264204"/>
                                        </p:tgtEl>
                                        <p:attrNameLst>
                                          <p:attrName>style.visibility</p:attrName>
                                        </p:attrNameLst>
                                      </p:cBhvr>
                                      <p:to>
                                        <p:strVal val="visible"/>
                                      </p:to>
                                    </p:set>
                                    <p:anim calcmode="lin" valueType="num">
                                      <p:cBhvr additive="base">
                                        <p:cTn id="41" dur="500" fill="hold"/>
                                        <p:tgtEl>
                                          <p:spTgt spid="264204"/>
                                        </p:tgtEl>
                                        <p:attrNameLst>
                                          <p:attrName>ppt_x</p:attrName>
                                        </p:attrNameLst>
                                      </p:cBhvr>
                                      <p:tavLst>
                                        <p:tav tm="0">
                                          <p:val>
                                            <p:strVal val="0-#ppt_w/2"/>
                                          </p:val>
                                        </p:tav>
                                        <p:tav tm="100000">
                                          <p:val>
                                            <p:strVal val="#ppt_x"/>
                                          </p:val>
                                        </p:tav>
                                      </p:tavLst>
                                    </p:anim>
                                    <p:anim calcmode="lin" valueType="num">
                                      <p:cBhvr additive="base">
                                        <p:cTn id="42" dur="500" fill="hold"/>
                                        <p:tgtEl>
                                          <p:spTgt spid="264204"/>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1000"/>
                            </p:stCondLst>
                            <p:childTnLst>
                              <p:par>
                                <p:cTn id="44" presetID="2" presetClass="entr" presetSubtype="8" fill="hold" grpId="0" nodeType="afterEffect">
                                  <p:stCondLst>
                                    <p:cond delay="0"/>
                                  </p:stCondLst>
                                  <p:childTnLst>
                                    <p:set>
                                      <p:cBhvr>
                                        <p:cTn id="45" dur="1" fill="hold">
                                          <p:stCondLst>
                                            <p:cond delay="0"/>
                                          </p:stCondLst>
                                        </p:cTn>
                                        <p:tgtEl>
                                          <p:spTgt spid="264205"/>
                                        </p:tgtEl>
                                        <p:attrNameLst>
                                          <p:attrName>style.visibility</p:attrName>
                                        </p:attrNameLst>
                                      </p:cBhvr>
                                      <p:to>
                                        <p:strVal val="visible"/>
                                      </p:to>
                                    </p:set>
                                    <p:anim calcmode="lin" valueType="num">
                                      <p:cBhvr additive="base">
                                        <p:cTn id="46" dur="500" fill="hold"/>
                                        <p:tgtEl>
                                          <p:spTgt spid="264205"/>
                                        </p:tgtEl>
                                        <p:attrNameLst>
                                          <p:attrName>ppt_x</p:attrName>
                                        </p:attrNameLst>
                                      </p:cBhvr>
                                      <p:tavLst>
                                        <p:tav tm="0">
                                          <p:val>
                                            <p:strVal val="0-#ppt_w/2"/>
                                          </p:val>
                                        </p:tav>
                                        <p:tav tm="100000">
                                          <p:val>
                                            <p:strVal val="#ppt_x"/>
                                          </p:val>
                                        </p:tav>
                                      </p:tavLst>
                                    </p:anim>
                                    <p:anim calcmode="lin" valueType="num">
                                      <p:cBhvr additive="base">
                                        <p:cTn id="47" dur="500" fill="hold"/>
                                        <p:tgtEl>
                                          <p:spTgt spid="264205"/>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264202"/>
                                        </p:tgtEl>
                                        <p:attrNameLst>
                                          <p:attrName>style.visibility</p:attrName>
                                        </p:attrNameLst>
                                      </p:cBhvr>
                                      <p:to>
                                        <p:strVal val="visible"/>
                                      </p:to>
                                    </p:set>
                                    <p:anim calcmode="lin" valueType="num">
                                      <p:cBhvr additive="base">
                                        <p:cTn id="52" dur="500" fill="hold"/>
                                        <p:tgtEl>
                                          <p:spTgt spid="264202"/>
                                        </p:tgtEl>
                                        <p:attrNameLst>
                                          <p:attrName>ppt_x</p:attrName>
                                        </p:attrNameLst>
                                      </p:cBhvr>
                                      <p:tavLst>
                                        <p:tav tm="0">
                                          <p:val>
                                            <p:strVal val="0-#ppt_w/2"/>
                                          </p:val>
                                        </p:tav>
                                        <p:tav tm="100000">
                                          <p:val>
                                            <p:strVal val="#ppt_x"/>
                                          </p:val>
                                        </p:tav>
                                      </p:tavLst>
                                    </p:anim>
                                    <p:anim calcmode="lin" valueType="num">
                                      <p:cBhvr additive="base">
                                        <p:cTn id="53" dur="500" fill="hold"/>
                                        <p:tgtEl>
                                          <p:spTgt spid="264202"/>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264217"/>
                                        </p:tgtEl>
                                        <p:attrNameLst>
                                          <p:attrName>style.visibility</p:attrName>
                                        </p:attrNameLst>
                                      </p:cBhvr>
                                      <p:to>
                                        <p:strVal val="visible"/>
                                      </p:to>
                                    </p:set>
                                    <p:anim calcmode="lin" valueType="num">
                                      <p:cBhvr additive="base">
                                        <p:cTn id="58" dur="500" fill="hold"/>
                                        <p:tgtEl>
                                          <p:spTgt spid="264217"/>
                                        </p:tgtEl>
                                        <p:attrNameLst>
                                          <p:attrName>ppt_x</p:attrName>
                                        </p:attrNameLst>
                                      </p:cBhvr>
                                      <p:tavLst>
                                        <p:tav tm="0">
                                          <p:val>
                                            <p:strVal val="0-#ppt_w/2"/>
                                          </p:val>
                                        </p:tav>
                                        <p:tav tm="100000">
                                          <p:val>
                                            <p:strVal val="#ppt_x"/>
                                          </p:val>
                                        </p:tav>
                                      </p:tavLst>
                                    </p:anim>
                                    <p:anim calcmode="lin" valueType="num">
                                      <p:cBhvr additive="base">
                                        <p:cTn id="59" dur="500" fill="hold"/>
                                        <p:tgtEl>
                                          <p:spTgt spid="264217"/>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500"/>
                            </p:stCondLst>
                            <p:childTnLst>
                              <p:par>
                                <p:cTn id="61" presetID="2" presetClass="entr" presetSubtype="8" fill="hold" grpId="0" nodeType="afterEffect">
                                  <p:stCondLst>
                                    <p:cond delay="0"/>
                                  </p:stCondLst>
                                  <p:childTnLst>
                                    <p:set>
                                      <p:cBhvr>
                                        <p:cTn id="62" dur="1" fill="hold">
                                          <p:stCondLst>
                                            <p:cond delay="0"/>
                                          </p:stCondLst>
                                        </p:cTn>
                                        <p:tgtEl>
                                          <p:spTgt spid="264216"/>
                                        </p:tgtEl>
                                        <p:attrNameLst>
                                          <p:attrName>style.visibility</p:attrName>
                                        </p:attrNameLst>
                                      </p:cBhvr>
                                      <p:to>
                                        <p:strVal val="visible"/>
                                      </p:to>
                                    </p:set>
                                    <p:anim calcmode="lin" valueType="num">
                                      <p:cBhvr additive="base">
                                        <p:cTn id="63" dur="500" fill="hold"/>
                                        <p:tgtEl>
                                          <p:spTgt spid="264216"/>
                                        </p:tgtEl>
                                        <p:attrNameLst>
                                          <p:attrName>ppt_x</p:attrName>
                                        </p:attrNameLst>
                                      </p:cBhvr>
                                      <p:tavLst>
                                        <p:tav tm="0">
                                          <p:val>
                                            <p:strVal val="0-#ppt_w/2"/>
                                          </p:val>
                                        </p:tav>
                                        <p:tav tm="100000">
                                          <p:val>
                                            <p:strVal val="#ppt_x"/>
                                          </p:val>
                                        </p:tav>
                                      </p:tavLst>
                                    </p:anim>
                                    <p:anim calcmode="lin" valueType="num">
                                      <p:cBhvr additive="base">
                                        <p:cTn id="64" dur="500" fill="hold"/>
                                        <p:tgtEl>
                                          <p:spTgt spid="264216"/>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264215"/>
                                        </p:tgtEl>
                                        <p:attrNameLst>
                                          <p:attrName>style.visibility</p:attrName>
                                        </p:attrNameLst>
                                      </p:cBhvr>
                                      <p:to>
                                        <p:strVal val="visible"/>
                                      </p:to>
                                    </p:set>
                                    <p:anim calcmode="lin" valueType="num">
                                      <p:cBhvr additive="base">
                                        <p:cTn id="69" dur="500" fill="hold"/>
                                        <p:tgtEl>
                                          <p:spTgt spid="264215"/>
                                        </p:tgtEl>
                                        <p:attrNameLst>
                                          <p:attrName>ppt_x</p:attrName>
                                        </p:attrNameLst>
                                      </p:cBhvr>
                                      <p:tavLst>
                                        <p:tav tm="0">
                                          <p:val>
                                            <p:strVal val="0-#ppt_w/2"/>
                                          </p:val>
                                        </p:tav>
                                        <p:tav tm="100000">
                                          <p:val>
                                            <p:strVal val="#ppt_x"/>
                                          </p:val>
                                        </p:tav>
                                      </p:tavLst>
                                    </p:anim>
                                    <p:anim calcmode="lin" valueType="num">
                                      <p:cBhvr additive="base">
                                        <p:cTn id="70" dur="500" fill="hold"/>
                                        <p:tgtEl>
                                          <p:spTgt spid="264215"/>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264209"/>
                                        </p:tgtEl>
                                        <p:attrNameLst>
                                          <p:attrName>style.visibility</p:attrName>
                                        </p:attrNameLst>
                                      </p:cBhvr>
                                      <p:to>
                                        <p:strVal val="visible"/>
                                      </p:to>
                                    </p:set>
                                    <p:anim calcmode="lin" valueType="num">
                                      <p:cBhvr additive="base">
                                        <p:cTn id="75" dur="500" fill="hold"/>
                                        <p:tgtEl>
                                          <p:spTgt spid="264209"/>
                                        </p:tgtEl>
                                        <p:attrNameLst>
                                          <p:attrName>ppt_x</p:attrName>
                                        </p:attrNameLst>
                                      </p:cBhvr>
                                      <p:tavLst>
                                        <p:tav tm="0">
                                          <p:val>
                                            <p:strVal val="0-#ppt_w/2"/>
                                          </p:val>
                                        </p:tav>
                                        <p:tav tm="100000">
                                          <p:val>
                                            <p:strVal val="#ppt_x"/>
                                          </p:val>
                                        </p:tav>
                                      </p:tavLst>
                                    </p:anim>
                                    <p:anim calcmode="lin" valueType="num">
                                      <p:cBhvr additive="base">
                                        <p:cTn id="76" dur="500" fill="hold"/>
                                        <p:tgtEl>
                                          <p:spTgt spid="264209"/>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264210"/>
                                        </p:tgtEl>
                                        <p:attrNameLst>
                                          <p:attrName>style.visibility</p:attrName>
                                        </p:attrNameLst>
                                      </p:cBhvr>
                                      <p:to>
                                        <p:strVal val="visible"/>
                                      </p:to>
                                    </p:set>
                                    <p:anim calcmode="lin" valueType="num">
                                      <p:cBhvr additive="base">
                                        <p:cTn id="81" dur="500" fill="hold"/>
                                        <p:tgtEl>
                                          <p:spTgt spid="264210"/>
                                        </p:tgtEl>
                                        <p:attrNameLst>
                                          <p:attrName>ppt_x</p:attrName>
                                        </p:attrNameLst>
                                      </p:cBhvr>
                                      <p:tavLst>
                                        <p:tav tm="0">
                                          <p:val>
                                            <p:strVal val="0-#ppt_w/2"/>
                                          </p:val>
                                        </p:tav>
                                        <p:tav tm="100000">
                                          <p:val>
                                            <p:strVal val="#ppt_x"/>
                                          </p:val>
                                        </p:tav>
                                      </p:tavLst>
                                    </p:anim>
                                    <p:anim calcmode="lin" valueType="num">
                                      <p:cBhvr additive="base">
                                        <p:cTn id="82" dur="500" fill="hold"/>
                                        <p:tgtEl>
                                          <p:spTgt spid="264210"/>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264206"/>
                                        </p:tgtEl>
                                        <p:attrNameLst>
                                          <p:attrName>style.visibility</p:attrName>
                                        </p:attrNameLst>
                                      </p:cBhvr>
                                      <p:to>
                                        <p:strVal val="visible"/>
                                      </p:to>
                                    </p:set>
                                    <p:anim calcmode="lin" valueType="num">
                                      <p:cBhvr additive="base">
                                        <p:cTn id="87" dur="500" fill="hold"/>
                                        <p:tgtEl>
                                          <p:spTgt spid="264206"/>
                                        </p:tgtEl>
                                        <p:attrNameLst>
                                          <p:attrName>ppt_x</p:attrName>
                                        </p:attrNameLst>
                                      </p:cBhvr>
                                      <p:tavLst>
                                        <p:tav tm="0">
                                          <p:val>
                                            <p:strVal val="0-#ppt_w/2"/>
                                          </p:val>
                                        </p:tav>
                                        <p:tav tm="100000">
                                          <p:val>
                                            <p:strVal val="#ppt_x"/>
                                          </p:val>
                                        </p:tav>
                                      </p:tavLst>
                                    </p:anim>
                                    <p:anim calcmode="lin" valueType="num">
                                      <p:cBhvr additive="base">
                                        <p:cTn id="88" dur="500" fill="hold"/>
                                        <p:tgtEl>
                                          <p:spTgt spid="264206"/>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264221"/>
                                        </p:tgtEl>
                                        <p:attrNameLst>
                                          <p:attrName>style.visibility</p:attrName>
                                        </p:attrNameLst>
                                      </p:cBhvr>
                                      <p:to>
                                        <p:strVal val="visible"/>
                                      </p:to>
                                    </p:set>
                                    <p:anim calcmode="lin" valueType="num">
                                      <p:cBhvr additive="base">
                                        <p:cTn id="93" dur="500" fill="hold"/>
                                        <p:tgtEl>
                                          <p:spTgt spid="264221"/>
                                        </p:tgtEl>
                                        <p:attrNameLst>
                                          <p:attrName>ppt_x</p:attrName>
                                        </p:attrNameLst>
                                      </p:cBhvr>
                                      <p:tavLst>
                                        <p:tav tm="0">
                                          <p:val>
                                            <p:strVal val="0-#ppt_w/2"/>
                                          </p:val>
                                        </p:tav>
                                        <p:tav tm="100000">
                                          <p:val>
                                            <p:strVal val="#ppt_x"/>
                                          </p:val>
                                        </p:tav>
                                      </p:tavLst>
                                    </p:anim>
                                    <p:anim calcmode="lin" valueType="num">
                                      <p:cBhvr additive="base">
                                        <p:cTn id="94" dur="500" fill="hold"/>
                                        <p:tgtEl>
                                          <p:spTgt spid="264221"/>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264222"/>
                                        </p:tgtEl>
                                        <p:attrNameLst>
                                          <p:attrName>style.visibility</p:attrName>
                                        </p:attrNameLst>
                                      </p:cBhvr>
                                      <p:to>
                                        <p:strVal val="visible"/>
                                      </p:to>
                                    </p:set>
                                    <p:anim calcmode="lin" valueType="num">
                                      <p:cBhvr additive="base">
                                        <p:cTn id="99" dur="500" fill="hold"/>
                                        <p:tgtEl>
                                          <p:spTgt spid="264222"/>
                                        </p:tgtEl>
                                        <p:attrNameLst>
                                          <p:attrName>ppt_x</p:attrName>
                                        </p:attrNameLst>
                                      </p:cBhvr>
                                      <p:tavLst>
                                        <p:tav tm="0">
                                          <p:val>
                                            <p:strVal val="0-#ppt_w/2"/>
                                          </p:val>
                                        </p:tav>
                                        <p:tav tm="100000">
                                          <p:val>
                                            <p:strVal val="#ppt_x"/>
                                          </p:val>
                                        </p:tav>
                                      </p:tavLst>
                                    </p:anim>
                                    <p:anim calcmode="lin" valueType="num">
                                      <p:cBhvr additive="base">
                                        <p:cTn id="100" dur="500" fill="hold"/>
                                        <p:tgtEl>
                                          <p:spTgt spid="264222"/>
                                        </p:tgtEl>
                                        <p:attrNameLst>
                                          <p:attrName>ppt_y</p:attrName>
                                        </p:attrNameLst>
                                      </p:cBhvr>
                                      <p:tavLst>
                                        <p:tav tm="0">
                                          <p:val>
                                            <p:strVal val="#ppt_y"/>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8" fill="hold" grpId="0" nodeType="clickEffect">
                                  <p:stCondLst>
                                    <p:cond delay="0"/>
                                  </p:stCondLst>
                                  <p:childTnLst>
                                    <p:set>
                                      <p:cBhvr>
                                        <p:cTn id="104" dur="1" fill="hold">
                                          <p:stCondLst>
                                            <p:cond delay="0"/>
                                          </p:stCondLst>
                                        </p:cTn>
                                        <p:tgtEl>
                                          <p:spTgt spid="264223"/>
                                        </p:tgtEl>
                                        <p:attrNameLst>
                                          <p:attrName>style.visibility</p:attrName>
                                        </p:attrNameLst>
                                      </p:cBhvr>
                                      <p:to>
                                        <p:strVal val="visible"/>
                                      </p:to>
                                    </p:set>
                                    <p:anim calcmode="lin" valueType="num">
                                      <p:cBhvr additive="base">
                                        <p:cTn id="105" dur="500" fill="hold"/>
                                        <p:tgtEl>
                                          <p:spTgt spid="264223"/>
                                        </p:tgtEl>
                                        <p:attrNameLst>
                                          <p:attrName>ppt_x</p:attrName>
                                        </p:attrNameLst>
                                      </p:cBhvr>
                                      <p:tavLst>
                                        <p:tav tm="0">
                                          <p:val>
                                            <p:strVal val="0-#ppt_w/2"/>
                                          </p:val>
                                        </p:tav>
                                        <p:tav tm="100000">
                                          <p:val>
                                            <p:strVal val="#ppt_x"/>
                                          </p:val>
                                        </p:tav>
                                      </p:tavLst>
                                    </p:anim>
                                    <p:anim calcmode="lin" valueType="num">
                                      <p:cBhvr additive="base">
                                        <p:cTn id="106" dur="500" fill="hold"/>
                                        <p:tgtEl>
                                          <p:spTgt spid="264223"/>
                                        </p:tgtEl>
                                        <p:attrNameLst>
                                          <p:attrName>ppt_y</p:attrName>
                                        </p:attrNameLst>
                                      </p:cBhvr>
                                      <p:tavLst>
                                        <p:tav tm="0">
                                          <p:val>
                                            <p:strVal val="#ppt_y"/>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8" fill="hold" grpId="0" nodeType="clickEffect">
                                  <p:stCondLst>
                                    <p:cond delay="0"/>
                                  </p:stCondLst>
                                  <p:childTnLst>
                                    <p:set>
                                      <p:cBhvr>
                                        <p:cTn id="110" dur="1" fill="hold">
                                          <p:stCondLst>
                                            <p:cond delay="0"/>
                                          </p:stCondLst>
                                        </p:cTn>
                                        <p:tgtEl>
                                          <p:spTgt spid="264224"/>
                                        </p:tgtEl>
                                        <p:attrNameLst>
                                          <p:attrName>style.visibility</p:attrName>
                                        </p:attrNameLst>
                                      </p:cBhvr>
                                      <p:to>
                                        <p:strVal val="visible"/>
                                      </p:to>
                                    </p:set>
                                    <p:anim calcmode="lin" valueType="num">
                                      <p:cBhvr additive="base">
                                        <p:cTn id="111" dur="500" fill="hold"/>
                                        <p:tgtEl>
                                          <p:spTgt spid="264224"/>
                                        </p:tgtEl>
                                        <p:attrNameLst>
                                          <p:attrName>ppt_x</p:attrName>
                                        </p:attrNameLst>
                                      </p:cBhvr>
                                      <p:tavLst>
                                        <p:tav tm="0">
                                          <p:val>
                                            <p:strVal val="0-#ppt_w/2"/>
                                          </p:val>
                                        </p:tav>
                                        <p:tav tm="100000">
                                          <p:val>
                                            <p:strVal val="#ppt_x"/>
                                          </p:val>
                                        </p:tav>
                                      </p:tavLst>
                                    </p:anim>
                                    <p:anim calcmode="lin" valueType="num">
                                      <p:cBhvr additive="base">
                                        <p:cTn id="112" dur="500" fill="hold"/>
                                        <p:tgtEl>
                                          <p:spTgt spid="2642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8" grpId="0" autoUpdateAnimBg="0"/>
      <p:bldP spid="264200" grpId="0" autoUpdateAnimBg="0"/>
      <p:bldP spid="264201" grpId="0" autoUpdateAnimBg="0"/>
      <p:bldP spid="264202" grpId="0" autoUpdateAnimBg="0"/>
      <p:bldP spid="264203" grpId="0" autoUpdateAnimBg="0"/>
      <p:bldP spid="264204" grpId="0" autoUpdateAnimBg="0"/>
      <p:bldP spid="264205" grpId="0" autoUpdateAnimBg="0"/>
      <p:bldP spid="264206" grpId="0" autoUpdateAnimBg="0"/>
      <p:bldP spid="264207" grpId="0" autoUpdateAnimBg="0"/>
      <p:bldP spid="264209" grpId="0" autoUpdateAnimBg="0"/>
      <p:bldP spid="264210" grpId="0" autoUpdateAnimBg="0"/>
      <p:bldP spid="264214" grpId="0" autoUpdateAnimBg="0"/>
      <p:bldP spid="264215" grpId="0" autoUpdateAnimBg="0"/>
      <p:bldP spid="264216" grpId="0" autoUpdateAnimBg="0"/>
      <p:bldP spid="264217" grpId="0" autoUpdateAnimBg="0"/>
      <p:bldP spid="264221" grpId="0" autoUpdateAnimBg="0"/>
      <p:bldP spid="264222" grpId="0" autoUpdateAnimBg="0"/>
      <p:bldP spid="264223" grpId="0" autoUpdateAnimBg="0"/>
      <p:bldP spid="26422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600200" y="838200"/>
            <a:ext cx="6858000" cy="5257800"/>
          </a:xfrm>
          <a:prstGeom prst="rect">
            <a:avLst/>
          </a:prstGeom>
          <a:gradFill rotWithShape="0">
            <a:gsLst>
              <a:gs pos="0">
                <a:srgbClr val="0331B3"/>
              </a:gs>
              <a:gs pos="100000">
                <a:srgbClr val="011753"/>
              </a:gs>
            </a:gsLst>
            <a:path path="shape">
              <a:fillToRect l="50000" t="50000" r="50000" b="50000"/>
            </a:path>
          </a:gradFill>
          <a:ln w="76200">
            <a:solidFill>
              <a:schemeClr val="accent2"/>
            </a:solidFill>
            <a:miter lim="800000"/>
            <a:headEnd/>
            <a:tailEnd/>
          </a:ln>
        </p:spPr>
        <p:txBody>
          <a:bodyPr wrap="none" anchor="ctr"/>
          <a:lstStyle/>
          <a:p>
            <a:endParaRPr lang="en-US"/>
          </a:p>
        </p:txBody>
      </p:sp>
      <p:sp>
        <p:nvSpPr>
          <p:cNvPr id="10243" name="Freeform 3"/>
          <p:cNvSpPr>
            <a:spLocks/>
          </p:cNvSpPr>
          <p:nvPr/>
        </p:nvSpPr>
        <p:spPr bwMode="auto">
          <a:xfrm>
            <a:off x="1616075" y="858838"/>
            <a:ext cx="1620838" cy="3049587"/>
          </a:xfrm>
          <a:custGeom>
            <a:avLst/>
            <a:gdLst>
              <a:gd name="T0" fmla="*/ 984 w 1021"/>
              <a:gd name="T1" fmla="*/ 24 h 1921"/>
              <a:gd name="T2" fmla="*/ 996 w 1021"/>
              <a:gd name="T3" fmla="*/ 72 h 1921"/>
              <a:gd name="T4" fmla="*/ 1008 w 1021"/>
              <a:gd name="T5" fmla="*/ 120 h 1921"/>
              <a:gd name="T6" fmla="*/ 1020 w 1021"/>
              <a:gd name="T7" fmla="*/ 180 h 1921"/>
              <a:gd name="T8" fmla="*/ 1020 w 1021"/>
              <a:gd name="T9" fmla="*/ 240 h 1921"/>
              <a:gd name="T10" fmla="*/ 1020 w 1021"/>
              <a:gd name="T11" fmla="*/ 300 h 1921"/>
              <a:gd name="T12" fmla="*/ 1020 w 1021"/>
              <a:gd name="T13" fmla="*/ 348 h 1921"/>
              <a:gd name="T14" fmla="*/ 1020 w 1021"/>
              <a:gd name="T15" fmla="*/ 396 h 1921"/>
              <a:gd name="T16" fmla="*/ 1008 w 1021"/>
              <a:gd name="T17" fmla="*/ 456 h 1921"/>
              <a:gd name="T18" fmla="*/ 996 w 1021"/>
              <a:gd name="T19" fmla="*/ 516 h 1921"/>
              <a:gd name="T20" fmla="*/ 996 w 1021"/>
              <a:gd name="T21" fmla="*/ 564 h 1921"/>
              <a:gd name="T22" fmla="*/ 972 w 1021"/>
              <a:gd name="T23" fmla="*/ 636 h 1921"/>
              <a:gd name="T24" fmla="*/ 972 w 1021"/>
              <a:gd name="T25" fmla="*/ 696 h 1921"/>
              <a:gd name="T26" fmla="*/ 948 w 1021"/>
              <a:gd name="T27" fmla="*/ 744 h 1921"/>
              <a:gd name="T28" fmla="*/ 936 w 1021"/>
              <a:gd name="T29" fmla="*/ 792 h 1921"/>
              <a:gd name="T30" fmla="*/ 924 w 1021"/>
              <a:gd name="T31" fmla="*/ 864 h 1921"/>
              <a:gd name="T32" fmla="*/ 900 w 1021"/>
              <a:gd name="T33" fmla="*/ 912 h 1921"/>
              <a:gd name="T34" fmla="*/ 888 w 1021"/>
              <a:gd name="T35" fmla="*/ 960 h 1921"/>
              <a:gd name="T36" fmla="*/ 864 w 1021"/>
              <a:gd name="T37" fmla="*/ 1020 h 1921"/>
              <a:gd name="T38" fmla="*/ 840 w 1021"/>
              <a:gd name="T39" fmla="*/ 1068 h 1921"/>
              <a:gd name="T40" fmla="*/ 828 w 1021"/>
              <a:gd name="T41" fmla="*/ 1116 h 1921"/>
              <a:gd name="T42" fmla="*/ 792 w 1021"/>
              <a:gd name="T43" fmla="*/ 1176 h 1921"/>
              <a:gd name="T44" fmla="*/ 768 w 1021"/>
              <a:gd name="T45" fmla="*/ 1224 h 1921"/>
              <a:gd name="T46" fmla="*/ 732 w 1021"/>
              <a:gd name="T47" fmla="*/ 1284 h 1921"/>
              <a:gd name="T48" fmla="*/ 696 w 1021"/>
              <a:gd name="T49" fmla="*/ 1332 h 1921"/>
              <a:gd name="T50" fmla="*/ 660 w 1021"/>
              <a:gd name="T51" fmla="*/ 1380 h 1921"/>
              <a:gd name="T52" fmla="*/ 636 w 1021"/>
              <a:gd name="T53" fmla="*/ 1428 h 1921"/>
              <a:gd name="T54" fmla="*/ 600 w 1021"/>
              <a:gd name="T55" fmla="*/ 1476 h 1921"/>
              <a:gd name="T56" fmla="*/ 564 w 1021"/>
              <a:gd name="T57" fmla="*/ 1524 h 1921"/>
              <a:gd name="T58" fmla="*/ 540 w 1021"/>
              <a:gd name="T59" fmla="*/ 1560 h 1921"/>
              <a:gd name="T60" fmla="*/ 516 w 1021"/>
              <a:gd name="T61" fmla="*/ 1608 h 1921"/>
              <a:gd name="T62" fmla="*/ 480 w 1021"/>
              <a:gd name="T63" fmla="*/ 1644 h 1921"/>
              <a:gd name="T64" fmla="*/ 432 w 1021"/>
              <a:gd name="T65" fmla="*/ 1692 h 1921"/>
              <a:gd name="T66" fmla="*/ 396 w 1021"/>
              <a:gd name="T67" fmla="*/ 1728 h 1921"/>
              <a:gd name="T68" fmla="*/ 336 w 1021"/>
              <a:gd name="T69" fmla="*/ 1764 h 1921"/>
              <a:gd name="T70" fmla="*/ 288 w 1021"/>
              <a:gd name="T71" fmla="*/ 1800 h 1921"/>
              <a:gd name="T72" fmla="*/ 228 w 1021"/>
              <a:gd name="T73" fmla="*/ 1836 h 1921"/>
              <a:gd name="T74" fmla="*/ 168 w 1021"/>
              <a:gd name="T75" fmla="*/ 1860 h 1921"/>
              <a:gd name="T76" fmla="*/ 96 w 1021"/>
              <a:gd name="T77" fmla="*/ 1884 h 1921"/>
              <a:gd name="T78" fmla="*/ 48 w 1021"/>
              <a:gd name="T79" fmla="*/ 1908 h 1921"/>
              <a:gd name="T80" fmla="*/ 0 w 1021"/>
              <a:gd name="T81" fmla="*/ 1920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1"/>
              <a:gd name="T124" fmla="*/ 0 h 1921"/>
              <a:gd name="T125" fmla="*/ 1021 w 1021"/>
              <a:gd name="T126" fmla="*/ 1921 h 19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24" name="Rectangle 4"/>
          <p:cNvSpPr>
            <a:spLocks noChangeArrowheads="1"/>
          </p:cNvSpPr>
          <p:nvPr/>
        </p:nvSpPr>
        <p:spPr bwMode="auto">
          <a:xfrm>
            <a:off x="441325" y="166688"/>
            <a:ext cx="968375" cy="1373187"/>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10245" name="Rectangle 5"/>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6" name="Freeform 6"/>
          <p:cNvSpPr>
            <a:spLocks/>
          </p:cNvSpPr>
          <p:nvPr/>
        </p:nvSpPr>
        <p:spPr bwMode="auto">
          <a:xfrm>
            <a:off x="6991350" y="3978275"/>
            <a:ext cx="1430338" cy="2097088"/>
          </a:xfrm>
          <a:custGeom>
            <a:avLst/>
            <a:gdLst>
              <a:gd name="T0" fmla="*/ 900 w 901"/>
              <a:gd name="T1" fmla="*/ 0 h 1321"/>
              <a:gd name="T2" fmla="*/ 876 w 901"/>
              <a:gd name="T3" fmla="*/ 12 h 1321"/>
              <a:gd name="T4" fmla="*/ 852 w 901"/>
              <a:gd name="T5" fmla="*/ 24 h 1321"/>
              <a:gd name="T6" fmla="*/ 828 w 901"/>
              <a:gd name="T7" fmla="*/ 36 h 1321"/>
              <a:gd name="T8" fmla="*/ 804 w 901"/>
              <a:gd name="T9" fmla="*/ 48 h 1321"/>
              <a:gd name="T10" fmla="*/ 780 w 901"/>
              <a:gd name="T11" fmla="*/ 60 h 1321"/>
              <a:gd name="T12" fmla="*/ 768 w 901"/>
              <a:gd name="T13" fmla="*/ 84 h 1321"/>
              <a:gd name="T14" fmla="*/ 744 w 901"/>
              <a:gd name="T15" fmla="*/ 96 h 1321"/>
              <a:gd name="T16" fmla="*/ 720 w 901"/>
              <a:gd name="T17" fmla="*/ 120 h 1321"/>
              <a:gd name="T18" fmla="*/ 696 w 901"/>
              <a:gd name="T19" fmla="*/ 132 h 1321"/>
              <a:gd name="T20" fmla="*/ 684 w 901"/>
              <a:gd name="T21" fmla="*/ 156 h 1321"/>
              <a:gd name="T22" fmla="*/ 660 w 901"/>
              <a:gd name="T23" fmla="*/ 168 h 1321"/>
              <a:gd name="T24" fmla="*/ 648 w 901"/>
              <a:gd name="T25" fmla="*/ 192 h 1321"/>
              <a:gd name="T26" fmla="*/ 624 w 901"/>
              <a:gd name="T27" fmla="*/ 216 h 1321"/>
              <a:gd name="T28" fmla="*/ 612 w 901"/>
              <a:gd name="T29" fmla="*/ 240 h 1321"/>
              <a:gd name="T30" fmla="*/ 588 w 901"/>
              <a:gd name="T31" fmla="*/ 252 h 1321"/>
              <a:gd name="T32" fmla="*/ 576 w 901"/>
              <a:gd name="T33" fmla="*/ 276 h 1321"/>
              <a:gd name="T34" fmla="*/ 552 w 901"/>
              <a:gd name="T35" fmla="*/ 288 h 1321"/>
              <a:gd name="T36" fmla="*/ 528 w 901"/>
              <a:gd name="T37" fmla="*/ 312 h 1321"/>
              <a:gd name="T38" fmla="*/ 516 w 901"/>
              <a:gd name="T39" fmla="*/ 336 h 1321"/>
              <a:gd name="T40" fmla="*/ 492 w 901"/>
              <a:gd name="T41" fmla="*/ 360 h 1321"/>
              <a:gd name="T42" fmla="*/ 468 w 901"/>
              <a:gd name="T43" fmla="*/ 372 h 1321"/>
              <a:gd name="T44" fmla="*/ 456 w 901"/>
              <a:gd name="T45" fmla="*/ 396 h 1321"/>
              <a:gd name="T46" fmla="*/ 432 w 901"/>
              <a:gd name="T47" fmla="*/ 420 h 1321"/>
              <a:gd name="T48" fmla="*/ 408 w 901"/>
              <a:gd name="T49" fmla="*/ 444 h 1321"/>
              <a:gd name="T50" fmla="*/ 396 w 901"/>
              <a:gd name="T51" fmla="*/ 468 h 1321"/>
              <a:gd name="T52" fmla="*/ 372 w 901"/>
              <a:gd name="T53" fmla="*/ 492 h 1321"/>
              <a:gd name="T54" fmla="*/ 360 w 901"/>
              <a:gd name="T55" fmla="*/ 516 h 1321"/>
              <a:gd name="T56" fmla="*/ 336 w 901"/>
              <a:gd name="T57" fmla="*/ 540 h 1321"/>
              <a:gd name="T58" fmla="*/ 324 w 901"/>
              <a:gd name="T59" fmla="*/ 564 h 1321"/>
              <a:gd name="T60" fmla="*/ 312 w 901"/>
              <a:gd name="T61" fmla="*/ 588 h 1321"/>
              <a:gd name="T62" fmla="*/ 288 w 901"/>
              <a:gd name="T63" fmla="*/ 624 h 1321"/>
              <a:gd name="T64" fmla="*/ 276 w 901"/>
              <a:gd name="T65" fmla="*/ 648 h 1321"/>
              <a:gd name="T66" fmla="*/ 264 w 901"/>
              <a:gd name="T67" fmla="*/ 684 h 1321"/>
              <a:gd name="T68" fmla="*/ 240 w 901"/>
              <a:gd name="T69" fmla="*/ 708 h 1321"/>
              <a:gd name="T70" fmla="*/ 228 w 901"/>
              <a:gd name="T71" fmla="*/ 732 h 1321"/>
              <a:gd name="T72" fmla="*/ 216 w 901"/>
              <a:gd name="T73" fmla="*/ 756 h 1321"/>
              <a:gd name="T74" fmla="*/ 204 w 901"/>
              <a:gd name="T75" fmla="*/ 780 h 1321"/>
              <a:gd name="T76" fmla="*/ 192 w 901"/>
              <a:gd name="T77" fmla="*/ 804 h 1321"/>
              <a:gd name="T78" fmla="*/ 180 w 901"/>
              <a:gd name="T79" fmla="*/ 828 h 1321"/>
              <a:gd name="T80" fmla="*/ 168 w 901"/>
              <a:gd name="T81" fmla="*/ 852 h 1321"/>
              <a:gd name="T82" fmla="*/ 156 w 901"/>
              <a:gd name="T83" fmla="*/ 876 h 1321"/>
              <a:gd name="T84" fmla="*/ 144 w 901"/>
              <a:gd name="T85" fmla="*/ 900 h 1321"/>
              <a:gd name="T86" fmla="*/ 132 w 901"/>
              <a:gd name="T87" fmla="*/ 924 h 1321"/>
              <a:gd name="T88" fmla="*/ 120 w 901"/>
              <a:gd name="T89" fmla="*/ 948 h 1321"/>
              <a:gd name="T90" fmla="*/ 120 w 901"/>
              <a:gd name="T91" fmla="*/ 972 h 1321"/>
              <a:gd name="T92" fmla="*/ 108 w 901"/>
              <a:gd name="T93" fmla="*/ 996 h 1321"/>
              <a:gd name="T94" fmla="*/ 96 w 901"/>
              <a:gd name="T95" fmla="*/ 1020 h 1321"/>
              <a:gd name="T96" fmla="*/ 96 w 901"/>
              <a:gd name="T97" fmla="*/ 1044 h 1321"/>
              <a:gd name="T98" fmla="*/ 84 w 901"/>
              <a:gd name="T99" fmla="*/ 1068 h 1321"/>
              <a:gd name="T100" fmla="*/ 72 w 901"/>
              <a:gd name="T101" fmla="*/ 1092 h 1321"/>
              <a:gd name="T102" fmla="*/ 60 w 901"/>
              <a:gd name="T103" fmla="*/ 1116 h 1321"/>
              <a:gd name="T104" fmla="*/ 60 w 901"/>
              <a:gd name="T105" fmla="*/ 1140 h 1321"/>
              <a:gd name="T106" fmla="*/ 48 w 901"/>
              <a:gd name="T107" fmla="*/ 1164 h 1321"/>
              <a:gd name="T108" fmla="*/ 36 w 901"/>
              <a:gd name="T109" fmla="*/ 1188 h 1321"/>
              <a:gd name="T110" fmla="*/ 36 w 901"/>
              <a:gd name="T111" fmla="*/ 1212 h 1321"/>
              <a:gd name="T112" fmla="*/ 24 w 901"/>
              <a:gd name="T113" fmla="*/ 1236 h 1321"/>
              <a:gd name="T114" fmla="*/ 12 w 901"/>
              <a:gd name="T115" fmla="*/ 1260 h 1321"/>
              <a:gd name="T116" fmla="*/ 12 w 901"/>
              <a:gd name="T117" fmla="*/ 1296 h 1321"/>
              <a:gd name="T118" fmla="*/ 0 w 901"/>
              <a:gd name="T119" fmla="*/ 1320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1"/>
              <a:gd name="T181" fmla="*/ 0 h 1321"/>
              <a:gd name="T182" fmla="*/ 901 w 901"/>
              <a:gd name="T183" fmla="*/ 1321 h 13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7" name="Freeform 7"/>
          <p:cNvSpPr>
            <a:spLocks/>
          </p:cNvSpPr>
          <p:nvPr/>
        </p:nvSpPr>
        <p:spPr bwMode="auto">
          <a:xfrm>
            <a:off x="3562350" y="1695450"/>
            <a:ext cx="4097338" cy="2916238"/>
          </a:xfrm>
          <a:custGeom>
            <a:avLst/>
            <a:gdLst>
              <a:gd name="T0" fmla="*/ 2555 w 2581"/>
              <a:gd name="T1" fmla="*/ 1824 h 1837"/>
              <a:gd name="T2" fmla="*/ 2494 w 2581"/>
              <a:gd name="T3" fmla="*/ 1800 h 1837"/>
              <a:gd name="T4" fmla="*/ 2444 w 2581"/>
              <a:gd name="T5" fmla="*/ 1787 h 1837"/>
              <a:gd name="T6" fmla="*/ 2395 w 2581"/>
              <a:gd name="T7" fmla="*/ 1763 h 1837"/>
              <a:gd name="T8" fmla="*/ 2345 w 2581"/>
              <a:gd name="T9" fmla="*/ 1727 h 1837"/>
              <a:gd name="T10" fmla="*/ 2296 w 2581"/>
              <a:gd name="T11" fmla="*/ 1702 h 1837"/>
              <a:gd name="T12" fmla="*/ 2247 w 2581"/>
              <a:gd name="T13" fmla="*/ 1678 h 1837"/>
              <a:gd name="T14" fmla="*/ 2185 w 2581"/>
              <a:gd name="T15" fmla="*/ 1641 h 1837"/>
              <a:gd name="T16" fmla="*/ 2123 w 2581"/>
              <a:gd name="T17" fmla="*/ 1605 h 1837"/>
              <a:gd name="T18" fmla="*/ 2074 w 2581"/>
              <a:gd name="T19" fmla="*/ 1581 h 1837"/>
              <a:gd name="T20" fmla="*/ 2024 w 2581"/>
              <a:gd name="T21" fmla="*/ 1556 h 1837"/>
              <a:gd name="T22" fmla="*/ 1975 w 2581"/>
              <a:gd name="T23" fmla="*/ 1520 h 1837"/>
              <a:gd name="T24" fmla="*/ 1926 w 2581"/>
              <a:gd name="T25" fmla="*/ 1496 h 1837"/>
              <a:gd name="T26" fmla="*/ 1889 w 2581"/>
              <a:gd name="T27" fmla="*/ 1471 h 1837"/>
              <a:gd name="T28" fmla="*/ 1827 w 2581"/>
              <a:gd name="T29" fmla="*/ 1423 h 1837"/>
              <a:gd name="T30" fmla="*/ 1778 w 2581"/>
              <a:gd name="T31" fmla="*/ 1410 h 1837"/>
              <a:gd name="T32" fmla="*/ 1728 w 2581"/>
              <a:gd name="T33" fmla="*/ 1362 h 1837"/>
              <a:gd name="T34" fmla="*/ 1679 w 2581"/>
              <a:gd name="T35" fmla="*/ 1337 h 1837"/>
              <a:gd name="T36" fmla="*/ 1629 w 2581"/>
              <a:gd name="T37" fmla="*/ 1301 h 1837"/>
              <a:gd name="T38" fmla="*/ 1555 w 2581"/>
              <a:gd name="T39" fmla="*/ 1240 h 1837"/>
              <a:gd name="T40" fmla="*/ 1506 w 2581"/>
              <a:gd name="T41" fmla="*/ 1216 h 1837"/>
              <a:gd name="T42" fmla="*/ 1457 w 2581"/>
              <a:gd name="T43" fmla="*/ 1167 h 1837"/>
              <a:gd name="T44" fmla="*/ 1395 w 2581"/>
              <a:gd name="T45" fmla="*/ 1106 h 1837"/>
              <a:gd name="T46" fmla="*/ 1358 w 2581"/>
              <a:gd name="T47" fmla="*/ 1058 h 1837"/>
              <a:gd name="T48" fmla="*/ 1333 w 2581"/>
              <a:gd name="T49" fmla="*/ 1009 h 1837"/>
              <a:gd name="T50" fmla="*/ 1296 w 2581"/>
              <a:gd name="T51" fmla="*/ 961 h 1837"/>
              <a:gd name="T52" fmla="*/ 1234 w 2581"/>
              <a:gd name="T53" fmla="*/ 912 h 1837"/>
              <a:gd name="T54" fmla="*/ 1173 w 2581"/>
              <a:gd name="T55" fmla="*/ 851 h 1837"/>
              <a:gd name="T56" fmla="*/ 1136 w 2581"/>
              <a:gd name="T57" fmla="*/ 815 h 1837"/>
              <a:gd name="T58" fmla="*/ 1099 w 2581"/>
              <a:gd name="T59" fmla="*/ 766 h 1837"/>
              <a:gd name="T60" fmla="*/ 1062 w 2581"/>
              <a:gd name="T61" fmla="*/ 730 h 1837"/>
              <a:gd name="T62" fmla="*/ 1012 w 2581"/>
              <a:gd name="T63" fmla="*/ 681 h 1837"/>
              <a:gd name="T64" fmla="*/ 963 w 2581"/>
              <a:gd name="T65" fmla="*/ 644 h 1837"/>
              <a:gd name="T66" fmla="*/ 938 w 2581"/>
              <a:gd name="T67" fmla="*/ 596 h 1837"/>
              <a:gd name="T68" fmla="*/ 901 w 2581"/>
              <a:gd name="T69" fmla="*/ 559 h 1837"/>
              <a:gd name="T70" fmla="*/ 876 w 2581"/>
              <a:gd name="T71" fmla="*/ 511 h 1837"/>
              <a:gd name="T72" fmla="*/ 852 w 2581"/>
              <a:gd name="T73" fmla="*/ 462 h 1837"/>
              <a:gd name="T74" fmla="*/ 815 w 2581"/>
              <a:gd name="T75" fmla="*/ 413 h 1837"/>
              <a:gd name="T76" fmla="*/ 790 w 2581"/>
              <a:gd name="T77" fmla="*/ 365 h 1837"/>
              <a:gd name="T78" fmla="*/ 753 w 2581"/>
              <a:gd name="T79" fmla="*/ 328 h 1837"/>
              <a:gd name="T80" fmla="*/ 704 w 2581"/>
              <a:gd name="T81" fmla="*/ 267 h 1837"/>
              <a:gd name="T82" fmla="*/ 667 w 2581"/>
              <a:gd name="T83" fmla="*/ 219 h 1837"/>
              <a:gd name="T84" fmla="*/ 630 w 2581"/>
              <a:gd name="T85" fmla="*/ 182 h 1837"/>
              <a:gd name="T86" fmla="*/ 580 w 2581"/>
              <a:gd name="T87" fmla="*/ 146 h 1837"/>
              <a:gd name="T88" fmla="*/ 543 w 2581"/>
              <a:gd name="T89" fmla="*/ 122 h 1837"/>
              <a:gd name="T90" fmla="*/ 494 w 2581"/>
              <a:gd name="T91" fmla="*/ 73 h 1837"/>
              <a:gd name="T92" fmla="*/ 444 w 2581"/>
              <a:gd name="T93" fmla="*/ 61 h 1837"/>
              <a:gd name="T94" fmla="*/ 383 w 2581"/>
              <a:gd name="T95" fmla="*/ 36 h 1837"/>
              <a:gd name="T96" fmla="*/ 321 w 2581"/>
              <a:gd name="T97" fmla="*/ 24 h 1837"/>
              <a:gd name="T98" fmla="*/ 272 w 2581"/>
              <a:gd name="T99" fmla="*/ 12 h 1837"/>
              <a:gd name="T100" fmla="*/ 222 w 2581"/>
              <a:gd name="T101" fmla="*/ 0 h 1837"/>
              <a:gd name="T102" fmla="*/ 173 w 2581"/>
              <a:gd name="T103" fmla="*/ 0 h 1837"/>
              <a:gd name="T104" fmla="*/ 123 w 2581"/>
              <a:gd name="T105" fmla="*/ 12 h 1837"/>
              <a:gd name="T106" fmla="*/ 74 w 2581"/>
              <a:gd name="T107" fmla="*/ 24 h 1837"/>
              <a:gd name="T108" fmla="*/ 25 w 2581"/>
              <a:gd name="T109" fmla="*/ 49 h 1837"/>
              <a:gd name="T110" fmla="*/ 0 w 2581"/>
              <a:gd name="T111" fmla="*/ 97 h 1837"/>
              <a:gd name="T112" fmla="*/ 0 w 2581"/>
              <a:gd name="T113" fmla="*/ 146 h 1837"/>
              <a:gd name="T114" fmla="*/ 12 w 2581"/>
              <a:gd name="T115" fmla="*/ 195 h 1837"/>
              <a:gd name="T116" fmla="*/ 37 w 2581"/>
              <a:gd name="T117" fmla="*/ 243 h 1837"/>
              <a:gd name="T118" fmla="*/ 74 w 2581"/>
              <a:gd name="T119" fmla="*/ 280 h 1837"/>
              <a:gd name="T120" fmla="*/ 136 w 2581"/>
              <a:gd name="T121" fmla="*/ 304 h 1837"/>
              <a:gd name="T122" fmla="*/ 185 w 2581"/>
              <a:gd name="T123" fmla="*/ 316 h 1837"/>
              <a:gd name="T124" fmla="*/ 235 w 2581"/>
              <a:gd name="T125" fmla="*/ 328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81"/>
              <a:gd name="T190" fmla="*/ 0 h 1837"/>
              <a:gd name="T191" fmla="*/ 2581 w 2581"/>
              <a:gd name="T192" fmla="*/ 1837 h 18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28" name="Rectangle 8"/>
          <p:cNvSpPr>
            <a:spLocks noChangeArrowheads="1"/>
          </p:cNvSpPr>
          <p:nvPr/>
        </p:nvSpPr>
        <p:spPr bwMode="auto">
          <a:xfrm>
            <a:off x="4630738" y="2649538"/>
            <a:ext cx="1520825" cy="4540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eaLnBrk="0" hangingPunct="0">
              <a:spcBef>
                <a:spcPct val="50000"/>
              </a:spcBef>
              <a:defRPr/>
            </a:pPr>
            <a:r>
              <a:rPr lang="en-US" b="1">
                <a:solidFill>
                  <a:schemeClr val="folHlink"/>
                </a:solidFill>
                <a:latin typeface="Times" pitchFamily="-128" charset="0"/>
                <a:ea typeface="+mn-ea"/>
              </a:rPr>
              <a:t>ER</a:t>
            </a:r>
          </a:p>
        </p:txBody>
      </p:sp>
      <p:sp>
        <p:nvSpPr>
          <p:cNvPr id="10249" name="Freeform 9"/>
          <p:cNvSpPr>
            <a:spLocks/>
          </p:cNvSpPr>
          <p:nvPr/>
        </p:nvSpPr>
        <p:spPr bwMode="auto">
          <a:xfrm>
            <a:off x="2038350" y="4591050"/>
            <a:ext cx="1887538" cy="1487488"/>
          </a:xfrm>
          <a:custGeom>
            <a:avLst/>
            <a:gdLst>
              <a:gd name="T0" fmla="*/ 276 w 1189"/>
              <a:gd name="T1" fmla="*/ 888 h 937"/>
              <a:gd name="T2" fmla="*/ 276 w 1189"/>
              <a:gd name="T3" fmla="*/ 816 h 937"/>
              <a:gd name="T4" fmla="*/ 264 w 1189"/>
              <a:gd name="T5" fmla="*/ 744 h 937"/>
              <a:gd name="T6" fmla="*/ 240 w 1189"/>
              <a:gd name="T7" fmla="*/ 672 h 937"/>
              <a:gd name="T8" fmla="*/ 204 w 1189"/>
              <a:gd name="T9" fmla="*/ 612 h 937"/>
              <a:gd name="T10" fmla="*/ 168 w 1189"/>
              <a:gd name="T11" fmla="*/ 540 h 937"/>
              <a:gd name="T12" fmla="*/ 132 w 1189"/>
              <a:gd name="T13" fmla="*/ 468 h 937"/>
              <a:gd name="T14" fmla="*/ 84 w 1189"/>
              <a:gd name="T15" fmla="*/ 384 h 937"/>
              <a:gd name="T16" fmla="*/ 24 w 1189"/>
              <a:gd name="T17" fmla="*/ 312 h 937"/>
              <a:gd name="T18" fmla="*/ 0 w 1189"/>
              <a:gd name="T19" fmla="*/ 240 h 937"/>
              <a:gd name="T20" fmla="*/ 0 w 1189"/>
              <a:gd name="T21" fmla="*/ 168 h 937"/>
              <a:gd name="T22" fmla="*/ 24 w 1189"/>
              <a:gd name="T23" fmla="*/ 96 h 937"/>
              <a:gd name="T24" fmla="*/ 84 w 1189"/>
              <a:gd name="T25" fmla="*/ 36 h 937"/>
              <a:gd name="T26" fmla="*/ 144 w 1189"/>
              <a:gd name="T27" fmla="*/ 12 h 937"/>
              <a:gd name="T28" fmla="*/ 228 w 1189"/>
              <a:gd name="T29" fmla="*/ 24 h 937"/>
              <a:gd name="T30" fmla="*/ 300 w 1189"/>
              <a:gd name="T31" fmla="*/ 60 h 937"/>
              <a:gd name="T32" fmla="*/ 348 w 1189"/>
              <a:gd name="T33" fmla="*/ 132 h 937"/>
              <a:gd name="T34" fmla="*/ 384 w 1189"/>
              <a:gd name="T35" fmla="*/ 204 h 937"/>
              <a:gd name="T36" fmla="*/ 408 w 1189"/>
              <a:gd name="T37" fmla="*/ 276 h 937"/>
              <a:gd name="T38" fmla="*/ 432 w 1189"/>
              <a:gd name="T39" fmla="*/ 348 h 937"/>
              <a:gd name="T40" fmla="*/ 444 w 1189"/>
              <a:gd name="T41" fmla="*/ 420 h 937"/>
              <a:gd name="T42" fmla="*/ 456 w 1189"/>
              <a:gd name="T43" fmla="*/ 492 h 937"/>
              <a:gd name="T44" fmla="*/ 480 w 1189"/>
              <a:gd name="T45" fmla="*/ 564 h 937"/>
              <a:gd name="T46" fmla="*/ 516 w 1189"/>
              <a:gd name="T47" fmla="*/ 636 h 937"/>
              <a:gd name="T48" fmla="*/ 600 w 1189"/>
              <a:gd name="T49" fmla="*/ 672 h 937"/>
              <a:gd name="T50" fmla="*/ 672 w 1189"/>
              <a:gd name="T51" fmla="*/ 684 h 937"/>
              <a:gd name="T52" fmla="*/ 744 w 1189"/>
              <a:gd name="T53" fmla="*/ 660 h 937"/>
              <a:gd name="T54" fmla="*/ 804 w 1189"/>
              <a:gd name="T55" fmla="*/ 588 h 937"/>
              <a:gd name="T56" fmla="*/ 828 w 1189"/>
              <a:gd name="T57" fmla="*/ 504 h 937"/>
              <a:gd name="T58" fmla="*/ 840 w 1189"/>
              <a:gd name="T59" fmla="*/ 432 h 937"/>
              <a:gd name="T60" fmla="*/ 876 w 1189"/>
              <a:gd name="T61" fmla="*/ 360 h 937"/>
              <a:gd name="T62" fmla="*/ 924 w 1189"/>
              <a:gd name="T63" fmla="*/ 288 h 937"/>
              <a:gd name="T64" fmla="*/ 984 w 1189"/>
              <a:gd name="T65" fmla="*/ 252 h 937"/>
              <a:gd name="T66" fmla="*/ 1056 w 1189"/>
              <a:gd name="T67" fmla="*/ 240 h 937"/>
              <a:gd name="T68" fmla="*/ 1128 w 1189"/>
              <a:gd name="T69" fmla="*/ 264 h 937"/>
              <a:gd name="T70" fmla="*/ 1176 w 1189"/>
              <a:gd name="T71" fmla="*/ 324 h 937"/>
              <a:gd name="T72" fmla="*/ 1188 w 1189"/>
              <a:gd name="T73" fmla="*/ 396 h 937"/>
              <a:gd name="T74" fmla="*/ 1164 w 1189"/>
              <a:gd name="T75" fmla="*/ 468 h 937"/>
              <a:gd name="T76" fmla="*/ 1128 w 1189"/>
              <a:gd name="T77" fmla="*/ 540 h 937"/>
              <a:gd name="T78" fmla="*/ 1080 w 1189"/>
              <a:gd name="T79" fmla="*/ 612 h 937"/>
              <a:gd name="T80" fmla="*/ 1020 w 1189"/>
              <a:gd name="T81" fmla="*/ 672 h 937"/>
              <a:gd name="T82" fmla="*/ 984 w 1189"/>
              <a:gd name="T83" fmla="*/ 744 h 937"/>
              <a:gd name="T84" fmla="*/ 936 w 1189"/>
              <a:gd name="T85" fmla="*/ 816 h 937"/>
              <a:gd name="T86" fmla="*/ 900 w 1189"/>
              <a:gd name="T87" fmla="*/ 888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89"/>
              <a:gd name="T133" fmla="*/ 0 h 937"/>
              <a:gd name="T134" fmla="*/ 1189 w 1189"/>
              <a:gd name="T135" fmla="*/ 937 h 9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30" name="Rectangle 10"/>
          <p:cNvSpPr>
            <a:spLocks noChangeArrowheads="1"/>
          </p:cNvSpPr>
          <p:nvPr/>
        </p:nvSpPr>
        <p:spPr bwMode="auto">
          <a:xfrm>
            <a:off x="7259638" y="5259388"/>
            <a:ext cx="1311275" cy="4540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eaLnBrk="0" hangingPunct="0">
              <a:spcBef>
                <a:spcPct val="50000"/>
              </a:spcBef>
              <a:defRPr/>
            </a:pPr>
            <a:r>
              <a:rPr lang="en-US" b="1">
                <a:solidFill>
                  <a:srgbClr val="009900"/>
                </a:solidFill>
                <a:latin typeface="Times" pitchFamily="-128" charset="0"/>
                <a:ea typeface="+mn-ea"/>
              </a:rPr>
              <a:t>PG</a:t>
            </a:r>
          </a:p>
        </p:txBody>
      </p:sp>
      <p:sp>
        <p:nvSpPr>
          <p:cNvPr id="10251" name="Freeform 11"/>
          <p:cNvSpPr>
            <a:spLocks/>
          </p:cNvSpPr>
          <p:nvPr/>
        </p:nvSpPr>
        <p:spPr bwMode="auto">
          <a:xfrm>
            <a:off x="3257550" y="2628900"/>
            <a:ext cx="268288" cy="306388"/>
          </a:xfrm>
          <a:custGeom>
            <a:avLst/>
            <a:gdLst>
              <a:gd name="T0" fmla="*/ 108 w 169"/>
              <a:gd name="T1" fmla="*/ 12 h 193"/>
              <a:gd name="T2" fmla="*/ 84 w 169"/>
              <a:gd name="T3" fmla="*/ 24 h 193"/>
              <a:gd name="T4" fmla="*/ 60 w 169"/>
              <a:gd name="T5" fmla="*/ 36 h 193"/>
              <a:gd name="T6" fmla="*/ 36 w 169"/>
              <a:gd name="T7" fmla="*/ 48 h 193"/>
              <a:gd name="T8" fmla="*/ 24 w 169"/>
              <a:gd name="T9" fmla="*/ 72 h 193"/>
              <a:gd name="T10" fmla="*/ 0 w 169"/>
              <a:gd name="T11" fmla="*/ 96 h 193"/>
              <a:gd name="T12" fmla="*/ 0 w 169"/>
              <a:gd name="T13" fmla="*/ 120 h 193"/>
              <a:gd name="T14" fmla="*/ 0 w 169"/>
              <a:gd name="T15" fmla="*/ 144 h 193"/>
              <a:gd name="T16" fmla="*/ 24 w 169"/>
              <a:gd name="T17" fmla="*/ 156 h 193"/>
              <a:gd name="T18" fmla="*/ 36 w 169"/>
              <a:gd name="T19" fmla="*/ 180 h 193"/>
              <a:gd name="T20" fmla="*/ 60 w 169"/>
              <a:gd name="T21" fmla="*/ 192 h 193"/>
              <a:gd name="T22" fmla="*/ 84 w 169"/>
              <a:gd name="T23" fmla="*/ 192 h 193"/>
              <a:gd name="T24" fmla="*/ 108 w 169"/>
              <a:gd name="T25" fmla="*/ 192 h 193"/>
              <a:gd name="T26" fmla="*/ 132 w 169"/>
              <a:gd name="T27" fmla="*/ 180 h 193"/>
              <a:gd name="T28" fmla="*/ 144 w 169"/>
              <a:gd name="T29" fmla="*/ 156 h 193"/>
              <a:gd name="T30" fmla="*/ 156 w 169"/>
              <a:gd name="T31" fmla="*/ 132 h 193"/>
              <a:gd name="T32" fmla="*/ 168 w 169"/>
              <a:gd name="T33" fmla="*/ 108 h 193"/>
              <a:gd name="T34" fmla="*/ 168 w 169"/>
              <a:gd name="T35" fmla="*/ 84 h 193"/>
              <a:gd name="T36" fmla="*/ 168 w 169"/>
              <a:gd name="T37" fmla="*/ 60 h 193"/>
              <a:gd name="T38" fmla="*/ 156 w 169"/>
              <a:gd name="T39" fmla="*/ 36 h 193"/>
              <a:gd name="T40" fmla="*/ 144 w 169"/>
              <a:gd name="T41" fmla="*/ 12 h 193"/>
              <a:gd name="T42" fmla="*/ 120 w 169"/>
              <a:gd name="T43" fmla="*/ 0 h 193"/>
              <a:gd name="T44" fmla="*/ 108 w 169"/>
              <a:gd name="T45" fmla="*/ 12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193"/>
              <a:gd name="T71" fmla="*/ 169 w 169"/>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2" name="Freeform 12"/>
          <p:cNvSpPr>
            <a:spLocks/>
          </p:cNvSpPr>
          <p:nvPr/>
        </p:nvSpPr>
        <p:spPr bwMode="auto">
          <a:xfrm>
            <a:off x="3067050" y="3333750"/>
            <a:ext cx="439738" cy="915988"/>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7"/>
              <a:gd name="T166" fmla="*/ 0 h 577"/>
              <a:gd name="T167" fmla="*/ 277 w 277"/>
              <a:gd name="T168" fmla="*/ 577 h 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3" name="Freeform 13"/>
          <p:cNvSpPr>
            <a:spLocks/>
          </p:cNvSpPr>
          <p:nvPr/>
        </p:nvSpPr>
        <p:spPr bwMode="auto">
          <a:xfrm>
            <a:off x="3333750" y="2933700"/>
            <a:ext cx="58738" cy="420688"/>
          </a:xfrm>
          <a:custGeom>
            <a:avLst/>
            <a:gdLst>
              <a:gd name="T0" fmla="*/ 12 w 37"/>
              <a:gd name="T1" fmla="*/ 12 h 265"/>
              <a:gd name="T2" fmla="*/ 36 w 37"/>
              <a:gd name="T3" fmla="*/ 0 h 265"/>
              <a:gd name="T4" fmla="*/ 36 w 37"/>
              <a:gd name="T5" fmla="*/ 24 h 265"/>
              <a:gd name="T6" fmla="*/ 36 w 37"/>
              <a:gd name="T7" fmla="*/ 48 h 265"/>
              <a:gd name="T8" fmla="*/ 36 w 37"/>
              <a:gd name="T9" fmla="*/ 72 h 265"/>
              <a:gd name="T10" fmla="*/ 36 w 37"/>
              <a:gd name="T11" fmla="*/ 96 h 265"/>
              <a:gd name="T12" fmla="*/ 24 w 37"/>
              <a:gd name="T13" fmla="*/ 120 h 265"/>
              <a:gd name="T14" fmla="*/ 12 w 37"/>
              <a:gd name="T15" fmla="*/ 144 h 265"/>
              <a:gd name="T16" fmla="*/ 0 w 37"/>
              <a:gd name="T17" fmla="*/ 168 h 265"/>
              <a:gd name="T18" fmla="*/ 0 w 37"/>
              <a:gd name="T19" fmla="*/ 192 h 265"/>
              <a:gd name="T20" fmla="*/ 0 w 37"/>
              <a:gd name="T21" fmla="*/ 216 h 265"/>
              <a:gd name="T22" fmla="*/ 0 w 37"/>
              <a:gd name="T23" fmla="*/ 240 h 265"/>
              <a:gd name="T24" fmla="*/ 12 w 37"/>
              <a:gd name="T25" fmla="*/ 264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65"/>
              <a:gd name="T41" fmla="*/ 37 w 37"/>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34" name="Rectangle 14"/>
          <p:cNvSpPr>
            <a:spLocks noChangeArrowheads="1"/>
          </p:cNvSpPr>
          <p:nvPr/>
        </p:nvSpPr>
        <p:spPr bwMode="auto">
          <a:xfrm>
            <a:off x="3449638" y="2382838"/>
            <a:ext cx="1273175" cy="4540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eaLnBrk="0" hangingPunct="0">
              <a:spcBef>
                <a:spcPct val="50000"/>
              </a:spcBef>
              <a:defRPr/>
            </a:pPr>
            <a:r>
              <a:rPr lang="en-US" b="1">
                <a:solidFill>
                  <a:schemeClr val="folHlink"/>
                </a:solidFill>
                <a:latin typeface="Times" pitchFamily="-128" charset="0"/>
                <a:ea typeface="+mn-ea"/>
              </a:rPr>
              <a:t>SG</a:t>
            </a:r>
          </a:p>
        </p:txBody>
      </p:sp>
      <p:sp>
        <p:nvSpPr>
          <p:cNvPr id="235535" name="Rectangle 15"/>
          <p:cNvSpPr>
            <a:spLocks noChangeArrowheads="1"/>
          </p:cNvSpPr>
          <p:nvPr/>
        </p:nvSpPr>
        <p:spPr bwMode="auto">
          <a:xfrm>
            <a:off x="2516188" y="5640388"/>
            <a:ext cx="701675" cy="4540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eaLnBrk="0" hangingPunct="0">
              <a:spcBef>
                <a:spcPct val="50000"/>
              </a:spcBef>
              <a:defRPr/>
            </a:pPr>
            <a:r>
              <a:rPr lang="en-US" b="1">
                <a:solidFill>
                  <a:schemeClr val="folHlink"/>
                </a:solidFill>
                <a:latin typeface="Times" pitchFamily="-128" charset="0"/>
                <a:ea typeface="+mn-ea"/>
              </a:rPr>
              <a:t>RS</a:t>
            </a:r>
          </a:p>
        </p:txBody>
      </p:sp>
      <p:sp>
        <p:nvSpPr>
          <p:cNvPr id="235536" name="Rectangle 16"/>
          <p:cNvSpPr>
            <a:spLocks noChangeArrowheads="1"/>
          </p:cNvSpPr>
          <p:nvPr/>
        </p:nvSpPr>
        <p:spPr bwMode="auto">
          <a:xfrm>
            <a:off x="2020888" y="992188"/>
            <a:ext cx="835025" cy="4540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eaLnBrk="0" hangingPunct="0">
              <a:spcBef>
                <a:spcPct val="50000"/>
              </a:spcBef>
              <a:defRPr/>
            </a:pPr>
            <a:r>
              <a:rPr lang="en-US" b="1">
                <a:solidFill>
                  <a:schemeClr val="folHlink"/>
                </a:solidFill>
                <a:latin typeface="Times" pitchFamily="-128" charset="0"/>
                <a:ea typeface="+mn-ea"/>
              </a:rPr>
              <a:t>MS</a:t>
            </a:r>
          </a:p>
        </p:txBody>
      </p:sp>
      <p:sp>
        <p:nvSpPr>
          <p:cNvPr id="10257" name="Rectangle 17"/>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58" name="Line 18"/>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9" name="Line 19"/>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40" name="Rectangle 20"/>
          <p:cNvSpPr>
            <a:spLocks noChangeArrowheads="1"/>
          </p:cNvSpPr>
          <p:nvPr/>
        </p:nvSpPr>
        <p:spPr bwMode="auto">
          <a:xfrm>
            <a:off x="76200" y="304800"/>
            <a:ext cx="1600200" cy="819150"/>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eaLnBrk="0" hangingPunct="0"/>
            <a:r>
              <a:rPr lang="en-US" b="1">
                <a:solidFill>
                  <a:schemeClr val="tx2"/>
                </a:solidFill>
                <a:latin typeface="Times" charset="0"/>
              </a:rPr>
              <a:t> Trang trí vũ đài</a:t>
            </a:r>
          </a:p>
        </p:txBody>
      </p:sp>
      <p:sp>
        <p:nvSpPr>
          <p:cNvPr id="235541" name="Rectangle 21"/>
          <p:cNvSpPr>
            <a:spLocks noChangeArrowheads="1"/>
          </p:cNvSpPr>
          <p:nvPr/>
        </p:nvSpPr>
        <p:spPr bwMode="auto">
          <a:xfrm>
            <a:off x="2613025" y="3613150"/>
            <a:ext cx="1730375" cy="4540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eaLnBrk="0" hangingPunct="0">
              <a:spcBef>
                <a:spcPct val="50000"/>
              </a:spcBef>
              <a:defRPr/>
            </a:pPr>
            <a:r>
              <a:rPr lang="en-US" b="1">
                <a:solidFill>
                  <a:srgbClr val="009900"/>
                </a:solidFill>
                <a:latin typeface="Times" pitchFamily="-128" charset="0"/>
                <a:ea typeface="+mn-ea"/>
              </a:rPr>
              <a:t>DS</a:t>
            </a:r>
          </a:p>
        </p:txBody>
      </p:sp>
      <p:sp>
        <p:nvSpPr>
          <p:cNvPr id="235542" name="Line 22"/>
          <p:cNvSpPr>
            <a:spLocks noChangeShapeType="1"/>
          </p:cNvSpPr>
          <p:nvPr/>
        </p:nvSpPr>
        <p:spPr bwMode="auto">
          <a:xfrm>
            <a:off x="4114800" y="1600200"/>
            <a:ext cx="1693863" cy="0"/>
          </a:xfrm>
          <a:prstGeom prst="line">
            <a:avLst/>
          </a:prstGeom>
          <a:noFill/>
          <a:ln w="25400">
            <a:no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10263" name="Oval 23"/>
          <p:cNvSpPr>
            <a:spLocks noChangeArrowheads="1"/>
          </p:cNvSpPr>
          <p:nvPr/>
        </p:nvSpPr>
        <p:spPr bwMode="auto">
          <a:xfrm>
            <a:off x="6735763" y="4508500"/>
            <a:ext cx="193675" cy="187325"/>
          </a:xfrm>
          <a:prstGeom prst="ellipse">
            <a:avLst/>
          </a:prstGeom>
          <a:solidFill>
            <a:srgbClr val="73738C"/>
          </a:solidFill>
          <a:ln w="25400">
            <a:solidFill>
              <a:srgbClr val="00AE00"/>
            </a:solidFill>
            <a:round/>
            <a:headEnd/>
            <a:tailEnd/>
          </a:ln>
        </p:spPr>
        <p:txBody>
          <a:bodyPr wrap="none" anchor="ctr"/>
          <a:lstStyle/>
          <a:p>
            <a:endParaRPr lang="en-US"/>
          </a:p>
        </p:txBody>
      </p:sp>
      <p:sp>
        <p:nvSpPr>
          <p:cNvPr id="235544" name="Rectangle 24"/>
          <p:cNvSpPr>
            <a:spLocks noChangeArrowheads="1"/>
          </p:cNvSpPr>
          <p:nvPr/>
        </p:nvSpPr>
        <p:spPr bwMode="auto">
          <a:xfrm>
            <a:off x="4081463" y="1125538"/>
            <a:ext cx="812800" cy="519112"/>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235545" name="Rectangle 25"/>
          <p:cNvSpPr>
            <a:spLocks noChangeArrowheads="1"/>
          </p:cNvSpPr>
          <p:nvPr/>
        </p:nvSpPr>
        <p:spPr bwMode="auto">
          <a:xfrm>
            <a:off x="6896100" y="4395788"/>
            <a:ext cx="835025" cy="4540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eaLnBrk="0" hangingPunct="0">
              <a:spcBef>
                <a:spcPct val="50000"/>
              </a:spcBef>
              <a:defRPr/>
            </a:pPr>
            <a:r>
              <a:rPr lang="en-US" b="1">
                <a:solidFill>
                  <a:srgbClr val="009900"/>
                </a:solidFill>
                <a:latin typeface="Times" pitchFamily="-128" charset="0"/>
                <a:ea typeface="+mn-ea"/>
              </a:rPr>
              <a:t>U</a:t>
            </a:r>
          </a:p>
        </p:txBody>
      </p:sp>
      <p:sp>
        <p:nvSpPr>
          <p:cNvPr id="235546" name="Rectangle 26"/>
          <p:cNvSpPr>
            <a:spLocks noChangeArrowheads="1"/>
          </p:cNvSpPr>
          <p:nvPr/>
        </p:nvSpPr>
        <p:spPr bwMode="auto">
          <a:xfrm>
            <a:off x="5830888" y="2884488"/>
            <a:ext cx="835025" cy="4540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eaLnBrk="0" hangingPunct="0">
              <a:spcBef>
                <a:spcPct val="50000"/>
              </a:spcBef>
              <a:defRPr/>
            </a:pPr>
            <a:r>
              <a:rPr lang="en-US" b="1">
                <a:solidFill>
                  <a:schemeClr val="folHlink"/>
                </a:solidFill>
                <a:latin typeface="Times" pitchFamily="-128" charset="0"/>
                <a:ea typeface="+mn-ea"/>
              </a:rPr>
              <a:t>B</a:t>
            </a:r>
          </a:p>
        </p:txBody>
      </p:sp>
      <p:sp>
        <p:nvSpPr>
          <p:cNvPr id="10267" name="Oval 27"/>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p:spPr>
        <p:txBody>
          <a:bodyPr wrap="none" anchor="ctr"/>
          <a:lstStyle/>
          <a:p>
            <a:endParaRPr lang="en-US"/>
          </a:p>
        </p:txBody>
      </p:sp>
      <p:sp>
        <p:nvSpPr>
          <p:cNvPr id="235548" name="Rectangle 28"/>
          <p:cNvSpPr>
            <a:spLocks noChangeArrowheads="1"/>
          </p:cNvSpPr>
          <p:nvPr/>
        </p:nvSpPr>
        <p:spPr bwMode="auto">
          <a:xfrm>
            <a:off x="5487988" y="1811338"/>
            <a:ext cx="835025" cy="458787"/>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eaLnBrk="0" hangingPunct="0">
              <a:spcBef>
                <a:spcPct val="50000"/>
              </a:spcBef>
              <a:defRPr/>
            </a:pPr>
            <a:r>
              <a:rPr lang="en-US" b="1">
                <a:solidFill>
                  <a:schemeClr val="folHlink"/>
                </a:solidFill>
                <a:latin typeface="Times" pitchFamily="-128" charset="0"/>
                <a:ea typeface="+mn-ea"/>
              </a:rPr>
              <a:t>CR</a:t>
            </a:r>
          </a:p>
        </p:txBody>
      </p:sp>
      <p:sp>
        <p:nvSpPr>
          <p:cNvPr id="10269" name="Oval 29"/>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p:spPr>
        <p:txBody>
          <a:bodyPr wrap="none" anchor="ctr"/>
          <a:lstStyle/>
          <a:p>
            <a:endParaRPr lang="en-US"/>
          </a:p>
        </p:txBody>
      </p:sp>
      <p:sp>
        <p:nvSpPr>
          <p:cNvPr id="235550" name="Rectangle 30"/>
          <p:cNvSpPr>
            <a:spLocks noChangeArrowheads="1"/>
          </p:cNvSpPr>
          <p:nvPr/>
        </p:nvSpPr>
        <p:spPr bwMode="auto">
          <a:xfrm>
            <a:off x="7177088" y="1525588"/>
            <a:ext cx="1292225" cy="4540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eaLnBrk="0" hangingPunct="0">
              <a:spcBef>
                <a:spcPct val="50000"/>
              </a:spcBef>
              <a:defRPr/>
            </a:pPr>
            <a:r>
              <a:rPr lang="en-US" b="1">
                <a:solidFill>
                  <a:schemeClr val="folHlink"/>
                </a:solidFill>
                <a:latin typeface="Times" pitchFamily="-128" charset="0"/>
                <a:ea typeface="+mn-ea"/>
              </a:rPr>
              <a:t>N(A)</a:t>
            </a:r>
          </a:p>
        </p:txBody>
      </p:sp>
      <p:sp>
        <p:nvSpPr>
          <p:cNvPr id="10271" name="Oval 31"/>
          <p:cNvSpPr>
            <a:spLocks noChangeArrowheads="1"/>
          </p:cNvSpPr>
          <p:nvPr/>
        </p:nvSpPr>
        <p:spPr bwMode="auto">
          <a:xfrm>
            <a:off x="7010400" y="1644650"/>
            <a:ext cx="193675" cy="187325"/>
          </a:xfrm>
          <a:prstGeom prst="ellipse">
            <a:avLst/>
          </a:prstGeom>
          <a:solidFill>
            <a:srgbClr val="FAF200"/>
          </a:solidFill>
          <a:ln w="25400">
            <a:solidFill>
              <a:srgbClr val="00AE00"/>
            </a:solidFill>
            <a:round/>
            <a:headEnd/>
            <a:tailEnd/>
          </a:ln>
        </p:spPr>
        <p:txBody>
          <a:bodyPr wrap="none" anchor="ctr"/>
          <a:lstStyle/>
          <a:p>
            <a:endParaRPr lang="en-US"/>
          </a:p>
        </p:txBody>
      </p:sp>
      <p:sp>
        <p:nvSpPr>
          <p:cNvPr id="10272" name="Oval 32"/>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p:spPr>
        <p:txBody>
          <a:bodyPr wrap="none" anchor="ctr"/>
          <a:lstStyle/>
          <a:p>
            <a:endParaRPr lang="en-US"/>
          </a:p>
        </p:txBody>
      </p:sp>
      <p:sp>
        <p:nvSpPr>
          <p:cNvPr id="235553" name="Rectangle 33"/>
          <p:cNvSpPr>
            <a:spLocks noChangeArrowheads="1"/>
          </p:cNvSpPr>
          <p:nvPr/>
        </p:nvSpPr>
        <p:spPr bwMode="auto">
          <a:xfrm>
            <a:off x="3082925" y="2568575"/>
            <a:ext cx="401638" cy="45402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ctr" eaLnBrk="0" hangingPunct="0">
              <a:spcBef>
                <a:spcPct val="50000"/>
              </a:spcBef>
              <a:defRPr/>
            </a:pPr>
            <a:r>
              <a:rPr lang="en-US" b="1">
                <a:solidFill>
                  <a:schemeClr val="folHlink"/>
                </a:solidFill>
                <a:latin typeface="Times" pitchFamily="-128" charset="0"/>
                <a:ea typeface="+mn-ea"/>
              </a:rPr>
              <a:t>C</a:t>
            </a:r>
          </a:p>
        </p:txBody>
      </p:sp>
      <p:sp>
        <p:nvSpPr>
          <p:cNvPr id="10274" name="Oval 34"/>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p:spPr>
        <p:txBody>
          <a:bodyPr wrap="none" anchor="ctr"/>
          <a:lstStyle/>
          <a:p>
            <a:endParaRPr lang="en-US"/>
          </a:p>
        </p:txBody>
      </p:sp>
      <p:sp>
        <p:nvSpPr>
          <p:cNvPr id="235555" name="Rectangle 35"/>
          <p:cNvSpPr>
            <a:spLocks noChangeArrowheads="1"/>
          </p:cNvSpPr>
          <p:nvPr/>
        </p:nvSpPr>
        <p:spPr bwMode="auto">
          <a:xfrm>
            <a:off x="2727325" y="3078163"/>
            <a:ext cx="333375" cy="45402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ctr" eaLnBrk="0" hangingPunct="0">
              <a:spcBef>
                <a:spcPct val="50000"/>
              </a:spcBef>
              <a:defRPr/>
            </a:pPr>
            <a:r>
              <a:rPr lang="en-US" b="1">
                <a:solidFill>
                  <a:schemeClr val="folHlink"/>
                </a:solidFill>
                <a:latin typeface="Times" pitchFamily="-128" charset="0"/>
                <a:ea typeface="+mn-ea"/>
              </a:rPr>
              <a:t>J</a:t>
            </a:r>
          </a:p>
        </p:txBody>
      </p:sp>
      <p:sp>
        <p:nvSpPr>
          <p:cNvPr id="10276" name="Oval 36"/>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p:spPr>
        <p:txBody>
          <a:bodyPr wrap="none" anchor="ctr"/>
          <a:lstStyle/>
          <a:p>
            <a:endParaRPr lang="en-US"/>
          </a:p>
        </p:txBody>
      </p:sp>
      <p:sp>
        <p:nvSpPr>
          <p:cNvPr id="10277" name="Oval 37"/>
          <p:cNvSpPr>
            <a:spLocks noChangeArrowheads="1"/>
          </p:cNvSpPr>
          <p:nvPr/>
        </p:nvSpPr>
        <p:spPr bwMode="auto">
          <a:xfrm>
            <a:off x="2906713" y="4573588"/>
            <a:ext cx="193675" cy="187325"/>
          </a:xfrm>
          <a:prstGeom prst="ellipse">
            <a:avLst/>
          </a:prstGeom>
          <a:solidFill>
            <a:srgbClr val="73738C"/>
          </a:solidFill>
          <a:ln w="25400">
            <a:solidFill>
              <a:srgbClr val="00AE00"/>
            </a:solidFill>
            <a:round/>
            <a:headEnd/>
            <a:tailEnd/>
          </a:ln>
        </p:spPr>
        <p:txBody>
          <a:bodyPr wrap="none" anchor="ctr"/>
          <a:lstStyle/>
          <a:p>
            <a:endParaRPr lang="en-US"/>
          </a:p>
        </p:txBody>
      </p:sp>
      <p:sp>
        <p:nvSpPr>
          <p:cNvPr id="235558" name="Rectangle 38"/>
          <p:cNvSpPr>
            <a:spLocks noChangeArrowheads="1"/>
          </p:cNvSpPr>
          <p:nvPr/>
        </p:nvSpPr>
        <p:spPr bwMode="auto">
          <a:xfrm>
            <a:off x="3067050" y="4451350"/>
            <a:ext cx="620713" cy="45402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ctr" eaLnBrk="0" hangingPunct="0">
              <a:spcBef>
                <a:spcPct val="50000"/>
              </a:spcBef>
              <a:defRPr/>
            </a:pPr>
            <a:r>
              <a:rPr lang="en-US" b="1">
                <a:solidFill>
                  <a:srgbClr val="009900"/>
                </a:solidFill>
                <a:latin typeface="Times" pitchFamily="-128" charset="0"/>
                <a:ea typeface="+mn-ea"/>
              </a:rPr>
              <a:t>KB</a:t>
            </a:r>
          </a:p>
        </p:txBody>
      </p:sp>
      <p:sp>
        <p:nvSpPr>
          <p:cNvPr id="10279" name="Oval 39"/>
          <p:cNvSpPr>
            <a:spLocks noChangeArrowheads="1"/>
          </p:cNvSpPr>
          <p:nvPr/>
        </p:nvSpPr>
        <p:spPr bwMode="auto">
          <a:xfrm>
            <a:off x="2992438" y="5286375"/>
            <a:ext cx="193675" cy="187325"/>
          </a:xfrm>
          <a:prstGeom prst="ellipse">
            <a:avLst/>
          </a:prstGeom>
          <a:solidFill>
            <a:srgbClr val="73738C"/>
          </a:solidFill>
          <a:ln w="25400">
            <a:solidFill>
              <a:srgbClr val="00AE00"/>
            </a:solidFill>
            <a:round/>
            <a:headEnd/>
            <a:tailEnd/>
          </a:ln>
        </p:spPr>
        <p:txBody>
          <a:bodyPr wrap="none" anchor="ctr"/>
          <a:lstStyle/>
          <a:p>
            <a:endParaRPr lang="en-US"/>
          </a:p>
        </p:txBody>
      </p:sp>
      <p:sp>
        <p:nvSpPr>
          <p:cNvPr id="235560" name="Rectangle 40"/>
          <p:cNvSpPr>
            <a:spLocks noChangeArrowheads="1"/>
          </p:cNvSpPr>
          <p:nvPr/>
        </p:nvSpPr>
        <p:spPr bwMode="auto">
          <a:xfrm>
            <a:off x="3179763" y="5164138"/>
            <a:ext cx="638175" cy="45402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ctr" eaLnBrk="0" hangingPunct="0">
              <a:spcBef>
                <a:spcPct val="50000"/>
              </a:spcBef>
              <a:defRPr/>
            </a:pPr>
            <a:r>
              <a:rPr lang="en-US" b="1">
                <a:solidFill>
                  <a:srgbClr val="009900"/>
                </a:solidFill>
                <a:latin typeface="Times" pitchFamily="-128" charset="0"/>
                <a:ea typeface="+mn-ea"/>
              </a:rPr>
              <a:t>MS</a:t>
            </a:r>
          </a:p>
        </p:txBody>
      </p:sp>
      <p:sp>
        <p:nvSpPr>
          <p:cNvPr id="10281" name="Oval 41"/>
          <p:cNvSpPr>
            <a:spLocks noChangeArrowheads="1"/>
          </p:cNvSpPr>
          <p:nvPr/>
        </p:nvSpPr>
        <p:spPr bwMode="auto">
          <a:xfrm>
            <a:off x="1671638" y="4186238"/>
            <a:ext cx="193675" cy="187325"/>
          </a:xfrm>
          <a:prstGeom prst="ellipse">
            <a:avLst/>
          </a:prstGeom>
          <a:solidFill>
            <a:srgbClr val="73738C"/>
          </a:solidFill>
          <a:ln w="25400">
            <a:solidFill>
              <a:srgbClr val="00AE00"/>
            </a:solidFill>
            <a:round/>
            <a:headEnd/>
            <a:tailEnd/>
          </a:ln>
        </p:spPr>
        <p:txBody>
          <a:bodyPr wrap="none" anchor="ctr"/>
          <a:lstStyle/>
          <a:p>
            <a:endParaRPr lang="en-US"/>
          </a:p>
        </p:txBody>
      </p:sp>
      <p:sp>
        <p:nvSpPr>
          <p:cNvPr id="235562" name="Rectangle 42"/>
          <p:cNvSpPr>
            <a:spLocks noChangeArrowheads="1"/>
          </p:cNvSpPr>
          <p:nvPr/>
        </p:nvSpPr>
        <p:spPr bwMode="auto">
          <a:xfrm>
            <a:off x="1809750" y="4081463"/>
            <a:ext cx="384175" cy="45402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ctr" eaLnBrk="0" hangingPunct="0">
              <a:spcBef>
                <a:spcPct val="50000"/>
              </a:spcBef>
              <a:defRPr/>
            </a:pPr>
            <a:r>
              <a:rPr lang="en-US" b="1">
                <a:solidFill>
                  <a:schemeClr val="folHlink"/>
                </a:solidFill>
                <a:latin typeface="Times" pitchFamily="-128" charset="0"/>
                <a:ea typeface="+mn-ea"/>
              </a:rPr>
              <a:t>E</a:t>
            </a:r>
          </a:p>
        </p:txBody>
      </p:sp>
      <p:sp>
        <p:nvSpPr>
          <p:cNvPr id="235563" name="Rectangle 43"/>
          <p:cNvSpPr>
            <a:spLocks noChangeArrowheads="1"/>
          </p:cNvSpPr>
          <p:nvPr/>
        </p:nvSpPr>
        <p:spPr bwMode="auto">
          <a:xfrm>
            <a:off x="3751263" y="3078163"/>
            <a:ext cx="688975" cy="45402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ctr" eaLnBrk="0" hangingPunct="0">
              <a:spcBef>
                <a:spcPct val="50000"/>
              </a:spcBef>
              <a:defRPr/>
            </a:pPr>
            <a:r>
              <a:rPr lang="en-US" b="1">
                <a:solidFill>
                  <a:schemeClr val="folHlink"/>
                </a:solidFill>
                <a:latin typeface="Times" pitchFamily="-128" charset="0"/>
                <a:ea typeface="+mn-ea"/>
              </a:rPr>
              <a:t>MN</a:t>
            </a:r>
          </a:p>
        </p:txBody>
      </p:sp>
      <p:sp>
        <p:nvSpPr>
          <p:cNvPr id="235564" name="Freeform 44"/>
          <p:cNvSpPr>
            <a:spLocks/>
          </p:cNvSpPr>
          <p:nvPr/>
        </p:nvSpPr>
        <p:spPr bwMode="auto">
          <a:xfrm>
            <a:off x="3098800" y="1735138"/>
            <a:ext cx="3862388" cy="1339850"/>
          </a:xfrm>
          <a:custGeom>
            <a:avLst/>
            <a:gdLst>
              <a:gd name="T0" fmla="*/ 11 w 2433"/>
              <a:gd name="T1" fmla="*/ 822 h 844"/>
              <a:gd name="T2" fmla="*/ 53 w 2433"/>
              <a:gd name="T3" fmla="*/ 779 h 844"/>
              <a:gd name="T4" fmla="*/ 85 w 2433"/>
              <a:gd name="T5" fmla="*/ 736 h 844"/>
              <a:gd name="T6" fmla="*/ 139 w 2433"/>
              <a:gd name="T7" fmla="*/ 694 h 844"/>
              <a:gd name="T8" fmla="*/ 181 w 2433"/>
              <a:gd name="T9" fmla="*/ 651 h 844"/>
              <a:gd name="T10" fmla="*/ 224 w 2433"/>
              <a:gd name="T11" fmla="*/ 619 h 844"/>
              <a:gd name="T12" fmla="*/ 267 w 2433"/>
              <a:gd name="T13" fmla="*/ 576 h 844"/>
              <a:gd name="T14" fmla="*/ 309 w 2433"/>
              <a:gd name="T15" fmla="*/ 544 h 844"/>
              <a:gd name="T16" fmla="*/ 352 w 2433"/>
              <a:gd name="T17" fmla="*/ 512 h 844"/>
              <a:gd name="T18" fmla="*/ 405 w 2433"/>
              <a:gd name="T19" fmla="*/ 470 h 844"/>
              <a:gd name="T20" fmla="*/ 448 w 2433"/>
              <a:gd name="T21" fmla="*/ 448 h 844"/>
              <a:gd name="T22" fmla="*/ 491 w 2433"/>
              <a:gd name="T23" fmla="*/ 416 h 844"/>
              <a:gd name="T24" fmla="*/ 533 w 2433"/>
              <a:gd name="T25" fmla="*/ 395 h 844"/>
              <a:gd name="T26" fmla="*/ 576 w 2433"/>
              <a:gd name="T27" fmla="*/ 374 h 844"/>
              <a:gd name="T28" fmla="*/ 629 w 2433"/>
              <a:gd name="T29" fmla="*/ 342 h 844"/>
              <a:gd name="T30" fmla="*/ 704 w 2433"/>
              <a:gd name="T31" fmla="*/ 310 h 844"/>
              <a:gd name="T32" fmla="*/ 757 w 2433"/>
              <a:gd name="T33" fmla="*/ 278 h 844"/>
              <a:gd name="T34" fmla="*/ 821 w 2433"/>
              <a:gd name="T35" fmla="*/ 256 h 844"/>
              <a:gd name="T36" fmla="*/ 875 w 2433"/>
              <a:gd name="T37" fmla="*/ 235 h 844"/>
              <a:gd name="T38" fmla="*/ 917 w 2433"/>
              <a:gd name="T39" fmla="*/ 214 h 844"/>
              <a:gd name="T40" fmla="*/ 971 w 2433"/>
              <a:gd name="T41" fmla="*/ 192 h 844"/>
              <a:gd name="T42" fmla="*/ 1024 w 2433"/>
              <a:gd name="T43" fmla="*/ 171 h 844"/>
              <a:gd name="T44" fmla="*/ 1067 w 2433"/>
              <a:gd name="T45" fmla="*/ 160 h 844"/>
              <a:gd name="T46" fmla="*/ 1120 w 2433"/>
              <a:gd name="T47" fmla="*/ 139 h 844"/>
              <a:gd name="T48" fmla="*/ 1173 w 2433"/>
              <a:gd name="T49" fmla="*/ 128 h 844"/>
              <a:gd name="T50" fmla="*/ 1216 w 2433"/>
              <a:gd name="T51" fmla="*/ 107 h 844"/>
              <a:gd name="T52" fmla="*/ 1269 w 2433"/>
              <a:gd name="T53" fmla="*/ 96 h 844"/>
              <a:gd name="T54" fmla="*/ 1312 w 2433"/>
              <a:gd name="T55" fmla="*/ 86 h 844"/>
              <a:gd name="T56" fmla="*/ 1365 w 2433"/>
              <a:gd name="T57" fmla="*/ 75 h 844"/>
              <a:gd name="T58" fmla="*/ 1419 w 2433"/>
              <a:gd name="T59" fmla="*/ 64 h 844"/>
              <a:gd name="T60" fmla="*/ 1461 w 2433"/>
              <a:gd name="T61" fmla="*/ 54 h 844"/>
              <a:gd name="T62" fmla="*/ 1525 w 2433"/>
              <a:gd name="T63" fmla="*/ 54 h 844"/>
              <a:gd name="T64" fmla="*/ 1568 w 2433"/>
              <a:gd name="T65" fmla="*/ 43 h 844"/>
              <a:gd name="T66" fmla="*/ 1632 w 2433"/>
              <a:gd name="T67" fmla="*/ 32 h 844"/>
              <a:gd name="T68" fmla="*/ 1685 w 2433"/>
              <a:gd name="T69" fmla="*/ 32 h 844"/>
              <a:gd name="T70" fmla="*/ 1739 w 2433"/>
              <a:gd name="T71" fmla="*/ 22 h 844"/>
              <a:gd name="T72" fmla="*/ 1781 w 2433"/>
              <a:gd name="T73" fmla="*/ 11 h 844"/>
              <a:gd name="T74" fmla="*/ 1824 w 2433"/>
              <a:gd name="T75" fmla="*/ 11 h 844"/>
              <a:gd name="T76" fmla="*/ 1888 w 2433"/>
              <a:gd name="T77" fmla="*/ 11 h 844"/>
              <a:gd name="T78" fmla="*/ 1941 w 2433"/>
              <a:gd name="T79" fmla="*/ 0 h 844"/>
              <a:gd name="T80" fmla="*/ 1995 w 2433"/>
              <a:gd name="T81" fmla="*/ 0 h 844"/>
              <a:gd name="T82" fmla="*/ 2037 w 2433"/>
              <a:gd name="T83" fmla="*/ 0 h 844"/>
              <a:gd name="T84" fmla="*/ 2101 w 2433"/>
              <a:gd name="T85" fmla="*/ 11 h 844"/>
              <a:gd name="T86" fmla="*/ 2165 w 2433"/>
              <a:gd name="T87" fmla="*/ 11 h 844"/>
              <a:gd name="T88" fmla="*/ 2208 w 2433"/>
              <a:gd name="T89" fmla="*/ 22 h 844"/>
              <a:gd name="T90" fmla="*/ 2251 w 2433"/>
              <a:gd name="T91" fmla="*/ 22 h 844"/>
              <a:gd name="T92" fmla="*/ 2315 w 2433"/>
              <a:gd name="T93" fmla="*/ 32 h 844"/>
              <a:gd name="T94" fmla="*/ 2357 w 2433"/>
              <a:gd name="T95" fmla="*/ 32 h 844"/>
              <a:gd name="T96" fmla="*/ 2411 w 2433"/>
              <a:gd name="T97" fmla="*/ 43 h 8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33"/>
              <a:gd name="T148" fmla="*/ 0 h 844"/>
              <a:gd name="T149" fmla="*/ 2433 w 2433"/>
              <a:gd name="T150" fmla="*/ 844 h 8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33" h="844">
                <a:moveTo>
                  <a:pt x="0" y="843"/>
                </a:moveTo>
                <a:lnTo>
                  <a:pt x="11" y="822"/>
                </a:lnTo>
                <a:lnTo>
                  <a:pt x="32" y="800"/>
                </a:lnTo>
                <a:lnTo>
                  <a:pt x="53" y="779"/>
                </a:lnTo>
                <a:lnTo>
                  <a:pt x="64" y="758"/>
                </a:lnTo>
                <a:lnTo>
                  <a:pt x="85" y="736"/>
                </a:lnTo>
                <a:lnTo>
                  <a:pt x="107" y="715"/>
                </a:lnTo>
                <a:lnTo>
                  <a:pt x="139" y="694"/>
                </a:lnTo>
                <a:lnTo>
                  <a:pt x="160" y="662"/>
                </a:lnTo>
                <a:lnTo>
                  <a:pt x="181" y="651"/>
                </a:lnTo>
                <a:lnTo>
                  <a:pt x="203" y="640"/>
                </a:lnTo>
                <a:lnTo>
                  <a:pt x="224" y="619"/>
                </a:lnTo>
                <a:lnTo>
                  <a:pt x="245" y="598"/>
                </a:lnTo>
                <a:lnTo>
                  <a:pt x="267" y="576"/>
                </a:lnTo>
                <a:lnTo>
                  <a:pt x="288" y="566"/>
                </a:lnTo>
                <a:lnTo>
                  <a:pt x="309" y="544"/>
                </a:lnTo>
                <a:lnTo>
                  <a:pt x="331" y="523"/>
                </a:lnTo>
                <a:lnTo>
                  <a:pt x="352" y="512"/>
                </a:lnTo>
                <a:lnTo>
                  <a:pt x="384" y="491"/>
                </a:lnTo>
                <a:lnTo>
                  <a:pt x="405" y="470"/>
                </a:lnTo>
                <a:lnTo>
                  <a:pt x="427" y="459"/>
                </a:lnTo>
                <a:lnTo>
                  <a:pt x="448" y="448"/>
                </a:lnTo>
                <a:lnTo>
                  <a:pt x="469" y="438"/>
                </a:lnTo>
                <a:lnTo>
                  <a:pt x="491" y="416"/>
                </a:lnTo>
                <a:lnTo>
                  <a:pt x="512" y="406"/>
                </a:lnTo>
                <a:lnTo>
                  <a:pt x="533" y="395"/>
                </a:lnTo>
                <a:lnTo>
                  <a:pt x="555" y="384"/>
                </a:lnTo>
                <a:lnTo>
                  <a:pt x="576" y="374"/>
                </a:lnTo>
                <a:lnTo>
                  <a:pt x="608" y="352"/>
                </a:lnTo>
                <a:lnTo>
                  <a:pt x="629" y="342"/>
                </a:lnTo>
                <a:lnTo>
                  <a:pt x="661" y="320"/>
                </a:lnTo>
                <a:lnTo>
                  <a:pt x="704" y="310"/>
                </a:lnTo>
                <a:lnTo>
                  <a:pt x="725" y="299"/>
                </a:lnTo>
                <a:lnTo>
                  <a:pt x="757" y="278"/>
                </a:lnTo>
                <a:lnTo>
                  <a:pt x="789" y="267"/>
                </a:lnTo>
                <a:lnTo>
                  <a:pt x="821" y="256"/>
                </a:lnTo>
                <a:lnTo>
                  <a:pt x="843" y="235"/>
                </a:lnTo>
                <a:lnTo>
                  <a:pt x="875" y="235"/>
                </a:lnTo>
                <a:lnTo>
                  <a:pt x="896" y="224"/>
                </a:lnTo>
                <a:lnTo>
                  <a:pt x="917" y="214"/>
                </a:lnTo>
                <a:lnTo>
                  <a:pt x="949" y="203"/>
                </a:lnTo>
                <a:lnTo>
                  <a:pt x="971" y="192"/>
                </a:lnTo>
                <a:lnTo>
                  <a:pt x="1003" y="182"/>
                </a:lnTo>
                <a:lnTo>
                  <a:pt x="1024" y="171"/>
                </a:lnTo>
                <a:lnTo>
                  <a:pt x="1045" y="160"/>
                </a:lnTo>
                <a:lnTo>
                  <a:pt x="1067" y="160"/>
                </a:lnTo>
                <a:lnTo>
                  <a:pt x="1088" y="160"/>
                </a:lnTo>
                <a:lnTo>
                  <a:pt x="1120" y="139"/>
                </a:lnTo>
                <a:lnTo>
                  <a:pt x="1152" y="128"/>
                </a:lnTo>
                <a:lnTo>
                  <a:pt x="1173" y="128"/>
                </a:lnTo>
                <a:lnTo>
                  <a:pt x="1195" y="118"/>
                </a:lnTo>
                <a:lnTo>
                  <a:pt x="1216" y="107"/>
                </a:lnTo>
                <a:lnTo>
                  <a:pt x="1237" y="107"/>
                </a:lnTo>
                <a:lnTo>
                  <a:pt x="1269" y="96"/>
                </a:lnTo>
                <a:lnTo>
                  <a:pt x="1291" y="86"/>
                </a:lnTo>
                <a:lnTo>
                  <a:pt x="1312" y="86"/>
                </a:lnTo>
                <a:lnTo>
                  <a:pt x="1344" y="86"/>
                </a:lnTo>
                <a:lnTo>
                  <a:pt x="1365" y="75"/>
                </a:lnTo>
                <a:lnTo>
                  <a:pt x="1397" y="64"/>
                </a:lnTo>
                <a:lnTo>
                  <a:pt x="1419" y="64"/>
                </a:lnTo>
                <a:lnTo>
                  <a:pt x="1440" y="64"/>
                </a:lnTo>
                <a:lnTo>
                  <a:pt x="1461" y="54"/>
                </a:lnTo>
                <a:lnTo>
                  <a:pt x="1493" y="54"/>
                </a:lnTo>
                <a:lnTo>
                  <a:pt x="1525" y="54"/>
                </a:lnTo>
                <a:lnTo>
                  <a:pt x="1547" y="43"/>
                </a:lnTo>
                <a:lnTo>
                  <a:pt x="1568" y="43"/>
                </a:lnTo>
                <a:lnTo>
                  <a:pt x="1589" y="43"/>
                </a:lnTo>
                <a:lnTo>
                  <a:pt x="1632" y="32"/>
                </a:lnTo>
                <a:lnTo>
                  <a:pt x="1653" y="32"/>
                </a:lnTo>
                <a:lnTo>
                  <a:pt x="1685" y="32"/>
                </a:lnTo>
                <a:lnTo>
                  <a:pt x="1707" y="22"/>
                </a:lnTo>
                <a:lnTo>
                  <a:pt x="1739" y="22"/>
                </a:lnTo>
                <a:lnTo>
                  <a:pt x="1760" y="22"/>
                </a:lnTo>
                <a:lnTo>
                  <a:pt x="1781" y="11"/>
                </a:lnTo>
                <a:lnTo>
                  <a:pt x="1803" y="11"/>
                </a:lnTo>
                <a:lnTo>
                  <a:pt x="1824" y="11"/>
                </a:lnTo>
                <a:lnTo>
                  <a:pt x="1856" y="11"/>
                </a:lnTo>
                <a:lnTo>
                  <a:pt x="1888" y="11"/>
                </a:lnTo>
                <a:lnTo>
                  <a:pt x="1920" y="0"/>
                </a:lnTo>
                <a:lnTo>
                  <a:pt x="1941" y="0"/>
                </a:lnTo>
                <a:lnTo>
                  <a:pt x="1973" y="0"/>
                </a:lnTo>
                <a:lnTo>
                  <a:pt x="1995" y="0"/>
                </a:lnTo>
                <a:lnTo>
                  <a:pt x="2016" y="0"/>
                </a:lnTo>
                <a:lnTo>
                  <a:pt x="2037" y="0"/>
                </a:lnTo>
                <a:lnTo>
                  <a:pt x="2069" y="0"/>
                </a:lnTo>
                <a:lnTo>
                  <a:pt x="2101" y="11"/>
                </a:lnTo>
                <a:lnTo>
                  <a:pt x="2133" y="11"/>
                </a:lnTo>
                <a:lnTo>
                  <a:pt x="2165" y="11"/>
                </a:lnTo>
                <a:lnTo>
                  <a:pt x="2187" y="11"/>
                </a:lnTo>
                <a:lnTo>
                  <a:pt x="2208" y="22"/>
                </a:lnTo>
                <a:lnTo>
                  <a:pt x="2229" y="22"/>
                </a:lnTo>
                <a:lnTo>
                  <a:pt x="2251" y="22"/>
                </a:lnTo>
                <a:lnTo>
                  <a:pt x="2283" y="32"/>
                </a:lnTo>
                <a:lnTo>
                  <a:pt x="2315" y="32"/>
                </a:lnTo>
                <a:lnTo>
                  <a:pt x="2336" y="32"/>
                </a:lnTo>
                <a:lnTo>
                  <a:pt x="2357" y="32"/>
                </a:lnTo>
                <a:lnTo>
                  <a:pt x="2379" y="43"/>
                </a:lnTo>
                <a:lnTo>
                  <a:pt x="2411" y="43"/>
                </a:lnTo>
                <a:lnTo>
                  <a:pt x="2432" y="43"/>
                </a:lnTo>
              </a:path>
            </a:pathLst>
          </a:custGeom>
          <a:noFill/>
          <a:ln w="50800" cap="rnd" cmpd="sng">
            <a:solidFill>
              <a:srgbClr val="FF3300"/>
            </a:solidFill>
            <a:prstDash val="solid"/>
            <a:round/>
            <a:headEnd type="none" w="med" len="med"/>
            <a:tailEnd type="triangl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45"/>
          <p:cNvGrpSpPr>
            <a:grpSpLocks/>
          </p:cNvGrpSpPr>
          <p:nvPr/>
        </p:nvGrpSpPr>
        <p:grpSpPr bwMode="auto">
          <a:xfrm>
            <a:off x="6369050" y="933450"/>
            <a:ext cx="2000250" cy="1327150"/>
            <a:chOff x="3968" y="621"/>
            <a:chExt cx="1260" cy="836"/>
          </a:xfrm>
        </p:grpSpPr>
        <p:sp>
          <p:nvSpPr>
            <p:cNvPr id="235566" name="Freeform 46"/>
            <p:cNvSpPr>
              <a:spLocks/>
            </p:cNvSpPr>
            <p:nvPr/>
          </p:nvSpPr>
          <p:spPr bwMode="auto">
            <a:xfrm>
              <a:off x="3968" y="763"/>
              <a:ext cx="428" cy="278"/>
            </a:xfrm>
            <a:custGeom>
              <a:avLst/>
              <a:gdLst>
                <a:gd name="T0" fmla="*/ 0 w 428"/>
                <a:gd name="T1" fmla="*/ 0 h 278"/>
                <a:gd name="T2" fmla="*/ 21 w 428"/>
                <a:gd name="T3" fmla="*/ 0 h 278"/>
                <a:gd name="T4" fmla="*/ 43 w 428"/>
                <a:gd name="T5" fmla="*/ 0 h 278"/>
                <a:gd name="T6" fmla="*/ 64 w 428"/>
                <a:gd name="T7" fmla="*/ 10 h 278"/>
                <a:gd name="T8" fmla="*/ 96 w 428"/>
                <a:gd name="T9" fmla="*/ 21 h 278"/>
                <a:gd name="T10" fmla="*/ 117 w 428"/>
                <a:gd name="T11" fmla="*/ 21 h 278"/>
                <a:gd name="T12" fmla="*/ 139 w 428"/>
                <a:gd name="T13" fmla="*/ 21 h 278"/>
                <a:gd name="T14" fmla="*/ 160 w 428"/>
                <a:gd name="T15" fmla="*/ 32 h 278"/>
                <a:gd name="T16" fmla="*/ 181 w 428"/>
                <a:gd name="T17" fmla="*/ 42 h 278"/>
                <a:gd name="T18" fmla="*/ 203 w 428"/>
                <a:gd name="T19" fmla="*/ 53 h 278"/>
                <a:gd name="T20" fmla="*/ 224 w 428"/>
                <a:gd name="T21" fmla="*/ 64 h 278"/>
                <a:gd name="T22" fmla="*/ 235 w 428"/>
                <a:gd name="T23" fmla="*/ 85 h 278"/>
                <a:gd name="T24" fmla="*/ 256 w 428"/>
                <a:gd name="T25" fmla="*/ 96 h 278"/>
                <a:gd name="T26" fmla="*/ 277 w 428"/>
                <a:gd name="T27" fmla="*/ 106 h 278"/>
                <a:gd name="T28" fmla="*/ 299 w 428"/>
                <a:gd name="T29" fmla="*/ 128 h 278"/>
                <a:gd name="T30" fmla="*/ 320 w 428"/>
                <a:gd name="T31" fmla="*/ 138 h 278"/>
                <a:gd name="T32" fmla="*/ 331 w 428"/>
                <a:gd name="T33" fmla="*/ 160 h 278"/>
                <a:gd name="T34" fmla="*/ 352 w 428"/>
                <a:gd name="T35" fmla="*/ 170 h 278"/>
                <a:gd name="T36" fmla="*/ 363 w 428"/>
                <a:gd name="T37" fmla="*/ 192 h 278"/>
                <a:gd name="T38" fmla="*/ 384 w 428"/>
                <a:gd name="T39" fmla="*/ 202 h 278"/>
                <a:gd name="T40" fmla="*/ 395 w 428"/>
                <a:gd name="T41" fmla="*/ 224 h 278"/>
                <a:gd name="T42" fmla="*/ 416 w 428"/>
                <a:gd name="T43" fmla="*/ 234 h 278"/>
                <a:gd name="T44" fmla="*/ 416 w 428"/>
                <a:gd name="T45" fmla="*/ 256 h 278"/>
                <a:gd name="T46" fmla="*/ 427 w 428"/>
                <a:gd name="T47" fmla="*/ 277 h 2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8"/>
                <a:gd name="T73" fmla="*/ 0 h 278"/>
                <a:gd name="T74" fmla="*/ 428 w 428"/>
                <a:gd name="T75" fmla="*/ 278 h 2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8" h="278">
                  <a:moveTo>
                    <a:pt x="0" y="0"/>
                  </a:moveTo>
                  <a:lnTo>
                    <a:pt x="21" y="0"/>
                  </a:lnTo>
                  <a:lnTo>
                    <a:pt x="43" y="0"/>
                  </a:lnTo>
                  <a:lnTo>
                    <a:pt x="64" y="10"/>
                  </a:lnTo>
                  <a:lnTo>
                    <a:pt x="96" y="21"/>
                  </a:lnTo>
                  <a:lnTo>
                    <a:pt x="117" y="21"/>
                  </a:lnTo>
                  <a:lnTo>
                    <a:pt x="139" y="21"/>
                  </a:lnTo>
                  <a:lnTo>
                    <a:pt x="160" y="32"/>
                  </a:lnTo>
                  <a:lnTo>
                    <a:pt x="181" y="42"/>
                  </a:lnTo>
                  <a:lnTo>
                    <a:pt x="203" y="53"/>
                  </a:lnTo>
                  <a:lnTo>
                    <a:pt x="224" y="64"/>
                  </a:lnTo>
                  <a:lnTo>
                    <a:pt x="235" y="85"/>
                  </a:lnTo>
                  <a:lnTo>
                    <a:pt x="256" y="96"/>
                  </a:lnTo>
                  <a:lnTo>
                    <a:pt x="277" y="106"/>
                  </a:lnTo>
                  <a:lnTo>
                    <a:pt x="299" y="128"/>
                  </a:lnTo>
                  <a:lnTo>
                    <a:pt x="320" y="138"/>
                  </a:lnTo>
                  <a:lnTo>
                    <a:pt x="331" y="160"/>
                  </a:lnTo>
                  <a:lnTo>
                    <a:pt x="352" y="170"/>
                  </a:lnTo>
                  <a:lnTo>
                    <a:pt x="363" y="192"/>
                  </a:lnTo>
                  <a:lnTo>
                    <a:pt x="384" y="202"/>
                  </a:lnTo>
                  <a:lnTo>
                    <a:pt x="395" y="224"/>
                  </a:lnTo>
                  <a:lnTo>
                    <a:pt x="416" y="234"/>
                  </a:lnTo>
                  <a:lnTo>
                    <a:pt x="416" y="256"/>
                  </a:lnTo>
                  <a:lnTo>
                    <a:pt x="427" y="277"/>
                  </a:lnTo>
                </a:path>
              </a:pathLst>
            </a:custGeom>
            <a:noFill/>
            <a:ln w="50800" cap="rnd" cmpd="sng">
              <a:solidFill>
                <a:srgbClr val="00FF00"/>
              </a:solidFill>
              <a:prstDash val="solid"/>
              <a:round/>
              <a:headEnd type="triangle" w="med" len="med"/>
              <a:tailEnd type="non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67" name="Freeform 47"/>
            <p:cNvSpPr>
              <a:spLocks/>
            </p:cNvSpPr>
            <p:nvPr/>
          </p:nvSpPr>
          <p:spPr bwMode="auto">
            <a:xfrm>
              <a:off x="4491" y="677"/>
              <a:ext cx="427" cy="321"/>
            </a:xfrm>
            <a:custGeom>
              <a:avLst/>
              <a:gdLst>
                <a:gd name="T0" fmla="*/ 0 w 427"/>
                <a:gd name="T1" fmla="*/ 320 h 321"/>
                <a:gd name="T2" fmla="*/ 21 w 427"/>
                <a:gd name="T3" fmla="*/ 299 h 321"/>
                <a:gd name="T4" fmla="*/ 32 w 427"/>
                <a:gd name="T5" fmla="*/ 278 h 321"/>
                <a:gd name="T6" fmla="*/ 42 w 427"/>
                <a:gd name="T7" fmla="*/ 256 h 321"/>
                <a:gd name="T8" fmla="*/ 53 w 427"/>
                <a:gd name="T9" fmla="*/ 235 h 321"/>
                <a:gd name="T10" fmla="*/ 64 w 427"/>
                <a:gd name="T11" fmla="*/ 214 h 321"/>
                <a:gd name="T12" fmla="*/ 85 w 427"/>
                <a:gd name="T13" fmla="*/ 203 h 321"/>
                <a:gd name="T14" fmla="*/ 96 w 427"/>
                <a:gd name="T15" fmla="*/ 182 h 321"/>
                <a:gd name="T16" fmla="*/ 106 w 427"/>
                <a:gd name="T17" fmla="*/ 160 h 321"/>
                <a:gd name="T18" fmla="*/ 128 w 427"/>
                <a:gd name="T19" fmla="*/ 150 h 321"/>
                <a:gd name="T20" fmla="*/ 138 w 427"/>
                <a:gd name="T21" fmla="*/ 128 h 321"/>
                <a:gd name="T22" fmla="*/ 160 w 427"/>
                <a:gd name="T23" fmla="*/ 107 h 321"/>
                <a:gd name="T24" fmla="*/ 181 w 427"/>
                <a:gd name="T25" fmla="*/ 96 h 321"/>
                <a:gd name="T26" fmla="*/ 192 w 427"/>
                <a:gd name="T27" fmla="*/ 75 h 321"/>
                <a:gd name="T28" fmla="*/ 213 w 427"/>
                <a:gd name="T29" fmla="*/ 75 h 321"/>
                <a:gd name="T30" fmla="*/ 234 w 427"/>
                <a:gd name="T31" fmla="*/ 64 h 321"/>
                <a:gd name="T32" fmla="*/ 256 w 427"/>
                <a:gd name="T33" fmla="*/ 43 h 321"/>
                <a:gd name="T34" fmla="*/ 277 w 427"/>
                <a:gd name="T35" fmla="*/ 32 h 321"/>
                <a:gd name="T36" fmla="*/ 298 w 427"/>
                <a:gd name="T37" fmla="*/ 32 h 321"/>
                <a:gd name="T38" fmla="*/ 320 w 427"/>
                <a:gd name="T39" fmla="*/ 22 h 321"/>
                <a:gd name="T40" fmla="*/ 341 w 427"/>
                <a:gd name="T41" fmla="*/ 11 h 321"/>
                <a:gd name="T42" fmla="*/ 362 w 427"/>
                <a:gd name="T43" fmla="*/ 0 h 321"/>
                <a:gd name="T44" fmla="*/ 384 w 427"/>
                <a:gd name="T45" fmla="*/ 0 h 321"/>
                <a:gd name="T46" fmla="*/ 405 w 427"/>
                <a:gd name="T47" fmla="*/ 0 h 321"/>
                <a:gd name="T48" fmla="*/ 426 w 427"/>
                <a:gd name="T49" fmla="*/ 0 h 3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7"/>
                <a:gd name="T76" fmla="*/ 0 h 321"/>
                <a:gd name="T77" fmla="*/ 427 w 427"/>
                <a:gd name="T78" fmla="*/ 321 h 3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7" h="321">
                  <a:moveTo>
                    <a:pt x="0" y="320"/>
                  </a:moveTo>
                  <a:lnTo>
                    <a:pt x="21" y="299"/>
                  </a:lnTo>
                  <a:lnTo>
                    <a:pt x="32" y="278"/>
                  </a:lnTo>
                  <a:lnTo>
                    <a:pt x="42" y="256"/>
                  </a:lnTo>
                  <a:lnTo>
                    <a:pt x="53" y="235"/>
                  </a:lnTo>
                  <a:lnTo>
                    <a:pt x="64" y="214"/>
                  </a:lnTo>
                  <a:lnTo>
                    <a:pt x="85" y="203"/>
                  </a:lnTo>
                  <a:lnTo>
                    <a:pt x="96" y="182"/>
                  </a:lnTo>
                  <a:lnTo>
                    <a:pt x="106" y="160"/>
                  </a:lnTo>
                  <a:lnTo>
                    <a:pt x="128" y="150"/>
                  </a:lnTo>
                  <a:lnTo>
                    <a:pt x="138" y="128"/>
                  </a:lnTo>
                  <a:lnTo>
                    <a:pt x="160" y="107"/>
                  </a:lnTo>
                  <a:lnTo>
                    <a:pt x="181" y="96"/>
                  </a:lnTo>
                  <a:lnTo>
                    <a:pt x="192" y="75"/>
                  </a:lnTo>
                  <a:lnTo>
                    <a:pt x="213" y="75"/>
                  </a:lnTo>
                  <a:lnTo>
                    <a:pt x="234" y="64"/>
                  </a:lnTo>
                  <a:lnTo>
                    <a:pt x="256" y="43"/>
                  </a:lnTo>
                  <a:lnTo>
                    <a:pt x="277" y="32"/>
                  </a:lnTo>
                  <a:lnTo>
                    <a:pt x="298" y="32"/>
                  </a:lnTo>
                  <a:lnTo>
                    <a:pt x="320" y="22"/>
                  </a:lnTo>
                  <a:lnTo>
                    <a:pt x="341" y="11"/>
                  </a:lnTo>
                  <a:lnTo>
                    <a:pt x="362" y="0"/>
                  </a:lnTo>
                  <a:lnTo>
                    <a:pt x="384" y="0"/>
                  </a:lnTo>
                  <a:lnTo>
                    <a:pt x="405" y="0"/>
                  </a:lnTo>
                  <a:lnTo>
                    <a:pt x="426" y="0"/>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68" name="Freeform 48"/>
            <p:cNvSpPr>
              <a:spLocks/>
            </p:cNvSpPr>
            <p:nvPr/>
          </p:nvSpPr>
          <p:spPr bwMode="auto">
            <a:xfrm>
              <a:off x="4512" y="1179"/>
              <a:ext cx="545" cy="278"/>
            </a:xfrm>
            <a:custGeom>
              <a:avLst/>
              <a:gdLst>
                <a:gd name="T0" fmla="*/ 0 w 545"/>
                <a:gd name="T1" fmla="*/ 0 h 278"/>
                <a:gd name="T2" fmla="*/ 11 w 545"/>
                <a:gd name="T3" fmla="*/ 21 h 278"/>
                <a:gd name="T4" fmla="*/ 32 w 545"/>
                <a:gd name="T5" fmla="*/ 32 h 278"/>
                <a:gd name="T6" fmla="*/ 43 w 545"/>
                <a:gd name="T7" fmla="*/ 53 h 278"/>
                <a:gd name="T8" fmla="*/ 53 w 545"/>
                <a:gd name="T9" fmla="*/ 74 h 278"/>
                <a:gd name="T10" fmla="*/ 75 w 545"/>
                <a:gd name="T11" fmla="*/ 96 h 278"/>
                <a:gd name="T12" fmla="*/ 96 w 545"/>
                <a:gd name="T13" fmla="*/ 106 h 278"/>
                <a:gd name="T14" fmla="*/ 107 w 545"/>
                <a:gd name="T15" fmla="*/ 128 h 278"/>
                <a:gd name="T16" fmla="*/ 128 w 545"/>
                <a:gd name="T17" fmla="*/ 138 h 278"/>
                <a:gd name="T18" fmla="*/ 149 w 545"/>
                <a:gd name="T19" fmla="*/ 160 h 278"/>
                <a:gd name="T20" fmla="*/ 171 w 545"/>
                <a:gd name="T21" fmla="*/ 170 h 278"/>
                <a:gd name="T22" fmla="*/ 192 w 545"/>
                <a:gd name="T23" fmla="*/ 181 h 278"/>
                <a:gd name="T24" fmla="*/ 213 w 545"/>
                <a:gd name="T25" fmla="*/ 192 h 278"/>
                <a:gd name="T26" fmla="*/ 235 w 545"/>
                <a:gd name="T27" fmla="*/ 202 h 278"/>
                <a:gd name="T28" fmla="*/ 256 w 545"/>
                <a:gd name="T29" fmla="*/ 224 h 278"/>
                <a:gd name="T30" fmla="*/ 277 w 545"/>
                <a:gd name="T31" fmla="*/ 224 h 278"/>
                <a:gd name="T32" fmla="*/ 299 w 545"/>
                <a:gd name="T33" fmla="*/ 234 h 278"/>
                <a:gd name="T34" fmla="*/ 320 w 545"/>
                <a:gd name="T35" fmla="*/ 234 h 278"/>
                <a:gd name="T36" fmla="*/ 352 w 545"/>
                <a:gd name="T37" fmla="*/ 256 h 278"/>
                <a:gd name="T38" fmla="*/ 384 w 545"/>
                <a:gd name="T39" fmla="*/ 256 h 278"/>
                <a:gd name="T40" fmla="*/ 405 w 545"/>
                <a:gd name="T41" fmla="*/ 266 h 278"/>
                <a:gd name="T42" fmla="*/ 427 w 545"/>
                <a:gd name="T43" fmla="*/ 266 h 278"/>
                <a:gd name="T44" fmla="*/ 448 w 545"/>
                <a:gd name="T45" fmla="*/ 266 h 278"/>
                <a:gd name="T46" fmla="*/ 469 w 545"/>
                <a:gd name="T47" fmla="*/ 277 h 278"/>
                <a:gd name="T48" fmla="*/ 501 w 545"/>
                <a:gd name="T49" fmla="*/ 277 h 278"/>
                <a:gd name="T50" fmla="*/ 523 w 545"/>
                <a:gd name="T51" fmla="*/ 277 h 278"/>
                <a:gd name="T52" fmla="*/ 544 w 545"/>
                <a:gd name="T53" fmla="*/ 277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5"/>
                <a:gd name="T82" fmla="*/ 0 h 278"/>
                <a:gd name="T83" fmla="*/ 545 w 545"/>
                <a:gd name="T84" fmla="*/ 278 h 2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5" h="278">
                  <a:moveTo>
                    <a:pt x="0" y="0"/>
                  </a:moveTo>
                  <a:lnTo>
                    <a:pt x="11" y="21"/>
                  </a:lnTo>
                  <a:lnTo>
                    <a:pt x="32" y="32"/>
                  </a:lnTo>
                  <a:lnTo>
                    <a:pt x="43" y="53"/>
                  </a:lnTo>
                  <a:lnTo>
                    <a:pt x="53" y="74"/>
                  </a:lnTo>
                  <a:lnTo>
                    <a:pt x="75" y="96"/>
                  </a:lnTo>
                  <a:lnTo>
                    <a:pt x="96" y="106"/>
                  </a:lnTo>
                  <a:lnTo>
                    <a:pt x="107" y="128"/>
                  </a:lnTo>
                  <a:lnTo>
                    <a:pt x="128" y="138"/>
                  </a:lnTo>
                  <a:lnTo>
                    <a:pt x="149" y="160"/>
                  </a:lnTo>
                  <a:lnTo>
                    <a:pt x="171" y="170"/>
                  </a:lnTo>
                  <a:lnTo>
                    <a:pt x="192" y="181"/>
                  </a:lnTo>
                  <a:lnTo>
                    <a:pt x="213" y="192"/>
                  </a:lnTo>
                  <a:lnTo>
                    <a:pt x="235" y="202"/>
                  </a:lnTo>
                  <a:lnTo>
                    <a:pt x="256" y="224"/>
                  </a:lnTo>
                  <a:lnTo>
                    <a:pt x="277" y="224"/>
                  </a:lnTo>
                  <a:lnTo>
                    <a:pt x="299" y="234"/>
                  </a:lnTo>
                  <a:lnTo>
                    <a:pt x="320" y="234"/>
                  </a:lnTo>
                  <a:lnTo>
                    <a:pt x="352" y="256"/>
                  </a:lnTo>
                  <a:lnTo>
                    <a:pt x="384" y="256"/>
                  </a:lnTo>
                  <a:lnTo>
                    <a:pt x="405" y="266"/>
                  </a:lnTo>
                  <a:lnTo>
                    <a:pt x="427" y="266"/>
                  </a:lnTo>
                  <a:lnTo>
                    <a:pt x="448" y="266"/>
                  </a:lnTo>
                  <a:lnTo>
                    <a:pt x="469" y="277"/>
                  </a:lnTo>
                  <a:lnTo>
                    <a:pt x="501" y="277"/>
                  </a:lnTo>
                  <a:lnTo>
                    <a:pt x="523" y="277"/>
                  </a:lnTo>
                  <a:lnTo>
                    <a:pt x="544" y="277"/>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69" name="Freeform 49"/>
            <p:cNvSpPr>
              <a:spLocks/>
            </p:cNvSpPr>
            <p:nvPr/>
          </p:nvSpPr>
          <p:spPr bwMode="auto">
            <a:xfrm>
              <a:off x="4011" y="1179"/>
              <a:ext cx="417" cy="267"/>
            </a:xfrm>
            <a:custGeom>
              <a:avLst/>
              <a:gdLst>
                <a:gd name="T0" fmla="*/ 416 w 417"/>
                <a:gd name="T1" fmla="*/ 0 h 267"/>
                <a:gd name="T2" fmla="*/ 405 w 417"/>
                <a:gd name="T3" fmla="*/ 21 h 267"/>
                <a:gd name="T4" fmla="*/ 394 w 417"/>
                <a:gd name="T5" fmla="*/ 42 h 267"/>
                <a:gd name="T6" fmla="*/ 373 w 417"/>
                <a:gd name="T7" fmla="*/ 64 h 267"/>
                <a:gd name="T8" fmla="*/ 362 w 417"/>
                <a:gd name="T9" fmla="*/ 85 h 267"/>
                <a:gd name="T10" fmla="*/ 341 w 417"/>
                <a:gd name="T11" fmla="*/ 106 h 267"/>
                <a:gd name="T12" fmla="*/ 320 w 417"/>
                <a:gd name="T13" fmla="*/ 117 h 267"/>
                <a:gd name="T14" fmla="*/ 309 w 417"/>
                <a:gd name="T15" fmla="*/ 138 h 267"/>
                <a:gd name="T16" fmla="*/ 288 w 417"/>
                <a:gd name="T17" fmla="*/ 138 h 267"/>
                <a:gd name="T18" fmla="*/ 266 w 417"/>
                <a:gd name="T19" fmla="*/ 160 h 267"/>
                <a:gd name="T20" fmla="*/ 245 w 417"/>
                <a:gd name="T21" fmla="*/ 170 h 267"/>
                <a:gd name="T22" fmla="*/ 224 w 417"/>
                <a:gd name="T23" fmla="*/ 181 h 267"/>
                <a:gd name="T24" fmla="*/ 202 w 417"/>
                <a:gd name="T25" fmla="*/ 202 h 267"/>
                <a:gd name="T26" fmla="*/ 181 w 417"/>
                <a:gd name="T27" fmla="*/ 202 h 267"/>
                <a:gd name="T28" fmla="*/ 160 w 417"/>
                <a:gd name="T29" fmla="*/ 213 h 267"/>
                <a:gd name="T30" fmla="*/ 138 w 417"/>
                <a:gd name="T31" fmla="*/ 224 h 267"/>
                <a:gd name="T32" fmla="*/ 117 w 417"/>
                <a:gd name="T33" fmla="*/ 234 h 267"/>
                <a:gd name="T34" fmla="*/ 96 w 417"/>
                <a:gd name="T35" fmla="*/ 234 h 267"/>
                <a:gd name="T36" fmla="*/ 64 w 417"/>
                <a:gd name="T37" fmla="*/ 256 h 267"/>
                <a:gd name="T38" fmla="*/ 42 w 417"/>
                <a:gd name="T39" fmla="*/ 256 h 267"/>
                <a:gd name="T40" fmla="*/ 21 w 417"/>
                <a:gd name="T41" fmla="*/ 266 h 267"/>
                <a:gd name="T42" fmla="*/ 0 w 417"/>
                <a:gd name="T43" fmla="*/ 266 h 2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7"/>
                <a:gd name="T67" fmla="*/ 0 h 267"/>
                <a:gd name="T68" fmla="*/ 417 w 417"/>
                <a:gd name="T69" fmla="*/ 267 h 2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7" h="267">
                  <a:moveTo>
                    <a:pt x="416" y="0"/>
                  </a:moveTo>
                  <a:lnTo>
                    <a:pt x="405" y="21"/>
                  </a:lnTo>
                  <a:lnTo>
                    <a:pt x="394" y="42"/>
                  </a:lnTo>
                  <a:lnTo>
                    <a:pt x="373" y="64"/>
                  </a:lnTo>
                  <a:lnTo>
                    <a:pt x="362" y="85"/>
                  </a:lnTo>
                  <a:lnTo>
                    <a:pt x="341" y="106"/>
                  </a:lnTo>
                  <a:lnTo>
                    <a:pt x="320" y="117"/>
                  </a:lnTo>
                  <a:lnTo>
                    <a:pt x="309" y="138"/>
                  </a:lnTo>
                  <a:lnTo>
                    <a:pt x="288" y="138"/>
                  </a:lnTo>
                  <a:lnTo>
                    <a:pt x="266" y="160"/>
                  </a:lnTo>
                  <a:lnTo>
                    <a:pt x="245" y="170"/>
                  </a:lnTo>
                  <a:lnTo>
                    <a:pt x="224" y="181"/>
                  </a:lnTo>
                  <a:lnTo>
                    <a:pt x="202" y="202"/>
                  </a:lnTo>
                  <a:lnTo>
                    <a:pt x="181" y="202"/>
                  </a:lnTo>
                  <a:lnTo>
                    <a:pt x="160" y="213"/>
                  </a:lnTo>
                  <a:lnTo>
                    <a:pt x="138" y="224"/>
                  </a:lnTo>
                  <a:lnTo>
                    <a:pt x="117" y="234"/>
                  </a:lnTo>
                  <a:lnTo>
                    <a:pt x="96" y="234"/>
                  </a:lnTo>
                  <a:lnTo>
                    <a:pt x="64" y="256"/>
                  </a:lnTo>
                  <a:lnTo>
                    <a:pt x="42" y="256"/>
                  </a:lnTo>
                  <a:lnTo>
                    <a:pt x="21" y="266"/>
                  </a:lnTo>
                  <a:lnTo>
                    <a:pt x="0" y="266"/>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70" name="Freeform 50"/>
            <p:cNvSpPr>
              <a:spLocks/>
            </p:cNvSpPr>
            <p:nvPr/>
          </p:nvSpPr>
          <p:spPr bwMode="auto">
            <a:xfrm>
              <a:off x="4361" y="621"/>
              <a:ext cx="44" cy="214"/>
            </a:xfrm>
            <a:custGeom>
              <a:avLst/>
              <a:gdLst>
                <a:gd name="T0" fmla="*/ 43 w 44"/>
                <a:gd name="T1" fmla="*/ 213 h 214"/>
                <a:gd name="T2" fmla="*/ 43 w 44"/>
                <a:gd name="T3" fmla="*/ 192 h 214"/>
                <a:gd name="T4" fmla="*/ 43 w 44"/>
                <a:gd name="T5" fmla="*/ 171 h 214"/>
                <a:gd name="T6" fmla="*/ 43 w 44"/>
                <a:gd name="T7" fmla="*/ 149 h 214"/>
                <a:gd name="T8" fmla="*/ 43 w 44"/>
                <a:gd name="T9" fmla="*/ 128 h 214"/>
                <a:gd name="T10" fmla="*/ 32 w 44"/>
                <a:gd name="T11" fmla="*/ 107 h 214"/>
                <a:gd name="T12" fmla="*/ 32 w 44"/>
                <a:gd name="T13" fmla="*/ 85 h 214"/>
                <a:gd name="T14" fmla="*/ 22 w 44"/>
                <a:gd name="T15" fmla="*/ 64 h 214"/>
                <a:gd name="T16" fmla="*/ 22 w 44"/>
                <a:gd name="T17" fmla="*/ 43 h 214"/>
                <a:gd name="T18" fmla="*/ 11 w 44"/>
                <a:gd name="T19" fmla="*/ 21 h 214"/>
                <a:gd name="T20" fmla="*/ 0 w 44"/>
                <a:gd name="T21" fmla="*/ 0 h 2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214"/>
                <a:gd name="T35" fmla="*/ 44 w 44"/>
                <a:gd name="T36" fmla="*/ 214 h 2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214">
                  <a:moveTo>
                    <a:pt x="43" y="213"/>
                  </a:moveTo>
                  <a:lnTo>
                    <a:pt x="43" y="192"/>
                  </a:lnTo>
                  <a:lnTo>
                    <a:pt x="43" y="171"/>
                  </a:lnTo>
                  <a:lnTo>
                    <a:pt x="43" y="149"/>
                  </a:lnTo>
                  <a:lnTo>
                    <a:pt x="43" y="128"/>
                  </a:lnTo>
                  <a:lnTo>
                    <a:pt x="32" y="107"/>
                  </a:lnTo>
                  <a:lnTo>
                    <a:pt x="32" y="85"/>
                  </a:lnTo>
                  <a:lnTo>
                    <a:pt x="22" y="64"/>
                  </a:lnTo>
                  <a:lnTo>
                    <a:pt x="22" y="43"/>
                  </a:lnTo>
                  <a:lnTo>
                    <a:pt x="11" y="21"/>
                  </a:lnTo>
                  <a:lnTo>
                    <a:pt x="0" y="0"/>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71" name="Freeform 51"/>
            <p:cNvSpPr>
              <a:spLocks/>
            </p:cNvSpPr>
            <p:nvPr/>
          </p:nvSpPr>
          <p:spPr bwMode="auto">
            <a:xfrm>
              <a:off x="5056" y="1029"/>
              <a:ext cx="172" cy="44"/>
            </a:xfrm>
            <a:custGeom>
              <a:avLst/>
              <a:gdLst>
                <a:gd name="T0" fmla="*/ 0 w 172"/>
                <a:gd name="T1" fmla="*/ 43 h 44"/>
                <a:gd name="T2" fmla="*/ 21 w 172"/>
                <a:gd name="T3" fmla="*/ 43 h 44"/>
                <a:gd name="T4" fmla="*/ 43 w 172"/>
                <a:gd name="T5" fmla="*/ 32 h 44"/>
                <a:gd name="T6" fmla="*/ 64 w 172"/>
                <a:gd name="T7" fmla="*/ 32 h 44"/>
                <a:gd name="T8" fmla="*/ 85 w 172"/>
                <a:gd name="T9" fmla="*/ 22 h 44"/>
                <a:gd name="T10" fmla="*/ 107 w 172"/>
                <a:gd name="T11" fmla="*/ 11 h 44"/>
                <a:gd name="T12" fmla="*/ 128 w 172"/>
                <a:gd name="T13" fmla="*/ 11 h 44"/>
                <a:gd name="T14" fmla="*/ 149 w 172"/>
                <a:gd name="T15" fmla="*/ 0 h 44"/>
                <a:gd name="T16" fmla="*/ 171 w 172"/>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44"/>
                <a:gd name="T29" fmla="*/ 172 w 172"/>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44">
                  <a:moveTo>
                    <a:pt x="0" y="43"/>
                  </a:moveTo>
                  <a:lnTo>
                    <a:pt x="21" y="43"/>
                  </a:lnTo>
                  <a:lnTo>
                    <a:pt x="43" y="32"/>
                  </a:lnTo>
                  <a:lnTo>
                    <a:pt x="64" y="32"/>
                  </a:lnTo>
                  <a:lnTo>
                    <a:pt x="85" y="22"/>
                  </a:lnTo>
                  <a:lnTo>
                    <a:pt x="107" y="11"/>
                  </a:lnTo>
                  <a:lnTo>
                    <a:pt x="128" y="11"/>
                  </a:lnTo>
                  <a:lnTo>
                    <a:pt x="149" y="0"/>
                  </a:lnTo>
                  <a:lnTo>
                    <a:pt x="171" y="0"/>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5572" name="Freeform 52"/>
          <p:cNvSpPr>
            <a:spLocks/>
          </p:cNvSpPr>
          <p:nvPr/>
        </p:nvSpPr>
        <p:spPr bwMode="auto">
          <a:xfrm rot="19699669" flipV="1">
            <a:off x="3136900" y="2198688"/>
            <a:ext cx="3862388" cy="996950"/>
          </a:xfrm>
          <a:custGeom>
            <a:avLst/>
            <a:gdLst>
              <a:gd name="T0" fmla="*/ 11 w 2433"/>
              <a:gd name="T1" fmla="*/ 822 h 844"/>
              <a:gd name="T2" fmla="*/ 53 w 2433"/>
              <a:gd name="T3" fmla="*/ 779 h 844"/>
              <a:gd name="T4" fmla="*/ 85 w 2433"/>
              <a:gd name="T5" fmla="*/ 736 h 844"/>
              <a:gd name="T6" fmla="*/ 139 w 2433"/>
              <a:gd name="T7" fmla="*/ 694 h 844"/>
              <a:gd name="T8" fmla="*/ 181 w 2433"/>
              <a:gd name="T9" fmla="*/ 651 h 844"/>
              <a:gd name="T10" fmla="*/ 224 w 2433"/>
              <a:gd name="T11" fmla="*/ 619 h 844"/>
              <a:gd name="T12" fmla="*/ 267 w 2433"/>
              <a:gd name="T13" fmla="*/ 576 h 844"/>
              <a:gd name="T14" fmla="*/ 309 w 2433"/>
              <a:gd name="T15" fmla="*/ 544 h 844"/>
              <a:gd name="T16" fmla="*/ 352 w 2433"/>
              <a:gd name="T17" fmla="*/ 512 h 844"/>
              <a:gd name="T18" fmla="*/ 405 w 2433"/>
              <a:gd name="T19" fmla="*/ 470 h 844"/>
              <a:gd name="T20" fmla="*/ 448 w 2433"/>
              <a:gd name="T21" fmla="*/ 448 h 844"/>
              <a:gd name="T22" fmla="*/ 491 w 2433"/>
              <a:gd name="T23" fmla="*/ 416 h 844"/>
              <a:gd name="T24" fmla="*/ 533 w 2433"/>
              <a:gd name="T25" fmla="*/ 395 h 844"/>
              <a:gd name="T26" fmla="*/ 576 w 2433"/>
              <a:gd name="T27" fmla="*/ 374 h 844"/>
              <a:gd name="T28" fmla="*/ 629 w 2433"/>
              <a:gd name="T29" fmla="*/ 342 h 844"/>
              <a:gd name="T30" fmla="*/ 704 w 2433"/>
              <a:gd name="T31" fmla="*/ 310 h 844"/>
              <a:gd name="T32" fmla="*/ 757 w 2433"/>
              <a:gd name="T33" fmla="*/ 278 h 844"/>
              <a:gd name="T34" fmla="*/ 821 w 2433"/>
              <a:gd name="T35" fmla="*/ 256 h 844"/>
              <a:gd name="T36" fmla="*/ 875 w 2433"/>
              <a:gd name="T37" fmla="*/ 235 h 844"/>
              <a:gd name="T38" fmla="*/ 917 w 2433"/>
              <a:gd name="T39" fmla="*/ 214 h 844"/>
              <a:gd name="T40" fmla="*/ 971 w 2433"/>
              <a:gd name="T41" fmla="*/ 192 h 844"/>
              <a:gd name="T42" fmla="*/ 1024 w 2433"/>
              <a:gd name="T43" fmla="*/ 171 h 844"/>
              <a:gd name="T44" fmla="*/ 1067 w 2433"/>
              <a:gd name="T45" fmla="*/ 160 h 844"/>
              <a:gd name="T46" fmla="*/ 1120 w 2433"/>
              <a:gd name="T47" fmla="*/ 139 h 844"/>
              <a:gd name="T48" fmla="*/ 1173 w 2433"/>
              <a:gd name="T49" fmla="*/ 128 h 844"/>
              <a:gd name="T50" fmla="*/ 1216 w 2433"/>
              <a:gd name="T51" fmla="*/ 107 h 844"/>
              <a:gd name="T52" fmla="*/ 1269 w 2433"/>
              <a:gd name="T53" fmla="*/ 96 h 844"/>
              <a:gd name="T54" fmla="*/ 1312 w 2433"/>
              <a:gd name="T55" fmla="*/ 86 h 844"/>
              <a:gd name="T56" fmla="*/ 1365 w 2433"/>
              <a:gd name="T57" fmla="*/ 75 h 844"/>
              <a:gd name="T58" fmla="*/ 1419 w 2433"/>
              <a:gd name="T59" fmla="*/ 64 h 844"/>
              <a:gd name="T60" fmla="*/ 1461 w 2433"/>
              <a:gd name="T61" fmla="*/ 54 h 844"/>
              <a:gd name="T62" fmla="*/ 1525 w 2433"/>
              <a:gd name="T63" fmla="*/ 54 h 844"/>
              <a:gd name="T64" fmla="*/ 1568 w 2433"/>
              <a:gd name="T65" fmla="*/ 43 h 844"/>
              <a:gd name="T66" fmla="*/ 1632 w 2433"/>
              <a:gd name="T67" fmla="*/ 32 h 844"/>
              <a:gd name="T68" fmla="*/ 1685 w 2433"/>
              <a:gd name="T69" fmla="*/ 32 h 844"/>
              <a:gd name="T70" fmla="*/ 1739 w 2433"/>
              <a:gd name="T71" fmla="*/ 22 h 844"/>
              <a:gd name="T72" fmla="*/ 1781 w 2433"/>
              <a:gd name="T73" fmla="*/ 11 h 844"/>
              <a:gd name="T74" fmla="*/ 1824 w 2433"/>
              <a:gd name="T75" fmla="*/ 11 h 844"/>
              <a:gd name="T76" fmla="*/ 1888 w 2433"/>
              <a:gd name="T77" fmla="*/ 11 h 844"/>
              <a:gd name="T78" fmla="*/ 1941 w 2433"/>
              <a:gd name="T79" fmla="*/ 0 h 844"/>
              <a:gd name="T80" fmla="*/ 1995 w 2433"/>
              <a:gd name="T81" fmla="*/ 0 h 844"/>
              <a:gd name="T82" fmla="*/ 2037 w 2433"/>
              <a:gd name="T83" fmla="*/ 0 h 844"/>
              <a:gd name="T84" fmla="*/ 2101 w 2433"/>
              <a:gd name="T85" fmla="*/ 11 h 844"/>
              <a:gd name="T86" fmla="*/ 2165 w 2433"/>
              <a:gd name="T87" fmla="*/ 11 h 844"/>
              <a:gd name="T88" fmla="*/ 2208 w 2433"/>
              <a:gd name="T89" fmla="*/ 22 h 844"/>
              <a:gd name="T90" fmla="*/ 2251 w 2433"/>
              <a:gd name="T91" fmla="*/ 22 h 844"/>
              <a:gd name="T92" fmla="*/ 2315 w 2433"/>
              <a:gd name="T93" fmla="*/ 32 h 844"/>
              <a:gd name="T94" fmla="*/ 2357 w 2433"/>
              <a:gd name="T95" fmla="*/ 32 h 844"/>
              <a:gd name="T96" fmla="*/ 2411 w 2433"/>
              <a:gd name="T97" fmla="*/ 43 h 8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33"/>
              <a:gd name="T148" fmla="*/ 0 h 844"/>
              <a:gd name="T149" fmla="*/ 2433 w 2433"/>
              <a:gd name="T150" fmla="*/ 844 h 8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33" h="844">
                <a:moveTo>
                  <a:pt x="0" y="843"/>
                </a:moveTo>
                <a:lnTo>
                  <a:pt x="11" y="822"/>
                </a:lnTo>
                <a:lnTo>
                  <a:pt x="32" y="800"/>
                </a:lnTo>
                <a:lnTo>
                  <a:pt x="53" y="779"/>
                </a:lnTo>
                <a:lnTo>
                  <a:pt x="64" y="758"/>
                </a:lnTo>
                <a:lnTo>
                  <a:pt x="85" y="736"/>
                </a:lnTo>
                <a:lnTo>
                  <a:pt x="107" y="715"/>
                </a:lnTo>
                <a:lnTo>
                  <a:pt x="139" y="694"/>
                </a:lnTo>
                <a:lnTo>
                  <a:pt x="160" y="662"/>
                </a:lnTo>
                <a:lnTo>
                  <a:pt x="181" y="651"/>
                </a:lnTo>
                <a:lnTo>
                  <a:pt x="203" y="640"/>
                </a:lnTo>
                <a:lnTo>
                  <a:pt x="224" y="619"/>
                </a:lnTo>
                <a:lnTo>
                  <a:pt x="245" y="598"/>
                </a:lnTo>
                <a:lnTo>
                  <a:pt x="267" y="576"/>
                </a:lnTo>
                <a:lnTo>
                  <a:pt x="288" y="566"/>
                </a:lnTo>
                <a:lnTo>
                  <a:pt x="309" y="544"/>
                </a:lnTo>
                <a:lnTo>
                  <a:pt x="331" y="523"/>
                </a:lnTo>
                <a:lnTo>
                  <a:pt x="352" y="512"/>
                </a:lnTo>
                <a:lnTo>
                  <a:pt x="384" y="491"/>
                </a:lnTo>
                <a:lnTo>
                  <a:pt x="405" y="470"/>
                </a:lnTo>
                <a:lnTo>
                  <a:pt x="427" y="459"/>
                </a:lnTo>
                <a:lnTo>
                  <a:pt x="448" y="448"/>
                </a:lnTo>
                <a:lnTo>
                  <a:pt x="469" y="438"/>
                </a:lnTo>
                <a:lnTo>
                  <a:pt x="491" y="416"/>
                </a:lnTo>
                <a:lnTo>
                  <a:pt x="512" y="406"/>
                </a:lnTo>
                <a:lnTo>
                  <a:pt x="533" y="395"/>
                </a:lnTo>
                <a:lnTo>
                  <a:pt x="555" y="384"/>
                </a:lnTo>
                <a:lnTo>
                  <a:pt x="576" y="374"/>
                </a:lnTo>
                <a:lnTo>
                  <a:pt x="608" y="352"/>
                </a:lnTo>
                <a:lnTo>
                  <a:pt x="629" y="342"/>
                </a:lnTo>
                <a:lnTo>
                  <a:pt x="661" y="320"/>
                </a:lnTo>
                <a:lnTo>
                  <a:pt x="704" y="310"/>
                </a:lnTo>
                <a:lnTo>
                  <a:pt x="725" y="299"/>
                </a:lnTo>
                <a:lnTo>
                  <a:pt x="757" y="278"/>
                </a:lnTo>
                <a:lnTo>
                  <a:pt x="789" y="267"/>
                </a:lnTo>
                <a:lnTo>
                  <a:pt x="821" y="256"/>
                </a:lnTo>
                <a:lnTo>
                  <a:pt x="843" y="235"/>
                </a:lnTo>
                <a:lnTo>
                  <a:pt x="875" y="235"/>
                </a:lnTo>
                <a:lnTo>
                  <a:pt x="896" y="224"/>
                </a:lnTo>
                <a:lnTo>
                  <a:pt x="917" y="214"/>
                </a:lnTo>
                <a:lnTo>
                  <a:pt x="949" y="203"/>
                </a:lnTo>
                <a:lnTo>
                  <a:pt x="971" y="192"/>
                </a:lnTo>
                <a:lnTo>
                  <a:pt x="1003" y="182"/>
                </a:lnTo>
                <a:lnTo>
                  <a:pt x="1024" y="171"/>
                </a:lnTo>
                <a:lnTo>
                  <a:pt x="1045" y="160"/>
                </a:lnTo>
                <a:lnTo>
                  <a:pt x="1067" y="160"/>
                </a:lnTo>
                <a:lnTo>
                  <a:pt x="1088" y="160"/>
                </a:lnTo>
                <a:lnTo>
                  <a:pt x="1120" y="139"/>
                </a:lnTo>
                <a:lnTo>
                  <a:pt x="1152" y="128"/>
                </a:lnTo>
                <a:lnTo>
                  <a:pt x="1173" y="128"/>
                </a:lnTo>
                <a:lnTo>
                  <a:pt x="1195" y="118"/>
                </a:lnTo>
                <a:lnTo>
                  <a:pt x="1216" y="107"/>
                </a:lnTo>
                <a:lnTo>
                  <a:pt x="1237" y="107"/>
                </a:lnTo>
                <a:lnTo>
                  <a:pt x="1269" y="96"/>
                </a:lnTo>
                <a:lnTo>
                  <a:pt x="1291" y="86"/>
                </a:lnTo>
                <a:lnTo>
                  <a:pt x="1312" y="86"/>
                </a:lnTo>
                <a:lnTo>
                  <a:pt x="1344" y="86"/>
                </a:lnTo>
                <a:lnTo>
                  <a:pt x="1365" y="75"/>
                </a:lnTo>
                <a:lnTo>
                  <a:pt x="1397" y="64"/>
                </a:lnTo>
                <a:lnTo>
                  <a:pt x="1419" y="64"/>
                </a:lnTo>
                <a:lnTo>
                  <a:pt x="1440" y="64"/>
                </a:lnTo>
                <a:lnTo>
                  <a:pt x="1461" y="54"/>
                </a:lnTo>
                <a:lnTo>
                  <a:pt x="1493" y="54"/>
                </a:lnTo>
                <a:lnTo>
                  <a:pt x="1525" y="54"/>
                </a:lnTo>
                <a:lnTo>
                  <a:pt x="1547" y="43"/>
                </a:lnTo>
                <a:lnTo>
                  <a:pt x="1568" y="43"/>
                </a:lnTo>
                <a:lnTo>
                  <a:pt x="1589" y="43"/>
                </a:lnTo>
                <a:lnTo>
                  <a:pt x="1632" y="32"/>
                </a:lnTo>
                <a:lnTo>
                  <a:pt x="1653" y="32"/>
                </a:lnTo>
                <a:lnTo>
                  <a:pt x="1685" y="32"/>
                </a:lnTo>
                <a:lnTo>
                  <a:pt x="1707" y="22"/>
                </a:lnTo>
                <a:lnTo>
                  <a:pt x="1739" y="22"/>
                </a:lnTo>
                <a:lnTo>
                  <a:pt x="1760" y="22"/>
                </a:lnTo>
                <a:lnTo>
                  <a:pt x="1781" y="11"/>
                </a:lnTo>
                <a:lnTo>
                  <a:pt x="1803" y="11"/>
                </a:lnTo>
                <a:lnTo>
                  <a:pt x="1824" y="11"/>
                </a:lnTo>
                <a:lnTo>
                  <a:pt x="1856" y="11"/>
                </a:lnTo>
                <a:lnTo>
                  <a:pt x="1888" y="11"/>
                </a:lnTo>
                <a:lnTo>
                  <a:pt x="1920" y="0"/>
                </a:lnTo>
                <a:lnTo>
                  <a:pt x="1941" y="0"/>
                </a:lnTo>
                <a:lnTo>
                  <a:pt x="1973" y="0"/>
                </a:lnTo>
                <a:lnTo>
                  <a:pt x="1995" y="0"/>
                </a:lnTo>
                <a:lnTo>
                  <a:pt x="2016" y="0"/>
                </a:lnTo>
                <a:lnTo>
                  <a:pt x="2037" y="0"/>
                </a:lnTo>
                <a:lnTo>
                  <a:pt x="2069" y="0"/>
                </a:lnTo>
                <a:lnTo>
                  <a:pt x="2101" y="11"/>
                </a:lnTo>
                <a:lnTo>
                  <a:pt x="2133" y="11"/>
                </a:lnTo>
                <a:lnTo>
                  <a:pt x="2165" y="11"/>
                </a:lnTo>
                <a:lnTo>
                  <a:pt x="2187" y="11"/>
                </a:lnTo>
                <a:lnTo>
                  <a:pt x="2208" y="22"/>
                </a:lnTo>
                <a:lnTo>
                  <a:pt x="2229" y="22"/>
                </a:lnTo>
                <a:lnTo>
                  <a:pt x="2251" y="22"/>
                </a:lnTo>
                <a:lnTo>
                  <a:pt x="2283" y="32"/>
                </a:lnTo>
                <a:lnTo>
                  <a:pt x="2315" y="32"/>
                </a:lnTo>
                <a:lnTo>
                  <a:pt x="2336" y="32"/>
                </a:lnTo>
                <a:lnTo>
                  <a:pt x="2357" y="32"/>
                </a:lnTo>
                <a:lnTo>
                  <a:pt x="2379" y="43"/>
                </a:lnTo>
                <a:lnTo>
                  <a:pt x="2411" y="43"/>
                </a:lnTo>
                <a:lnTo>
                  <a:pt x="2432" y="43"/>
                </a:lnTo>
              </a:path>
            </a:pathLst>
          </a:custGeom>
          <a:noFill/>
          <a:ln w="50800" cap="rnd" cmpd="sng">
            <a:solidFill>
              <a:srgbClr val="FF3300"/>
            </a:solidFill>
            <a:prstDash val="solid"/>
            <a:round/>
            <a:headEnd type="arrow" w="med" len="med"/>
            <a:tailEnd type="non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73" name="Freeform 53"/>
          <p:cNvSpPr>
            <a:spLocks/>
          </p:cNvSpPr>
          <p:nvPr/>
        </p:nvSpPr>
        <p:spPr bwMode="auto">
          <a:xfrm>
            <a:off x="3116263" y="2209800"/>
            <a:ext cx="2524125" cy="1000125"/>
          </a:xfrm>
          <a:custGeom>
            <a:avLst/>
            <a:gdLst>
              <a:gd name="T0" fmla="*/ 10 w 1590"/>
              <a:gd name="T1" fmla="*/ 608 h 630"/>
              <a:gd name="T2" fmla="*/ 21 w 1590"/>
              <a:gd name="T3" fmla="*/ 565 h 630"/>
              <a:gd name="T4" fmla="*/ 32 w 1590"/>
              <a:gd name="T5" fmla="*/ 523 h 630"/>
              <a:gd name="T6" fmla="*/ 32 w 1590"/>
              <a:gd name="T7" fmla="*/ 480 h 630"/>
              <a:gd name="T8" fmla="*/ 21 w 1590"/>
              <a:gd name="T9" fmla="*/ 427 h 630"/>
              <a:gd name="T10" fmla="*/ 21 w 1590"/>
              <a:gd name="T11" fmla="*/ 384 h 630"/>
              <a:gd name="T12" fmla="*/ 21 w 1590"/>
              <a:gd name="T13" fmla="*/ 320 h 630"/>
              <a:gd name="T14" fmla="*/ 32 w 1590"/>
              <a:gd name="T15" fmla="*/ 277 h 630"/>
              <a:gd name="T16" fmla="*/ 42 w 1590"/>
              <a:gd name="T17" fmla="*/ 235 h 630"/>
              <a:gd name="T18" fmla="*/ 74 w 1590"/>
              <a:gd name="T19" fmla="*/ 181 h 630"/>
              <a:gd name="T20" fmla="*/ 106 w 1590"/>
              <a:gd name="T21" fmla="*/ 149 h 630"/>
              <a:gd name="T22" fmla="*/ 138 w 1590"/>
              <a:gd name="T23" fmla="*/ 117 h 630"/>
              <a:gd name="T24" fmla="*/ 181 w 1590"/>
              <a:gd name="T25" fmla="*/ 96 h 630"/>
              <a:gd name="T26" fmla="*/ 224 w 1590"/>
              <a:gd name="T27" fmla="*/ 85 h 630"/>
              <a:gd name="T28" fmla="*/ 266 w 1590"/>
              <a:gd name="T29" fmla="*/ 75 h 630"/>
              <a:gd name="T30" fmla="*/ 309 w 1590"/>
              <a:gd name="T31" fmla="*/ 75 h 630"/>
              <a:gd name="T32" fmla="*/ 352 w 1590"/>
              <a:gd name="T33" fmla="*/ 75 h 630"/>
              <a:gd name="T34" fmla="*/ 394 w 1590"/>
              <a:gd name="T35" fmla="*/ 75 h 630"/>
              <a:gd name="T36" fmla="*/ 448 w 1590"/>
              <a:gd name="T37" fmla="*/ 75 h 630"/>
              <a:gd name="T38" fmla="*/ 490 w 1590"/>
              <a:gd name="T39" fmla="*/ 75 h 630"/>
              <a:gd name="T40" fmla="*/ 544 w 1590"/>
              <a:gd name="T41" fmla="*/ 64 h 630"/>
              <a:gd name="T42" fmla="*/ 586 w 1590"/>
              <a:gd name="T43" fmla="*/ 64 h 630"/>
              <a:gd name="T44" fmla="*/ 640 w 1590"/>
              <a:gd name="T45" fmla="*/ 43 h 630"/>
              <a:gd name="T46" fmla="*/ 682 w 1590"/>
              <a:gd name="T47" fmla="*/ 32 h 630"/>
              <a:gd name="T48" fmla="*/ 725 w 1590"/>
              <a:gd name="T49" fmla="*/ 21 h 630"/>
              <a:gd name="T50" fmla="*/ 768 w 1590"/>
              <a:gd name="T51" fmla="*/ 0 h 630"/>
              <a:gd name="T52" fmla="*/ 810 w 1590"/>
              <a:gd name="T53" fmla="*/ 0 h 630"/>
              <a:gd name="T54" fmla="*/ 853 w 1590"/>
              <a:gd name="T55" fmla="*/ 0 h 630"/>
              <a:gd name="T56" fmla="*/ 896 w 1590"/>
              <a:gd name="T57" fmla="*/ 0 h 630"/>
              <a:gd name="T58" fmla="*/ 938 w 1590"/>
              <a:gd name="T59" fmla="*/ 0 h 630"/>
              <a:gd name="T60" fmla="*/ 992 w 1590"/>
              <a:gd name="T61" fmla="*/ 11 h 630"/>
              <a:gd name="T62" fmla="*/ 1034 w 1590"/>
              <a:gd name="T63" fmla="*/ 21 h 630"/>
              <a:gd name="T64" fmla="*/ 1077 w 1590"/>
              <a:gd name="T65" fmla="*/ 43 h 630"/>
              <a:gd name="T66" fmla="*/ 1120 w 1590"/>
              <a:gd name="T67" fmla="*/ 53 h 630"/>
              <a:gd name="T68" fmla="*/ 1162 w 1590"/>
              <a:gd name="T69" fmla="*/ 85 h 630"/>
              <a:gd name="T70" fmla="*/ 1205 w 1590"/>
              <a:gd name="T71" fmla="*/ 107 h 630"/>
              <a:gd name="T72" fmla="*/ 1237 w 1590"/>
              <a:gd name="T73" fmla="*/ 139 h 630"/>
              <a:gd name="T74" fmla="*/ 1269 w 1590"/>
              <a:gd name="T75" fmla="*/ 181 h 630"/>
              <a:gd name="T76" fmla="*/ 1301 w 1590"/>
              <a:gd name="T77" fmla="*/ 213 h 630"/>
              <a:gd name="T78" fmla="*/ 1344 w 1590"/>
              <a:gd name="T79" fmla="*/ 256 h 630"/>
              <a:gd name="T80" fmla="*/ 1376 w 1590"/>
              <a:gd name="T81" fmla="*/ 299 h 630"/>
              <a:gd name="T82" fmla="*/ 1397 w 1590"/>
              <a:gd name="T83" fmla="*/ 341 h 630"/>
              <a:gd name="T84" fmla="*/ 1429 w 1590"/>
              <a:gd name="T85" fmla="*/ 384 h 630"/>
              <a:gd name="T86" fmla="*/ 1461 w 1590"/>
              <a:gd name="T87" fmla="*/ 416 h 630"/>
              <a:gd name="T88" fmla="*/ 1504 w 1590"/>
              <a:gd name="T89" fmla="*/ 459 h 630"/>
              <a:gd name="T90" fmla="*/ 1546 w 1590"/>
              <a:gd name="T91" fmla="*/ 491 h 630"/>
              <a:gd name="T92" fmla="*/ 1589 w 1590"/>
              <a:gd name="T93" fmla="*/ 512 h 6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90"/>
              <a:gd name="T142" fmla="*/ 0 h 630"/>
              <a:gd name="T143" fmla="*/ 1590 w 1590"/>
              <a:gd name="T144" fmla="*/ 630 h 6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90" h="630">
                <a:moveTo>
                  <a:pt x="0" y="629"/>
                </a:moveTo>
                <a:lnTo>
                  <a:pt x="10" y="608"/>
                </a:lnTo>
                <a:lnTo>
                  <a:pt x="21" y="587"/>
                </a:lnTo>
                <a:lnTo>
                  <a:pt x="21" y="565"/>
                </a:lnTo>
                <a:lnTo>
                  <a:pt x="32" y="544"/>
                </a:lnTo>
                <a:lnTo>
                  <a:pt x="32" y="523"/>
                </a:lnTo>
                <a:lnTo>
                  <a:pt x="32" y="501"/>
                </a:lnTo>
                <a:lnTo>
                  <a:pt x="32" y="480"/>
                </a:lnTo>
                <a:lnTo>
                  <a:pt x="32" y="448"/>
                </a:lnTo>
                <a:lnTo>
                  <a:pt x="21" y="427"/>
                </a:lnTo>
                <a:lnTo>
                  <a:pt x="21" y="405"/>
                </a:lnTo>
                <a:lnTo>
                  <a:pt x="21" y="384"/>
                </a:lnTo>
                <a:lnTo>
                  <a:pt x="10" y="352"/>
                </a:lnTo>
                <a:lnTo>
                  <a:pt x="21" y="320"/>
                </a:lnTo>
                <a:lnTo>
                  <a:pt x="32" y="299"/>
                </a:lnTo>
                <a:lnTo>
                  <a:pt x="32" y="277"/>
                </a:lnTo>
                <a:lnTo>
                  <a:pt x="32" y="256"/>
                </a:lnTo>
                <a:lnTo>
                  <a:pt x="42" y="235"/>
                </a:lnTo>
                <a:lnTo>
                  <a:pt x="64" y="203"/>
                </a:lnTo>
                <a:lnTo>
                  <a:pt x="74" y="181"/>
                </a:lnTo>
                <a:lnTo>
                  <a:pt x="85" y="160"/>
                </a:lnTo>
                <a:lnTo>
                  <a:pt x="106" y="149"/>
                </a:lnTo>
                <a:lnTo>
                  <a:pt x="117" y="128"/>
                </a:lnTo>
                <a:lnTo>
                  <a:pt x="138" y="117"/>
                </a:lnTo>
                <a:lnTo>
                  <a:pt x="160" y="107"/>
                </a:lnTo>
                <a:lnTo>
                  <a:pt x="181" y="96"/>
                </a:lnTo>
                <a:lnTo>
                  <a:pt x="202" y="85"/>
                </a:lnTo>
                <a:lnTo>
                  <a:pt x="224" y="85"/>
                </a:lnTo>
                <a:lnTo>
                  <a:pt x="245" y="75"/>
                </a:lnTo>
                <a:lnTo>
                  <a:pt x="266" y="75"/>
                </a:lnTo>
                <a:lnTo>
                  <a:pt x="288" y="75"/>
                </a:lnTo>
                <a:lnTo>
                  <a:pt x="309" y="75"/>
                </a:lnTo>
                <a:lnTo>
                  <a:pt x="330" y="75"/>
                </a:lnTo>
                <a:lnTo>
                  <a:pt x="352" y="75"/>
                </a:lnTo>
                <a:lnTo>
                  <a:pt x="373" y="75"/>
                </a:lnTo>
                <a:lnTo>
                  <a:pt x="394" y="75"/>
                </a:lnTo>
                <a:lnTo>
                  <a:pt x="416" y="75"/>
                </a:lnTo>
                <a:lnTo>
                  <a:pt x="448" y="75"/>
                </a:lnTo>
                <a:lnTo>
                  <a:pt x="469" y="75"/>
                </a:lnTo>
                <a:lnTo>
                  <a:pt x="490" y="75"/>
                </a:lnTo>
                <a:lnTo>
                  <a:pt x="512" y="64"/>
                </a:lnTo>
                <a:lnTo>
                  <a:pt x="544" y="64"/>
                </a:lnTo>
                <a:lnTo>
                  <a:pt x="565" y="64"/>
                </a:lnTo>
                <a:lnTo>
                  <a:pt x="586" y="64"/>
                </a:lnTo>
                <a:lnTo>
                  <a:pt x="608" y="53"/>
                </a:lnTo>
                <a:lnTo>
                  <a:pt x="640" y="43"/>
                </a:lnTo>
                <a:lnTo>
                  <a:pt x="661" y="43"/>
                </a:lnTo>
                <a:lnTo>
                  <a:pt x="682" y="32"/>
                </a:lnTo>
                <a:lnTo>
                  <a:pt x="704" y="21"/>
                </a:lnTo>
                <a:lnTo>
                  <a:pt x="725" y="21"/>
                </a:lnTo>
                <a:lnTo>
                  <a:pt x="746" y="11"/>
                </a:lnTo>
                <a:lnTo>
                  <a:pt x="768" y="0"/>
                </a:lnTo>
                <a:lnTo>
                  <a:pt x="789" y="0"/>
                </a:lnTo>
                <a:lnTo>
                  <a:pt x="810" y="0"/>
                </a:lnTo>
                <a:lnTo>
                  <a:pt x="832" y="0"/>
                </a:lnTo>
                <a:lnTo>
                  <a:pt x="853" y="0"/>
                </a:lnTo>
                <a:lnTo>
                  <a:pt x="874" y="0"/>
                </a:lnTo>
                <a:lnTo>
                  <a:pt x="896" y="0"/>
                </a:lnTo>
                <a:lnTo>
                  <a:pt x="917" y="0"/>
                </a:lnTo>
                <a:lnTo>
                  <a:pt x="938" y="0"/>
                </a:lnTo>
                <a:lnTo>
                  <a:pt x="960" y="0"/>
                </a:lnTo>
                <a:lnTo>
                  <a:pt x="992" y="11"/>
                </a:lnTo>
                <a:lnTo>
                  <a:pt x="1013" y="11"/>
                </a:lnTo>
                <a:lnTo>
                  <a:pt x="1034" y="21"/>
                </a:lnTo>
                <a:lnTo>
                  <a:pt x="1056" y="32"/>
                </a:lnTo>
                <a:lnTo>
                  <a:pt x="1077" y="43"/>
                </a:lnTo>
                <a:lnTo>
                  <a:pt x="1098" y="53"/>
                </a:lnTo>
                <a:lnTo>
                  <a:pt x="1120" y="53"/>
                </a:lnTo>
                <a:lnTo>
                  <a:pt x="1141" y="75"/>
                </a:lnTo>
                <a:lnTo>
                  <a:pt x="1162" y="85"/>
                </a:lnTo>
                <a:lnTo>
                  <a:pt x="1184" y="96"/>
                </a:lnTo>
                <a:lnTo>
                  <a:pt x="1205" y="107"/>
                </a:lnTo>
                <a:lnTo>
                  <a:pt x="1216" y="128"/>
                </a:lnTo>
                <a:lnTo>
                  <a:pt x="1237" y="139"/>
                </a:lnTo>
                <a:lnTo>
                  <a:pt x="1248" y="160"/>
                </a:lnTo>
                <a:lnTo>
                  <a:pt x="1269" y="181"/>
                </a:lnTo>
                <a:lnTo>
                  <a:pt x="1290" y="192"/>
                </a:lnTo>
                <a:lnTo>
                  <a:pt x="1301" y="213"/>
                </a:lnTo>
                <a:lnTo>
                  <a:pt x="1322" y="235"/>
                </a:lnTo>
                <a:lnTo>
                  <a:pt x="1344" y="256"/>
                </a:lnTo>
                <a:lnTo>
                  <a:pt x="1354" y="277"/>
                </a:lnTo>
                <a:lnTo>
                  <a:pt x="1376" y="299"/>
                </a:lnTo>
                <a:lnTo>
                  <a:pt x="1386" y="320"/>
                </a:lnTo>
                <a:lnTo>
                  <a:pt x="1397" y="341"/>
                </a:lnTo>
                <a:lnTo>
                  <a:pt x="1418" y="352"/>
                </a:lnTo>
                <a:lnTo>
                  <a:pt x="1429" y="384"/>
                </a:lnTo>
                <a:lnTo>
                  <a:pt x="1450" y="395"/>
                </a:lnTo>
                <a:lnTo>
                  <a:pt x="1461" y="416"/>
                </a:lnTo>
                <a:lnTo>
                  <a:pt x="1482" y="437"/>
                </a:lnTo>
                <a:lnTo>
                  <a:pt x="1504" y="459"/>
                </a:lnTo>
                <a:lnTo>
                  <a:pt x="1525" y="480"/>
                </a:lnTo>
                <a:lnTo>
                  <a:pt x="1546" y="491"/>
                </a:lnTo>
                <a:lnTo>
                  <a:pt x="1568" y="501"/>
                </a:lnTo>
                <a:lnTo>
                  <a:pt x="1589" y="512"/>
                </a:lnTo>
              </a:path>
            </a:pathLst>
          </a:custGeom>
          <a:noFill/>
          <a:ln w="50800" cap="rnd" cmpd="sng">
            <a:solidFill>
              <a:srgbClr val="00FFCC"/>
            </a:solidFill>
            <a:prstDash val="solid"/>
            <a:round/>
            <a:headEnd type="none" w="med" len="med"/>
            <a:tailEnd type="arrow" w="med" len="med"/>
          </a:ln>
          <a:effectLst>
            <a:outerShdw blurRad="63500" dist="81320" dir="3080412"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74" name="Freeform 54"/>
          <p:cNvSpPr>
            <a:spLocks/>
          </p:cNvSpPr>
          <p:nvPr/>
        </p:nvSpPr>
        <p:spPr bwMode="auto">
          <a:xfrm>
            <a:off x="2852738" y="1804988"/>
            <a:ext cx="2844800" cy="1460500"/>
          </a:xfrm>
          <a:custGeom>
            <a:avLst/>
            <a:gdLst>
              <a:gd name="T0" fmla="*/ 1792 w 1792"/>
              <a:gd name="T1" fmla="*/ 848 h 920"/>
              <a:gd name="T2" fmla="*/ 1744 w 1792"/>
              <a:gd name="T3" fmla="*/ 680 h 920"/>
              <a:gd name="T4" fmla="*/ 1696 w 1792"/>
              <a:gd name="T5" fmla="*/ 608 h 920"/>
              <a:gd name="T6" fmla="*/ 1640 w 1792"/>
              <a:gd name="T7" fmla="*/ 552 h 920"/>
              <a:gd name="T8" fmla="*/ 1544 w 1792"/>
              <a:gd name="T9" fmla="*/ 432 h 920"/>
              <a:gd name="T10" fmla="*/ 1392 w 1792"/>
              <a:gd name="T11" fmla="*/ 216 h 920"/>
              <a:gd name="T12" fmla="*/ 1328 w 1792"/>
              <a:gd name="T13" fmla="*/ 160 h 920"/>
              <a:gd name="T14" fmla="*/ 1144 w 1792"/>
              <a:gd name="T15" fmla="*/ 80 h 920"/>
              <a:gd name="T16" fmla="*/ 992 w 1792"/>
              <a:gd name="T17" fmla="*/ 24 h 920"/>
              <a:gd name="T18" fmla="*/ 816 w 1792"/>
              <a:gd name="T19" fmla="*/ 0 h 920"/>
              <a:gd name="T20" fmla="*/ 576 w 1792"/>
              <a:gd name="T21" fmla="*/ 32 h 920"/>
              <a:gd name="T22" fmla="*/ 496 w 1792"/>
              <a:gd name="T23" fmla="*/ 64 h 920"/>
              <a:gd name="T24" fmla="*/ 296 w 1792"/>
              <a:gd name="T25" fmla="*/ 160 h 920"/>
              <a:gd name="T26" fmla="*/ 192 w 1792"/>
              <a:gd name="T27" fmla="*/ 296 h 920"/>
              <a:gd name="T28" fmla="*/ 136 w 1792"/>
              <a:gd name="T29" fmla="*/ 376 h 920"/>
              <a:gd name="T30" fmla="*/ 88 w 1792"/>
              <a:gd name="T31" fmla="*/ 528 h 920"/>
              <a:gd name="T32" fmla="*/ 72 w 1792"/>
              <a:gd name="T33" fmla="*/ 584 h 920"/>
              <a:gd name="T34" fmla="*/ 0 w 1792"/>
              <a:gd name="T35" fmla="*/ 744 h 920"/>
              <a:gd name="T36" fmla="*/ 8 w 1792"/>
              <a:gd name="T37" fmla="*/ 816 h 920"/>
              <a:gd name="T38" fmla="*/ 96 w 1792"/>
              <a:gd name="T39" fmla="*/ 920 h 9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92"/>
              <a:gd name="T61" fmla="*/ 0 h 920"/>
              <a:gd name="T62" fmla="*/ 1792 w 1792"/>
              <a:gd name="T63" fmla="*/ 920 h 9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92" h="920">
                <a:moveTo>
                  <a:pt x="1792" y="848"/>
                </a:moveTo>
                <a:cubicBezTo>
                  <a:pt x="1758" y="798"/>
                  <a:pt x="1778" y="731"/>
                  <a:pt x="1744" y="680"/>
                </a:cubicBezTo>
                <a:cubicBezTo>
                  <a:pt x="1728" y="656"/>
                  <a:pt x="1716" y="628"/>
                  <a:pt x="1696" y="608"/>
                </a:cubicBezTo>
                <a:cubicBezTo>
                  <a:pt x="1677" y="589"/>
                  <a:pt x="1654" y="573"/>
                  <a:pt x="1640" y="552"/>
                </a:cubicBezTo>
                <a:cubicBezTo>
                  <a:pt x="1612" y="510"/>
                  <a:pt x="1579" y="467"/>
                  <a:pt x="1544" y="432"/>
                </a:cubicBezTo>
                <a:cubicBezTo>
                  <a:pt x="1515" y="345"/>
                  <a:pt x="1459" y="274"/>
                  <a:pt x="1392" y="216"/>
                </a:cubicBezTo>
                <a:cubicBezTo>
                  <a:pt x="1361" y="189"/>
                  <a:pt x="1362" y="179"/>
                  <a:pt x="1328" y="160"/>
                </a:cubicBezTo>
                <a:cubicBezTo>
                  <a:pt x="1270" y="127"/>
                  <a:pt x="1203" y="107"/>
                  <a:pt x="1144" y="80"/>
                </a:cubicBezTo>
                <a:cubicBezTo>
                  <a:pt x="1093" y="56"/>
                  <a:pt x="1048" y="33"/>
                  <a:pt x="992" y="24"/>
                </a:cubicBezTo>
                <a:cubicBezTo>
                  <a:pt x="933" y="14"/>
                  <a:pt x="874" y="8"/>
                  <a:pt x="816" y="0"/>
                </a:cubicBezTo>
                <a:cubicBezTo>
                  <a:pt x="733" y="6"/>
                  <a:pt x="657" y="18"/>
                  <a:pt x="576" y="32"/>
                </a:cubicBezTo>
                <a:cubicBezTo>
                  <a:pt x="548" y="50"/>
                  <a:pt x="527" y="56"/>
                  <a:pt x="496" y="64"/>
                </a:cubicBezTo>
                <a:cubicBezTo>
                  <a:pt x="433" y="105"/>
                  <a:pt x="354" y="109"/>
                  <a:pt x="296" y="160"/>
                </a:cubicBezTo>
                <a:cubicBezTo>
                  <a:pt x="253" y="196"/>
                  <a:pt x="224" y="250"/>
                  <a:pt x="192" y="296"/>
                </a:cubicBezTo>
                <a:cubicBezTo>
                  <a:pt x="180" y="311"/>
                  <a:pt x="140" y="362"/>
                  <a:pt x="136" y="376"/>
                </a:cubicBezTo>
                <a:cubicBezTo>
                  <a:pt x="119" y="425"/>
                  <a:pt x="100" y="477"/>
                  <a:pt x="88" y="528"/>
                </a:cubicBezTo>
                <a:cubicBezTo>
                  <a:pt x="85" y="538"/>
                  <a:pt x="77" y="572"/>
                  <a:pt x="72" y="584"/>
                </a:cubicBezTo>
                <a:cubicBezTo>
                  <a:pt x="45" y="637"/>
                  <a:pt x="14" y="684"/>
                  <a:pt x="0" y="744"/>
                </a:cubicBezTo>
                <a:cubicBezTo>
                  <a:pt x="2" y="768"/>
                  <a:pt x="4" y="792"/>
                  <a:pt x="8" y="816"/>
                </a:cubicBezTo>
                <a:cubicBezTo>
                  <a:pt x="16" y="866"/>
                  <a:pt x="63" y="887"/>
                  <a:pt x="96" y="920"/>
                </a:cubicBezTo>
              </a:path>
            </a:pathLst>
          </a:custGeom>
          <a:noFill/>
          <a:ln w="57150" cap="flat" cmpd="sng">
            <a:solidFill>
              <a:srgbClr val="00FFCC"/>
            </a:solidFill>
            <a:prstDash val="solid"/>
            <a:round/>
            <a:headEnd type="none" w="med" len="med"/>
            <a:tailEnd type="arrow" w="med" len="med"/>
          </a:ln>
          <a:effectLst>
            <a:outerShdw blurRad="63500" dist="5388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575" name="Rectangle 55"/>
          <p:cNvSpPr>
            <a:spLocks noChangeArrowheads="1"/>
          </p:cNvSpPr>
          <p:nvPr/>
        </p:nvSpPr>
        <p:spPr bwMode="auto">
          <a:xfrm>
            <a:off x="7759700" y="6226175"/>
            <a:ext cx="184150" cy="336550"/>
          </a:xfrm>
          <a:prstGeom prst="rect">
            <a:avLst/>
          </a:prstGeom>
          <a:noFill/>
          <a:ln w="12700">
            <a:noFill/>
            <a:miter lim="800000"/>
            <a:headEnd/>
            <a:tailEnd/>
          </a:ln>
          <a:effec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pitchFamily="66" charset="0"/>
              <a:ea typeface="+mn-ea"/>
            </a:endParaRPr>
          </a:p>
        </p:txBody>
      </p:sp>
      <p:sp>
        <p:nvSpPr>
          <p:cNvPr id="235576" name="Text Box 56"/>
          <p:cNvSpPr txBox="1">
            <a:spLocks noChangeArrowheads="1"/>
          </p:cNvSpPr>
          <p:nvPr/>
        </p:nvSpPr>
        <p:spPr bwMode="auto">
          <a:xfrm>
            <a:off x="509588" y="5216525"/>
            <a:ext cx="8596312" cy="946150"/>
          </a:xfrm>
          <a:prstGeom prst="rect">
            <a:avLst/>
          </a:prstGeom>
          <a:noFill/>
          <a:ln w="12700">
            <a:noFill/>
            <a:miter lim="800000"/>
            <a:headEnd/>
            <a:tailEnd/>
          </a:ln>
          <a:effectLst>
            <a:outerShdw dist="91581" dir="2021404"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rgbClr val="FFFF00"/>
                </a:solidFill>
                <a:latin typeface="Myriad Pro" charset="0"/>
              </a:rPr>
              <a:t>Bởi vì: từ lâu Đấng Mê-si được tiên báo sẽ xuất hiện qua chi phái Giu-đa</a:t>
            </a:r>
            <a:r>
              <a:rPr lang="en-US">
                <a:solidFill>
                  <a:srgbClr val="00DFCA"/>
                </a:solidFill>
                <a:latin typeface="Myriad Pro" charset="0"/>
              </a:rPr>
              <a:t>.</a:t>
            </a:r>
          </a:p>
        </p:txBody>
      </p:sp>
      <p:sp>
        <p:nvSpPr>
          <p:cNvPr id="10291" name="Text Box 57"/>
          <p:cNvSpPr txBox="1">
            <a:spLocks noChangeArrowheads="1"/>
          </p:cNvSpPr>
          <p:nvPr/>
        </p:nvSpPr>
        <p:spPr bwMode="auto">
          <a:xfrm>
            <a:off x="1765300" y="-22225"/>
            <a:ext cx="353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600" b="1">
                <a:latin typeface="Comic Sans MS" charset="0"/>
              </a:rPr>
              <a:t>Isaiah 9:6-7</a:t>
            </a:r>
          </a:p>
        </p:txBody>
      </p:sp>
      <p:sp>
        <p:nvSpPr>
          <p:cNvPr id="10292" name="Text Box 59"/>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latin typeface="B VAG Rounded Bold" charset="0"/>
              </a:rPr>
              <a:t> </a:t>
            </a:r>
          </a:p>
        </p:txBody>
      </p:sp>
      <p:sp>
        <p:nvSpPr>
          <p:cNvPr id="10293" name="Text Box 60"/>
          <p:cNvSpPr txBox="1">
            <a:spLocks noChangeArrowheads="1"/>
          </p:cNvSpPr>
          <p:nvPr/>
        </p:nvSpPr>
        <p:spPr bwMode="auto">
          <a:xfrm>
            <a:off x="8594725" y="642302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800" b="1">
                <a:latin typeface="Comic Sans MS" charset="0"/>
              </a:rPr>
              <a:t>8</a:t>
            </a:r>
            <a:endParaRPr lang="en-US" sz="2000">
              <a:solidFill>
                <a:srgbClr val="FFA27C"/>
              </a:solidFill>
              <a:latin typeface="B VAG Rounded Bold" charset="0"/>
            </a:endParaRPr>
          </a:p>
        </p:txBody>
      </p:sp>
      <p:sp>
        <p:nvSpPr>
          <p:cNvPr id="235581" name="Text Box 61"/>
          <p:cNvSpPr txBox="1">
            <a:spLocks noChangeArrowheads="1"/>
          </p:cNvSpPr>
          <p:nvPr/>
        </p:nvSpPr>
        <p:spPr bwMode="auto">
          <a:xfrm>
            <a:off x="3884613" y="4352925"/>
            <a:ext cx="2744787" cy="914400"/>
          </a:xfrm>
          <a:prstGeom prst="rect">
            <a:avLst/>
          </a:prstGeom>
          <a:noFill/>
          <a:ln w="12700">
            <a:noFill/>
            <a:miter lim="800000"/>
            <a:headEnd/>
            <a:tailEnd/>
          </a:ln>
          <a:effectLst>
            <a:outerShdw dist="53882"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5400" b="1">
                <a:latin typeface="Comic Sans MS" charset="0"/>
              </a:rPr>
              <a:t>Vì sao?</a:t>
            </a:r>
          </a:p>
        </p:txBody>
      </p:sp>
      <p:sp>
        <p:nvSpPr>
          <p:cNvPr id="235582" name="Text Box 62"/>
          <p:cNvSpPr txBox="1">
            <a:spLocks noChangeArrowheads="1"/>
          </p:cNvSpPr>
          <p:nvPr/>
        </p:nvSpPr>
        <p:spPr bwMode="auto">
          <a:xfrm>
            <a:off x="1052513" y="650875"/>
            <a:ext cx="5761037" cy="914400"/>
          </a:xfrm>
          <a:prstGeom prst="rect">
            <a:avLst/>
          </a:prstGeom>
          <a:noFill/>
          <a:ln w="12700">
            <a:noFill/>
            <a:miter lim="800000"/>
            <a:headEnd/>
            <a:tailEnd/>
          </a:ln>
          <a:effectLst>
            <a:outerShdw dist="53882"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5400" b="1">
                <a:latin typeface="Myriad Pro" charset="0"/>
              </a:rPr>
              <a:t>Tóm lại…</a:t>
            </a:r>
          </a:p>
        </p:txBody>
      </p:sp>
      <p:sp>
        <p:nvSpPr>
          <p:cNvPr id="235583" name="Rectangle 63"/>
          <p:cNvSpPr>
            <a:spLocks noChangeArrowheads="1"/>
          </p:cNvSpPr>
          <p:nvPr/>
        </p:nvSpPr>
        <p:spPr bwMode="auto">
          <a:xfrm>
            <a:off x="8081963" y="6542088"/>
            <a:ext cx="339725" cy="244475"/>
          </a:xfrm>
          <a:prstGeom prst="rect">
            <a:avLst/>
          </a:prstGeom>
          <a:noFill/>
          <a:ln w="12700">
            <a:noFill/>
            <a:miter lim="800000"/>
            <a:headEnd/>
            <a:tailEnd/>
          </a:ln>
          <a:effectLst/>
        </p:spPr>
        <p:txBody>
          <a:bodyPr wrap="none" anchor="ctr">
            <a:spAutoFit/>
          </a:bodyPr>
          <a:lstStyle/>
          <a:p>
            <a:pPr algn="ctr" eaLnBrk="0" hangingPunct="0"/>
            <a:r>
              <a:rPr lang="en-US" sz="1000" b="1">
                <a:effectLst>
                  <a:outerShdw blurRad="38100" dist="38100" dir="2700000" algn="tl">
                    <a:srgbClr val="000000"/>
                  </a:outerShdw>
                </a:effectLst>
                <a:latin typeface="Comic Sans MS" charset="0"/>
              </a:rPr>
              <a:t>57</a:t>
            </a:r>
          </a:p>
        </p:txBody>
      </p:sp>
      <p:sp>
        <p:nvSpPr>
          <p:cNvPr id="10297" name="Text Box 64"/>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37-38</a:t>
            </a:r>
          </a:p>
        </p:txBody>
      </p:sp>
      <p:sp>
        <p:nvSpPr>
          <p:cNvPr id="235585" name="Freeform 65"/>
          <p:cNvSpPr>
            <a:spLocks/>
          </p:cNvSpPr>
          <p:nvPr/>
        </p:nvSpPr>
        <p:spPr bwMode="auto">
          <a:xfrm>
            <a:off x="2795588" y="1616075"/>
            <a:ext cx="2844800" cy="1460500"/>
          </a:xfrm>
          <a:custGeom>
            <a:avLst/>
            <a:gdLst>
              <a:gd name="T0" fmla="*/ 1792 w 1792"/>
              <a:gd name="T1" fmla="*/ 848 h 920"/>
              <a:gd name="T2" fmla="*/ 1744 w 1792"/>
              <a:gd name="T3" fmla="*/ 680 h 920"/>
              <a:gd name="T4" fmla="*/ 1696 w 1792"/>
              <a:gd name="T5" fmla="*/ 608 h 920"/>
              <a:gd name="T6" fmla="*/ 1640 w 1792"/>
              <a:gd name="T7" fmla="*/ 552 h 920"/>
              <a:gd name="T8" fmla="*/ 1544 w 1792"/>
              <a:gd name="T9" fmla="*/ 432 h 920"/>
              <a:gd name="T10" fmla="*/ 1392 w 1792"/>
              <a:gd name="T11" fmla="*/ 216 h 920"/>
              <a:gd name="T12" fmla="*/ 1328 w 1792"/>
              <a:gd name="T13" fmla="*/ 160 h 920"/>
              <a:gd name="T14" fmla="*/ 1144 w 1792"/>
              <a:gd name="T15" fmla="*/ 80 h 920"/>
              <a:gd name="T16" fmla="*/ 992 w 1792"/>
              <a:gd name="T17" fmla="*/ 24 h 920"/>
              <a:gd name="T18" fmla="*/ 816 w 1792"/>
              <a:gd name="T19" fmla="*/ 0 h 920"/>
              <a:gd name="T20" fmla="*/ 576 w 1792"/>
              <a:gd name="T21" fmla="*/ 32 h 920"/>
              <a:gd name="T22" fmla="*/ 496 w 1792"/>
              <a:gd name="T23" fmla="*/ 64 h 920"/>
              <a:gd name="T24" fmla="*/ 296 w 1792"/>
              <a:gd name="T25" fmla="*/ 160 h 920"/>
              <a:gd name="T26" fmla="*/ 192 w 1792"/>
              <a:gd name="T27" fmla="*/ 296 h 920"/>
              <a:gd name="T28" fmla="*/ 136 w 1792"/>
              <a:gd name="T29" fmla="*/ 376 h 920"/>
              <a:gd name="T30" fmla="*/ 88 w 1792"/>
              <a:gd name="T31" fmla="*/ 528 h 920"/>
              <a:gd name="T32" fmla="*/ 72 w 1792"/>
              <a:gd name="T33" fmla="*/ 584 h 920"/>
              <a:gd name="T34" fmla="*/ 0 w 1792"/>
              <a:gd name="T35" fmla="*/ 744 h 920"/>
              <a:gd name="T36" fmla="*/ 8 w 1792"/>
              <a:gd name="T37" fmla="*/ 816 h 920"/>
              <a:gd name="T38" fmla="*/ 96 w 1792"/>
              <a:gd name="T39" fmla="*/ 920 h 9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92"/>
              <a:gd name="T61" fmla="*/ 0 h 920"/>
              <a:gd name="T62" fmla="*/ 1792 w 1792"/>
              <a:gd name="T63" fmla="*/ 920 h 9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92" h="920">
                <a:moveTo>
                  <a:pt x="1792" y="848"/>
                </a:moveTo>
                <a:cubicBezTo>
                  <a:pt x="1758" y="798"/>
                  <a:pt x="1778" y="731"/>
                  <a:pt x="1744" y="680"/>
                </a:cubicBezTo>
                <a:cubicBezTo>
                  <a:pt x="1728" y="656"/>
                  <a:pt x="1716" y="628"/>
                  <a:pt x="1696" y="608"/>
                </a:cubicBezTo>
                <a:cubicBezTo>
                  <a:pt x="1677" y="589"/>
                  <a:pt x="1654" y="573"/>
                  <a:pt x="1640" y="552"/>
                </a:cubicBezTo>
                <a:cubicBezTo>
                  <a:pt x="1612" y="510"/>
                  <a:pt x="1579" y="467"/>
                  <a:pt x="1544" y="432"/>
                </a:cubicBezTo>
                <a:cubicBezTo>
                  <a:pt x="1515" y="345"/>
                  <a:pt x="1459" y="274"/>
                  <a:pt x="1392" y="216"/>
                </a:cubicBezTo>
                <a:cubicBezTo>
                  <a:pt x="1361" y="189"/>
                  <a:pt x="1362" y="179"/>
                  <a:pt x="1328" y="160"/>
                </a:cubicBezTo>
                <a:cubicBezTo>
                  <a:pt x="1270" y="127"/>
                  <a:pt x="1203" y="107"/>
                  <a:pt x="1144" y="80"/>
                </a:cubicBezTo>
                <a:cubicBezTo>
                  <a:pt x="1093" y="56"/>
                  <a:pt x="1048" y="33"/>
                  <a:pt x="992" y="24"/>
                </a:cubicBezTo>
                <a:cubicBezTo>
                  <a:pt x="933" y="14"/>
                  <a:pt x="874" y="8"/>
                  <a:pt x="816" y="0"/>
                </a:cubicBezTo>
                <a:cubicBezTo>
                  <a:pt x="733" y="6"/>
                  <a:pt x="657" y="18"/>
                  <a:pt x="576" y="32"/>
                </a:cubicBezTo>
                <a:cubicBezTo>
                  <a:pt x="548" y="50"/>
                  <a:pt x="527" y="56"/>
                  <a:pt x="496" y="64"/>
                </a:cubicBezTo>
                <a:cubicBezTo>
                  <a:pt x="433" y="105"/>
                  <a:pt x="354" y="109"/>
                  <a:pt x="296" y="160"/>
                </a:cubicBezTo>
                <a:cubicBezTo>
                  <a:pt x="253" y="196"/>
                  <a:pt x="224" y="250"/>
                  <a:pt x="192" y="296"/>
                </a:cubicBezTo>
                <a:cubicBezTo>
                  <a:pt x="180" y="311"/>
                  <a:pt x="140" y="362"/>
                  <a:pt x="136" y="376"/>
                </a:cubicBezTo>
                <a:cubicBezTo>
                  <a:pt x="119" y="425"/>
                  <a:pt x="100" y="477"/>
                  <a:pt x="88" y="528"/>
                </a:cubicBezTo>
                <a:cubicBezTo>
                  <a:pt x="85" y="538"/>
                  <a:pt x="77" y="572"/>
                  <a:pt x="72" y="584"/>
                </a:cubicBezTo>
                <a:cubicBezTo>
                  <a:pt x="45" y="637"/>
                  <a:pt x="14" y="684"/>
                  <a:pt x="0" y="744"/>
                </a:cubicBezTo>
                <a:cubicBezTo>
                  <a:pt x="2" y="768"/>
                  <a:pt x="4" y="792"/>
                  <a:pt x="8" y="816"/>
                </a:cubicBezTo>
                <a:cubicBezTo>
                  <a:pt x="16" y="866"/>
                  <a:pt x="63" y="887"/>
                  <a:pt x="96" y="920"/>
                </a:cubicBezTo>
              </a:path>
            </a:pathLst>
          </a:custGeom>
          <a:noFill/>
          <a:ln w="76200" cap="flat" cmpd="sng">
            <a:solidFill>
              <a:schemeClr val="tx1"/>
            </a:solidFill>
            <a:prstDash val="sysDot"/>
            <a:round/>
            <a:headEnd type="none" w="med" len="med"/>
            <a:tailEnd type="arrow" w="med" len="med"/>
          </a:ln>
          <a:effectLst>
            <a:outerShdw blurRad="63500" dist="5388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586" name="Rectangle 66"/>
          <p:cNvSpPr>
            <a:spLocks noGrp="1" noChangeArrowheads="1"/>
          </p:cNvSpPr>
          <p:nvPr>
            <p:ph type="title" idx="4294967295"/>
          </p:nvPr>
        </p:nvSpPr>
        <p:spPr bwMode="auto">
          <a:xfrm>
            <a:off x="1066800" y="3657600"/>
            <a:ext cx="7772400" cy="701675"/>
          </a:xfrm>
          <a:prstGeom prst="rect">
            <a:avLst/>
          </a:prstGeom>
          <a:ln w="12700">
            <a:miter lim="800000"/>
            <a:headEnd/>
            <a:tailEnd/>
          </a:ln>
          <a:effectLst>
            <a:outerShdw dist="71842" dir="2700000" algn="ctr" rotWithShape="0">
              <a:schemeClr val="bg2"/>
            </a:outerShdw>
          </a:effectLst>
        </p:spPr>
        <p:txBody>
          <a:bodyPr>
            <a:spAutoFit/>
          </a:bodyPr>
          <a:lstStyle/>
          <a:p>
            <a:pPr algn="ctr">
              <a:spcBef>
                <a:spcPct val="50000"/>
              </a:spcBef>
            </a:pPr>
            <a:r>
              <a:rPr lang="en-US" sz="4000" b="1">
                <a:solidFill>
                  <a:schemeClr val="tx1"/>
                </a:solidFill>
                <a:effectLst/>
                <a:latin typeface="Myriad Pro" charset="0"/>
              </a:rPr>
              <a:t>Dân Giu-đa được bảo tồn!</a:t>
            </a: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5572"/>
                                        </p:tgtEl>
                                        <p:attrNameLst>
                                          <p:attrName>style.visibility</p:attrName>
                                        </p:attrNameLst>
                                      </p:cBhvr>
                                      <p:to>
                                        <p:strVal val="visible"/>
                                      </p:to>
                                    </p:set>
                                    <p:animEffect transition="in" filter="wipe(right)">
                                      <p:cBhvr>
                                        <p:cTn id="7" dur="500"/>
                                        <p:tgtEl>
                                          <p:spTgt spid="2355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64"/>
                                        </p:tgtEl>
                                        <p:attrNameLst>
                                          <p:attrName>style.visibility</p:attrName>
                                        </p:attrNameLst>
                                      </p:cBhvr>
                                      <p:to>
                                        <p:strVal val="visible"/>
                                      </p:to>
                                    </p:set>
                                    <p:animEffect transition="in" filter="wipe(left)">
                                      <p:cBhvr>
                                        <p:cTn id="12" dur="500"/>
                                        <p:tgtEl>
                                          <p:spTgt spid="2355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35574"/>
                                        </p:tgtEl>
                                        <p:attrNameLst>
                                          <p:attrName>style.visibility</p:attrName>
                                        </p:attrNameLst>
                                      </p:cBhvr>
                                      <p:to>
                                        <p:strVal val="visible"/>
                                      </p:to>
                                    </p:set>
                                    <p:animEffect transition="in" filter="wipe(right)">
                                      <p:cBhvr>
                                        <p:cTn id="22" dur="500"/>
                                        <p:tgtEl>
                                          <p:spTgt spid="2355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5573"/>
                                        </p:tgtEl>
                                        <p:attrNameLst>
                                          <p:attrName>style.visibility</p:attrName>
                                        </p:attrNameLst>
                                      </p:cBhvr>
                                      <p:to>
                                        <p:strVal val="visible"/>
                                      </p:to>
                                    </p:set>
                                    <p:animEffect transition="in" filter="wipe(left)">
                                      <p:cBhvr>
                                        <p:cTn id="27" dur="500"/>
                                        <p:tgtEl>
                                          <p:spTgt spid="2355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grpId="0" nodeType="clickEffect">
                                  <p:stCondLst>
                                    <p:cond delay="0"/>
                                  </p:stCondLst>
                                  <p:iterate type="lt">
                                    <p:tmPct val="5000"/>
                                  </p:iterate>
                                  <p:childTnLst>
                                    <p:set>
                                      <p:cBhvr>
                                        <p:cTn id="31" dur="1" fill="hold">
                                          <p:stCondLst>
                                            <p:cond delay="0"/>
                                          </p:stCondLst>
                                        </p:cTn>
                                        <p:tgtEl>
                                          <p:spTgt spid="235586"/>
                                        </p:tgtEl>
                                        <p:attrNameLst>
                                          <p:attrName>style.visibility</p:attrName>
                                        </p:attrNameLst>
                                      </p:cBhvr>
                                      <p:to>
                                        <p:strVal val="visible"/>
                                      </p:to>
                                    </p:set>
                                    <p:anim calcmode="lin" valueType="num">
                                      <p:cBhvr>
                                        <p:cTn id="32" dur="1000" fill="hold"/>
                                        <p:tgtEl>
                                          <p:spTgt spid="235586"/>
                                        </p:tgtEl>
                                        <p:attrNameLst>
                                          <p:attrName>ppt_w</p:attrName>
                                        </p:attrNameLst>
                                      </p:cBhvr>
                                      <p:tavLst>
                                        <p:tav tm="0">
                                          <p:val>
                                            <p:fltVal val="0"/>
                                          </p:val>
                                        </p:tav>
                                        <p:tav tm="100000">
                                          <p:val>
                                            <p:strVal val="#ppt_w"/>
                                          </p:val>
                                        </p:tav>
                                      </p:tavLst>
                                    </p:anim>
                                    <p:anim calcmode="lin" valueType="num">
                                      <p:cBhvr>
                                        <p:cTn id="33" dur="1000" fill="hold"/>
                                        <p:tgtEl>
                                          <p:spTgt spid="235586"/>
                                        </p:tgtEl>
                                        <p:attrNameLst>
                                          <p:attrName>ppt_h</p:attrName>
                                        </p:attrNameLst>
                                      </p:cBhvr>
                                      <p:tavLst>
                                        <p:tav tm="0">
                                          <p:val>
                                            <p:fltVal val="0"/>
                                          </p:val>
                                        </p:tav>
                                        <p:tav tm="100000">
                                          <p:val>
                                            <p:strVal val="#ppt_h"/>
                                          </p:val>
                                        </p:tav>
                                      </p:tavLst>
                                    </p:anim>
                                    <p:anim calcmode="lin" valueType="num">
                                      <p:cBhvr>
                                        <p:cTn id="34" dur="1000" fill="hold"/>
                                        <p:tgtEl>
                                          <p:spTgt spid="235586"/>
                                        </p:tgtEl>
                                        <p:attrNameLst>
                                          <p:attrName>style.rotation</p:attrName>
                                        </p:attrNameLst>
                                      </p:cBhvr>
                                      <p:tavLst>
                                        <p:tav tm="0">
                                          <p:val>
                                            <p:fltVal val="90"/>
                                          </p:val>
                                        </p:tav>
                                        <p:tav tm="100000">
                                          <p:val>
                                            <p:fltVal val="0"/>
                                          </p:val>
                                        </p:tav>
                                      </p:tavLst>
                                    </p:anim>
                                    <p:animEffect transition="in" filter="fade">
                                      <p:cBhvr>
                                        <p:cTn id="35" dur="1000"/>
                                        <p:tgtEl>
                                          <p:spTgt spid="235586"/>
                                        </p:tgtEl>
                                      </p:cBhvr>
                                    </p:animEffect>
                                  </p:childTnLst>
                                </p:cTn>
                              </p:par>
                            </p:childTnLst>
                          </p:cTn>
                        </p:par>
                        <p:par>
                          <p:cTn id="36" fill="hold" nodeType="afterGroup">
                            <p:stCondLst>
                              <p:cond delay="1950"/>
                            </p:stCondLst>
                            <p:childTnLst>
                              <p:par>
                                <p:cTn id="37" presetID="22" presetClass="entr" presetSubtype="2" fill="hold" grpId="0" nodeType="afterEffect">
                                  <p:stCondLst>
                                    <p:cond delay="0"/>
                                  </p:stCondLst>
                                  <p:childTnLst>
                                    <p:set>
                                      <p:cBhvr>
                                        <p:cTn id="38" dur="1" fill="hold">
                                          <p:stCondLst>
                                            <p:cond delay="0"/>
                                          </p:stCondLst>
                                        </p:cTn>
                                        <p:tgtEl>
                                          <p:spTgt spid="235585"/>
                                        </p:tgtEl>
                                        <p:attrNameLst>
                                          <p:attrName>style.visibility</p:attrName>
                                        </p:attrNameLst>
                                      </p:cBhvr>
                                      <p:to>
                                        <p:strVal val="visible"/>
                                      </p:to>
                                    </p:set>
                                    <p:animEffect transition="in" filter="wipe(right)">
                                      <p:cBhvr>
                                        <p:cTn id="39" dur="500"/>
                                        <p:tgtEl>
                                          <p:spTgt spid="23558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35581"/>
                                        </p:tgtEl>
                                        <p:attrNameLst>
                                          <p:attrName>style.visibility</p:attrName>
                                        </p:attrNameLst>
                                      </p:cBhvr>
                                      <p:to>
                                        <p:strVal val="visible"/>
                                      </p:to>
                                    </p:set>
                                    <p:animEffect transition="in" filter="dissolve">
                                      <p:cBhvr>
                                        <p:cTn id="44" dur="500"/>
                                        <p:tgtEl>
                                          <p:spTgt spid="23558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35576"/>
                                        </p:tgtEl>
                                        <p:attrNameLst>
                                          <p:attrName>style.visibility</p:attrName>
                                        </p:attrNameLst>
                                      </p:cBhvr>
                                      <p:to>
                                        <p:strVal val="visible"/>
                                      </p:to>
                                    </p:set>
                                    <p:animEffect transition="in" filter="dissolve">
                                      <p:cBhvr>
                                        <p:cTn id="49" dur="500"/>
                                        <p:tgtEl>
                                          <p:spTgt spid="235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4" grpId="0" animBg="1"/>
      <p:bldP spid="235572" grpId="0" animBg="1"/>
      <p:bldP spid="235573" grpId="0" animBg="1"/>
      <p:bldP spid="235574" grpId="0" animBg="1"/>
      <p:bldP spid="235576" grpId="0" autoUpdateAnimBg="0"/>
      <p:bldP spid="235581" grpId="0" autoUpdateAnimBg="0"/>
      <p:bldP spid="235585" grpId="0" animBg="1"/>
      <p:bldP spid="2355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612775" y="1924050"/>
            <a:ext cx="2490788" cy="4235450"/>
            <a:chOff x="386" y="1212"/>
            <a:chExt cx="1569" cy="2668"/>
          </a:xfrm>
        </p:grpSpPr>
        <p:sp>
          <p:nvSpPr>
            <p:cNvPr id="237571" name="Oval 3"/>
            <p:cNvSpPr>
              <a:spLocks noChangeArrowheads="1"/>
            </p:cNvSpPr>
            <p:nvPr/>
          </p:nvSpPr>
          <p:spPr bwMode="auto">
            <a:xfrm>
              <a:off x="664" y="2868"/>
              <a:ext cx="1024" cy="1012"/>
            </a:xfrm>
            <a:prstGeom prst="ellipse">
              <a:avLst/>
            </a:prstGeom>
            <a:noFill/>
            <a:ln w="50800">
              <a:solidFill>
                <a:schemeClr val="tx2"/>
              </a:solidFill>
              <a:round/>
              <a:headEnd/>
              <a:tailEnd/>
            </a:ln>
            <a:effectLst>
              <a:outerShdw dist="71842"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237572" name="Freeform 4"/>
            <p:cNvSpPr>
              <a:spLocks/>
            </p:cNvSpPr>
            <p:nvPr/>
          </p:nvSpPr>
          <p:spPr bwMode="auto">
            <a:xfrm>
              <a:off x="1188" y="2794"/>
              <a:ext cx="637" cy="601"/>
            </a:xfrm>
            <a:custGeom>
              <a:avLst/>
              <a:gdLst>
                <a:gd name="T0" fmla="*/ 12 w 637"/>
                <a:gd name="T1" fmla="*/ 24 h 601"/>
                <a:gd name="T2" fmla="*/ 12 w 637"/>
                <a:gd name="T3" fmla="*/ 72 h 601"/>
                <a:gd name="T4" fmla="*/ 12 w 637"/>
                <a:gd name="T5" fmla="*/ 120 h 601"/>
                <a:gd name="T6" fmla="*/ 36 w 637"/>
                <a:gd name="T7" fmla="*/ 144 h 601"/>
                <a:gd name="T8" fmla="*/ 96 w 637"/>
                <a:gd name="T9" fmla="*/ 168 h 601"/>
                <a:gd name="T10" fmla="*/ 144 w 637"/>
                <a:gd name="T11" fmla="*/ 192 h 601"/>
                <a:gd name="T12" fmla="*/ 192 w 637"/>
                <a:gd name="T13" fmla="*/ 204 h 601"/>
                <a:gd name="T14" fmla="*/ 240 w 637"/>
                <a:gd name="T15" fmla="*/ 228 h 601"/>
                <a:gd name="T16" fmla="*/ 288 w 637"/>
                <a:gd name="T17" fmla="*/ 264 h 601"/>
                <a:gd name="T18" fmla="*/ 336 w 637"/>
                <a:gd name="T19" fmla="*/ 300 h 601"/>
                <a:gd name="T20" fmla="*/ 360 w 637"/>
                <a:gd name="T21" fmla="*/ 348 h 601"/>
                <a:gd name="T22" fmla="*/ 384 w 637"/>
                <a:gd name="T23" fmla="*/ 396 h 601"/>
                <a:gd name="T24" fmla="*/ 420 w 637"/>
                <a:gd name="T25" fmla="*/ 432 h 601"/>
                <a:gd name="T26" fmla="*/ 444 w 637"/>
                <a:gd name="T27" fmla="*/ 480 h 601"/>
                <a:gd name="T28" fmla="*/ 456 w 637"/>
                <a:gd name="T29" fmla="*/ 528 h 601"/>
                <a:gd name="T30" fmla="*/ 456 w 637"/>
                <a:gd name="T31" fmla="*/ 576 h 601"/>
                <a:gd name="T32" fmla="*/ 480 w 637"/>
                <a:gd name="T33" fmla="*/ 600 h 601"/>
                <a:gd name="T34" fmla="*/ 528 w 637"/>
                <a:gd name="T35" fmla="*/ 600 h 601"/>
                <a:gd name="T36" fmla="*/ 588 w 637"/>
                <a:gd name="T37" fmla="*/ 600 h 601"/>
                <a:gd name="T38" fmla="*/ 636 w 637"/>
                <a:gd name="T39" fmla="*/ 600 h 601"/>
                <a:gd name="T40" fmla="*/ 624 w 637"/>
                <a:gd name="T41" fmla="*/ 552 h 601"/>
                <a:gd name="T42" fmla="*/ 612 w 637"/>
                <a:gd name="T43" fmla="*/ 504 h 601"/>
                <a:gd name="T44" fmla="*/ 588 w 637"/>
                <a:gd name="T45" fmla="*/ 456 h 601"/>
                <a:gd name="T46" fmla="*/ 564 w 637"/>
                <a:gd name="T47" fmla="*/ 408 h 601"/>
                <a:gd name="T48" fmla="*/ 540 w 637"/>
                <a:gd name="T49" fmla="*/ 360 h 601"/>
                <a:gd name="T50" fmla="*/ 504 w 637"/>
                <a:gd name="T51" fmla="*/ 312 h 601"/>
                <a:gd name="T52" fmla="*/ 492 w 637"/>
                <a:gd name="T53" fmla="*/ 264 h 601"/>
                <a:gd name="T54" fmla="*/ 456 w 637"/>
                <a:gd name="T55" fmla="*/ 228 h 601"/>
                <a:gd name="T56" fmla="*/ 420 w 637"/>
                <a:gd name="T57" fmla="*/ 192 h 601"/>
                <a:gd name="T58" fmla="*/ 384 w 637"/>
                <a:gd name="T59" fmla="*/ 156 h 601"/>
                <a:gd name="T60" fmla="*/ 348 w 637"/>
                <a:gd name="T61" fmla="*/ 120 h 601"/>
                <a:gd name="T62" fmla="*/ 300 w 637"/>
                <a:gd name="T63" fmla="*/ 96 h 601"/>
                <a:gd name="T64" fmla="*/ 252 w 637"/>
                <a:gd name="T65" fmla="*/ 72 h 601"/>
                <a:gd name="T66" fmla="*/ 204 w 637"/>
                <a:gd name="T67" fmla="*/ 48 h 601"/>
                <a:gd name="T68" fmla="*/ 156 w 637"/>
                <a:gd name="T69" fmla="*/ 36 h 601"/>
                <a:gd name="T70" fmla="*/ 108 w 637"/>
                <a:gd name="T71" fmla="*/ 24 h 601"/>
                <a:gd name="T72" fmla="*/ 60 w 637"/>
                <a:gd name="T73" fmla="*/ 0 h 601"/>
                <a:gd name="T74" fmla="*/ 12 w 637"/>
                <a:gd name="T75" fmla="*/ 0 h 6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7"/>
                <a:gd name="T115" fmla="*/ 0 h 601"/>
                <a:gd name="T116" fmla="*/ 637 w 637"/>
                <a:gd name="T117" fmla="*/ 601 h 6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505050"/>
            </a:solidFill>
            <a:ln>
              <a:noFill/>
            </a:ln>
            <a:effectLst>
              <a:outerShdw blurRad="63500" algn="ctr" rotWithShape="0">
                <a:schemeClr val="bg2"/>
              </a:outerShdw>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37573" name="Rectangle 5"/>
            <p:cNvSpPr>
              <a:spLocks noChangeArrowheads="1"/>
            </p:cNvSpPr>
            <p:nvPr/>
          </p:nvSpPr>
          <p:spPr bwMode="auto">
            <a:xfrm>
              <a:off x="793" y="2839"/>
              <a:ext cx="1162" cy="632"/>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eaLnBrk="0" hangingPunct="0">
                <a:defRPr/>
              </a:pPr>
              <a:r>
                <a:rPr lang="en-US" sz="3600">
                  <a:solidFill>
                    <a:schemeClr val="tx2"/>
                  </a:solidFill>
                  <a:latin typeface="Times" pitchFamily="-128" charset="0"/>
                  <a:ea typeface="+mn-ea"/>
                </a:rPr>
                <a:t>T V </a:t>
              </a:r>
              <a:r>
                <a:rPr lang="en-US" sz="6000">
                  <a:solidFill>
                    <a:srgbClr val="51DC00"/>
                  </a:solidFill>
                  <a:latin typeface="Times" pitchFamily="-128" charset="0"/>
                  <a:ea typeface="+mn-ea"/>
                </a:rPr>
                <a:t>P</a:t>
              </a:r>
            </a:p>
          </p:txBody>
        </p:sp>
        <p:sp>
          <p:nvSpPr>
            <p:cNvPr id="237574" name="Rectangle 6"/>
            <p:cNvSpPr>
              <a:spLocks noChangeArrowheads="1"/>
            </p:cNvSpPr>
            <p:nvPr/>
          </p:nvSpPr>
          <p:spPr bwMode="auto">
            <a:xfrm>
              <a:off x="386" y="1212"/>
              <a:ext cx="1512" cy="1284"/>
            </a:xfrm>
            <a:prstGeom prst="rect">
              <a:avLst/>
            </a:prstGeom>
            <a:noFill/>
            <a:ln w="12700">
              <a:noFill/>
              <a:miter lim="800000"/>
              <a:headEnd/>
              <a:tailEnd/>
            </a:ln>
            <a:effectLst>
              <a:outerShdw dist="71842" dir="2700000" algn="ctr" rotWithShape="0">
                <a:schemeClr val="bg2"/>
              </a:outerShdw>
            </a:effectLst>
          </p:spPr>
          <p:txBody>
            <a:bodyPr wrap="none" lIns="90487" tIns="44450" rIns="90487" bIns="44450">
              <a:spAutoFit/>
            </a:bodyPr>
            <a:lstStyle/>
            <a:p>
              <a:pPr algn="ctr" eaLnBrk="0" hangingPunct="0"/>
              <a:r>
                <a:rPr lang="en-US" sz="3200">
                  <a:solidFill>
                    <a:schemeClr val="tx2"/>
                  </a:solidFill>
                  <a:latin typeface="Times" charset="0"/>
                </a:rPr>
                <a:t>Xã hội thứ ba</a:t>
              </a:r>
              <a:endParaRPr lang="en-US" sz="3200" i="1">
                <a:solidFill>
                  <a:srgbClr val="00FF00"/>
                </a:solidFill>
                <a:latin typeface="Times" charset="0"/>
              </a:endParaRPr>
            </a:p>
            <a:p>
              <a:pPr algn="ctr" eaLnBrk="0" hangingPunct="0"/>
              <a:r>
                <a:rPr lang="en-US" sz="3200">
                  <a:solidFill>
                    <a:schemeClr val="tx2"/>
                  </a:solidFill>
                  <a:latin typeface="Times" charset="0"/>
                </a:rPr>
                <a:t> của</a:t>
              </a:r>
            </a:p>
            <a:p>
              <a:pPr algn="ctr" eaLnBrk="0" hangingPunct="0"/>
              <a:r>
                <a:rPr lang="en-US" sz="3200" b="1">
                  <a:solidFill>
                    <a:srgbClr val="00FF00"/>
                  </a:solidFill>
                  <a:latin typeface="Times" charset="0"/>
                </a:rPr>
                <a:t>Ba Xã Hội</a:t>
              </a:r>
              <a:endParaRPr lang="en-US" sz="3200">
                <a:solidFill>
                  <a:schemeClr val="tx2"/>
                </a:solidFill>
                <a:latin typeface="Times" charset="0"/>
              </a:endParaRPr>
            </a:p>
            <a:p>
              <a:pPr algn="ctr" eaLnBrk="0" hangingPunct="0"/>
              <a:r>
                <a:rPr lang="en-US" sz="3200">
                  <a:solidFill>
                    <a:schemeClr val="tx2"/>
                  </a:solidFill>
                  <a:latin typeface="Times" charset="0"/>
                </a:rPr>
                <a:t>là:</a:t>
              </a:r>
            </a:p>
          </p:txBody>
        </p:sp>
      </p:grpSp>
      <p:sp>
        <p:nvSpPr>
          <p:cNvPr id="11267" name="Rectangle 7"/>
          <p:cNvSpPr>
            <a:spLocks noChangeArrowheads="1"/>
          </p:cNvSpPr>
          <p:nvPr/>
        </p:nvSpPr>
        <p:spPr bwMode="auto">
          <a:xfrm>
            <a:off x="6819900" y="5473700"/>
            <a:ext cx="15287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268" name="AutoShape 8"/>
          <p:cNvSpPr>
            <a:spLocks noChangeArrowheads="1"/>
          </p:cNvSpPr>
          <p:nvPr/>
        </p:nvSpPr>
        <p:spPr bwMode="auto">
          <a:xfrm>
            <a:off x="3098800" y="1003300"/>
            <a:ext cx="1676400" cy="1066800"/>
          </a:xfrm>
          <a:prstGeom prst="roundRect">
            <a:avLst>
              <a:gd name="adj" fmla="val 12495"/>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37577" name="Rectangle 9"/>
          <p:cNvSpPr>
            <a:spLocks noChangeArrowheads="1"/>
          </p:cNvSpPr>
          <p:nvPr/>
        </p:nvSpPr>
        <p:spPr bwMode="auto">
          <a:xfrm>
            <a:off x="3098800" y="1371600"/>
            <a:ext cx="3048000" cy="2895600"/>
          </a:xfrm>
          <a:prstGeom prst="rect">
            <a:avLst/>
          </a:prstGeom>
          <a:solidFill>
            <a:schemeClr val="tx2"/>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11270" name="Rectangle 10"/>
          <p:cNvSpPr>
            <a:spLocks noChangeArrowheads="1"/>
          </p:cNvSpPr>
          <p:nvPr/>
        </p:nvSpPr>
        <p:spPr bwMode="auto">
          <a:xfrm>
            <a:off x="3084513" y="996950"/>
            <a:ext cx="9080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2000" b="1">
                <a:solidFill>
                  <a:schemeClr val="bg2"/>
                </a:solidFill>
                <a:latin typeface="Times" charset="0"/>
              </a:rPr>
              <a:t>Phu tù</a:t>
            </a:r>
          </a:p>
        </p:txBody>
      </p:sp>
      <p:sp>
        <p:nvSpPr>
          <p:cNvPr id="11271" name="Rectangle 11"/>
          <p:cNvSpPr>
            <a:spLocks noChangeArrowheads="1"/>
          </p:cNvSpPr>
          <p:nvPr/>
        </p:nvSpPr>
        <p:spPr bwMode="auto">
          <a:xfrm>
            <a:off x="3829050" y="3209925"/>
            <a:ext cx="1508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272" name="Line 12"/>
          <p:cNvSpPr>
            <a:spLocks noChangeShapeType="1"/>
          </p:cNvSpPr>
          <p:nvPr/>
        </p:nvSpPr>
        <p:spPr bwMode="auto">
          <a:xfrm>
            <a:off x="3352800" y="364648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Line 13"/>
          <p:cNvSpPr>
            <a:spLocks noChangeShapeType="1"/>
          </p:cNvSpPr>
          <p:nvPr/>
        </p:nvSpPr>
        <p:spPr bwMode="auto">
          <a:xfrm>
            <a:off x="3352800" y="317658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4" name="Line 14"/>
          <p:cNvSpPr>
            <a:spLocks noChangeShapeType="1"/>
          </p:cNvSpPr>
          <p:nvPr/>
        </p:nvSpPr>
        <p:spPr bwMode="auto">
          <a:xfrm>
            <a:off x="3352800" y="2730500"/>
            <a:ext cx="254000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5" name="Line 15"/>
          <p:cNvSpPr>
            <a:spLocks noChangeShapeType="1"/>
          </p:cNvSpPr>
          <p:nvPr/>
        </p:nvSpPr>
        <p:spPr bwMode="auto">
          <a:xfrm>
            <a:off x="3352800" y="226853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584" name="Rectangle 16"/>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eaLnBrk="0" hangingPunct="0">
              <a:spcBef>
                <a:spcPct val="50000"/>
              </a:spcBef>
              <a:defRPr/>
            </a:pPr>
            <a:r>
              <a:rPr lang="en-US" sz="8800">
                <a:solidFill>
                  <a:schemeClr val="tx2"/>
                </a:solidFill>
                <a:latin typeface="Times" pitchFamily="-128" charset="0"/>
                <a:ea typeface="+mn-ea"/>
              </a:rPr>
              <a:t>7</a:t>
            </a:r>
          </a:p>
        </p:txBody>
      </p:sp>
      <p:sp>
        <p:nvSpPr>
          <p:cNvPr id="237585" name="Line 17"/>
          <p:cNvSpPr>
            <a:spLocks noChangeShapeType="1"/>
          </p:cNvSpPr>
          <p:nvPr/>
        </p:nvSpPr>
        <p:spPr bwMode="auto">
          <a:xfrm>
            <a:off x="898525" y="838200"/>
            <a:ext cx="296863"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11278" name="Rectangle 18"/>
          <p:cNvSpPr>
            <a:spLocks noChangeArrowheads="1"/>
          </p:cNvSpPr>
          <p:nvPr/>
        </p:nvSpPr>
        <p:spPr bwMode="auto">
          <a:xfrm>
            <a:off x="7499350" y="6102350"/>
            <a:ext cx="1185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7587" name="Rectangle 19"/>
          <p:cNvSpPr>
            <a:spLocks noChangeArrowheads="1"/>
          </p:cNvSpPr>
          <p:nvPr/>
        </p:nvSpPr>
        <p:spPr bwMode="auto">
          <a:xfrm>
            <a:off x="7759700" y="6226175"/>
            <a:ext cx="184150" cy="336550"/>
          </a:xfrm>
          <a:prstGeom prst="rect">
            <a:avLst/>
          </a:prstGeom>
          <a:noFill/>
          <a:ln w="12700">
            <a:noFill/>
            <a:miter lim="800000"/>
            <a:headEnd/>
            <a:tailEnd/>
          </a:ln>
          <a:effec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pitchFamily="66" charset="0"/>
              <a:ea typeface="+mn-ea"/>
            </a:endParaRPr>
          </a:p>
        </p:txBody>
      </p:sp>
      <p:sp>
        <p:nvSpPr>
          <p:cNvPr id="237588" name="Text Box 20"/>
          <p:cNvSpPr txBox="1">
            <a:spLocks noChangeArrowheads="1"/>
          </p:cNvSpPr>
          <p:nvPr/>
        </p:nvSpPr>
        <p:spPr bwMode="auto">
          <a:xfrm>
            <a:off x="1689100" y="-22225"/>
            <a:ext cx="1993900" cy="336550"/>
          </a:xfrm>
          <a:prstGeom prst="rect">
            <a:avLst/>
          </a:prstGeom>
          <a:noFill/>
          <a:ln w="12700">
            <a:noFill/>
            <a:miter lim="800000"/>
            <a:headEnd/>
            <a:tailEnd/>
          </a:ln>
          <a:effectLst>
            <a:outerShdw dist="71842" dir="2700000" algn="ctr" rotWithShape="0">
              <a:schemeClr val="bg2"/>
            </a:outerShdw>
          </a:effectLst>
        </p:spPr>
        <p:txBody>
          <a:bodyPr>
            <a:spAutoFit/>
          </a:bodyPr>
          <a:lstStyle/>
          <a:p>
            <a:pPr eaLnBrk="0" hangingPunct="0">
              <a:spcBef>
                <a:spcPct val="50000"/>
              </a:spcBef>
              <a:defRPr/>
            </a:pPr>
            <a:r>
              <a:rPr lang="en-US" sz="1600" b="1">
                <a:latin typeface="Comic Sans MS" pitchFamily="66" charset="0"/>
                <a:ea typeface="+mn-ea"/>
              </a:rPr>
              <a:t> 2 Kings 25:21</a:t>
            </a:r>
          </a:p>
        </p:txBody>
      </p:sp>
      <p:grpSp>
        <p:nvGrpSpPr>
          <p:cNvPr id="11281" name="Group 21"/>
          <p:cNvGrpSpPr>
            <a:grpSpLocks/>
          </p:cNvGrpSpPr>
          <p:nvPr/>
        </p:nvGrpSpPr>
        <p:grpSpPr bwMode="auto">
          <a:xfrm>
            <a:off x="7948613" y="3435350"/>
            <a:ext cx="1195387" cy="1098550"/>
            <a:chOff x="3544" y="2589"/>
            <a:chExt cx="753" cy="692"/>
          </a:xfrm>
        </p:grpSpPr>
        <p:sp>
          <p:nvSpPr>
            <p:cNvPr id="11285" name="Freeform 22"/>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1286" name="Freeform 23"/>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1287" name="AutoShape 24"/>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1288" name="Rectangle 25"/>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1289" name="Line 26"/>
            <p:cNvSpPr>
              <a:spLocks noChangeShapeType="1"/>
            </p:cNvSpPr>
            <p:nvPr/>
          </p:nvSpPr>
          <p:spPr bwMode="auto">
            <a:xfrm>
              <a:off x="3626" y="286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0" name="Line 27"/>
            <p:cNvSpPr>
              <a:spLocks noChangeShapeType="1"/>
            </p:cNvSpPr>
            <p:nvPr/>
          </p:nvSpPr>
          <p:spPr bwMode="auto">
            <a:xfrm>
              <a:off x="3626" y="2979"/>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1" name="Rectangle 28"/>
            <p:cNvSpPr>
              <a:spLocks noChangeArrowheads="1"/>
            </p:cNvSpPr>
            <p:nvPr/>
          </p:nvSpPr>
          <p:spPr bwMode="auto">
            <a:xfrm>
              <a:off x="3544" y="2589"/>
              <a:ext cx="490"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Chicago" charset="0"/>
                </a:rPr>
                <a:t>CAPTIVITY</a:t>
              </a:r>
            </a:p>
          </p:txBody>
        </p:sp>
        <p:sp>
          <p:nvSpPr>
            <p:cNvPr id="11292" name="Line 29"/>
            <p:cNvSpPr>
              <a:spLocks noChangeShapeType="1"/>
            </p:cNvSpPr>
            <p:nvPr/>
          </p:nvSpPr>
          <p:spPr bwMode="auto">
            <a:xfrm>
              <a:off x="3626" y="322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3" name="Line 30"/>
            <p:cNvSpPr>
              <a:spLocks noChangeShapeType="1"/>
            </p:cNvSpPr>
            <p:nvPr/>
          </p:nvSpPr>
          <p:spPr bwMode="auto">
            <a:xfrm>
              <a:off x="3626" y="3103"/>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4" name="Rectangle 31"/>
            <p:cNvSpPr>
              <a:spLocks noChangeArrowheads="1"/>
            </p:cNvSpPr>
            <p:nvPr/>
          </p:nvSpPr>
          <p:spPr bwMode="auto">
            <a:xfrm>
              <a:off x="3665" y="2752"/>
              <a:ext cx="11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endParaRPr lang="en-US" sz="1000" b="1">
                <a:solidFill>
                  <a:srgbClr val="000000"/>
                </a:solidFill>
                <a:latin typeface="Helvetica" charset="0"/>
              </a:endParaRPr>
            </a:p>
          </p:txBody>
        </p:sp>
        <p:sp>
          <p:nvSpPr>
            <p:cNvPr id="11295" name="Rectangle 32"/>
            <p:cNvSpPr>
              <a:spLocks noChangeArrowheads="1"/>
            </p:cNvSpPr>
            <p:nvPr/>
          </p:nvSpPr>
          <p:spPr bwMode="auto">
            <a:xfrm>
              <a:off x="3695" y="2864"/>
              <a:ext cx="11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endParaRPr lang="en-US" sz="1000" b="1">
                <a:solidFill>
                  <a:srgbClr val="000000"/>
                </a:solidFill>
                <a:latin typeface="Helvetica" charset="0"/>
              </a:endParaRPr>
            </a:p>
          </p:txBody>
        </p:sp>
        <p:sp>
          <p:nvSpPr>
            <p:cNvPr id="11296" name="Rectangle 33"/>
            <p:cNvSpPr>
              <a:spLocks noChangeArrowheads="1"/>
            </p:cNvSpPr>
            <p:nvPr/>
          </p:nvSpPr>
          <p:spPr bwMode="auto">
            <a:xfrm>
              <a:off x="3676" y="3115"/>
              <a:ext cx="52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eaLnBrk="0" hangingPunct="0"/>
              <a:endParaRPr lang="en-US" sz="1000" b="1">
                <a:solidFill>
                  <a:srgbClr val="000000"/>
                </a:solidFill>
                <a:latin typeface="Helvetica" charset="0"/>
              </a:endParaRPr>
            </a:p>
          </p:txBody>
        </p:sp>
        <p:sp>
          <p:nvSpPr>
            <p:cNvPr id="11297" name="Rectangle 34"/>
            <p:cNvSpPr>
              <a:spLocks noChangeArrowheads="1"/>
            </p:cNvSpPr>
            <p:nvPr/>
          </p:nvSpPr>
          <p:spPr bwMode="auto">
            <a:xfrm>
              <a:off x="3672" y="2696"/>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298" name="Rectangle 35"/>
            <p:cNvSpPr>
              <a:spLocks noChangeArrowheads="1"/>
            </p:cNvSpPr>
            <p:nvPr/>
          </p:nvSpPr>
          <p:spPr bwMode="auto">
            <a:xfrm>
              <a:off x="3609" y="2695"/>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299" name="Rectangle 36"/>
            <p:cNvSpPr>
              <a:spLocks noChangeArrowheads="1"/>
            </p:cNvSpPr>
            <p:nvPr/>
          </p:nvSpPr>
          <p:spPr bwMode="auto">
            <a:xfrm>
              <a:off x="3566" y="3007"/>
              <a:ext cx="7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eaLnBrk="0" hangingPunct="0"/>
              <a:endParaRPr lang="en-US" sz="800" b="1">
                <a:solidFill>
                  <a:srgbClr val="000000"/>
                </a:solidFill>
                <a:latin typeface="Helvetica" charset="0"/>
              </a:endParaRPr>
            </a:p>
          </p:txBody>
        </p:sp>
      </p:grpSp>
      <p:sp>
        <p:nvSpPr>
          <p:cNvPr id="11282" name="Text Box 37"/>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latin typeface="B VAG Rounded Bold" charset="0"/>
              </a:rPr>
              <a:t> </a:t>
            </a:r>
          </a:p>
        </p:txBody>
      </p:sp>
      <p:sp>
        <p:nvSpPr>
          <p:cNvPr id="237606" name="Rectangle 38"/>
          <p:cNvSpPr>
            <a:spLocks noChangeArrowheads="1"/>
          </p:cNvSpPr>
          <p:nvPr/>
        </p:nvSpPr>
        <p:spPr bwMode="auto">
          <a:xfrm>
            <a:off x="8081963" y="6542088"/>
            <a:ext cx="339725" cy="244475"/>
          </a:xfrm>
          <a:prstGeom prst="rect">
            <a:avLst/>
          </a:prstGeom>
          <a:noFill/>
          <a:ln w="12700">
            <a:noFill/>
            <a:miter lim="800000"/>
            <a:headEnd/>
            <a:tailEnd/>
          </a:ln>
          <a:effectLst/>
        </p:spPr>
        <p:txBody>
          <a:bodyPr wrap="none" anchor="ctr">
            <a:spAutoFit/>
          </a:bodyPr>
          <a:lstStyle/>
          <a:p>
            <a:pPr algn="ctr" eaLnBrk="0" hangingPunct="0"/>
            <a:r>
              <a:rPr lang="en-US" sz="1000" b="1">
                <a:effectLst>
                  <a:outerShdw blurRad="38100" dist="38100" dir="2700000" algn="tl">
                    <a:srgbClr val="000000"/>
                  </a:outerShdw>
                </a:effectLst>
                <a:latin typeface="Comic Sans MS" charset="0"/>
              </a:rPr>
              <a:t>58</a:t>
            </a:r>
          </a:p>
        </p:txBody>
      </p:sp>
      <p:sp>
        <p:nvSpPr>
          <p:cNvPr id="11284" name="Text Box 39"/>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37-38</a:t>
            </a: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19900" y="5473700"/>
            <a:ext cx="15287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9619" name="Line 3"/>
          <p:cNvSpPr>
            <a:spLocks noChangeShapeType="1"/>
          </p:cNvSpPr>
          <p:nvPr/>
        </p:nvSpPr>
        <p:spPr bwMode="auto">
          <a:xfrm>
            <a:off x="898525" y="838200"/>
            <a:ext cx="296863"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239620" name="Line 4"/>
          <p:cNvSpPr>
            <a:spLocks noChangeShapeType="1"/>
          </p:cNvSpPr>
          <p:nvPr/>
        </p:nvSpPr>
        <p:spPr bwMode="auto">
          <a:xfrm>
            <a:off x="898525" y="838200"/>
            <a:ext cx="296863"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pic>
        <p:nvPicPr>
          <p:cNvPr id="1229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539750"/>
            <a:ext cx="7908925" cy="57277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9622" name="Rectangle 6"/>
          <p:cNvSpPr>
            <a:spLocks noChangeArrowheads="1"/>
          </p:cNvSpPr>
          <p:nvPr/>
        </p:nvSpPr>
        <p:spPr bwMode="auto">
          <a:xfrm>
            <a:off x="342900" y="722313"/>
            <a:ext cx="484981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3200" b="1">
                <a:solidFill>
                  <a:schemeClr val="accent2"/>
                </a:solidFill>
                <a:latin typeface="Comic Sans MS" charset="0"/>
              </a:rPr>
              <a:t>    </a:t>
            </a:r>
            <a:r>
              <a:rPr lang="en-US" sz="3200" b="1">
                <a:solidFill>
                  <a:srgbClr val="751805"/>
                </a:solidFill>
                <a:latin typeface="Myriad Pro" charset="0"/>
              </a:rPr>
              <a:t>Thành Ba-by-lôn cổ đại</a:t>
            </a:r>
            <a:endParaRPr lang="en-US">
              <a:solidFill>
                <a:srgbClr val="751805"/>
              </a:solidFill>
              <a:latin typeface="Myriad Pro" charset="0"/>
            </a:endParaRPr>
          </a:p>
        </p:txBody>
      </p:sp>
      <p:sp>
        <p:nvSpPr>
          <p:cNvPr id="239623" name="Rectangle 7"/>
          <p:cNvSpPr>
            <a:spLocks noChangeArrowheads="1"/>
          </p:cNvSpPr>
          <p:nvPr/>
        </p:nvSpPr>
        <p:spPr bwMode="auto">
          <a:xfrm>
            <a:off x="7747000" y="6226175"/>
            <a:ext cx="184150" cy="336550"/>
          </a:xfrm>
          <a:prstGeom prst="rect">
            <a:avLst/>
          </a:prstGeom>
          <a:noFill/>
          <a:ln w="12700">
            <a:noFill/>
            <a:miter lim="800000"/>
            <a:headEnd/>
            <a:tailEnd/>
          </a:ln>
          <a:effec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pitchFamily="66" charset="0"/>
              <a:ea typeface="+mn-ea"/>
            </a:endParaRPr>
          </a:p>
        </p:txBody>
      </p:sp>
      <p:sp>
        <p:nvSpPr>
          <p:cNvPr id="239624" name="Text Box 8"/>
          <p:cNvSpPr txBox="1">
            <a:spLocks noChangeArrowheads="1"/>
          </p:cNvSpPr>
          <p:nvPr/>
        </p:nvSpPr>
        <p:spPr bwMode="auto">
          <a:xfrm>
            <a:off x="1752600" y="-22225"/>
            <a:ext cx="1993900" cy="336550"/>
          </a:xfrm>
          <a:prstGeom prst="rect">
            <a:avLst/>
          </a:prstGeom>
          <a:noFill/>
          <a:ln w="12700">
            <a:noFill/>
            <a:miter lim="800000"/>
            <a:headEnd/>
            <a:tailEnd/>
          </a:ln>
          <a:effectLst>
            <a:outerShdw dist="71842" dir="2700000" algn="ctr" rotWithShape="0">
              <a:schemeClr val="bg2"/>
            </a:outerShdw>
          </a:effectLst>
        </p:spPr>
        <p:txBody>
          <a:bodyPr>
            <a:spAutoFit/>
          </a:bodyPr>
          <a:lstStyle/>
          <a:p>
            <a:pPr eaLnBrk="0" hangingPunct="0">
              <a:spcBef>
                <a:spcPct val="50000"/>
              </a:spcBef>
              <a:defRPr/>
            </a:pPr>
            <a:r>
              <a:rPr lang="en-US" sz="1600" b="1">
                <a:latin typeface="Comic Sans MS" pitchFamily="66" charset="0"/>
                <a:ea typeface="+mn-ea"/>
              </a:rPr>
              <a:t>Daniel 1</a:t>
            </a:r>
          </a:p>
        </p:txBody>
      </p:sp>
      <p:grpSp>
        <p:nvGrpSpPr>
          <p:cNvPr id="12297" name="Group 9"/>
          <p:cNvGrpSpPr>
            <a:grpSpLocks/>
          </p:cNvGrpSpPr>
          <p:nvPr/>
        </p:nvGrpSpPr>
        <p:grpSpPr bwMode="auto">
          <a:xfrm>
            <a:off x="7943850" y="3435350"/>
            <a:ext cx="1195388" cy="1098550"/>
            <a:chOff x="3544" y="2589"/>
            <a:chExt cx="753" cy="692"/>
          </a:xfrm>
        </p:grpSpPr>
        <p:sp>
          <p:nvSpPr>
            <p:cNvPr id="12304" name="Freeform 10"/>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2305" name="Freeform 11"/>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2306" name="AutoShape 12"/>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2307" name="Rectangle 13"/>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2308" name="Line 14"/>
            <p:cNvSpPr>
              <a:spLocks noChangeShapeType="1"/>
            </p:cNvSpPr>
            <p:nvPr/>
          </p:nvSpPr>
          <p:spPr bwMode="auto">
            <a:xfrm>
              <a:off x="3626" y="286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9" name="Line 15"/>
            <p:cNvSpPr>
              <a:spLocks noChangeShapeType="1"/>
            </p:cNvSpPr>
            <p:nvPr/>
          </p:nvSpPr>
          <p:spPr bwMode="auto">
            <a:xfrm>
              <a:off x="3626" y="2979"/>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10" name="Rectangle 16"/>
            <p:cNvSpPr>
              <a:spLocks noChangeArrowheads="1"/>
            </p:cNvSpPr>
            <p:nvPr/>
          </p:nvSpPr>
          <p:spPr bwMode="auto">
            <a:xfrm>
              <a:off x="3544" y="2589"/>
              <a:ext cx="490"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Chicago" charset="0"/>
                </a:rPr>
                <a:t>CAPTIVITY</a:t>
              </a:r>
            </a:p>
          </p:txBody>
        </p:sp>
        <p:sp>
          <p:nvSpPr>
            <p:cNvPr id="12311" name="Line 17"/>
            <p:cNvSpPr>
              <a:spLocks noChangeShapeType="1"/>
            </p:cNvSpPr>
            <p:nvPr/>
          </p:nvSpPr>
          <p:spPr bwMode="auto">
            <a:xfrm>
              <a:off x="3626" y="322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12" name="Line 18"/>
            <p:cNvSpPr>
              <a:spLocks noChangeShapeType="1"/>
            </p:cNvSpPr>
            <p:nvPr/>
          </p:nvSpPr>
          <p:spPr bwMode="auto">
            <a:xfrm>
              <a:off x="3626" y="3103"/>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13" name="Rectangle 19"/>
            <p:cNvSpPr>
              <a:spLocks noChangeArrowheads="1"/>
            </p:cNvSpPr>
            <p:nvPr/>
          </p:nvSpPr>
          <p:spPr bwMode="auto">
            <a:xfrm>
              <a:off x="3665" y="2752"/>
              <a:ext cx="11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endParaRPr lang="en-US" sz="1000" b="1">
                <a:solidFill>
                  <a:srgbClr val="000000"/>
                </a:solidFill>
                <a:latin typeface="Helvetica" charset="0"/>
              </a:endParaRPr>
            </a:p>
          </p:txBody>
        </p:sp>
        <p:sp>
          <p:nvSpPr>
            <p:cNvPr id="12314" name="Rectangle 20"/>
            <p:cNvSpPr>
              <a:spLocks noChangeArrowheads="1"/>
            </p:cNvSpPr>
            <p:nvPr/>
          </p:nvSpPr>
          <p:spPr bwMode="auto">
            <a:xfrm>
              <a:off x="3695" y="2864"/>
              <a:ext cx="11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endParaRPr lang="en-US" sz="1000" b="1">
                <a:solidFill>
                  <a:srgbClr val="000000"/>
                </a:solidFill>
                <a:latin typeface="Helvetica" charset="0"/>
              </a:endParaRPr>
            </a:p>
          </p:txBody>
        </p:sp>
        <p:sp>
          <p:nvSpPr>
            <p:cNvPr id="12315" name="Rectangle 21"/>
            <p:cNvSpPr>
              <a:spLocks noChangeArrowheads="1"/>
            </p:cNvSpPr>
            <p:nvPr/>
          </p:nvSpPr>
          <p:spPr bwMode="auto">
            <a:xfrm>
              <a:off x="3676" y="3115"/>
              <a:ext cx="52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eaLnBrk="0" hangingPunct="0"/>
              <a:endParaRPr lang="en-US" sz="1000" b="1">
                <a:solidFill>
                  <a:srgbClr val="000000"/>
                </a:solidFill>
                <a:latin typeface="Helvetica" charset="0"/>
              </a:endParaRPr>
            </a:p>
          </p:txBody>
        </p:sp>
        <p:sp>
          <p:nvSpPr>
            <p:cNvPr id="12316" name="Rectangle 22"/>
            <p:cNvSpPr>
              <a:spLocks noChangeArrowheads="1"/>
            </p:cNvSpPr>
            <p:nvPr/>
          </p:nvSpPr>
          <p:spPr bwMode="auto">
            <a:xfrm>
              <a:off x="3672" y="2696"/>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317" name="Rectangle 23"/>
            <p:cNvSpPr>
              <a:spLocks noChangeArrowheads="1"/>
            </p:cNvSpPr>
            <p:nvPr/>
          </p:nvSpPr>
          <p:spPr bwMode="auto">
            <a:xfrm>
              <a:off x="3609" y="2695"/>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318" name="Rectangle 24"/>
            <p:cNvSpPr>
              <a:spLocks noChangeArrowheads="1"/>
            </p:cNvSpPr>
            <p:nvPr/>
          </p:nvSpPr>
          <p:spPr bwMode="auto">
            <a:xfrm>
              <a:off x="3566" y="3007"/>
              <a:ext cx="7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eaLnBrk="0" hangingPunct="0"/>
              <a:endParaRPr lang="en-US" sz="800" b="1">
                <a:solidFill>
                  <a:srgbClr val="000000"/>
                </a:solidFill>
                <a:latin typeface="Helvetica" charset="0"/>
              </a:endParaRPr>
            </a:p>
          </p:txBody>
        </p:sp>
      </p:grpSp>
      <p:sp>
        <p:nvSpPr>
          <p:cNvPr id="12298" name="Text Box 25"/>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latin typeface="B VAG Rounded Bold" charset="0"/>
              </a:rPr>
              <a:t> </a:t>
            </a:r>
          </a:p>
        </p:txBody>
      </p:sp>
      <p:sp>
        <p:nvSpPr>
          <p:cNvPr id="239642" name="Text Box 26"/>
          <p:cNvSpPr txBox="1">
            <a:spLocks noChangeArrowheads="1"/>
          </p:cNvSpPr>
          <p:nvPr/>
        </p:nvSpPr>
        <p:spPr bwMode="auto">
          <a:xfrm>
            <a:off x="2003425" y="5556250"/>
            <a:ext cx="6057900" cy="519113"/>
          </a:xfrm>
          <a:prstGeom prst="rect">
            <a:avLst/>
          </a:prstGeom>
          <a:noFill/>
          <a:ln w="12700">
            <a:noFill/>
            <a:miter lim="800000"/>
            <a:headEnd/>
            <a:tailEnd/>
          </a:ln>
          <a:effectLst>
            <a:outerShdw dist="71842"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US" sz="2800" b="1">
                <a:solidFill>
                  <a:srgbClr val="FFF417"/>
                </a:solidFill>
                <a:latin typeface="Myriad Pro" charset="0"/>
              </a:rPr>
              <a:t>Vườn treo Ba-by-lôn</a:t>
            </a:r>
          </a:p>
        </p:txBody>
      </p:sp>
      <p:sp>
        <p:nvSpPr>
          <p:cNvPr id="239643" name="Text Box 27"/>
          <p:cNvSpPr txBox="1">
            <a:spLocks noChangeArrowheads="1"/>
          </p:cNvSpPr>
          <p:nvPr/>
        </p:nvSpPr>
        <p:spPr bwMode="auto">
          <a:xfrm>
            <a:off x="779463" y="4017963"/>
            <a:ext cx="3706812" cy="457200"/>
          </a:xfrm>
          <a:prstGeom prst="rect">
            <a:avLst/>
          </a:prstGeom>
          <a:noFill/>
          <a:ln w="12700">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i="1">
                <a:solidFill>
                  <a:srgbClr val="FFF417"/>
                </a:solidFill>
                <a:latin typeface="Myriad Pro" charset="0"/>
              </a:rPr>
              <a:t>Sông Ơ-phơ-rát</a:t>
            </a:r>
          </a:p>
        </p:txBody>
      </p:sp>
      <p:sp>
        <p:nvSpPr>
          <p:cNvPr id="239644" name="Rectangle 28"/>
          <p:cNvSpPr>
            <a:spLocks noChangeArrowheads="1"/>
          </p:cNvSpPr>
          <p:nvPr/>
        </p:nvSpPr>
        <p:spPr bwMode="auto">
          <a:xfrm>
            <a:off x="8081963" y="6542088"/>
            <a:ext cx="339725" cy="244475"/>
          </a:xfrm>
          <a:prstGeom prst="rect">
            <a:avLst/>
          </a:prstGeom>
          <a:noFill/>
          <a:ln w="12700">
            <a:noFill/>
            <a:miter lim="800000"/>
            <a:headEnd/>
            <a:tailEnd/>
          </a:ln>
          <a:effectLst/>
        </p:spPr>
        <p:txBody>
          <a:bodyPr wrap="none" anchor="ctr">
            <a:spAutoFit/>
          </a:bodyPr>
          <a:lstStyle/>
          <a:p>
            <a:pPr algn="ctr" eaLnBrk="0" hangingPunct="0"/>
            <a:r>
              <a:rPr lang="en-US" sz="1000" b="1">
                <a:effectLst>
                  <a:outerShdw blurRad="38100" dist="38100" dir="2700000" algn="tl">
                    <a:srgbClr val="000000"/>
                  </a:outerShdw>
                </a:effectLst>
                <a:latin typeface="Comic Sans MS" charset="0"/>
              </a:rPr>
              <a:t>59</a:t>
            </a:r>
          </a:p>
        </p:txBody>
      </p:sp>
      <p:sp>
        <p:nvSpPr>
          <p:cNvPr id="12302" name="Text Box 29"/>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37-38</a:t>
            </a:r>
          </a:p>
        </p:txBody>
      </p:sp>
      <p:sp>
        <p:nvSpPr>
          <p:cNvPr id="12303" name="Text Box 30"/>
          <p:cNvSpPr txBox="1">
            <a:spLocks noChangeArrowheads="1"/>
          </p:cNvSpPr>
          <p:nvPr/>
        </p:nvSpPr>
        <p:spPr bwMode="auto">
          <a:xfrm>
            <a:off x="8542338" y="6410325"/>
            <a:ext cx="423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endParaRPr lang="en-US" sz="2000" b="1">
              <a:latin typeface="Comic Sans MS" charset="0"/>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100"/>
                                  </p:stCondLst>
                                  <p:childTnLst>
                                    <p:set>
                                      <p:cBhvr>
                                        <p:cTn id="6" dur="1" fill="hold">
                                          <p:stCondLst>
                                            <p:cond delay="0"/>
                                          </p:stCondLst>
                                        </p:cTn>
                                        <p:tgtEl>
                                          <p:spTgt spid="239622"/>
                                        </p:tgtEl>
                                        <p:attrNameLst>
                                          <p:attrName>style.visibility</p:attrName>
                                        </p:attrNameLst>
                                      </p:cBhvr>
                                      <p:to>
                                        <p:strVal val="visible"/>
                                      </p:to>
                                    </p:set>
                                    <p:anim calcmode="lin" valueType="num">
                                      <p:cBhvr>
                                        <p:cTn id="7" dur="500" fill="hold"/>
                                        <p:tgtEl>
                                          <p:spTgt spid="239622"/>
                                        </p:tgtEl>
                                        <p:attrNameLst>
                                          <p:attrName>ppt_w</p:attrName>
                                        </p:attrNameLst>
                                      </p:cBhvr>
                                      <p:tavLst>
                                        <p:tav tm="0">
                                          <p:val>
                                            <p:fltVal val="0"/>
                                          </p:val>
                                        </p:tav>
                                        <p:tav tm="100000">
                                          <p:val>
                                            <p:strVal val="#ppt_w"/>
                                          </p:val>
                                        </p:tav>
                                      </p:tavLst>
                                    </p:anim>
                                    <p:anim calcmode="lin" valueType="num">
                                      <p:cBhvr>
                                        <p:cTn id="8" dur="500" fill="hold"/>
                                        <p:tgtEl>
                                          <p:spTgt spid="239622"/>
                                        </p:tgtEl>
                                        <p:attrNameLst>
                                          <p:attrName>ppt_h</p:attrName>
                                        </p:attrNameLst>
                                      </p:cBhvr>
                                      <p:tavLst>
                                        <p:tav tm="0">
                                          <p:val>
                                            <p:fltVal val="0"/>
                                          </p:val>
                                        </p:tav>
                                        <p:tav tm="100000">
                                          <p:val>
                                            <p:strVal val="#ppt_h"/>
                                          </p:val>
                                        </p:tav>
                                      </p:tavLst>
                                    </p:anim>
                                    <p:anim calcmode="lin" valueType="num">
                                      <p:cBhvr>
                                        <p:cTn id="9" dur="500" fill="hold"/>
                                        <p:tgtEl>
                                          <p:spTgt spid="239622"/>
                                        </p:tgtEl>
                                        <p:attrNameLst>
                                          <p:attrName>ppt_x</p:attrName>
                                        </p:attrNameLst>
                                      </p:cBhvr>
                                      <p:tavLst>
                                        <p:tav tm="0">
                                          <p:val>
                                            <p:fltVal val="0.5"/>
                                          </p:val>
                                        </p:tav>
                                        <p:tav tm="100000">
                                          <p:val>
                                            <p:strVal val="#ppt_x"/>
                                          </p:val>
                                        </p:tav>
                                      </p:tavLst>
                                    </p:anim>
                                    <p:anim calcmode="lin" valueType="num">
                                      <p:cBhvr>
                                        <p:cTn id="10" dur="500" fill="hold"/>
                                        <p:tgtEl>
                                          <p:spTgt spid="23962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600"/>
                            </p:stCondLst>
                            <p:childTnLst>
                              <p:par>
                                <p:cTn id="12" presetID="9" presetClass="entr" presetSubtype="0" fill="hold" grpId="0" nodeType="afterEffect">
                                  <p:stCondLst>
                                    <p:cond delay="0"/>
                                  </p:stCondLst>
                                  <p:childTnLst>
                                    <p:set>
                                      <p:cBhvr>
                                        <p:cTn id="13" dur="1" fill="hold">
                                          <p:stCondLst>
                                            <p:cond delay="0"/>
                                          </p:stCondLst>
                                        </p:cTn>
                                        <p:tgtEl>
                                          <p:spTgt spid="239643"/>
                                        </p:tgtEl>
                                        <p:attrNameLst>
                                          <p:attrName>style.visibility</p:attrName>
                                        </p:attrNameLst>
                                      </p:cBhvr>
                                      <p:to>
                                        <p:strVal val="visible"/>
                                      </p:to>
                                    </p:set>
                                    <p:animEffect transition="in" filter="dissolve">
                                      <p:cBhvr>
                                        <p:cTn id="14" dur="500"/>
                                        <p:tgtEl>
                                          <p:spTgt spid="239643"/>
                                        </p:tgtEl>
                                      </p:cBhvr>
                                    </p:animEffect>
                                  </p:childTnLst>
                                </p:cTn>
                              </p:par>
                            </p:childTnLst>
                          </p:cTn>
                        </p:par>
                        <p:par>
                          <p:cTn id="15" fill="hold" nodeType="afterGroup">
                            <p:stCondLst>
                              <p:cond delay="1100"/>
                            </p:stCondLst>
                            <p:childTnLst>
                              <p:par>
                                <p:cTn id="16" presetID="9" presetClass="entr" presetSubtype="0" fill="hold" grpId="0" nodeType="afterEffect">
                                  <p:stCondLst>
                                    <p:cond delay="0"/>
                                  </p:stCondLst>
                                  <p:childTnLst>
                                    <p:set>
                                      <p:cBhvr>
                                        <p:cTn id="17" dur="1" fill="hold">
                                          <p:stCondLst>
                                            <p:cond delay="0"/>
                                          </p:stCondLst>
                                        </p:cTn>
                                        <p:tgtEl>
                                          <p:spTgt spid="239642"/>
                                        </p:tgtEl>
                                        <p:attrNameLst>
                                          <p:attrName>style.visibility</p:attrName>
                                        </p:attrNameLst>
                                      </p:cBhvr>
                                      <p:to>
                                        <p:strVal val="visible"/>
                                      </p:to>
                                    </p:set>
                                    <p:animEffect transition="in" filter="dissolve">
                                      <p:cBhvr>
                                        <p:cTn id="18" dur="500"/>
                                        <p:tgtEl>
                                          <p:spTgt spid="239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2" grpId="0" autoUpdateAnimBg="0"/>
      <p:bldP spid="239642" grpId="0" autoUpdateAnimBg="0"/>
      <p:bldP spid="23964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057400" y="685800"/>
            <a:ext cx="6324600" cy="54102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5" name="Rectangle 3"/>
          <p:cNvSpPr>
            <a:spLocks noChangeArrowheads="1"/>
          </p:cNvSpPr>
          <p:nvPr/>
        </p:nvSpPr>
        <p:spPr bwMode="auto">
          <a:xfrm>
            <a:off x="1905000" y="685800"/>
            <a:ext cx="6629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13316" name="Picture 4"/>
          <p:cNvPicPr>
            <a:picLocks noChangeArrowheads="1"/>
          </p:cNvPicPr>
          <p:nvPr/>
        </p:nvPicPr>
        <p:blipFill>
          <a:blip r:embed="rId3">
            <a:extLst>
              <a:ext uri="{28A0092B-C50C-407E-A947-70E740481C1C}">
                <a14:useLocalDpi xmlns:a14="http://schemas.microsoft.com/office/drawing/2010/main" val="0"/>
              </a:ext>
            </a:extLst>
          </a:blip>
          <a:srcRect l="1541" r="1419"/>
          <a:stretch>
            <a:fillRect/>
          </a:stretch>
        </p:blipFill>
        <p:spPr bwMode="auto">
          <a:xfrm>
            <a:off x="2038350" y="685800"/>
            <a:ext cx="61912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3317" name="Line 5"/>
          <p:cNvSpPr>
            <a:spLocks noChangeShapeType="1"/>
          </p:cNvSpPr>
          <p:nvPr/>
        </p:nvSpPr>
        <p:spPr bwMode="auto">
          <a:xfrm flipH="1" flipV="1">
            <a:off x="5486400" y="838200"/>
            <a:ext cx="5334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8" name="Rectangle 6"/>
          <p:cNvSpPr>
            <a:spLocks noChangeArrowheads="1"/>
          </p:cNvSpPr>
          <p:nvPr/>
        </p:nvSpPr>
        <p:spPr bwMode="auto">
          <a:xfrm>
            <a:off x="2063750" y="711200"/>
            <a:ext cx="6350000" cy="5359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9" name="Rectangle 7"/>
          <p:cNvSpPr>
            <a:spLocks noChangeArrowheads="1"/>
          </p:cNvSpPr>
          <p:nvPr/>
        </p:nvSpPr>
        <p:spPr bwMode="auto">
          <a:xfrm>
            <a:off x="2881313" y="5502275"/>
            <a:ext cx="36131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2800">
                <a:solidFill>
                  <a:schemeClr val="bg2"/>
                </a:solidFill>
                <a:latin typeface="Times" charset="0"/>
              </a:rPr>
              <a:t>VŨ ĐÀI HOẠT DỘNG</a:t>
            </a:r>
          </a:p>
        </p:txBody>
      </p:sp>
      <p:sp>
        <p:nvSpPr>
          <p:cNvPr id="241672" name="Rectangle 8"/>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eaLnBrk="0" hangingPunct="0">
              <a:spcBef>
                <a:spcPct val="50000"/>
              </a:spcBef>
              <a:defRPr/>
            </a:pPr>
            <a:r>
              <a:rPr lang="en-US" sz="8800">
                <a:solidFill>
                  <a:schemeClr val="tx2"/>
                </a:solidFill>
                <a:latin typeface="Times" pitchFamily="-128" charset="0"/>
                <a:ea typeface="+mn-ea"/>
              </a:rPr>
              <a:t>7</a:t>
            </a:r>
          </a:p>
        </p:txBody>
      </p:sp>
      <p:sp>
        <p:nvSpPr>
          <p:cNvPr id="241673" name="Line 9"/>
          <p:cNvSpPr>
            <a:spLocks noChangeShapeType="1"/>
          </p:cNvSpPr>
          <p:nvPr/>
        </p:nvSpPr>
        <p:spPr bwMode="auto">
          <a:xfrm>
            <a:off x="898525" y="838200"/>
            <a:ext cx="296863"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241674" name="Oval 10"/>
          <p:cNvSpPr>
            <a:spLocks noChangeArrowheads="1"/>
          </p:cNvSpPr>
          <p:nvPr/>
        </p:nvSpPr>
        <p:spPr bwMode="auto">
          <a:xfrm>
            <a:off x="6096000" y="2667000"/>
            <a:ext cx="1371600" cy="482600"/>
          </a:xfrm>
          <a:prstGeom prst="ellipse">
            <a:avLst/>
          </a:prstGeom>
          <a:noFill/>
          <a:ln w="76200">
            <a:solidFill>
              <a:srgbClr val="FF3300"/>
            </a:solidFill>
            <a:round/>
            <a:headEnd/>
            <a:tailEnd/>
          </a:ln>
          <a:effectLst>
            <a:outerShdw dist="8980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241675" name="Oval 11"/>
          <p:cNvSpPr>
            <a:spLocks noChangeArrowheads="1"/>
          </p:cNvSpPr>
          <p:nvPr/>
        </p:nvSpPr>
        <p:spPr bwMode="auto">
          <a:xfrm>
            <a:off x="7226300" y="3514725"/>
            <a:ext cx="965200" cy="787400"/>
          </a:xfrm>
          <a:prstGeom prst="ellipse">
            <a:avLst/>
          </a:prstGeom>
          <a:noFill/>
          <a:ln w="76200">
            <a:solidFill>
              <a:srgbClr val="FF3300"/>
            </a:solidFill>
            <a:round/>
            <a:headEnd/>
            <a:tailEnd/>
          </a:ln>
          <a:effectLst>
            <a:outerShdw dist="8980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241676" name="Rectangle 12"/>
          <p:cNvSpPr>
            <a:spLocks noChangeArrowheads="1"/>
          </p:cNvSpPr>
          <p:nvPr/>
        </p:nvSpPr>
        <p:spPr bwMode="auto">
          <a:xfrm>
            <a:off x="7747000" y="6226175"/>
            <a:ext cx="184150" cy="336550"/>
          </a:xfrm>
          <a:prstGeom prst="rect">
            <a:avLst/>
          </a:prstGeom>
          <a:noFill/>
          <a:ln w="12700">
            <a:noFill/>
            <a:miter lim="800000"/>
            <a:headEnd/>
            <a:tailEnd/>
          </a:ln>
          <a:effec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pitchFamily="66" charset="0"/>
              <a:ea typeface="+mn-ea"/>
            </a:endParaRPr>
          </a:p>
        </p:txBody>
      </p:sp>
      <p:grpSp>
        <p:nvGrpSpPr>
          <p:cNvPr id="13325" name="Group 13"/>
          <p:cNvGrpSpPr>
            <a:grpSpLocks/>
          </p:cNvGrpSpPr>
          <p:nvPr/>
        </p:nvGrpSpPr>
        <p:grpSpPr bwMode="auto">
          <a:xfrm>
            <a:off x="7943850" y="3435350"/>
            <a:ext cx="1195388" cy="1098550"/>
            <a:chOff x="3544" y="2589"/>
            <a:chExt cx="753" cy="692"/>
          </a:xfrm>
        </p:grpSpPr>
        <p:sp>
          <p:nvSpPr>
            <p:cNvPr id="13329" name="Freeform 14"/>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0" name="Freeform 15"/>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1" name="AutoShape 16"/>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3332" name="Rectangle 17"/>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3333" name="Line 18"/>
            <p:cNvSpPr>
              <a:spLocks noChangeShapeType="1"/>
            </p:cNvSpPr>
            <p:nvPr/>
          </p:nvSpPr>
          <p:spPr bwMode="auto">
            <a:xfrm>
              <a:off x="3626" y="286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4" name="Line 19"/>
            <p:cNvSpPr>
              <a:spLocks noChangeShapeType="1"/>
            </p:cNvSpPr>
            <p:nvPr/>
          </p:nvSpPr>
          <p:spPr bwMode="auto">
            <a:xfrm>
              <a:off x="3626" y="2979"/>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5" name="Rectangle 20"/>
            <p:cNvSpPr>
              <a:spLocks noChangeArrowheads="1"/>
            </p:cNvSpPr>
            <p:nvPr/>
          </p:nvSpPr>
          <p:spPr bwMode="auto">
            <a:xfrm>
              <a:off x="3544" y="2589"/>
              <a:ext cx="490"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Chicago" charset="0"/>
                </a:rPr>
                <a:t>CAPTIVITY</a:t>
              </a:r>
            </a:p>
          </p:txBody>
        </p:sp>
        <p:sp>
          <p:nvSpPr>
            <p:cNvPr id="13336" name="Line 21"/>
            <p:cNvSpPr>
              <a:spLocks noChangeShapeType="1"/>
            </p:cNvSpPr>
            <p:nvPr/>
          </p:nvSpPr>
          <p:spPr bwMode="auto">
            <a:xfrm>
              <a:off x="3626" y="322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7" name="Line 22"/>
            <p:cNvSpPr>
              <a:spLocks noChangeShapeType="1"/>
            </p:cNvSpPr>
            <p:nvPr/>
          </p:nvSpPr>
          <p:spPr bwMode="auto">
            <a:xfrm>
              <a:off x="3626" y="3103"/>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8" name="Rectangle 23"/>
            <p:cNvSpPr>
              <a:spLocks noChangeArrowheads="1"/>
            </p:cNvSpPr>
            <p:nvPr/>
          </p:nvSpPr>
          <p:spPr bwMode="auto">
            <a:xfrm>
              <a:off x="3665" y="2752"/>
              <a:ext cx="11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endParaRPr lang="en-US" sz="1000" b="1">
                <a:solidFill>
                  <a:srgbClr val="000000"/>
                </a:solidFill>
                <a:latin typeface="Helvetica" charset="0"/>
              </a:endParaRPr>
            </a:p>
          </p:txBody>
        </p:sp>
        <p:sp>
          <p:nvSpPr>
            <p:cNvPr id="13339" name="Rectangle 24"/>
            <p:cNvSpPr>
              <a:spLocks noChangeArrowheads="1"/>
            </p:cNvSpPr>
            <p:nvPr/>
          </p:nvSpPr>
          <p:spPr bwMode="auto">
            <a:xfrm>
              <a:off x="3695" y="2864"/>
              <a:ext cx="11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endParaRPr lang="en-US" sz="1000" b="1">
                <a:solidFill>
                  <a:srgbClr val="000000"/>
                </a:solidFill>
                <a:latin typeface="Helvetica" charset="0"/>
              </a:endParaRPr>
            </a:p>
          </p:txBody>
        </p:sp>
        <p:sp>
          <p:nvSpPr>
            <p:cNvPr id="13340" name="Rectangle 25"/>
            <p:cNvSpPr>
              <a:spLocks noChangeArrowheads="1"/>
            </p:cNvSpPr>
            <p:nvPr/>
          </p:nvSpPr>
          <p:spPr bwMode="auto">
            <a:xfrm>
              <a:off x="3676" y="3115"/>
              <a:ext cx="52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eaLnBrk="0" hangingPunct="0"/>
              <a:endParaRPr lang="en-US" sz="1000" b="1">
                <a:solidFill>
                  <a:srgbClr val="000000"/>
                </a:solidFill>
                <a:latin typeface="Helvetica" charset="0"/>
              </a:endParaRPr>
            </a:p>
          </p:txBody>
        </p:sp>
        <p:sp>
          <p:nvSpPr>
            <p:cNvPr id="13341" name="Rectangle 26"/>
            <p:cNvSpPr>
              <a:spLocks noChangeArrowheads="1"/>
            </p:cNvSpPr>
            <p:nvPr/>
          </p:nvSpPr>
          <p:spPr bwMode="auto">
            <a:xfrm>
              <a:off x="3672" y="2696"/>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42" name="Rectangle 27"/>
            <p:cNvSpPr>
              <a:spLocks noChangeArrowheads="1"/>
            </p:cNvSpPr>
            <p:nvPr/>
          </p:nvSpPr>
          <p:spPr bwMode="auto">
            <a:xfrm>
              <a:off x="3609" y="2695"/>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43" name="Rectangle 28"/>
            <p:cNvSpPr>
              <a:spLocks noChangeArrowheads="1"/>
            </p:cNvSpPr>
            <p:nvPr/>
          </p:nvSpPr>
          <p:spPr bwMode="auto">
            <a:xfrm>
              <a:off x="3566" y="3007"/>
              <a:ext cx="7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eaLnBrk="0" hangingPunct="0"/>
              <a:endParaRPr lang="en-US" sz="800" b="1">
                <a:solidFill>
                  <a:srgbClr val="000000"/>
                </a:solidFill>
                <a:latin typeface="Helvetica" charset="0"/>
              </a:endParaRPr>
            </a:p>
          </p:txBody>
        </p:sp>
      </p:grpSp>
      <p:sp>
        <p:nvSpPr>
          <p:cNvPr id="13326" name="Text Box 29"/>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latin typeface="B VAG Rounded Bold" charset="0"/>
              </a:rPr>
              <a:t> </a:t>
            </a:r>
          </a:p>
        </p:txBody>
      </p:sp>
      <p:sp>
        <p:nvSpPr>
          <p:cNvPr id="241694" name="Rectangle 30"/>
          <p:cNvSpPr>
            <a:spLocks noChangeArrowheads="1"/>
          </p:cNvSpPr>
          <p:nvPr/>
        </p:nvSpPr>
        <p:spPr bwMode="auto">
          <a:xfrm>
            <a:off x="8085138" y="6538913"/>
            <a:ext cx="339725" cy="244475"/>
          </a:xfrm>
          <a:prstGeom prst="rect">
            <a:avLst/>
          </a:prstGeom>
          <a:noFill/>
          <a:ln w="12700">
            <a:noFill/>
            <a:miter lim="800000"/>
            <a:headEnd/>
            <a:tailEnd/>
          </a:ln>
          <a:effectLst/>
        </p:spPr>
        <p:txBody>
          <a:bodyPr wrap="none" anchor="ctr">
            <a:spAutoFit/>
          </a:bodyPr>
          <a:lstStyle/>
          <a:p>
            <a:pPr algn="ctr" eaLnBrk="0" hangingPunct="0"/>
            <a:r>
              <a:rPr lang="en-US" sz="1000" b="1">
                <a:effectLst>
                  <a:outerShdw blurRad="38100" dist="38100" dir="2700000" algn="tl">
                    <a:srgbClr val="000000"/>
                  </a:outerShdw>
                </a:effectLst>
                <a:latin typeface="Comic Sans MS" charset="0"/>
              </a:rPr>
              <a:t>60</a:t>
            </a:r>
          </a:p>
        </p:txBody>
      </p:sp>
      <p:sp>
        <p:nvSpPr>
          <p:cNvPr id="13328" name="Text Box 31"/>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37-38</a:t>
            </a: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
                                  </p:stCondLst>
                                  <p:childTnLst>
                                    <p:set>
                                      <p:cBhvr>
                                        <p:cTn id="6" dur="1" fill="hold">
                                          <p:stCondLst>
                                            <p:cond delay="0"/>
                                          </p:stCondLst>
                                        </p:cTn>
                                        <p:tgtEl>
                                          <p:spTgt spid="241674"/>
                                        </p:tgtEl>
                                        <p:attrNameLst>
                                          <p:attrName>style.visibility</p:attrName>
                                        </p:attrNameLst>
                                      </p:cBhvr>
                                      <p:to>
                                        <p:strVal val="visible"/>
                                      </p:to>
                                    </p:set>
                                    <p:animEffect transition="in" filter="dissolve">
                                      <p:cBhvr>
                                        <p:cTn id="7" dur="500"/>
                                        <p:tgtEl>
                                          <p:spTgt spid="241674"/>
                                        </p:tgtEl>
                                      </p:cBhvr>
                                    </p:animEffect>
                                  </p:childTnLst>
                                </p:cTn>
                              </p:par>
                            </p:childTnLst>
                          </p:cTn>
                        </p:par>
                        <p:par>
                          <p:cTn id="8" fill="hold" nodeType="afterGroup">
                            <p:stCondLst>
                              <p:cond delay="600"/>
                            </p:stCondLst>
                            <p:childTnLst>
                              <p:par>
                                <p:cTn id="9" presetID="9" presetClass="entr" presetSubtype="0" fill="hold" grpId="0" nodeType="afterEffect">
                                  <p:stCondLst>
                                    <p:cond delay="0"/>
                                  </p:stCondLst>
                                  <p:childTnLst>
                                    <p:set>
                                      <p:cBhvr>
                                        <p:cTn id="10" dur="1" fill="hold">
                                          <p:stCondLst>
                                            <p:cond delay="0"/>
                                          </p:stCondLst>
                                        </p:cTn>
                                        <p:tgtEl>
                                          <p:spTgt spid="241675"/>
                                        </p:tgtEl>
                                        <p:attrNameLst>
                                          <p:attrName>style.visibility</p:attrName>
                                        </p:attrNameLst>
                                      </p:cBhvr>
                                      <p:to>
                                        <p:strVal val="visible"/>
                                      </p:to>
                                    </p:set>
                                    <p:animEffect transition="in" filter="dissolve">
                                      <p:cBhvr>
                                        <p:cTn id="11" dur="500"/>
                                        <p:tgtEl>
                                          <p:spTgt spid="241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4" grpId="0" animBg="1"/>
      <p:bldP spid="241675" grpId="0" animBg="1"/>
    </p:bldLst>
  </p:timing>
</p:sld>
</file>

<file path=ppt/theme/theme1.xml><?xml version="1.0" encoding="utf-8"?>
<a:theme xmlns:a="http://schemas.openxmlformats.org/drawingml/2006/main" name="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
      </a:majorFont>
      <a:minorFont>
        <a:latin typeface="Trebuchet M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Designs\Construction.pot</Template>
  <TotalTime>1867</TotalTime>
  <Words>3506</Words>
  <Application>Microsoft Macintosh PowerPoint</Application>
  <PresentationFormat>On-screen Show (4:3)</PresentationFormat>
  <Paragraphs>606</Paragraphs>
  <Slides>48</Slides>
  <Notes>47</Notes>
  <HiddenSlides>0</HiddenSlides>
  <MMClips>0</MMClips>
  <ScaleCrop>false</ScaleCrop>
  <HeadingPairs>
    <vt:vector size="4" baseType="variant">
      <vt:variant>
        <vt:lpstr>Theme</vt:lpstr>
      </vt:variant>
      <vt:variant>
        <vt:i4>5</vt:i4>
      </vt:variant>
      <vt:variant>
        <vt:lpstr>Slide Titles</vt:lpstr>
      </vt:variant>
      <vt:variant>
        <vt:i4>48</vt:i4>
      </vt:variant>
    </vt:vector>
  </HeadingPairs>
  <TitlesOfParts>
    <vt:vector size="53" baseType="lpstr">
      <vt:lpstr>Construction</vt:lpstr>
      <vt:lpstr>Crumple</vt:lpstr>
      <vt:lpstr>untitled 3</vt:lpstr>
      <vt:lpstr>Orbit</vt:lpstr>
      <vt:lpstr>8_Default Design</vt:lpstr>
      <vt:lpstr>E-xơ-ra</vt:lpstr>
      <vt:lpstr>E-xơ-ra  -  Nê-hê-mi</vt:lpstr>
      <vt:lpstr>Dòng thời gian</vt:lpstr>
      <vt:lpstr>Bảng niên đại của E-xơ-ra  -  Nê-hê-mi</vt:lpstr>
      <vt:lpstr>The Postexilic Era</vt:lpstr>
      <vt:lpstr>Dân Giu-đa được bảo tồn!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vt:lpstr>
      <vt:lpstr>Hồi hương từ chốn lưu đày  The Bible Visual Resource Book, 95</vt:lpstr>
      <vt:lpstr>Hồi hương từ chốn lưu đày</vt:lpstr>
      <vt:lpstr>Hồi hương từ chốn lưu đày John H. Walton, Chronological and Background Charts of the Old Testament, 35 &amp;  John A. Martin, “Ezra,” in The Bible Knowledge Commentary, 1:652, adapted</vt:lpstr>
      <vt:lpstr>Returns from Exile</vt:lpstr>
      <vt:lpstr>Tiến trình lịch sử trong Sách E-xơ-ra  </vt:lpstr>
      <vt:lpstr>Niên đại của E-xơ-ra  –   Nê-hê-mi The Bible Visual Resource Book, 93 </vt:lpstr>
      <vt:lpstr>PowerPoint Presentation</vt:lpstr>
      <vt:lpstr>PowerPoint Presentation</vt:lpstr>
      <vt:lpstr>PowerPoint Presentation</vt:lpstr>
      <vt:lpstr>Toàn cảnh</vt:lpstr>
      <vt:lpstr>PowerPoint Presentation</vt:lpstr>
      <vt:lpstr>Đền thờ của Xê-ru-ba-bên The Bible Visual Resource Book, 95</vt:lpstr>
      <vt:lpstr>Đền thờ của Xô-rô-ba-bên  The Bible Visual Resource Book, 95</vt:lpstr>
      <vt:lpstr>Tựa sách</vt:lpstr>
      <vt:lpstr>Tác quyền</vt:lpstr>
      <vt:lpstr>Hoàn cảnh ra đời</vt:lpstr>
      <vt:lpstr>Hoàn cảnh ra đời</vt:lpstr>
      <vt:lpstr>Hoàn cảnh ra đời</vt:lpstr>
      <vt:lpstr>Hoàn cảnh ra đời</vt:lpstr>
      <vt:lpstr>Đặc điểm</vt:lpstr>
      <vt:lpstr>Đặc điểm</vt:lpstr>
      <vt:lpstr>Đặc điểm</vt:lpstr>
      <vt:lpstr>Lập luận</vt:lpstr>
      <vt:lpstr>Tổng hợp</vt:lpstr>
      <vt:lpstr>Dàn ý</vt:lpstr>
      <vt:lpstr>PowerPoint Presentation</vt:lpstr>
      <vt:lpstr>PowerPoint Presentation</vt:lpstr>
      <vt:lpstr>Đức Chúa Trời có chấp thuận việc ly dị dưới sự lãnh đạo E-xơ-ra không?</vt:lpstr>
      <vt:lpstr>Câu Tóm tắt</vt:lpstr>
      <vt:lpstr>PowerPoint Presentation</vt:lpstr>
      <vt:lpstr>Áp dụng</vt:lpstr>
      <vt:lpstr>Black</vt:lpstr>
      <vt:lpstr>Cựu Ước Lược Khảo—biblestudydownloads.com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130</cp:revision>
  <dcterms:created xsi:type="dcterms:W3CDTF">2003-09-12T14:00:07Z</dcterms:created>
  <dcterms:modified xsi:type="dcterms:W3CDTF">2015-09-12T06:04:17Z</dcterms:modified>
</cp:coreProperties>
</file>