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700" r:id="rId3"/>
    <p:sldMasterId id="2147483717" r:id="rId4"/>
    <p:sldMasterId id="2147483729" r:id="rId5"/>
    <p:sldMasterId id="2147483841" r:id="rId6"/>
  </p:sldMasterIdLst>
  <p:notesMasterIdLst>
    <p:notesMasterId r:id="rId53"/>
  </p:notesMasterIdLst>
  <p:sldIdLst>
    <p:sldId id="2435" r:id="rId7"/>
    <p:sldId id="303" r:id="rId8"/>
    <p:sldId id="302" r:id="rId9"/>
    <p:sldId id="260" r:id="rId10"/>
    <p:sldId id="261" r:id="rId11"/>
    <p:sldId id="262" r:id="rId12"/>
    <p:sldId id="263" r:id="rId13"/>
    <p:sldId id="264" r:id="rId14"/>
    <p:sldId id="265" r:id="rId15"/>
    <p:sldId id="266" r:id="rId16"/>
    <p:sldId id="267" r:id="rId17"/>
    <p:sldId id="268" r:id="rId18"/>
    <p:sldId id="286" r:id="rId19"/>
    <p:sldId id="291" r:id="rId20"/>
    <p:sldId id="309" r:id="rId21"/>
    <p:sldId id="270" r:id="rId22"/>
    <p:sldId id="271" r:id="rId23"/>
    <p:sldId id="272" r:id="rId24"/>
    <p:sldId id="287" r:id="rId25"/>
    <p:sldId id="288" r:id="rId26"/>
    <p:sldId id="289" r:id="rId27"/>
    <p:sldId id="290" r:id="rId28"/>
    <p:sldId id="273" r:id="rId29"/>
    <p:sldId id="274" r:id="rId30"/>
    <p:sldId id="275" r:id="rId31"/>
    <p:sldId id="277" r:id="rId32"/>
    <p:sldId id="276" r:id="rId33"/>
    <p:sldId id="279" r:id="rId34"/>
    <p:sldId id="304" r:id="rId35"/>
    <p:sldId id="293" r:id="rId36"/>
    <p:sldId id="294" r:id="rId37"/>
    <p:sldId id="295" r:id="rId38"/>
    <p:sldId id="305" r:id="rId39"/>
    <p:sldId id="297" r:id="rId40"/>
    <p:sldId id="298" r:id="rId41"/>
    <p:sldId id="299" r:id="rId42"/>
    <p:sldId id="300" r:id="rId43"/>
    <p:sldId id="301" r:id="rId44"/>
    <p:sldId id="280" r:id="rId45"/>
    <p:sldId id="281" r:id="rId46"/>
    <p:sldId id="306" r:id="rId47"/>
    <p:sldId id="283" r:id="rId48"/>
    <p:sldId id="284" r:id="rId49"/>
    <p:sldId id="285" r:id="rId50"/>
    <p:sldId id="307" r:id="rId51"/>
    <p:sldId id="308"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472"/>
    <a:srgbClr val="FFCC00"/>
    <a:srgbClr val="FF0000"/>
    <a:srgbClr val="006600"/>
    <a:srgbClr val="0000FF"/>
    <a:srgbClr val="968640"/>
    <a:srgbClr val="7366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p:scale>
          <a:sx n="85" d="100"/>
          <a:sy n="85" d="100"/>
        </p:scale>
        <p:origin x="2944"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0854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854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smtClean="0">
                <a:cs typeface="+mn-cs"/>
              </a:defRPr>
            </a:lvl1pPr>
          </a:lstStyle>
          <a:p>
            <a:pPr>
              <a:defRPr/>
            </a:pPr>
            <a:fld id="{F9C236C8-410E-C24A-8C61-F7F3F2653BD2}" type="slidenum">
              <a:rPr lang="en-US"/>
              <a:pPr>
                <a:defRPr/>
              </a:pPr>
              <a:t>‹#›</a:t>
            </a:fld>
            <a:endParaRPr lang="en-US"/>
          </a:p>
        </p:txBody>
      </p:sp>
    </p:spTree>
    <p:extLst>
      <p:ext uri="{BB962C8B-B14F-4D97-AF65-F5344CB8AC3E}">
        <p14:creationId xmlns:p14="http://schemas.microsoft.com/office/powerpoint/2010/main" val="152481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6420E4-B183-C649-9F33-A2B0505F0EE6}"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Chronicles followed Kings by 100 years with the Exile separating them. Its chief purpose was to encourage the postexilic Jews that, though the kingdom was not restored, the Davidic line remained among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20E5DC-6F3F-DF46-81F1-4E4311CF971E}" type="slidenum">
              <a:rPr lang="en-US" sz="1200"/>
              <a:pPr eaLnBrk="1" hangingPunct="1"/>
              <a:t>11</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4234C6-5BC9-EE4E-ADE4-C84759037742}" type="slidenum">
              <a:rPr lang="en-US" sz="1200"/>
              <a:pPr eaLnBrk="1" hangingPunct="1"/>
              <a:t>12</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61E2EC-820E-5740-862D-1AC5D9376AC6}" type="slidenum">
              <a:rPr lang="en-US" sz="1200"/>
              <a:pPr eaLnBrk="1" hangingPunct="1"/>
              <a:t>13</a:t>
            </a:fld>
            <a:endParaRPr 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E83F85-246C-5E44-8422-C711664F17E2}" type="slidenum">
              <a:rPr lang="en-US" sz="1200"/>
              <a:pPr eaLnBrk="1" hangingPunct="1"/>
              <a:t>14</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B134E40-F402-D247-A4E6-D4781FE94072}" type="slidenum">
              <a:rPr lang="en-US" sz="1200"/>
              <a:pPr eaLnBrk="1" hangingPunct="1"/>
              <a:t>16</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7E571D-F0E1-AD42-891E-2050F6EF648D}" type="slidenum">
              <a:rPr lang="en-US" sz="1200"/>
              <a:pPr eaLnBrk="1" hangingPunct="1"/>
              <a:t>17</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D737F0-F79C-6748-8C01-A7356ED89CDE}" type="slidenum">
              <a:rPr lang="en-US" sz="1200"/>
              <a:pPr eaLnBrk="1" hangingPunct="1"/>
              <a:t>18</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1482CE-4364-0747-AE6F-79193FAD855E}" type="slidenum">
              <a:rPr lang="en-US" sz="1200"/>
              <a:pPr eaLnBrk="1" hangingPunct="1"/>
              <a:t>19</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5471EA-558C-C444-BF7D-A9BC6DCBF096}" type="slidenum">
              <a:rPr lang="en-US" sz="1200"/>
              <a:pPr eaLnBrk="1" hangingPunct="1"/>
              <a:t>20</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E73FAB-34B5-A548-8AA8-B0CB344EACFA}" type="slidenum">
              <a:rPr lang="en-US" sz="1200"/>
              <a:pPr eaLnBrk="1" hangingPunct="1"/>
              <a:t>21</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5AFA40-EB07-1B40-B0D0-9631B1908F64}" type="slidenum">
              <a:rPr lang="en-US" sz="1200"/>
              <a:pPr eaLnBrk="1" hangingPunct="1"/>
              <a:t>3</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96D9EC-DE6C-E84A-9450-F3DDD720CF61}" type="slidenum">
              <a:rPr lang="en-US" sz="1200"/>
              <a:pPr eaLnBrk="1" hangingPunct="1"/>
              <a:t>22</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619ED9-5244-D447-8F4E-60FCCD607C23}" type="slidenum">
              <a:rPr lang="en-US" sz="1200"/>
              <a:pPr eaLnBrk="1" hangingPunct="1"/>
              <a:t>23</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CFFB31-6E1F-2F4A-9C80-AF0299F3AAEE}" type="slidenum">
              <a:rPr lang="en-US" sz="1200"/>
              <a:pPr eaLnBrk="1" hangingPunct="1"/>
              <a:t>24</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92B48F-6BB5-0D44-9474-4145CE27864F}" type="slidenum">
              <a:rPr lang="en-US" sz="1200"/>
              <a:pPr eaLnBrk="1" hangingPunct="1"/>
              <a:t>25</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C69E9-0E3A-D445-98A6-EACC8083CB9A}" type="slidenum">
              <a:rPr lang="en-US" sz="1200"/>
              <a:pPr eaLnBrk="1" hangingPunct="1"/>
              <a:t>26</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FF9EB95-C9DD-7246-9F4E-28C2F28A5F6C}" type="slidenum">
              <a:rPr lang="en-US" sz="1200"/>
              <a:pPr eaLnBrk="1" hangingPunct="1"/>
              <a:t>27</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4F4EF5-D50A-E843-8E9E-282DAEC72D09}" type="slidenum">
              <a:rPr lang="en-US" sz="1200"/>
              <a:pPr eaLnBrk="1" hangingPunct="1"/>
              <a:t>28</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F8C3-2DFA-7F42-92BB-1CACA382DE36}" type="slidenum">
              <a:rPr lang="en-US" sz="1200"/>
              <a:pPr eaLnBrk="1" hangingPunct="1"/>
              <a:t>29</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BB0841-55F8-3542-8AE8-5422883312E2}" type="slidenum">
              <a:rPr lang="en-US" sz="1200"/>
              <a:pPr eaLnBrk="1" hangingPunct="1"/>
              <a:t>30</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C1DFC6-C327-B84D-B3D5-1ECB2589D505}" type="slidenum">
              <a:rPr lang="en-US" sz="1200"/>
              <a:pPr eaLnBrk="1" hangingPunct="1"/>
              <a:t>31</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72037A-3ADB-4C4A-9B3B-8C5B3EE95CC9}" type="slidenum">
              <a:rPr lang="en-US" sz="1200"/>
              <a:pPr eaLnBrk="1" hangingPunct="1"/>
              <a:t>4</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824F18-2298-8248-B362-23B92D091CFA}" type="slidenum">
              <a:rPr lang="en-US" sz="1200"/>
              <a:pPr eaLnBrk="1" hangingPunct="1"/>
              <a:t>32</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3C97B2-B433-524A-A356-DA62361FF1AD}" type="slidenum">
              <a:rPr lang="en-US" sz="1200"/>
              <a:pPr eaLnBrk="1" hangingPunct="1"/>
              <a:t>33</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1040F4-0863-EE40-82E8-7D46BBD27ACE}" type="slidenum">
              <a:rPr lang="en-US" sz="1200"/>
              <a:pPr eaLnBrk="1" hangingPunct="1"/>
              <a:t>34</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00A6C1-1ABD-7340-B4FB-06E98143CD1C}" type="slidenum">
              <a:rPr lang="en-US" sz="1200"/>
              <a:pPr eaLnBrk="1" hangingPunct="1"/>
              <a:t>35</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14B799-5A85-A041-95E9-D1A2E08EDE15}" type="slidenum">
              <a:rPr lang="en-US" sz="1200"/>
              <a:pPr eaLnBrk="1" hangingPunct="1"/>
              <a:t>36</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1D498E6-42E5-CC4B-9752-722A783E8045}" type="slidenum">
              <a:rPr lang="en-US" sz="1200"/>
              <a:pPr eaLnBrk="1" hangingPunct="1"/>
              <a:t>37</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4D2F06-F17A-3949-A122-447B3705DDCD}" type="slidenum">
              <a:rPr lang="en-US" sz="1200"/>
              <a:pPr eaLnBrk="1" hangingPunct="1"/>
              <a:t>38</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F56E189-B02B-8742-A926-B2937B2BC9FD}" type="slidenum">
              <a:rPr lang="en-US" sz="1200"/>
              <a:pPr eaLnBrk="1" hangingPunct="1"/>
              <a:t>39</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2701FB-DF88-DD4F-9FFA-14984F5A9DE4}" type="slidenum">
              <a:rPr lang="en-US" sz="1200"/>
              <a:pPr eaLnBrk="1" hangingPunct="1"/>
              <a:t>40</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47B64B-BF36-204D-9D35-C5E660D788EE}" type="slidenum">
              <a:rPr lang="en-US" sz="1200"/>
              <a:pPr eaLnBrk="1" hangingPunct="1"/>
              <a:t>41</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3FA9E7-5832-5E45-811C-23BFCF6B8388}" type="slidenum">
              <a:rPr lang="en-US" sz="1200"/>
              <a:pPr eaLnBrk="1" hangingPunct="1"/>
              <a:t>5</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29F7A7-81D9-364C-9D4E-460DB85EC839}" type="slidenum">
              <a:rPr lang="en-US" sz="1200"/>
              <a:pPr eaLnBrk="1" hangingPunct="1"/>
              <a:t>42</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7894CD-5E3E-9949-B820-8DAA437B9CD1}" type="slidenum">
              <a:rPr lang="en-US" sz="1200"/>
              <a:pPr eaLnBrk="1" hangingPunct="1"/>
              <a:t>43</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ED954DD-A24A-5F40-B5B7-3E75FF94F4EF}" type="slidenum">
              <a:rPr lang="en-US" sz="1200"/>
              <a:pPr eaLnBrk="1" hangingPunct="1"/>
              <a:t>44</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xfrm>
            <a:off x="3884613" y="8685213"/>
            <a:ext cx="2971800" cy="4572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7C500C-6CDE-9847-8F35-5B5BEA2C6A46}" type="slidenum">
              <a:rPr lang="en-US" sz="1200">
                <a:solidFill>
                  <a:srgbClr val="000000"/>
                </a:solidFill>
              </a:rPr>
              <a:pPr/>
              <a:t>46</a:t>
            </a:fld>
            <a:endParaRPr lang="en-US" sz="1200">
              <a:solidFill>
                <a:srgbClr val="000000"/>
              </a:solidFill>
            </a:endParaRPr>
          </a:p>
        </p:txBody>
      </p:sp>
      <p:sp>
        <p:nvSpPr>
          <p:cNvPr id="159746" name="Rectangle 2"/>
          <p:cNvSpPr>
            <a:spLocks noGrp="1" noRot="1" noChangeAspect="1" noChangeArrowheads="1"/>
          </p:cNvSpPr>
          <p:nvPr>
            <p:ph type="sldImg"/>
          </p:nvPr>
        </p:nvSpPr>
        <p:spPr>
          <a:xfrm>
            <a:off x="1150938" y="692150"/>
            <a:ext cx="4556125" cy="3416300"/>
          </a:xfrm>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OT Survey VN</a:t>
            </a:r>
          </a:p>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4E91A7-1730-9846-B33A-65E5CDD4DBBC}" type="slidenum">
              <a:rPr lang="en-US" sz="1200"/>
              <a:pPr eaLnBrk="1" hangingPunct="1"/>
              <a:t>6</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2E7691-FCE0-1A40-8C91-AF1ADC2322C0}" type="slidenum">
              <a:rPr lang="en-US" sz="1200"/>
              <a:pPr eaLnBrk="1" hangingPunct="1"/>
              <a:t>7</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14525D-701E-214A-A025-AD1AE4446872}" type="slidenum">
              <a:rPr lang="en-US" sz="1200"/>
              <a:pPr eaLnBrk="1" hangingPunct="1"/>
              <a:t>8</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4C6E63-949B-8647-BD1A-0416B33B6CD7}" type="slidenum">
              <a:rPr lang="en-US" sz="1200"/>
              <a:pPr eaLnBrk="1" hangingPunct="1"/>
              <a:t>9</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1FE94F-D571-464C-83C2-F384047ABFAD}" type="slidenum">
              <a:rPr lang="en-US" sz="1200"/>
              <a:pPr eaLnBrk="1" hangingPunct="1"/>
              <a:t>10</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pPr>
              <a:defRPr/>
            </a:pPr>
            <a:fld id="{8C0BFA4E-573B-C44C-9101-91AA6267277E}" type="slidenum">
              <a:rPr lang="en-US"/>
              <a:pPr>
                <a:defRPr/>
              </a:pPr>
              <a:t>‹#›</a:t>
            </a:fld>
            <a:endParaRPr lang="en-US"/>
          </a:p>
        </p:txBody>
      </p:sp>
    </p:spTree>
    <p:extLst>
      <p:ext uri="{BB962C8B-B14F-4D97-AF65-F5344CB8AC3E}">
        <p14:creationId xmlns:p14="http://schemas.microsoft.com/office/powerpoint/2010/main" val="367509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5644141-E47F-FF49-B678-18072BB8AB0D}" type="slidenum">
              <a:rPr lang="en-US"/>
              <a:pPr>
                <a:defRPr/>
              </a:pPr>
              <a:t>‹#›</a:t>
            </a:fld>
            <a:endParaRPr lang="en-US"/>
          </a:p>
        </p:txBody>
      </p:sp>
    </p:spTree>
    <p:extLst>
      <p:ext uri="{BB962C8B-B14F-4D97-AF65-F5344CB8AC3E}">
        <p14:creationId xmlns:p14="http://schemas.microsoft.com/office/powerpoint/2010/main" val="65709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79D990B-D407-6547-9E7C-6B0E5A1E5AB8}" type="slidenum">
              <a:rPr lang="en-US"/>
              <a:pPr>
                <a:defRPr/>
              </a:pPr>
              <a:t>‹#›</a:t>
            </a:fld>
            <a:endParaRPr lang="en-US"/>
          </a:p>
        </p:txBody>
      </p:sp>
    </p:spTree>
    <p:extLst>
      <p:ext uri="{BB962C8B-B14F-4D97-AF65-F5344CB8AC3E}">
        <p14:creationId xmlns:p14="http://schemas.microsoft.com/office/powerpoint/2010/main" val="148455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762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6800" y="3886200"/>
            <a:ext cx="762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6CB6521-990C-4D4F-A9D1-58010E9185B8}" type="slidenum">
              <a:rPr lang="en-US"/>
              <a:pPr>
                <a:defRPr/>
              </a:pPr>
              <a:t>‹#›</a:t>
            </a:fld>
            <a:endParaRPr lang="en-US"/>
          </a:p>
        </p:txBody>
      </p:sp>
    </p:spTree>
    <p:extLst>
      <p:ext uri="{BB962C8B-B14F-4D97-AF65-F5344CB8AC3E}">
        <p14:creationId xmlns:p14="http://schemas.microsoft.com/office/powerpoint/2010/main" val="372580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65434-D46A-F042-96FB-538F5E98AAD9}" type="slidenum">
              <a:rPr lang="en-US"/>
              <a:pPr>
                <a:defRPr/>
              </a:pPr>
              <a:t>‹#›</a:t>
            </a:fld>
            <a:endParaRPr lang="en-US"/>
          </a:p>
        </p:txBody>
      </p:sp>
    </p:spTree>
    <p:extLst>
      <p:ext uri="{BB962C8B-B14F-4D97-AF65-F5344CB8AC3E}">
        <p14:creationId xmlns:p14="http://schemas.microsoft.com/office/powerpoint/2010/main" val="3540088808"/>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7D7D7-8F31-374C-A6B9-1B38BE7BA90B}" type="slidenum">
              <a:rPr lang="en-US"/>
              <a:pPr>
                <a:defRPr/>
              </a:pPr>
              <a:t>‹#›</a:t>
            </a:fld>
            <a:endParaRPr lang="en-US"/>
          </a:p>
        </p:txBody>
      </p:sp>
    </p:spTree>
    <p:extLst>
      <p:ext uri="{BB962C8B-B14F-4D97-AF65-F5344CB8AC3E}">
        <p14:creationId xmlns:p14="http://schemas.microsoft.com/office/powerpoint/2010/main" val="3234686786"/>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8A718-AF97-EF47-9868-C8FDAF72A445}" type="slidenum">
              <a:rPr lang="en-US"/>
              <a:pPr>
                <a:defRPr/>
              </a:pPr>
              <a:t>‹#›</a:t>
            </a:fld>
            <a:endParaRPr lang="en-US"/>
          </a:p>
        </p:txBody>
      </p:sp>
    </p:spTree>
    <p:extLst>
      <p:ext uri="{BB962C8B-B14F-4D97-AF65-F5344CB8AC3E}">
        <p14:creationId xmlns:p14="http://schemas.microsoft.com/office/powerpoint/2010/main" val="3621212394"/>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F841B-4DB9-C84F-B2D8-19D17A4475D2}" type="slidenum">
              <a:rPr lang="en-US"/>
              <a:pPr>
                <a:defRPr/>
              </a:pPr>
              <a:t>‹#›</a:t>
            </a:fld>
            <a:endParaRPr lang="en-US"/>
          </a:p>
        </p:txBody>
      </p:sp>
    </p:spTree>
    <p:extLst>
      <p:ext uri="{BB962C8B-B14F-4D97-AF65-F5344CB8AC3E}">
        <p14:creationId xmlns:p14="http://schemas.microsoft.com/office/powerpoint/2010/main" val="1845448722"/>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F57815-CC79-5347-A1E7-DB2ED4A3EE51}" type="slidenum">
              <a:rPr lang="en-US"/>
              <a:pPr>
                <a:defRPr/>
              </a:pPr>
              <a:t>‹#›</a:t>
            </a:fld>
            <a:endParaRPr lang="en-US"/>
          </a:p>
        </p:txBody>
      </p:sp>
    </p:spTree>
    <p:extLst>
      <p:ext uri="{BB962C8B-B14F-4D97-AF65-F5344CB8AC3E}">
        <p14:creationId xmlns:p14="http://schemas.microsoft.com/office/powerpoint/2010/main" val="520165423"/>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F56BA-DABA-9843-A3ED-FA28381F36EA}" type="slidenum">
              <a:rPr lang="en-US"/>
              <a:pPr>
                <a:defRPr/>
              </a:pPr>
              <a:t>‹#›</a:t>
            </a:fld>
            <a:endParaRPr lang="en-US"/>
          </a:p>
        </p:txBody>
      </p:sp>
    </p:spTree>
    <p:extLst>
      <p:ext uri="{BB962C8B-B14F-4D97-AF65-F5344CB8AC3E}">
        <p14:creationId xmlns:p14="http://schemas.microsoft.com/office/powerpoint/2010/main" val="114000870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50373-A0F2-D047-A078-ED801DAC21D2}" type="slidenum">
              <a:rPr lang="en-US"/>
              <a:pPr>
                <a:defRPr/>
              </a:pPr>
              <a:t>‹#›</a:t>
            </a:fld>
            <a:endParaRPr lang="en-US"/>
          </a:p>
        </p:txBody>
      </p:sp>
    </p:spTree>
    <p:extLst>
      <p:ext uri="{BB962C8B-B14F-4D97-AF65-F5344CB8AC3E}">
        <p14:creationId xmlns:p14="http://schemas.microsoft.com/office/powerpoint/2010/main" val="1956035255"/>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467A20A-D5CA-B54B-A96C-A5D477731F55}" type="slidenum">
              <a:rPr lang="en-US"/>
              <a:pPr>
                <a:defRPr/>
              </a:pPr>
              <a:t>‹#›</a:t>
            </a:fld>
            <a:endParaRPr lang="en-US"/>
          </a:p>
        </p:txBody>
      </p:sp>
    </p:spTree>
    <p:extLst>
      <p:ext uri="{BB962C8B-B14F-4D97-AF65-F5344CB8AC3E}">
        <p14:creationId xmlns:p14="http://schemas.microsoft.com/office/powerpoint/2010/main" val="11657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DA1FFE-0128-414F-8D6F-F0AE876032A3}" type="slidenum">
              <a:rPr lang="en-US"/>
              <a:pPr>
                <a:defRPr/>
              </a:pPr>
              <a:t>‹#›</a:t>
            </a:fld>
            <a:endParaRPr lang="en-US"/>
          </a:p>
        </p:txBody>
      </p:sp>
    </p:spTree>
    <p:extLst>
      <p:ext uri="{BB962C8B-B14F-4D97-AF65-F5344CB8AC3E}">
        <p14:creationId xmlns:p14="http://schemas.microsoft.com/office/powerpoint/2010/main" val="3675324146"/>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07A2D-2EB0-C642-B439-930E700EF7EE}" type="slidenum">
              <a:rPr lang="en-US"/>
              <a:pPr>
                <a:defRPr/>
              </a:pPr>
              <a:t>‹#›</a:t>
            </a:fld>
            <a:endParaRPr lang="en-US"/>
          </a:p>
        </p:txBody>
      </p:sp>
    </p:spTree>
    <p:extLst>
      <p:ext uri="{BB962C8B-B14F-4D97-AF65-F5344CB8AC3E}">
        <p14:creationId xmlns:p14="http://schemas.microsoft.com/office/powerpoint/2010/main" val="865620270"/>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365990-BC46-6D49-9747-937DF96E402C}" type="slidenum">
              <a:rPr lang="en-US"/>
              <a:pPr>
                <a:defRPr/>
              </a:pPr>
              <a:t>‹#›</a:t>
            </a:fld>
            <a:endParaRPr lang="en-US"/>
          </a:p>
        </p:txBody>
      </p:sp>
    </p:spTree>
    <p:extLst>
      <p:ext uri="{BB962C8B-B14F-4D97-AF65-F5344CB8AC3E}">
        <p14:creationId xmlns:p14="http://schemas.microsoft.com/office/powerpoint/2010/main" val="58262638"/>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3AC1E-B449-1948-9493-015D78E8C823}" type="slidenum">
              <a:rPr lang="en-US"/>
              <a:pPr>
                <a:defRPr/>
              </a:pPr>
              <a:t>‹#›</a:t>
            </a:fld>
            <a:endParaRPr lang="en-US"/>
          </a:p>
        </p:txBody>
      </p:sp>
    </p:spTree>
    <p:extLst>
      <p:ext uri="{BB962C8B-B14F-4D97-AF65-F5344CB8AC3E}">
        <p14:creationId xmlns:p14="http://schemas.microsoft.com/office/powerpoint/2010/main" val="3721778553"/>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2706158626"/>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656813451"/>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902016927"/>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393667182"/>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4268284957"/>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1F98C21E-6DC6-C949-8B66-AE8BDB325ED1}" type="slidenum">
              <a:rPr lang="en-US"/>
              <a:pPr>
                <a:defRPr/>
              </a:pPr>
              <a:t>‹#›</a:t>
            </a:fld>
            <a:endParaRPr lang="en-US"/>
          </a:p>
        </p:txBody>
      </p:sp>
    </p:spTree>
    <p:extLst>
      <p:ext uri="{BB962C8B-B14F-4D97-AF65-F5344CB8AC3E}">
        <p14:creationId xmlns:p14="http://schemas.microsoft.com/office/powerpoint/2010/main" val="4001389181"/>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55CCBAB-0BA8-ED43-970E-CBCE5A43CFFB}" type="slidenum">
              <a:rPr lang="en-US"/>
              <a:pPr>
                <a:defRPr/>
              </a:pPr>
              <a:t>‹#›</a:t>
            </a:fld>
            <a:endParaRPr lang="en-US"/>
          </a:p>
        </p:txBody>
      </p:sp>
    </p:spTree>
    <p:extLst>
      <p:ext uri="{BB962C8B-B14F-4D97-AF65-F5344CB8AC3E}">
        <p14:creationId xmlns:p14="http://schemas.microsoft.com/office/powerpoint/2010/main" val="39064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53BB826D-4043-374A-8B1E-AE2EE9FBED8A}" type="slidenum">
              <a:rPr lang="en-US"/>
              <a:pPr>
                <a:defRPr/>
              </a:pPr>
              <a:t>‹#›</a:t>
            </a:fld>
            <a:endParaRPr lang="en-US"/>
          </a:p>
        </p:txBody>
      </p:sp>
    </p:spTree>
    <p:extLst>
      <p:ext uri="{BB962C8B-B14F-4D97-AF65-F5344CB8AC3E}">
        <p14:creationId xmlns:p14="http://schemas.microsoft.com/office/powerpoint/2010/main" val="3583216712"/>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60702A86-D85B-F24B-90C8-5B6EF6212D64}" type="slidenum">
              <a:rPr lang="en-US"/>
              <a:pPr>
                <a:defRPr/>
              </a:pPr>
              <a:t>‹#›</a:t>
            </a:fld>
            <a:endParaRPr lang="en-US"/>
          </a:p>
        </p:txBody>
      </p:sp>
    </p:spTree>
    <p:extLst>
      <p:ext uri="{BB962C8B-B14F-4D97-AF65-F5344CB8AC3E}">
        <p14:creationId xmlns:p14="http://schemas.microsoft.com/office/powerpoint/2010/main" val="3160694"/>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9EC3E141-15E2-0A42-B038-9B2D30EFFD5B}" type="slidenum">
              <a:rPr lang="en-US"/>
              <a:pPr>
                <a:defRPr/>
              </a:pPr>
              <a:t>‹#›</a:t>
            </a:fld>
            <a:endParaRPr lang="en-US"/>
          </a:p>
        </p:txBody>
      </p:sp>
    </p:spTree>
    <p:extLst>
      <p:ext uri="{BB962C8B-B14F-4D97-AF65-F5344CB8AC3E}">
        <p14:creationId xmlns:p14="http://schemas.microsoft.com/office/powerpoint/2010/main" val="1778842703"/>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F57EC885-FD70-9448-A6AC-317EAF7DAAF9}" type="slidenum">
              <a:rPr lang="en-US"/>
              <a:pPr>
                <a:defRPr/>
              </a:pPr>
              <a:t>‹#›</a:t>
            </a:fld>
            <a:endParaRPr lang="en-US"/>
          </a:p>
        </p:txBody>
      </p:sp>
    </p:spTree>
    <p:extLst>
      <p:ext uri="{BB962C8B-B14F-4D97-AF65-F5344CB8AC3E}">
        <p14:creationId xmlns:p14="http://schemas.microsoft.com/office/powerpoint/2010/main" val="17096886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55A1F422-A2CD-E248-B0AB-DCB192BF1E9E}" type="slidenum">
              <a:rPr lang="en-US"/>
              <a:pPr>
                <a:defRPr/>
              </a:pPr>
              <a:t>‹#›</a:t>
            </a:fld>
            <a:endParaRPr lang="en-US"/>
          </a:p>
        </p:txBody>
      </p:sp>
    </p:spTree>
    <p:extLst>
      <p:ext uri="{BB962C8B-B14F-4D97-AF65-F5344CB8AC3E}">
        <p14:creationId xmlns:p14="http://schemas.microsoft.com/office/powerpoint/2010/main" val="1703930536"/>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75A1DC8E-3668-4E45-ADF0-B61BF39A934A}" type="slidenum">
              <a:rPr lang="en-US"/>
              <a:pPr>
                <a:defRPr/>
              </a:pPr>
              <a:t>‹#›</a:t>
            </a:fld>
            <a:endParaRPr lang="en-US"/>
          </a:p>
        </p:txBody>
      </p:sp>
    </p:spTree>
    <p:extLst>
      <p:ext uri="{BB962C8B-B14F-4D97-AF65-F5344CB8AC3E}">
        <p14:creationId xmlns:p14="http://schemas.microsoft.com/office/powerpoint/2010/main" val="2015996290"/>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A4768E67-BB08-D847-806E-ADECEAF03FC8}" type="slidenum">
              <a:rPr lang="en-US"/>
              <a:pPr>
                <a:defRPr/>
              </a:pPr>
              <a:t>‹#›</a:t>
            </a:fld>
            <a:endParaRPr lang="en-US"/>
          </a:p>
        </p:txBody>
      </p:sp>
    </p:spTree>
    <p:extLst>
      <p:ext uri="{BB962C8B-B14F-4D97-AF65-F5344CB8AC3E}">
        <p14:creationId xmlns:p14="http://schemas.microsoft.com/office/powerpoint/2010/main" val="2238614586"/>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635BA3E8-79C4-F44C-8A74-1B299A4E7123}" type="slidenum">
              <a:rPr lang="en-US"/>
              <a:pPr>
                <a:defRPr/>
              </a:pPr>
              <a:t>‹#›</a:t>
            </a:fld>
            <a:endParaRPr lang="en-US"/>
          </a:p>
        </p:txBody>
      </p:sp>
    </p:spTree>
    <p:extLst>
      <p:ext uri="{BB962C8B-B14F-4D97-AF65-F5344CB8AC3E}">
        <p14:creationId xmlns:p14="http://schemas.microsoft.com/office/powerpoint/2010/main" val="3267818208"/>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067AAB49-ECED-7E42-A637-77D30B3768F9}" type="slidenum">
              <a:rPr lang="en-US"/>
              <a:pPr>
                <a:defRPr/>
              </a:pPr>
              <a:t>‹#›</a:t>
            </a:fld>
            <a:endParaRPr lang="en-US"/>
          </a:p>
        </p:txBody>
      </p:sp>
    </p:spTree>
    <p:extLst>
      <p:ext uri="{BB962C8B-B14F-4D97-AF65-F5344CB8AC3E}">
        <p14:creationId xmlns:p14="http://schemas.microsoft.com/office/powerpoint/2010/main" val="2406804272"/>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30420C32-FEBF-1F49-B061-0186DD726C77}" type="slidenum">
              <a:rPr lang="en-US"/>
              <a:pPr>
                <a:defRPr/>
              </a:pPr>
              <a:t>‹#›</a:t>
            </a:fld>
            <a:endParaRPr lang="en-US"/>
          </a:p>
        </p:txBody>
      </p:sp>
    </p:spTree>
    <p:extLst>
      <p:ext uri="{BB962C8B-B14F-4D97-AF65-F5344CB8AC3E}">
        <p14:creationId xmlns:p14="http://schemas.microsoft.com/office/powerpoint/2010/main" val="1027014019"/>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D0AFF9B-FDBB-F14F-889F-38C57B77AA2A}" type="slidenum">
              <a:rPr lang="en-US"/>
              <a:pPr>
                <a:defRPr/>
              </a:pPr>
              <a:t>‹#›</a:t>
            </a:fld>
            <a:endParaRPr lang="en-US"/>
          </a:p>
        </p:txBody>
      </p:sp>
    </p:spTree>
    <p:extLst>
      <p:ext uri="{BB962C8B-B14F-4D97-AF65-F5344CB8AC3E}">
        <p14:creationId xmlns:p14="http://schemas.microsoft.com/office/powerpoint/2010/main" val="1210392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ED7BE060-6345-1848-BF17-E827882E8913}" type="slidenum">
              <a:rPr lang="en-US"/>
              <a:pPr>
                <a:defRPr/>
              </a:pPr>
              <a:t>‹#›</a:t>
            </a:fld>
            <a:endParaRPr lang="en-US"/>
          </a:p>
        </p:txBody>
      </p:sp>
    </p:spTree>
    <p:extLst>
      <p:ext uri="{BB962C8B-B14F-4D97-AF65-F5344CB8AC3E}">
        <p14:creationId xmlns:p14="http://schemas.microsoft.com/office/powerpoint/2010/main" val="1645926213"/>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2A845E29-8055-BB4F-9EC1-E720DA849893}" type="slidenum">
              <a:rPr lang="en-US"/>
              <a:pPr>
                <a:defRPr/>
              </a:pPr>
              <a:t>‹#›</a:t>
            </a:fld>
            <a:endParaRPr lang="en-US"/>
          </a:p>
        </p:txBody>
      </p:sp>
    </p:spTree>
    <p:extLst>
      <p:ext uri="{BB962C8B-B14F-4D97-AF65-F5344CB8AC3E}">
        <p14:creationId xmlns:p14="http://schemas.microsoft.com/office/powerpoint/2010/main" val="997220271"/>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8A2FFA3D-643C-3944-89F2-3213708E6D70}" type="slidenum">
              <a:rPr lang="en-US"/>
              <a:pPr>
                <a:defRPr/>
              </a:pPr>
              <a:t>‹#›</a:t>
            </a:fld>
            <a:endParaRPr lang="en-US"/>
          </a:p>
        </p:txBody>
      </p:sp>
    </p:spTree>
    <p:extLst>
      <p:ext uri="{BB962C8B-B14F-4D97-AF65-F5344CB8AC3E}">
        <p14:creationId xmlns:p14="http://schemas.microsoft.com/office/powerpoint/2010/main" val="995048029"/>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868326F6-A842-9746-BB36-809E1D6D48E6}" type="slidenum">
              <a:rPr lang="en-US"/>
              <a:pPr>
                <a:defRPr/>
              </a:pPr>
              <a:t>‹#›</a:t>
            </a:fld>
            <a:endParaRPr lang="en-US"/>
          </a:p>
        </p:txBody>
      </p:sp>
    </p:spTree>
    <p:extLst>
      <p:ext uri="{BB962C8B-B14F-4D97-AF65-F5344CB8AC3E}">
        <p14:creationId xmlns:p14="http://schemas.microsoft.com/office/powerpoint/2010/main" val="791573454"/>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D55B1CC4-77F4-114E-9F73-87CC48D95301}" type="slidenum">
              <a:rPr lang="en-US"/>
              <a:pPr>
                <a:defRPr/>
              </a:pPr>
              <a:t>‹#›</a:t>
            </a:fld>
            <a:endParaRPr lang="en-US"/>
          </a:p>
        </p:txBody>
      </p:sp>
    </p:spTree>
    <p:extLst>
      <p:ext uri="{BB962C8B-B14F-4D97-AF65-F5344CB8AC3E}">
        <p14:creationId xmlns:p14="http://schemas.microsoft.com/office/powerpoint/2010/main" val="4146024679"/>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516E50E8-7FE1-2F41-A3D5-B550946E4077}" type="slidenum">
              <a:rPr lang="en-US"/>
              <a:pPr>
                <a:defRPr/>
              </a:pPr>
              <a:t>‹#›</a:t>
            </a:fld>
            <a:endParaRPr lang="en-US"/>
          </a:p>
        </p:txBody>
      </p:sp>
    </p:spTree>
    <p:extLst>
      <p:ext uri="{BB962C8B-B14F-4D97-AF65-F5344CB8AC3E}">
        <p14:creationId xmlns:p14="http://schemas.microsoft.com/office/powerpoint/2010/main" val="1702372687"/>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F1849E1F-FB3D-5642-84BB-4FB3D363B4FC}" type="slidenum">
              <a:rPr lang="en-US"/>
              <a:pPr>
                <a:defRPr/>
              </a:pPr>
              <a:t>‹#›</a:t>
            </a:fld>
            <a:endParaRPr lang="en-US"/>
          </a:p>
        </p:txBody>
      </p:sp>
    </p:spTree>
    <p:extLst>
      <p:ext uri="{BB962C8B-B14F-4D97-AF65-F5344CB8AC3E}">
        <p14:creationId xmlns:p14="http://schemas.microsoft.com/office/powerpoint/2010/main" val="790242224"/>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1E6FF31A-CD22-F348-A5A2-F4D68F74B156}" type="slidenum">
              <a:rPr lang="en-US"/>
              <a:pPr>
                <a:defRPr/>
              </a:pPr>
              <a:t>‹#›</a:t>
            </a:fld>
            <a:endParaRPr lang="en-US"/>
          </a:p>
        </p:txBody>
      </p:sp>
    </p:spTree>
    <p:extLst>
      <p:ext uri="{BB962C8B-B14F-4D97-AF65-F5344CB8AC3E}">
        <p14:creationId xmlns:p14="http://schemas.microsoft.com/office/powerpoint/2010/main" val="221218990"/>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AA8DE61A-5F04-A443-A933-C6E07BCD4C37}" type="slidenum">
              <a:rPr lang="en-US"/>
              <a:pPr>
                <a:defRPr/>
              </a:pPr>
              <a:t>‹#›</a:t>
            </a:fld>
            <a:endParaRPr lang="en-US"/>
          </a:p>
        </p:txBody>
      </p:sp>
    </p:spTree>
    <p:extLst>
      <p:ext uri="{BB962C8B-B14F-4D97-AF65-F5344CB8AC3E}">
        <p14:creationId xmlns:p14="http://schemas.microsoft.com/office/powerpoint/2010/main" val="2581813052"/>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5BD9F065-693C-774F-9C9E-B94652B90246}" type="slidenum">
              <a:rPr lang="en-US"/>
              <a:pPr>
                <a:defRPr/>
              </a:pPr>
              <a:t>‹#›</a:t>
            </a:fld>
            <a:endParaRPr lang="en-US"/>
          </a:p>
        </p:txBody>
      </p:sp>
    </p:spTree>
    <p:extLst>
      <p:ext uri="{BB962C8B-B14F-4D97-AF65-F5344CB8AC3E}">
        <p14:creationId xmlns:p14="http://schemas.microsoft.com/office/powerpoint/2010/main" val="2236631068"/>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81C8C2DD-6716-1144-B9F0-52F9BE955FCC}" type="slidenum">
              <a:rPr lang="en-US"/>
              <a:pPr>
                <a:defRPr/>
              </a:pPr>
              <a:t>‹#›</a:t>
            </a:fld>
            <a:endParaRPr lang="en-US"/>
          </a:p>
        </p:txBody>
      </p:sp>
    </p:spTree>
    <p:extLst>
      <p:ext uri="{BB962C8B-B14F-4D97-AF65-F5344CB8AC3E}">
        <p14:creationId xmlns:p14="http://schemas.microsoft.com/office/powerpoint/2010/main" val="322310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2D2D3727-CDB5-624D-BC10-A90DD4E9B995}" type="slidenum">
              <a:rPr lang="en-US"/>
              <a:pPr>
                <a:defRPr/>
              </a:pPr>
              <a:t>‹#›</a:t>
            </a:fld>
            <a:endParaRPr lang="en-US"/>
          </a:p>
        </p:txBody>
      </p:sp>
    </p:spTree>
    <p:extLst>
      <p:ext uri="{BB962C8B-B14F-4D97-AF65-F5344CB8AC3E}">
        <p14:creationId xmlns:p14="http://schemas.microsoft.com/office/powerpoint/2010/main" val="1440129696"/>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4608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cs typeface="+mn-cs"/>
              </a:defRPr>
            </a:lvl1pPr>
          </a:lstStyle>
          <a:p>
            <a:pPr>
              <a:defRPr/>
            </a:pPr>
            <a:fld id="{B4B14452-883A-F24E-BD29-CFECD9BB21CB}" type="slidenum">
              <a:rPr lang="en-US"/>
              <a:pPr>
                <a:defRPr/>
              </a:pPr>
              <a:t>‹#›</a:t>
            </a:fld>
            <a:endParaRPr lang="en-US"/>
          </a:p>
        </p:txBody>
      </p:sp>
    </p:spTree>
    <p:extLst>
      <p:ext uri="{BB962C8B-B14F-4D97-AF65-F5344CB8AC3E}">
        <p14:creationId xmlns:p14="http://schemas.microsoft.com/office/powerpoint/2010/main" val="604991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0989D2F0-AD18-5144-86CE-67DAD3A1E992}" type="slidenum">
              <a:rPr lang="en-US"/>
              <a:pPr>
                <a:defRPr/>
              </a:pPr>
              <a:t>‹#›</a:t>
            </a:fld>
            <a:endParaRPr lang="en-US"/>
          </a:p>
        </p:txBody>
      </p:sp>
    </p:spTree>
    <p:extLst>
      <p:ext uri="{BB962C8B-B14F-4D97-AF65-F5344CB8AC3E}">
        <p14:creationId xmlns:p14="http://schemas.microsoft.com/office/powerpoint/2010/main" val="281981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CA865D2B-362E-964D-A426-22D69C078409}" type="slidenum">
              <a:rPr lang="en-US"/>
              <a:pPr>
                <a:defRPr/>
              </a:pPr>
              <a:t>‹#›</a:t>
            </a:fld>
            <a:endParaRPr lang="en-US"/>
          </a:p>
        </p:txBody>
      </p:sp>
    </p:spTree>
    <p:extLst>
      <p:ext uri="{BB962C8B-B14F-4D97-AF65-F5344CB8AC3E}">
        <p14:creationId xmlns:p14="http://schemas.microsoft.com/office/powerpoint/2010/main" val="4261537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E20D8F6D-E51F-7A49-A14C-4272CA954B6F}" type="slidenum">
              <a:rPr lang="en-US"/>
              <a:pPr>
                <a:defRPr/>
              </a:pPr>
              <a:t>‹#›</a:t>
            </a:fld>
            <a:endParaRPr lang="en-US"/>
          </a:p>
        </p:txBody>
      </p:sp>
    </p:spTree>
    <p:extLst>
      <p:ext uri="{BB962C8B-B14F-4D97-AF65-F5344CB8AC3E}">
        <p14:creationId xmlns:p14="http://schemas.microsoft.com/office/powerpoint/2010/main" val="3643288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smtClean="0">
                <a:cs typeface="+mn-cs"/>
              </a:defRPr>
            </a:lvl1pPr>
          </a:lstStyle>
          <a:p>
            <a:pPr>
              <a:defRPr/>
            </a:pPr>
            <a:fld id="{D924FD14-E349-AD4E-9633-EBD8F63FFE5C}" type="slidenum">
              <a:rPr lang="en-US"/>
              <a:pPr>
                <a:defRPr/>
              </a:pPr>
              <a:t>‹#›</a:t>
            </a:fld>
            <a:endParaRPr lang="en-US"/>
          </a:p>
        </p:txBody>
      </p:sp>
    </p:spTree>
    <p:extLst>
      <p:ext uri="{BB962C8B-B14F-4D97-AF65-F5344CB8AC3E}">
        <p14:creationId xmlns:p14="http://schemas.microsoft.com/office/powerpoint/2010/main" val="2665044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smtClean="0">
                <a:cs typeface="+mn-cs"/>
              </a:defRPr>
            </a:lvl1pPr>
          </a:lstStyle>
          <a:p>
            <a:pPr>
              <a:defRPr/>
            </a:pPr>
            <a:fld id="{A8731C68-CF7E-4945-BABF-5136E26010DB}" type="slidenum">
              <a:rPr lang="en-US"/>
              <a:pPr>
                <a:defRPr/>
              </a:pPr>
              <a:t>‹#›</a:t>
            </a:fld>
            <a:endParaRPr lang="en-US"/>
          </a:p>
        </p:txBody>
      </p:sp>
    </p:spTree>
    <p:extLst>
      <p:ext uri="{BB962C8B-B14F-4D97-AF65-F5344CB8AC3E}">
        <p14:creationId xmlns:p14="http://schemas.microsoft.com/office/powerpoint/2010/main" val="2131369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smtClean="0">
                <a:cs typeface="+mn-cs"/>
              </a:defRPr>
            </a:lvl1pPr>
          </a:lstStyle>
          <a:p>
            <a:pPr>
              <a:defRPr/>
            </a:pPr>
            <a:fld id="{E64C0291-E014-9346-856C-F9925015E9F4}" type="slidenum">
              <a:rPr lang="en-US"/>
              <a:pPr>
                <a:defRPr/>
              </a:pPr>
              <a:t>‹#›</a:t>
            </a:fld>
            <a:endParaRPr lang="en-US"/>
          </a:p>
        </p:txBody>
      </p:sp>
    </p:spTree>
    <p:extLst>
      <p:ext uri="{BB962C8B-B14F-4D97-AF65-F5344CB8AC3E}">
        <p14:creationId xmlns:p14="http://schemas.microsoft.com/office/powerpoint/2010/main" val="1580784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E701B51B-7C96-FA42-BB3C-50B998881960}" type="slidenum">
              <a:rPr lang="en-US"/>
              <a:pPr>
                <a:defRPr/>
              </a:pPr>
              <a:t>‹#›</a:t>
            </a:fld>
            <a:endParaRPr lang="en-US"/>
          </a:p>
        </p:txBody>
      </p:sp>
    </p:spTree>
    <p:extLst>
      <p:ext uri="{BB962C8B-B14F-4D97-AF65-F5344CB8AC3E}">
        <p14:creationId xmlns:p14="http://schemas.microsoft.com/office/powerpoint/2010/main" val="2432611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FB5A818F-2257-634D-BAD3-EE002079E02C}" type="slidenum">
              <a:rPr lang="en-US"/>
              <a:pPr>
                <a:defRPr/>
              </a:pPr>
              <a:t>‹#›</a:t>
            </a:fld>
            <a:endParaRPr lang="en-US"/>
          </a:p>
        </p:txBody>
      </p:sp>
    </p:spTree>
    <p:extLst>
      <p:ext uri="{BB962C8B-B14F-4D97-AF65-F5344CB8AC3E}">
        <p14:creationId xmlns:p14="http://schemas.microsoft.com/office/powerpoint/2010/main" val="8734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F79CE69-BE54-6D40-81FF-FBF12F1D49BF}" type="slidenum">
              <a:rPr lang="en-US"/>
              <a:pPr>
                <a:defRPr/>
              </a:pPr>
              <a:t>‹#›</a:t>
            </a:fld>
            <a:endParaRPr lang="en-US"/>
          </a:p>
        </p:txBody>
      </p:sp>
    </p:spTree>
    <p:extLst>
      <p:ext uri="{BB962C8B-B14F-4D97-AF65-F5344CB8AC3E}">
        <p14:creationId xmlns:p14="http://schemas.microsoft.com/office/powerpoint/2010/main" val="4188105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03290F17-5B1E-FC41-9181-42E22260A1E7}" type="slidenum">
              <a:rPr lang="en-US"/>
              <a:pPr>
                <a:defRPr/>
              </a:pPr>
              <a:t>‹#›</a:t>
            </a:fld>
            <a:endParaRPr lang="en-US"/>
          </a:p>
        </p:txBody>
      </p:sp>
    </p:spTree>
    <p:extLst>
      <p:ext uri="{BB962C8B-B14F-4D97-AF65-F5344CB8AC3E}">
        <p14:creationId xmlns:p14="http://schemas.microsoft.com/office/powerpoint/2010/main" val="3471943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9B2DE389-B498-2447-8C40-DFF1DE209FC8}" type="slidenum">
              <a:rPr lang="en-US"/>
              <a:pPr>
                <a:defRPr/>
              </a:pPr>
              <a:t>‹#›</a:t>
            </a:fld>
            <a:endParaRPr lang="en-US"/>
          </a:p>
        </p:txBody>
      </p:sp>
    </p:spTree>
    <p:extLst>
      <p:ext uri="{BB962C8B-B14F-4D97-AF65-F5344CB8AC3E}">
        <p14:creationId xmlns:p14="http://schemas.microsoft.com/office/powerpoint/2010/main" val="2144014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a:solidFill>
                <a:srgbClr val="000000"/>
              </a:solidFill>
              <a:latin typeface="Times New Roman" charset="0"/>
              <a:ea typeface="ＭＳ Ｐゴシック" charset="0"/>
              <a:cs typeface="ＭＳ Ｐゴシック"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a:solidFill>
                <a:srgbClr val="000000"/>
              </a:solidFill>
              <a:latin typeface="Times New Roman" charset="0"/>
              <a:ea typeface="ＭＳ Ｐゴシック" charset="0"/>
              <a:cs typeface="ＭＳ Ｐゴシック" charset="0"/>
            </a:endParaRPr>
          </a:p>
        </p:txBody>
      </p:sp>
      <p:pic>
        <p:nvPicPr>
          <p:cNvPr id="7"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3C291DB0-D0C3-AC40-8DB7-E2C3E8837225}"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450149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87CEFBB-2EBE-034D-A2C5-8DB1733267CA}"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3894887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7805564-145F-8F41-AA2F-9CE690E5A6D8}"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4009349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9A742C0-CF90-6245-A6D0-BE7CC0F15835}"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3231357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CC1A3DEA-6B6C-FD4B-9B89-ED9B9432CBA3}"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3114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54CB48E-C539-3744-8DF9-E73C31ABC8C1}"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282651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F58B22BB-5AD8-0944-8E54-ECB1CC17F2C2}"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267304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375C10B8-AC2B-5548-B456-1D45426C8F0D}"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87768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EDFC0D3-B0CC-1D4E-95ED-C3F9C4EF3AB2}" type="slidenum">
              <a:rPr lang="en-US"/>
              <a:pPr>
                <a:defRPr/>
              </a:pPr>
              <a:t>‹#›</a:t>
            </a:fld>
            <a:endParaRPr lang="en-US"/>
          </a:p>
        </p:txBody>
      </p:sp>
    </p:spTree>
    <p:extLst>
      <p:ext uri="{BB962C8B-B14F-4D97-AF65-F5344CB8AC3E}">
        <p14:creationId xmlns:p14="http://schemas.microsoft.com/office/powerpoint/2010/main" val="3182149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B8DE27E-D39F-9E44-AC97-FAFE18448BFE}"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066182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8545332-B7E5-FF49-A6CB-BAE255EA087A}"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739440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34547EF-892E-E348-9F22-2BCD1111D76B}"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2602506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762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6800" y="3886200"/>
            <a:ext cx="762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F27F3AD-999A-DF4B-88FD-66ECE442B9FB}"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50268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7D5D153-56FF-A247-8C53-7214129CE79F}" type="slidenum">
              <a:rPr lang="en-US"/>
              <a:pPr>
                <a:defRPr/>
              </a:pPr>
              <a:t>‹#›</a:t>
            </a:fld>
            <a:endParaRPr lang="en-US"/>
          </a:p>
        </p:txBody>
      </p:sp>
    </p:spTree>
    <p:extLst>
      <p:ext uri="{BB962C8B-B14F-4D97-AF65-F5344CB8AC3E}">
        <p14:creationId xmlns:p14="http://schemas.microsoft.com/office/powerpoint/2010/main" val="239516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0C27118-81DD-214A-A109-85A06C7F0E75}" type="slidenum">
              <a:rPr lang="en-US"/>
              <a:pPr>
                <a:defRPr/>
              </a:pPr>
              <a:t>‹#›</a:t>
            </a:fld>
            <a:endParaRPr lang="en-US"/>
          </a:p>
        </p:txBody>
      </p:sp>
    </p:spTree>
    <p:extLst>
      <p:ext uri="{BB962C8B-B14F-4D97-AF65-F5344CB8AC3E}">
        <p14:creationId xmlns:p14="http://schemas.microsoft.com/office/powerpoint/2010/main" val="378313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8" name="Picture 4" descr="minispir"/>
          <p:cNvPicPr>
            <a:picLocks noChangeAspect="1" noChangeArrowheads="1"/>
          </p:cNvPicPr>
          <p:nvPr/>
        </p:nvPicPr>
        <p:blipFill>
          <a:blip r:embed="rId14">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4">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EA3375B7-FED6-914A-8DF6-D417819CB6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FB69FE9F-31A3-F94B-A07F-EB6A4305C5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Times New Roman" pitchFamily="18" charset="0"/>
                <a:ea typeface="ＭＳ Ｐゴシック" pitchFamily="34"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ea typeface="ＭＳ Ｐゴシック" pitchFamily="34"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FCADB3B-DC55-7A48-BC7C-BE87EBE9C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Times New Roman" charset="0"/>
              </a:defRPr>
            </a:lvl1pPr>
          </a:lstStyle>
          <a:p>
            <a:pPr>
              <a:defRPr/>
            </a:pPr>
            <a:fld id="{A4166221-C9FE-1A45-8885-D09A33BC3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sp>
        <p:nvSpPr>
          <p:cNvPr id="56323"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6324"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5"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6"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7"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solidFill>
                  <a:srgbClr val="000000"/>
                </a:solidFill>
                <a:latin typeface="Times New Roman" pitchFamily="18" charset="0"/>
                <a:ea typeface="+mn-ea"/>
                <a:cs typeface="Times New Roman" pitchFamily="18" charset="0"/>
              </a:defRPr>
            </a:lvl1pPr>
          </a:lstStyle>
          <a:p>
            <a:pPr>
              <a:defRPr/>
            </a:pPr>
            <a:endParaRPr lang="en-US"/>
          </a:p>
        </p:txBody>
      </p:sp>
      <p:sp>
        <p:nvSpPr>
          <p:cNvPr id="4506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solidFill>
                  <a:srgbClr val="000000"/>
                </a:solidFill>
                <a:latin typeface="Times New Roman" pitchFamily="18" charset="0"/>
                <a:ea typeface="+mn-ea"/>
                <a:cs typeface="Times New Roman" pitchFamily="18" charset="0"/>
              </a:defRPr>
            </a:lvl1pPr>
          </a:lstStyle>
          <a:p>
            <a:pPr>
              <a:defRPr/>
            </a:pPr>
            <a:endParaRPr lang="en-US"/>
          </a:p>
        </p:txBody>
      </p:sp>
      <p:sp>
        <p:nvSpPr>
          <p:cNvPr id="4506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smtClean="0">
                <a:solidFill>
                  <a:srgbClr val="000000"/>
                </a:solidFill>
                <a:latin typeface="Times New Roman" charset="0"/>
                <a:cs typeface="Times New Roman" charset="0"/>
              </a:defRPr>
            </a:lvl1pPr>
          </a:lstStyle>
          <a:p>
            <a:pPr>
              <a:defRPr/>
            </a:pPr>
            <a:fld id="{8B7F677D-8BBA-B946-A0E6-D29DA11957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a:solidFill>
                <a:srgbClr val="000000"/>
              </a:solidFill>
              <a:latin typeface="Times New Roman" charset="0"/>
              <a:ea typeface="ＭＳ Ｐゴシック" charset="0"/>
              <a:cs typeface="ＭＳ Ｐゴシック" charset="0"/>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pic>
        <p:nvPicPr>
          <p:cNvPr id="1028" name="Picture 4" descr="minispir"/>
          <p:cNvPicPr>
            <a:picLocks noChangeAspect="1" noChangeArrowheads="1"/>
          </p:cNvPicPr>
          <p:nvPr/>
        </p:nvPicPr>
        <p:blipFill>
          <a:blip r:embed="rId14"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4"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85AD1E48-D9F8-EE4A-8C63-704420AC1CFC}"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3830690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FFF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5" charset="0"/>
              <a:ea typeface="ＭＳ Ｐゴシック" charset="0"/>
              <a:cs typeface="+mn-cs"/>
            </a:endParaRPr>
          </a:p>
        </p:txBody>
      </p:sp>
      <p:sp>
        <p:nvSpPr>
          <p:cNvPr id="39939" name="Rectangle 3"/>
          <p:cNvSpPr>
            <a:spLocks noGrp="1" noChangeArrowheads="1"/>
          </p:cNvSpPr>
          <p:nvPr>
            <p:ph type="title"/>
          </p:nvPr>
        </p:nvSpPr>
        <p:spPr>
          <a:xfrm>
            <a:off x="0" y="243840"/>
            <a:ext cx="5506720" cy="838200"/>
          </a:xfrm>
          <a:solidFill>
            <a:schemeClr val="tx1"/>
          </a:solidFill>
        </p:spPr>
        <p:txBody>
          <a:bodyPr/>
          <a:lstStyle/>
          <a:p>
            <a:pPr eaLnBrk="1" hangingPunct="1"/>
            <a:r>
              <a:rPr lang="en-US" b="1">
                <a:solidFill>
                  <a:srgbClr val="FFFFFF"/>
                </a:solidFill>
                <a:latin typeface="Arial Black" charset="0"/>
              </a:rPr>
              <a:t>1 Sử Ký</a:t>
            </a:r>
            <a:endParaRPr lang="en-US" b="1" dirty="0">
              <a:solidFill>
                <a:srgbClr val="FFFFFF"/>
              </a:solidFill>
              <a:latin typeface="Arial Black"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3850640" y="1744846"/>
            <a:ext cx="5262880" cy="4278764"/>
          </a:xfrm>
          <a:prstGeom prst="rect">
            <a:avLst/>
          </a:prstGeom>
        </p:spPr>
      </p:pic>
      <p:sp>
        <p:nvSpPr>
          <p:cNvPr id="39940" name="Text Box 4"/>
          <p:cNvSpPr txBox="1">
            <a:spLocks noChangeArrowheads="1"/>
          </p:cNvSpPr>
          <p:nvPr/>
        </p:nvSpPr>
        <p:spPr bwMode="auto">
          <a:xfrm>
            <a:off x="0" y="1092200"/>
            <a:ext cx="5506720" cy="1446213"/>
          </a:xfrm>
          <a:prstGeom prst="rect">
            <a:avLst/>
          </a:prstGeom>
          <a:no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zh-CN" sz="4400" b="1" i="0" u="none" strike="noStrike" kern="1200" cap="none" spc="0" normalizeH="0" baseline="0" noProof="0">
                <a:ln>
                  <a:noFill/>
                </a:ln>
                <a:solidFill>
                  <a:srgbClr val="800000"/>
                </a:solidFill>
                <a:effectLst/>
                <a:uLnTx/>
                <a:uFillTx/>
                <a:latin typeface="Arial Black" charset="0"/>
                <a:ea typeface="宋体" charset="0"/>
                <a:cs typeface="宋体" charset="0"/>
              </a:rPr>
              <a:t>Dòng dõi Đa-vít được thiết lập</a:t>
            </a:r>
          </a:p>
        </p:txBody>
      </p:sp>
      <p:sp>
        <p:nvSpPr>
          <p:cNvPr id="7" name="Rectangle 6">
            <a:extLst>
              <a:ext uri="{FF2B5EF4-FFF2-40B4-BE49-F238E27FC236}">
                <a16:creationId xmlns:a16="http://schemas.microsoft.com/office/drawing/2014/main" id="{34FA4DEF-29C6-4740-92DD-F19EEE36A693}"/>
              </a:ext>
            </a:extLst>
          </p:cNvPr>
          <p:cNvSpPr>
            <a:spLocks noChangeArrowheads="1"/>
          </p:cNvSpPr>
          <p:nvPr/>
        </p:nvSpPr>
        <p:spPr bwMode="auto">
          <a:xfrm>
            <a:off x="0" y="6381327"/>
            <a:ext cx="9144000" cy="48780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Jordan Evangelical Theological Seminary • BibleStudyDownloads.org</a:t>
            </a:r>
          </a:p>
        </p:txBody>
      </p:sp>
    </p:spTree>
    <p:extLst>
      <p:ext uri="{BB962C8B-B14F-4D97-AF65-F5344CB8AC3E}">
        <p14:creationId xmlns:p14="http://schemas.microsoft.com/office/powerpoint/2010/main" val="27828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Thời cơ</a:t>
            </a:r>
          </a:p>
        </p:txBody>
      </p:sp>
      <p:sp>
        <p:nvSpPr>
          <p:cNvPr id="24579" name="Rectangle 3"/>
          <p:cNvSpPr>
            <a:spLocks noGrp="1" noChangeArrowheads="1"/>
          </p:cNvSpPr>
          <p:nvPr>
            <p:ph type="body" sz="half" idx="1"/>
          </p:nvPr>
        </p:nvSpPr>
        <p:spPr>
          <a:xfrm>
            <a:off x="1143000" y="1752600"/>
            <a:ext cx="7467600" cy="4191000"/>
          </a:xfrm>
        </p:spPr>
        <p:txBody>
          <a:bodyPr/>
          <a:lstStyle/>
          <a:p>
            <a:pPr eaLnBrk="1" hangingPunct="1">
              <a:buFont typeface="Wingdings" charset="0"/>
              <a:buChar char="Ø"/>
            </a:pPr>
            <a:r>
              <a:rPr lang="en-US" altLang="zh-CN" b="1">
                <a:latin typeface="Times New Roman" charset="0"/>
                <a:ea typeface="SimSun" charset="0"/>
                <a:cs typeface="SimSun" charset="0"/>
              </a:rPr>
              <a:t>Sách Các Vua ghi lại lịch sử từ quan điểm chính trị/ đạo đức, nhưng Sử Ký cung cấp một tầm nhìn thuộc linh của một thầy tế lễ.  </a:t>
            </a:r>
          </a:p>
          <a:p>
            <a:pPr eaLnBrk="1" hangingPunct="1">
              <a:buFont typeface="Wingdings" charset="0"/>
              <a:buChar char="Ø"/>
            </a:pPr>
            <a:r>
              <a:rPr lang="en-US" altLang="zh-CN" b="1">
                <a:latin typeface="Times New Roman" charset="0"/>
                <a:ea typeface="SimSun" charset="0"/>
                <a:cs typeface="SimSun" charset="0"/>
              </a:rPr>
              <a:t>Sách nhắc nhở dân chúng rằng dòng dõi hoàng tộc Đa-vít vẫn tồn tại để khích lệ dân sót ít ỏi, là những người đã hồi hương và xây dựng một đền thờ sơ sài so với đền thờ của Sa-lô-môn (tk. Ag 2:3).</a:t>
            </a:r>
            <a:r>
              <a:rPr lang="en-US" altLang="zh-CN" b="1">
                <a:latin typeface="Times" charset="0"/>
                <a:ea typeface="SimSun" charset="0"/>
                <a:cs typeface="SimSun" charset="0"/>
              </a:rPr>
              <a:t> </a:t>
            </a:r>
          </a:p>
        </p:txBody>
      </p:sp>
      <p:sp>
        <p:nvSpPr>
          <p:cNvPr id="87043"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47800" y="152400"/>
            <a:ext cx="5943600" cy="6096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Đặc điểm</a:t>
            </a:r>
          </a:p>
        </p:txBody>
      </p:sp>
      <p:sp>
        <p:nvSpPr>
          <p:cNvPr id="25603" name="Rectangle 3"/>
          <p:cNvSpPr>
            <a:spLocks noGrp="1" noChangeArrowheads="1"/>
          </p:cNvSpPr>
          <p:nvPr>
            <p:ph type="body" sz="half" idx="1"/>
          </p:nvPr>
        </p:nvSpPr>
        <p:spPr>
          <a:xfrm>
            <a:off x="533400" y="1143000"/>
            <a:ext cx="8077200" cy="5334000"/>
          </a:xfrm>
        </p:spPr>
        <p:txBody>
          <a:bodyPr/>
          <a:lstStyle/>
          <a:p>
            <a:pPr marL="457200" indent="-457200" eaLnBrk="1" hangingPunct="1">
              <a:buFont typeface="Wingdings" charset="0"/>
              <a:buChar char="Ø"/>
            </a:pPr>
            <a:r>
              <a:rPr lang="en-US" altLang="zh-CN" sz="2400" b="1">
                <a:latin typeface="Times New Roman" charset="0"/>
                <a:ea typeface="SimSun" charset="0"/>
                <a:cs typeface="SimSun" charset="0"/>
              </a:rPr>
              <a:t>“Như thế, cho đến nay, tất cả các sách trong Kinh Thánh, từ Sáng-thế Ký cho đến 2 Các Vua đã đi theo một chuỗi những sự kiện liên tục về niên đại, ngay từ sự sáng tạo A-đam cho đến việc Giu-đa bị bắt làm phu tù; nhưng bây giờ với sách Sử Ký chúng ta đến với một tác phẩm không đưa chúng ta tiến tới trước … nhưng quay trở lại quá khứ và ôn lại toàn bộ lịch sử để rút ra và áp dụng một bài học sinh động, đó là, </a:t>
            </a:r>
            <a:r>
              <a:rPr lang="en-US" altLang="zh-CN" sz="2400" b="1" i="1">
                <a:latin typeface="Times New Roman" charset="0"/>
                <a:ea typeface="SimSun" charset="0"/>
                <a:cs typeface="SimSun" charset="0"/>
              </a:rPr>
              <a:t>sự đáp ứng của dân tộc đối với Đức Chúa Trời là nhân tố quyết định trong lịch sử và số phận của dân tộc” </a:t>
            </a:r>
            <a:r>
              <a:rPr lang="en-US" altLang="zh-CN" sz="2400" b="1">
                <a:latin typeface="Times New Roman" charset="0"/>
                <a:ea typeface="SimSun" charset="0"/>
                <a:cs typeface="SimSun" charset="0"/>
              </a:rPr>
              <a:t>(J. Sidlow Baxter).</a:t>
            </a:r>
          </a:p>
          <a:p>
            <a:pPr marL="457200" indent="-457200" eaLnBrk="1" hangingPunct="1">
              <a:buFont typeface="Wingdings" charset="0"/>
              <a:buChar char="Ø"/>
            </a:pPr>
            <a:r>
              <a:rPr lang="en-US" altLang="zh-CN" sz="2400" b="1">
                <a:latin typeface="Times New Roman" charset="0"/>
                <a:ea typeface="SimSun" charset="0"/>
                <a:cs typeface="SimSun" charset="0"/>
              </a:rPr>
              <a:t>Sử Ký bao trùm cùng thời kỳ lịch sử Do Thái bắt đầu trong 2 Sa-mu-ên (=1 Sử) kéo dài đến 2 Vua (= 2 Sử).  Thời kỳ vương quốc này được biểu thị như những biểu đồ sau:</a:t>
            </a:r>
          </a:p>
        </p:txBody>
      </p:sp>
      <p:sp>
        <p:nvSpPr>
          <p:cNvPr id="89092" name="Text Box 4"/>
          <p:cNvSpPr txBox="1">
            <a:spLocks noChangeArrowheads="1"/>
          </p:cNvSpPr>
          <p:nvPr/>
        </p:nvSpPr>
        <p:spPr bwMode="auto">
          <a:xfrm>
            <a:off x="7696200" y="152400"/>
            <a:ext cx="1295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263-264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en-US" sz="3600" b="1">
                <a:solidFill>
                  <a:srgbClr val="FFFFFF"/>
                </a:solidFill>
                <a:latin typeface="Times New Roman" charset="0"/>
              </a:rPr>
              <a:t>Tạo liên kết giữa Sa-mu-ên, Các Vua, và Sử Ký</a:t>
            </a:r>
          </a:p>
        </p:txBody>
      </p:sp>
      <p:sp>
        <p:nvSpPr>
          <p:cNvPr id="91139" name="Text Box 4"/>
          <p:cNvSpPr txBox="1">
            <a:spLocks noChangeArrowheads="1"/>
          </p:cNvSpPr>
          <p:nvPr/>
        </p:nvSpPr>
        <p:spPr bwMode="auto">
          <a:xfrm>
            <a:off x="8458200" y="0"/>
            <a:ext cx="68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264</a:t>
            </a:r>
          </a:p>
        </p:txBody>
      </p:sp>
      <p:sp>
        <p:nvSpPr>
          <p:cNvPr id="91140" name="Rectangle 67"/>
          <p:cNvSpPr>
            <a:spLocks noChangeArrowheads="1"/>
          </p:cNvSpPr>
          <p:nvPr/>
        </p:nvSpPr>
        <p:spPr bwMode="auto">
          <a:xfrm>
            <a:off x="152400" y="1295400"/>
            <a:ext cx="82867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Narrow" charset="0"/>
                <a:cs typeface="Times New Roman" charset="0"/>
              </a:rPr>
              <a:t> </a:t>
            </a:r>
            <a:endParaRPr lang="en-US" sz="2000" b="1">
              <a:latin typeface="Arial Narrow" charset="0"/>
              <a:cs typeface="Times New Roman" charset="0"/>
            </a:endParaRPr>
          </a:p>
          <a:p>
            <a:pPr eaLnBrk="0" hangingPunct="0"/>
            <a:r>
              <a:rPr lang="en-US" sz="2000" b="1">
                <a:latin typeface="Arial Narrow" charset="0"/>
                <a:cs typeface="Times New Roman" charset="0"/>
              </a:rPr>
              <a:t> </a:t>
            </a:r>
          </a:p>
          <a:p>
            <a:pPr eaLnBrk="0" hangingPunct="0"/>
            <a:endParaRPr lang="en-US" sz="2000" b="1">
              <a:latin typeface="Arial Narrow" charset="0"/>
            </a:endParaRPr>
          </a:p>
        </p:txBody>
      </p:sp>
      <p:sp>
        <p:nvSpPr>
          <p:cNvPr id="91141" name="Rectangle 68"/>
          <p:cNvSpPr>
            <a:spLocks noChangeArrowheads="1"/>
          </p:cNvSpPr>
          <p:nvPr/>
        </p:nvSpPr>
        <p:spPr bwMode="auto">
          <a:xfrm>
            <a:off x="981075" y="1295400"/>
            <a:ext cx="11557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2" name="Rectangle 71"/>
          <p:cNvSpPr>
            <a:spLocks noChangeArrowheads="1"/>
          </p:cNvSpPr>
          <p:nvPr/>
        </p:nvSpPr>
        <p:spPr bwMode="auto">
          <a:xfrm>
            <a:off x="7926388" y="1295400"/>
            <a:ext cx="201295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3" name="Rectangle 77"/>
          <p:cNvSpPr>
            <a:spLocks noChangeArrowheads="1"/>
          </p:cNvSpPr>
          <p:nvPr/>
        </p:nvSpPr>
        <p:spPr bwMode="auto">
          <a:xfrm>
            <a:off x="7716838" y="2332038"/>
            <a:ext cx="2341562"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4" name="Rectangle 83"/>
          <p:cNvSpPr>
            <a:spLocks noChangeArrowheads="1"/>
          </p:cNvSpPr>
          <p:nvPr/>
        </p:nvSpPr>
        <p:spPr bwMode="auto">
          <a:xfrm>
            <a:off x="7239000" y="3138488"/>
            <a:ext cx="234156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5" name="Rectangle 85"/>
          <p:cNvSpPr>
            <a:spLocks noChangeArrowheads="1"/>
          </p:cNvSpPr>
          <p:nvPr/>
        </p:nvSpPr>
        <p:spPr bwMode="auto">
          <a:xfrm>
            <a:off x="981075" y="4173538"/>
            <a:ext cx="11557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1043</a:t>
            </a:r>
            <a:endParaRPr lang="en-US" sz="2000" b="1">
              <a:latin typeface="Arial Narrow" charset="0"/>
            </a:endParaRPr>
          </a:p>
        </p:txBody>
      </p:sp>
      <p:sp>
        <p:nvSpPr>
          <p:cNvPr id="91146" name="Rectangle 86"/>
          <p:cNvSpPr>
            <a:spLocks noChangeArrowheads="1"/>
          </p:cNvSpPr>
          <p:nvPr/>
        </p:nvSpPr>
        <p:spPr bwMode="auto">
          <a:xfrm>
            <a:off x="2136775" y="4173538"/>
            <a:ext cx="1036638"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latin typeface="Arial Narrow" charset="0"/>
                <a:cs typeface="Times New Roman" charset="0"/>
              </a:rPr>
              <a:t>1011</a:t>
            </a:r>
            <a:endParaRPr lang="en-US" sz="2000" b="1">
              <a:latin typeface="Arial Narrow" charset="0"/>
            </a:endParaRPr>
          </a:p>
        </p:txBody>
      </p:sp>
      <p:sp>
        <p:nvSpPr>
          <p:cNvPr id="91147" name="Rectangle 87"/>
          <p:cNvSpPr>
            <a:spLocks noChangeArrowheads="1"/>
          </p:cNvSpPr>
          <p:nvPr/>
        </p:nvSpPr>
        <p:spPr bwMode="auto">
          <a:xfrm>
            <a:off x="3124200" y="4173538"/>
            <a:ext cx="2570163"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971        931               852</a:t>
            </a:r>
            <a:endParaRPr lang="en-US" sz="2000" b="1">
              <a:latin typeface="Arial Narrow" charset="0"/>
            </a:endParaRPr>
          </a:p>
        </p:txBody>
      </p:sp>
      <p:sp>
        <p:nvSpPr>
          <p:cNvPr id="91148" name="Rectangle 88"/>
          <p:cNvSpPr>
            <a:spLocks noChangeArrowheads="1"/>
          </p:cNvSpPr>
          <p:nvPr/>
        </p:nvSpPr>
        <p:spPr bwMode="auto">
          <a:xfrm>
            <a:off x="5562600" y="4173538"/>
            <a:ext cx="174625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600" b="1">
                <a:latin typeface="Arial Narrow" charset="0"/>
                <a:cs typeface="Times New Roman" charset="0"/>
              </a:rPr>
              <a:t>852    722   586   560</a:t>
            </a:r>
            <a:endParaRPr lang="en-US" sz="1600" b="1">
              <a:latin typeface="Arial Narrow" charset="0"/>
            </a:endParaRPr>
          </a:p>
        </p:txBody>
      </p:sp>
      <p:sp>
        <p:nvSpPr>
          <p:cNvPr id="91149" name="Rectangle 89"/>
          <p:cNvSpPr>
            <a:spLocks noChangeArrowheads="1"/>
          </p:cNvSpPr>
          <p:nvPr/>
        </p:nvSpPr>
        <p:spPr bwMode="auto">
          <a:xfrm>
            <a:off x="7832725" y="4173538"/>
            <a:ext cx="6254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538</a:t>
            </a:r>
            <a:endParaRPr lang="en-US" sz="2000" b="1">
              <a:latin typeface="Arial Narrow" charset="0"/>
            </a:endParaRPr>
          </a:p>
        </p:txBody>
      </p:sp>
      <p:sp>
        <p:nvSpPr>
          <p:cNvPr id="91150" name="Rectangle 90"/>
          <p:cNvSpPr>
            <a:spLocks noChangeArrowheads="1"/>
          </p:cNvSpPr>
          <p:nvPr/>
        </p:nvSpPr>
        <p:spPr bwMode="auto">
          <a:xfrm>
            <a:off x="7875588" y="4173538"/>
            <a:ext cx="1585912"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grpSp>
        <p:nvGrpSpPr>
          <p:cNvPr id="91151" name="Group 97"/>
          <p:cNvGrpSpPr>
            <a:grpSpLocks/>
          </p:cNvGrpSpPr>
          <p:nvPr/>
        </p:nvGrpSpPr>
        <p:grpSpPr bwMode="auto">
          <a:xfrm>
            <a:off x="2076450" y="1295400"/>
            <a:ext cx="1157288" cy="1036638"/>
            <a:chOff x="1063" y="0"/>
            <a:chExt cx="620" cy="518"/>
          </a:xfrm>
        </p:grpSpPr>
        <p:sp>
          <p:nvSpPr>
            <p:cNvPr id="91186" name="Rectangle 69"/>
            <p:cNvSpPr>
              <a:spLocks noChangeArrowheads="1"/>
            </p:cNvSpPr>
            <p:nvPr/>
          </p:nvSpPr>
          <p:spPr bwMode="auto">
            <a:xfrm>
              <a:off x="1095" y="0"/>
              <a:ext cx="55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endParaRPr lang="en-US" sz="1900" b="1">
                <a:latin typeface="Arial Narrow" charset="0"/>
              </a:endParaRPr>
            </a:p>
          </p:txBody>
        </p:sp>
        <p:sp>
          <p:nvSpPr>
            <p:cNvPr id="91187" name="Rectangle 96"/>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endParaRPr lang="en-US" sz="2000" b="1">
                <a:solidFill>
                  <a:schemeClr val="bg1"/>
                </a:solidFill>
                <a:latin typeface="Arial Narrow" charset="0"/>
                <a:cs typeface="Times New Roman" charset="0"/>
              </a:endParaRPr>
            </a:p>
            <a:p>
              <a:pPr algn="ctr"/>
              <a:r>
                <a:rPr lang="en-US" sz="2000" b="1">
                  <a:solidFill>
                    <a:schemeClr val="bg1"/>
                  </a:solidFill>
                  <a:latin typeface="Arial" charset="0"/>
                </a:rPr>
                <a:t>1</a:t>
              </a:r>
            </a:p>
            <a:p>
              <a:pPr algn="ctr"/>
              <a:r>
                <a:rPr lang="en-US" sz="2000" b="1">
                  <a:solidFill>
                    <a:schemeClr val="bg1"/>
                  </a:solidFill>
                  <a:latin typeface="Arial" charset="0"/>
                </a:rPr>
                <a:t>Sử Ký</a:t>
              </a:r>
              <a:endParaRPr lang="en-US" sz="1800" b="1">
                <a:solidFill>
                  <a:schemeClr val="bg1"/>
                </a:solidFill>
                <a:latin typeface="Arial" charset="0"/>
              </a:endParaRPr>
            </a:p>
            <a:p>
              <a:pPr algn="ctr"/>
              <a:endParaRPr lang="en-US" sz="2000" b="1">
                <a:solidFill>
                  <a:schemeClr val="bg1"/>
                </a:solidFill>
                <a:latin typeface="Arial Narrow" charset="0"/>
                <a:cs typeface="Times New Roman" charset="0"/>
              </a:endParaRPr>
            </a:p>
          </p:txBody>
        </p:sp>
      </p:grpSp>
      <p:grpSp>
        <p:nvGrpSpPr>
          <p:cNvPr id="91152" name="Group 99"/>
          <p:cNvGrpSpPr>
            <a:grpSpLocks/>
          </p:cNvGrpSpPr>
          <p:nvPr/>
        </p:nvGrpSpPr>
        <p:grpSpPr bwMode="auto">
          <a:xfrm>
            <a:off x="3233738" y="1295400"/>
            <a:ext cx="4843462" cy="1036638"/>
            <a:chOff x="1683" y="0"/>
            <a:chExt cx="2515" cy="518"/>
          </a:xfrm>
        </p:grpSpPr>
        <p:sp>
          <p:nvSpPr>
            <p:cNvPr id="91184" name="Rectangle 70"/>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rPr>
                <a:t>2 </a:t>
              </a:r>
            </a:p>
            <a:p>
              <a:pPr algn="ctr"/>
              <a:r>
                <a:rPr lang="en-US" sz="2000" b="1">
                  <a:solidFill>
                    <a:schemeClr val="bg1"/>
                  </a:solidFill>
                  <a:latin typeface="Arial" charset="0"/>
                </a:rPr>
                <a:t>Sử Ký</a:t>
              </a:r>
            </a:p>
          </p:txBody>
        </p:sp>
        <p:sp>
          <p:nvSpPr>
            <p:cNvPr id="91185" name="Rectangle 98"/>
            <p:cNvSpPr>
              <a:spLocks noChangeArrowheads="1"/>
            </p:cNvSpPr>
            <p:nvPr/>
          </p:nvSpPr>
          <p:spPr bwMode="auto">
            <a:xfrm>
              <a:off x="1683" y="0"/>
              <a:ext cx="2515"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sp>
        <p:nvSpPr>
          <p:cNvPr id="91153" name="Rectangle 102"/>
          <p:cNvSpPr>
            <a:spLocks noChangeArrowheads="1"/>
          </p:cNvSpPr>
          <p:nvPr/>
        </p:nvSpPr>
        <p:spPr bwMode="auto">
          <a:xfrm>
            <a:off x="2066925" y="2332038"/>
            <a:ext cx="1223963"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pic>
        <p:nvPicPr>
          <p:cNvPr id="30833" name="Picture 113"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4" name="Picture 114"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6" name="Picture 116" descr="j02977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800600"/>
            <a:ext cx="92551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37" name="AutoShape 11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30838" name="AutoShape 11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endParaRPr lang="en-US"/>
          </a:p>
        </p:txBody>
      </p:sp>
      <p:sp>
        <p:nvSpPr>
          <p:cNvPr id="30839" name="AutoShape 11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endParaRPr lang="en-US"/>
          </a:p>
        </p:txBody>
      </p:sp>
      <p:pic>
        <p:nvPicPr>
          <p:cNvPr id="30840" name="Picture 120" descr="j02955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30738"/>
            <a:ext cx="14478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5" name="Picture 115"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62" name="Rectangle 121"/>
          <p:cNvSpPr>
            <a:spLocks noChangeArrowheads="1"/>
          </p:cNvSpPr>
          <p:nvPr/>
        </p:nvSpPr>
        <p:spPr bwMode="auto">
          <a:xfrm>
            <a:off x="76200" y="2332038"/>
            <a:ext cx="82867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Sách</a:t>
            </a:r>
            <a:endParaRPr lang="en-US" sz="2000" b="1">
              <a:latin typeface="Arial" charset="0"/>
            </a:endParaRPr>
          </a:p>
        </p:txBody>
      </p:sp>
      <p:sp>
        <p:nvSpPr>
          <p:cNvPr id="91163" name="Rectangle 122"/>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cs typeface="Times New Roman" charset="0"/>
              </a:rPr>
              <a:t>2 </a:t>
            </a:r>
          </a:p>
          <a:p>
            <a:pPr algn="ctr"/>
            <a:r>
              <a:rPr lang="en-US" sz="1800" b="1">
                <a:solidFill>
                  <a:schemeClr val="bg1"/>
                </a:solidFill>
                <a:latin typeface="Arial" charset="0"/>
              </a:rPr>
              <a:t>Sa-mu-ên</a:t>
            </a:r>
            <a:endParaRPr lang="en-US" sz="2000" b="1">
              <a:solidFill>
                <a:schemeClr val="bg1"/>
              </a:solidFill>
              <a:latin typeface="Arial" charset="0"/>
            </a:endParaRPr>
          </a:p>
        </p:txBody>
      </p:sp>
      <p:grpSp>
        <p:nvGrpSpPr>
          <p:cNvPr id="91164" name="Group 123"/>
          <p:cNvGrpSpPr>
            <a:grpSpLocks/>
          </p:cNvGrpSpPr>
          <p:nvPr/>
        </p:nvGrpSpPr>
        <p:grpSpPr bwMode="auto">
          <a:xfrm>
            <a:off x="3233738" y="2332038"/>
            <a:ext cx="2286000" cy="806450"/>
            <a:chOff x="1747" y="518"/>
            <a:chExt cx="1443" cy="403"/>
          </a:xfrm>
        </p:grpSpPr>
        <p:sp>
          <p:nvSpPr>
            <p:cNvPr id="30844" name="Rectangle 124"/>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algn="ctr">
                <a:defRPr/>
              </a:pPr>
              <a:r>
                <a:rPr lang="en-US" sz="2000" b="1">
                  <a:solidFill>
                    <a:schemeClr val="bg1"/>
                  </a:solidFill>
                  <a:latin typeface="Arial" charset="0"/>
                  <a:cs typeface="Times New Roman" charset="0"/>
                </a:rPr>
                <a:t>1 </a:t>
              </a:r>
            </a:p>
            <a:p>
              <a:pPr algn="ctr">
                <a:defRPr/>
              </a:pPr>
              <a:r>
                <a:rPr lang="en-US" sz="1800" b="1">
                  <a:solidFill>
                    <a:schemeClr val="bg1"/>
                  </a:solidFill>
                  <a:latin typeface="Arial" charset="0"/>
                  <a:cs typeface="Times New Roman" charset="0"/>
                </a:rPr>
                <a:t>Các Vua</a:t>
              </a:r>
              <a:endParaRPr lang="en-US" sz="1800" b="1">
                <a:solidFill>
                  <a:schemeClr val="bg1"/>
                </a:solidFill>
                <a:latin typeface="Arial" charset="0"/>
                <a:cs typeface="+mn-cs"/>
              </a:endParaRPr>
            </a:p>
          </p:txBody>
        </p:sp>
        <p:sp>
          <p:nvSpPr>
            <p:cNvPr id="91183" name="Rectangle 125"/>
            <p:cNvSpPr>
              <a:spLocks noChangeArrowheads="1"/>
            </p:cNvSpPr>
            <p:nvPr/>
          </p:nvSpPr>
          <p:spPr bwMode="auto">
            <a:xfrm>
              <a:off x="1747" y="518"/>
              <a:ext cx="144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91165" name="Group 126"/>
          <p:cNvGrpSpPr>
            <a:grpSpLocks/>
          </p:cNvGrpSpPr>
          <p:nvPr/>
        </p:nvGrpSpPr>
        <p:grpSpPr bwMode="auto">
          <a:xfrm>
            <a:off x="5486400" y="2332038"/>
            <a:ext cx="1524000" cy="806450"/>
            <a:chOff x="3190" y="518"/>
            <a:chExt cx="895" cy="403"/>
          </a:xfrm>
        </p:grpSpPr>
        <p:sp>
          <p:nvSpPr>
            <p:cNvPr id="30847" name="Rectangle 127"/>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algn="ctr">
                <a:defRPr/>
              </a:pPr>
              <a:r>
                <a:rPr lang="en-US" sz="2000" b="1">
                  <a:solidFill>
                    <a:schemeClr val="bg1"/>
                  </a:solidFill>
                  <a:latin typeface="Arial" charset="0"/>
                  <a:cs typeface="Times New Roman" charset="0"/>
                </a:rPr>
                <a:t>2 </a:t>
              </a:r>
            </a:p>
            <a:p>
              <a:pPr algn="ctr">
                <a:defRPr/>
              </a:pPr>
              <a:r>
                <a:rPr lang="en-US" sz="1800" b="1">
                  <a:solidFill>
                    <a:schemeClr val="bg1"/>
                  </a:solidFill>
                  <a:latin typeface="Arial" charset="0"/>
                  <a:cs typeface="+mn-cs"/>
                </a:rPr>
                <a:t>Các Vua</a:t>
              </a:r>
            </a:p>
          </p:txBody>
        </p:sp>
        <p:sp>
          <p:nvSpPr>
            <p:cNvPr id="91181" name="Rectangle 128"/>
            <p:cNvSpPr>
              <a:spLocks noChangeArrowheads="1"/>
            </p:cNvSpPr>
            <p:nvPr/>
          </p:nvSpPr>
          <p:spPr bwMode="auto">
            <a:xfrm>
              <a:off x="3190" y="518"/>
              <a:ext cx="89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91166" name="Group 129"/>
          <p:cNvGrpSpPr>
            <a:grpSpLocks/>
          </p:cNvGrpSpPr>
          <p:nvPr/>
        </p:nvGrpSpPr>
        <p:grpSpPr bwMode="auto">
          <a:xfrm>
            <a:off x="762000" y="2332038"/>
            <a:ext cx="1274763" cy="806450"/>
            <a:chOff x="444" y="518"/>
            <a:chExt cx="683" cy="403"/>
          </a:xfrm>
        </p:grpSpPr>
        <p:sp>
          <p:nvSpPr>
            <p:cNvPr id="91178" name="Rectangle 130"/>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cs typeface="Times New Roman" charset="0"/>
                </a:rPr>
                <a:t>1 </a:t>
              </a:r>
            </a:p>
            <a:p>
              <a:pPr algn="ctr"/>
              <a:r>
                <a:rPr lang="en-US" sz="1800" b="1">
                  <a:solidFill>
                    <a:schemeClr val="bg1"/>
                  </a:solidFill>
                  <a:latin typeface="Arial" charset="0"/>
                  <a:cs typeface="Times New Roman" charset="0"/>
                </a:rPr>
                <a:t>Sa-mu-ên</a:t>
              </a:r>
              <a:endParaRPr lang="en-US" sz="1800" b="1">
                <a:solidFill>
                  <a:schemeClr val="bg1"/>
                </a:solidFill>
                <a:latin typeface="Arial" charset="0"/>
              </a:endParaRPr>
            </a:p>
          </p:txBody>
        </p:sp>
        <p:sp>
          <p:nvSpPr>
            <p:cNvPr id="91179" name="Rectangle 131"/>
            <p:cNvSpPr>
              <a:spLocks noChangeArrowheads="1"/>
            </p:cNvSpPr>
            <p:nvPr/>
          </p:nvSpPr>
          <p:spPr bwMode="auto">
            <a:xfrm>
              <a:off x="444" y="518"/>
              <a:ext cx="68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sp>
        <p:nvSpPr>
          <p:cNvPr id="91167" name="Rectangle 132"/>
          <p:cNvSpPr>
            <a:spLocks noChangeArrowheads="1"/>
          </p:cNvSpPr>
          <p:nvPr/>
        </p:nvSpPr>
        <p:spPr bwMode="auto">
          <a:xfrm>
            <a:off x="76200" y="3138488"/>
            <a:ext cx="82867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Vua</a:t>
            </a:r>
            <a:endParaRPr lang="en-US" sz="2000" b="1">
              <a:latin typeface="Arial" charset="0"/>
            </a:endParaRPr>
          </a:p>
        </p:txBody>
      </p:sp>
      <p:sp>
        <p:nvSpPr>
          <p:cNvPr id="91168" name="Rectangle 133"/>
          <p:cNvSpPr>
            <a:spLocks noChangeArrowheads="1"/>
          </p:cNvSpPr>
          <p:nvPr/>
        </p:nvSpPr>
        <p:spPr bwMode="auto">
          <a:xfrm>
            <a:off x="981075" y="3138488"/>
            <a:ext cx="11557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  </a:t>
            </a:r>
            <a:r>
              <a:rPr lang="en-US" sz="1800" b="1">
                <a:latin typeface="Arial" charset="0"/>
                <a:cs typeface="Times New Roman" charset="0"/>
              </a:rPr>
              <a:t>Sau-lơ</a:t>
            </a:r>
            <a:endParaRPr lang="en-US" sz="1800" b="1">
              <a:latin typeface="Arial" charset="0"/>
            </a:endParaRPr>
          </a:p>
        </p:txBody>
      </p:sp>
      <p:sp>
        <p:nvSpPr>
          <p:cNvPr id="91169" name="Rectangle 134"/>
          <p:cNvSpPr>
            <a:spLocks noChangeArrowheads="1"/>
          </p:cNvSpPr>
          <p:nvPr/>
        </p:nvSpPr>
        <p:spPr bwMode="auto">
          <a:xfrm>
            <a:off x="2136775" y="3138488"/>
            <a:ext cx="103663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Đa-vít</a:t>
            </a:r>
            <a:endParaRPr lang="en-US" sz="1800" b="1">
              <a:latin typeface="Arial" charset="0"/>
            </a:endParaRPr>
          </a:p>
        </p:txBody>
      </p:sp>
      <p:sp>
        <p:nvSpPr>
          <p:cNvPr id="91170" name="Rectangle 135"/>
          <p:cNvSpPr>
            <a:spLocks noChangeArrowheads="1"/>
          </p:cNvSpPr>
          <p:nvPr/>
        </p:nvSpPr>
        <p:spPr bwMode="auto">
          <a:xfrm>
            <a:off x="3173413" y="3138488"/>
            <a:ext cx="2573337"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Sa-lô-môn – </a:t>
            </a:r>
          </a:p>
          <a:p>
            <a:r>
              <a:rPr lang="en-US" sz="1800" b="1">
                <a:latin typeface="Arial" charset="0"/>
                <a:cs typeface="Times New Roman" charset="0"/>
              </a:rPr>
              <a:t>A-cha-xia</a:t>
            </a:r>
            <a:endParaRPr lang="en-US" sz="1800" b="1">
              <a:latin typeface="Arial" charset="0"/>
            </a:endParaRPr>
          </a:p>
        </p:txBody>
      </p:sp>
      <p:sp>
        <p:nvSpPr>
          <p:cNvPr id="91171" name="Rectangle 136"/>
          <p:cNvSpPr>
            <a:spLocks noChangeArrowheads="1"/>
          </p:cNvSpPr>
          <p:nvPr/>
        </p:nvSpPr>
        <p:spPr bwMode="auto">
          <a:xfrm>
            <a:off x="5746750" y="3138488"/>
            <a:ext cx="155098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A-cha-xia – </a:t>
            </a:r>
          </a:p>
          <a:p>
            <a:r>
              <a:rPr lang="en-US" sz="1800" b="1">
                <a:latin typeface="Arial" charset="0"/>
                <a:cs typeface="Times New Roman" charset="0"/>
              </a:rPr>
              <a:t>Sê-đê-kia</a:t>
            </a:r>
            <a:endParaRPr lang="en-US" sz="1800" b="1">
              <a:latin typeface="Arial" charset="0"/>
            </a:endParaRPr>
          </a:p>
        </p:txBody>
      </p:sp>
      <p:sp>
        <p:nvSpPr>
          <p:cNvPr id="91172" name="Rectangle 137"/>
          <p:cNvSpPr>
            <a:spLocks noChangeArrowheads="1"/>
          </p:cNvSpPr>
          <p:nvPr/>
        </p:nvSpPr>
        <p:spPr bwMode="auto">
          <a:xfrm>
            <a:off x="76200" y="4173538"/>
            <a:ext cx="8286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Niên đại</a:t>
            </a:r>
            <a:endParaRPr lang="en-US" sz="2000" b="1">
              <a:latin typeface="Arial" charset="0"/>
            </a:endParaRPr>
          </a:p>
        </p:txBody>
      </p:sp>
      <p:sp>
        <p:nvSpPr>
          <p:cNvPr id="91173" name="Rectangle 138"/>
          <p:cNvSpPr>
            <a:spLocks noChangeArrowheads="1"/>
          </p:cNvSpPr>
          <p:nvPr/>
        </p:nvSpPr>
        <p:spPr bwMode="auto">
          <a:xfrm>
            <a:off x="76200" y="5210175"/>
            <a:ext cx="8286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600" b="1" i="1">
                <a:latin typeface="Arial" charset="0"/>
                <a:cs typeface="Times New Roman" charset="0"/>
              </a:rPr>
              <a:t>Vương quốc</a:t>
            </a:r>
            <a:endParaRPr lang="en-US" sz="1600" b="1">
              <a:latin typeface="Arial" charset="0"/>
            </a:endParaRPr>
          </a:p>
        </p:txBody>
      </p:sp>
      <p:sp>
        <p:nvSpPr>
          <p:cNvPr id="91174" name="Rectangle 139"/>
          <p:cNvSpPr>
            <a:spLocks noChangeArrowheads="1"/>
          </p:cNvSpPr>
          <p:nvPr/>
        </p:nvSpPr>
        <p:spPr bwMode="auto">
          <a:xfrm>
            <a:off x="981075" y="5210175"/>
            <a:ext cx="179705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a:t>
            </a:r>
            <a:r>
              <a:rPr lang="en-US" sz="1600" b="1">
                <a:latin typeface="Arial" charset="0"/>
                <a:cs typeface="Times New Roman" charset="0"/>
              </a:rPr>
              <a:t>Thống nhất</a:t>
            </a:r>
            <a:endParaRPr lang="en-US" sz="2000" b="1">
              <a:latin typeface="Arial" charset="0"/>
            </a:endParaRPr>
          </a:p>
        </p:txBody>
      </p:sp>
      <p:sp>
        <p:nvSpPr>
          <p:cNvPr id="91175" name="Rectangle 140"/>
          <p:cNvSpPr>
            <a:spLocks noChangeArrowheads="1"/>
          </p:cNvSpPr>
          <p:nvPr/>
        </p:nvSpPr>
        <p:spPr bwMode="auto">
          <a:xfrm>
            <a:off x="2778125" y="5210175"/>
            <a:ext cx="38115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    ------</a:t>
            </a:r>
            <a:r>
              <a:rPr lang="en-US" sz="1600" b="1">
                <a:latin typeface="Arial" charset="0"/>
                <a:cs typeface="Times New Roman" charset="0"/>
              </a:rPr>
              <a:t>Phân chia</a:t>
            </a:r>
            <a:r>
              <a:rPr lang="en-US" sz="1800" b="1">
                <a:latin typeface="Arial" charset="0"/>
                <a:cs typeface="Times New Roman" charset="0"/>
              </a:rPr>
              <a:t>-</a:t>
            </a:r>
            <a:r>
              <a:rPr lang="en-US" sz="2000" b="1">
                <a:latin typeface="Arial" charset="0"/>
                <a:cs typeface="Times New Roman" charset="0"/>
              </a:rPr>
              <a:t>----</a:t>
            </a:r>
            <a:endParaRPr lang="en-US" sz="2000" b="1">
              <a:latin typeface="Arial" charset="0"/>
            </a:endParaRPr>
          </a:p>
        </p:txBody>
      </p:sp>
      <p:sp>
        <p:nvSpPr>
          <p:cNvPr id="91176" name="Rectangle 141"/>
          <p:cNvSpPr>
            <a:spLocks noChangeArrowheads="1"/>
          </p:cNvSpPr>
          <p:nvPr/>
        </p:nvSpPr>
        <p:spPr bwMode="auto">
          <a:xfrm>
            <a:off x="6589713" y="5210175"/>
            <a:ext cx="833437"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1500" b="1">
                <a:latin typeface="Arial" charset="0"/>
                <a:cs typeface="Times New Roman" charset="0"/>
              </a:rPr>
              <a:t>Còn lại</a:t>
            </a:r>
            <a:endParaRPr lang="en-US" sz="1900" b="1">
              <a:latin typeface="Arial" charset="0"/>
            </a:endParaRPr>
          </a:p>
        </p:txBody>
      </p:sp>
      <p:sp>
        <p:nvSpPr>
          <p:cNvPr id="91177" name="Rectangle 142"/>
          <p:cNvSpPr>
            <a:spLocks noChangeArrowheads="1"/>
          </p:cNvSpPr>
          <p:nvPr/>
        </p:nvSpPr>
        <p:spPr bwMode="auto">
          <a:xfrm>
            <a:off x="7423150" y="5210175"/>
            <a:ext cx="221773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a:t>
            </a:r>
            <a:r>
              <a:rPr lang="en-US" sz="1600" b="1">
                <a:latin typeface="Arial" charset="0"/>
                <a:cs typeface="Times New Roman" charset="0"/>
              </a:rPr>
              <a:t>Trở về</a:t>
            </a:r>
            <a:r>
              <a:rPr lang="en-US" sz="1800" b="1">
                <a:latin typeface="Arial" charset="0"/>
                <a:cs typeface="Times New Roman" charset="0"/>
              </a:rPr>
              <a:t>-</a:t>
            </a:r>
            <a:endParaRPr lang="en-US" sz="1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0833"/>
                                        </p:tgtEl>
                                        <p:attrNameLst>
                                          <p:attrName>style.visibility</p:attrName>
                                        </p:attrNameLst>
                                      </p:cBhvr>
                                      <p:to>
                                        <p:strVal val="visible"/>
                                      </p:to>
                                    </p:set>
                                    <p:animEffect transition="in" filter="diamond(in)">
                                      <p:cBhvr>
                                        <p:cTn id="7" dur="3000"/>
                                        <p:tgtEl>
                                          <p:spTgt spid="30833"/>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30834"/>
                                        </p:tgtEl>
                                        <p:attrNameLst>
                                          <p:attrName>style.visibility</p:attrName>
                                        </p:attrNameLst>
                                      </p:cBhvr>
                                      <p:to>
                                        <p:strVal val="visible"/>
                                      </p:to>
                                    </p:set>
                                    <p:animEffect transition="in" filter="diamond(in)">
                                      <p:cBhvr>
                                        <p:cTn id="11" dur="3000"/>
                                        <p:tgtEl>
                                          <p:spTgt spid="30834"/>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30835"/>
                                        </p:tgtEl>
                                        <p:attrNameLst>
                                          <p:attrName>style.visibility</p:attrName>
                                        </p:attrNameLst>
                                      </p:cBhvr>
                                      <p:to>
                                        <p:strVal val="visible"/>
                                      </p:to>
                                    </p:set>
                                    <p:animEffect transition="in" filter="diamond(in)">
                                      <p:cBhvr>
                                        <p:cTn id="15" dur="3000"/>
                                        <p:tgtEl>
                                          <p:spTgt spid="30835"/>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30840"/>
                                        </p:tgtEl>
                                        <p:attrNameLst>
                                          <p:attrName>style.visibility</p:attrName>
                                        </p:attrNameLst>
                                      </p:cBhvr>
                                      <p:to>
                                        <p:strVal val="visible"/>
                                      </p:to>
                                    </p:set>
                                    <p:animEffect transition="in" filter="diamond(in)">
                                      <p:cBhvr>
                                        <p:cTn id="19" dur="3000"/>
                                        <p:tgtEl>
                                          <p:spTgt spid="30840"/>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30837"/>
                                        </p:tgtEl>
                                        <p:attrNameLst>
                                          <p:attrName>style.visibility</p:attrName>
                                        </p:attrNameLst>
                                      </p:cBhvr>
                                      <p:to>
                                        <p:strVal val="visible"/>
                                      </p:to>
                                    </p:set>
                                    <p:animEffect transition="in" filter="diamond(in)">
                                      <p:cBhvr>
                                        <p:cTn id="23" dur="3000"/>
                                        <p:tgtEl>
                                          <p:spTgt spid="30837"/>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30838"/>
                                        </p:tgtEl>
                                        <p:attrNameLst>
                                          <p:attrName>style.visibility</p:attrName>
                                        </p:attrNameLst>
                                      </p:cBhvr>
                                      <p:to>
                                        <p:strVal val="visible"/>
                                      </p:to>
                                    </p:set>
                                    <p:animEffect transition="in" filter="diamond(in)">
                                      <p:cBhvr>
                                        <p:cTn id="27" dur="3000"/>
                                        <p:tgtEl>
                                          <p:spTgt spid="30838"/>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30836"/>
                                        </p:tgtEl>
                                        <p:attrNameLst>
                                          <p:attrName>style.visibility</p:attrName>
                                        </p:attrNameLst>
                                      </p:cBhvr>
                                      <p:to>
                                        <p:strVal val="visible"/>
                                      </p:to>
                                    </p:set>
                                    <p:animEffect transition="in" filter="diamond(in)">
                                      <p:cBhvr>
                                        <p:cTn id="31" dur="3000"/>
                                        <p:tgtEl>
                                          <p:spTgt spid="30836"/>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30839"/>
                                        </p:tgtEl>
                                        <p:attrNameLst>
                                          <p:attrName>style.visibility</p:attrName>
                                        </p:attrNameLst>
                                      </p:cBhvr>
                                      <p:to>
                                        <p:strVal val="visible"/>
                                      </p:to>
                                    </p:set>
                                    <p:animEffect transition="in" filter="diamond(in)">
                                      <p:cBhvr>
                                        <p:cTn id="35" dur="3000"/>
                                        <p:tgtEl>
                                          <p:spTgt spid="3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7" grpId="0" animBg="1"/>
      <p:bldP spid="30838" grpId="0" animBg="1"/>
      <p:bldP spid="308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650</a:t>
            </a:r>
          </a:p>
        </p:txBody>
      </p:sp>
      <p:sp>
        <p:nvSpPr>
          <p:cNvPr id="87044" name="Text Box 4"/>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7 0 0 </a:t>
            </a:r>
          </a:p>
        </p:txBody>
      </p:sp>
      <p:sp>
        <p:nvSpPr>
          <p:cNvPr id="87045" name="Text Box 5"/>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800</a:t>
            </a:r>
          </a:p>
        </p:txBody>
      </p:sp>
      <p:sp>
        <p:nvSpPr>
          <p:cNvPr id="87046" name="Text Box 6"/>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900</a:t>
            </a:r>
          </a:p>
        </p:txBody>
      </p:sp>
      <p:sp>
        <p:nvSpPr>
          <p:cNvPr id="87047" name="Text Box 7"/>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950</a:t>
            </a:r>
          </a:p>
        </p:txBody>
      </p:sp>
      <p:sp>
        <p:nvSpPr>
          <p:cNvPr id="87048" name="Text Box 8"/>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1000</a:t>
            </a:r>
          </a:p>
        </p:txBody>
      </p:sp>
      <p:sp>
        <p:nvSpPr>
          <p:cNvPr id="87049" name="Text Box 9"/>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600</a:t>
            </a:r>
          </a:p>
        </p:txBody>
      </p:sp>
      <p:sp>
        <p:nvSpPr>
          <p:cNvPr id="87050" name="Text Box 10"/>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500</a:t>
            </a:r>
          </a:p>
        </p:txBody>
      </p:sp>
      <p:grpSp>
        <p:nvGrpSpPr>
          <p:cNvPr id="93194" name="Group 11"/>
          <p:cNvGrpSpPr>
            <a:grpSpLocks/>
          </p:cNvGrpSpPr>
          <p:nvPr/>
        </p:nvGrpSpPr>
        <p:grpSpPr bwMode="auto">
          <a:xfrm>
            <a:off x="66675" y="3044825"/>
            <a:ext cx="9534525" cy="844550"/>
            <a:chOff x="42" y="1918"/>
            <a:chExt cx="6006" cy="532"/>
          </a:xfrm>
        </p:grpSpPr>
        <p:grpSp>
          <p:nvGrpSpPr>
            <p:cNvPr id="93213" name="Group 12"/>
            <p:cNvGrpSpPr>
              <a:grpSpLocks/>
            </p:cNvGrpSpPr>
            <p:nvPr/>
          </p:nvGrpSpPr>
          <p:grpSpPr bwMode="auto">
            <a:xfrm>
              <a:off x="96" y="1918"/>
              <a:ext cx="1296" cy="530"/>
              <a:chOff x="96" y="1918"/>
              <a:chExt cx="1296" cy="530"/>
            </a:xfrm>
          </p:grpSpPr>
          <p:sp>
            <p:nvSpPr>
              <p:cNvPr id="8705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nvGrpSpPr>
            <p:cNvPr id="93214" name="Group 17"/>
            <p:cNvGrpSpPr>
              <a:grpSpLocks/>
            </p:cNvGrpSpPr>
            <p:nvPr/>
          </p:nvGrpSpPr>
          <p:grpSpPr bwMode="auto">
            <a:xfrm>
              <a:off x="1824" y="1920"/>
              <a:ext cx="1296" cy="530"/>
              <a:chOff x="96" y="1918"/>
              <a:chExt cx="1296" cy="530"/>
            </a:xfrm>
          </p:grpSpPr>
          <p:sp>
            <p:nvSpPr>
              <p:cNvPr id="8705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nvGrpSpPr>
            <p:cNvPr id="93215" name="Group 22"/>
            <p:cNvGrpSpPr>
              <a:grpSpLocks/>
            </p:cNvGrpSpPr>
            <p:nvPr/>
          </p:nvGrpSpPr>
          <p:grpSpPr bwMode="auto">
            <a:xfrm>
              <a:off x="3552" y="1920"/>
              <a:ext cx="1296" cy="530"/>
              <a:chOff x="96" y="1918"/>
              <a:chExt cx="1296" cy="530"/>
            </a:xfrm>
          </p:grpSpPr>
          <p:sp>
            <p:nvSpPr>
              <p:cNvPr id="8706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sp>
          <p:nvSpPr>
            <p:cNvPr id="8706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sp>
        <p:nvSpPr>
          <p:cNvPr id="87070" name="Text Box 30"/>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550</a:t>
            </a:r>
          </a:p>
        </p:txBody>
      </p:sp>
      <p:sp>
        <p:nvSpPr>
          <p:cNvPr id="87071" name="Text Box 31"/>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7 5 0 </a:t>
            </a:r>
          </a:p>
        </p:txBody>
      </p:sp>
      <p:sp>
        <p:nvSpPr>
          <p:cNvPr id="87072" name="Text Box 32"/>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850</a:t>
            </a:r>
          </a:p>
        </p:txBody>
      </p:sp>
      <p:sp>
        <p:nvSpPr>
          <p:cNvPr id="87073" name="Text Box 33"/>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1050</a:t>
            </a:r>
          </a:p>
        </p:txBody>
      </p:sp>
      <p:sp>
        <p:nvSpPr>
          <p:cNvPr id="87074" name="Text Box 34"/>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1100</a:t>
            </a:r>
          </a:p>
        </p:txBody>
      </p:sp>
      <p:sp>
        <p:nvSpPr>
          <p:cNvPr id="87075" name="Text Box 35"/>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450</a:t>
            </a:r>
          </a:p>
        </p:txBody>
      </p:sp>
      <p:sp>
        <p:nvSpPr>
          <p:cNvPr id="93201" name="Text Box 36"/>
          <p:cNvSpPr txBox="1">
            <a:spLocks noChangeArrowheads="1"/>
          </p:cNvSpPr>
          <p:nvPr/>
        </p:nvSpPr>
        <p:spPr bwMode="auto">
          <a:xfrm>
            <a:off x="3048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FF"/>
                </a:solidFill>
              </a:rPr>
              <a:t>Vương quốc thống nhất</a:t>
            </a:r>
          </a:p>
          <a:p>
            <a:pPr algn="ctr" eaLnBrk="1" hangingPunct="1">
              <a:spcBef>
                <a:spcPct val="50000"/>
              </a:spcBef>
            </a:pPr>
            <a:r>
              <a:rPr lang="en-US" sz="2800" b="1">
                <a:solidFill>
                  <a:srgbClr val="00FFFF"/>
                </a:solidFill>
              </a:rPr>
              <a:t>1050-930</a:t>
            </a:r>
          </a:p>
        </p:txBody>
      </p:sp>
      <p:sp>
        <p:nvSpPr>
          <p:cNvPr id="93202" name="Text Box 37"/>
          <p:cNvSpPr txBox="1">
            <a:spLocks noChangeArrowheads="1"/>
          </p:cNvSpPr>
          <p:nvPr/>
        </p:nvSpPr>
        <p:spPr bwMode="auto">
          <a:xfrm>
            <a:off x="25908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FF00"/>
                </a:solidFill>
              </a:rPr>
              <a:t>Vương quốc phân chia</a:t>
            </a:r>
          </a:p>
          <a:p>
            <a:pPr algn="ctr" eaLnBrk="1" hangingPunct="1">
              <a:spcBef>
                <a:spcPct val="50000"/>
              </a:spcBef>
            </a:pPr>
            <a:r>
              <a:rPr lang="en-US" sz="2800" b="1">
                <a:solidFill>
                  <a:srgbClr val="FFFF00"/>
                </a:solidFill>
              </a:rPr>
              <a:t>930-722</a:t>
            </a:r>
          </a:p>
        </p:txBody>
      </p:sp>
      <p:sp>
        <p:nvSpPr>
          <p:cNvPr id="93203" name="Text Box 38"/>
          <p:cNvSpPr txBox="1">
            <a:spLocks noChangeArrowheads="1"/>
          </p:cNvSpPr>
          <p:nvPr/>
        </p:nvSpPr>
        <p:spPr bwMode="auto">
          <a:xfrm>
            <a:off x="50292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99FF"/>
                </a:solidFill>
              </a:rPr>
              <a:t>Vương quốc đơn độc</a:t>
            </a:r>
          </a:p>
          <a:p>
            <a:pPr algn="ctr" eaLnBrk="1" hangingPunct="1">
              <a:spcBef>
                <a:spcPct val="50000"/>
              </a:spcBef>
            </a:pPr>
            <a:r>
              <a:rPr lang="en-US" sz="2800" b="1">
                <a:solidFill>
                  <a:srgbClr val="FF99FF"/>
                </a:solidFill>
              </a:rPr>
              <a:t>722-586</a:t>
            </a:r>
          </a:p>
        </p:txBody>
      </p:sp>
      <p:sp>
        <p:nvSpPr>
          <p:cNvPr id="93204" name="Text Box 39"/>
          <p:cNvSpPr txBox="1">
            <a:spLocks noChangeArrowheads="1"/>
          </p:cNvSpPr>
          <p:nvPr/>
        </p:nvSpPr>
        <p:spPr bwMode="auto">
          <a:xfrm>
            <a:off x="5867400" y="6172200"/>
            <a:ext cx="3048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66FF66"/>
                </a:solidFill>
              </a:rPr>
              <a:t>Lưu đày  </a:t>
            </a:r>
            <a:r>
              <a:rPr lang="en-US" sz="2800" b="1">
                <a:solidFill>
                  <a:srgbClr val="66FF66"/>
                </a:solidFill>
              </a:rPr>
              <a:t>586-536</a:t>
            </a:r>
          </a:p>
        </p:txBody>
      </p:sp>
      <p:sp>
        <p:nvSpPr>
          <p:cNvPr id="93205"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3206" name="Text Box 41"/>
          <p:cNvSpPr txBox="1">
            <a:spLocks noChangeArrowheads="1"/>
          </p:cNvSpPr>
          <p:nvPr/>
        </p:nvSpPr>
        <p:spPr bwMode="auto">
          <a:xfrm>
            <a:off x="7010400" y="838200"/>
            <a:ext cx="2514600" cy="2439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CC00"/>
                </a:solidFill>
              </a:rPr>
              <a:t>Hậu - lưu đày</a:t>
            </a:r>
          </a:p>
          <a:p>
            <a:pPr algn="ctr" eaLnBrk="1" hangingPunct="1">
              <a:spcBef>
                <a:spcPct val="50000"/>
              </a:spcBef>
            </a:pPr>
            <a:r>
              <a:rPr lang="en-US" sz="2800" b="1">
                <a:solidFill>
                  <a:srgbClr val="FFCC00"/>
                </a:solidFill>
              </a:rPr>
              <a:t>536-425</a:t>
            </a:r>
          </a:p>
          <a:p>
            <a:pPr algn="ctr" eaLnBrk="1" hangingPunct="1">
              <a:spcBef>
                <a:spcPct val="50000"/>
              </a:spcBef>
            </a:pPr>
            <a:endParaRPr lang="en-US" sz="3200" b="1">
              <a:solidFill>
                <a:srgbClr val="FFCC00"/>
              </a:solidFill>
            </a:endParaRPr>
          </a:p>
        </p:txBody>
      </p:sp>
      <p:sp>
        <p:nvSpPr>
          <p:cNvPr id="87082"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3"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4"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5"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3211" name="Text Box 46"/>
          <p:cNvSpPr txBox="1">
            <a:spLocks noChangeArrowheads="1"/>
          </p:cNvSpPr>
          <p:nvPr/>
        </p:nvSpPr>
        <p:spPr bwMode="auto">
          <a:xfrm>
            <a:off x="1981200" y="76200"/>
            <a:ext cx="47244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0000"/>
                </a:solidFill>
              </a:rPr>
              <a:t>1-2 Sử Ký</a:t>
            </a:r>
          </a:p>
        </p:txBody>
      </p:sp>
      <p:sp>
        <p:nvSpPr>
          <p:cNvPr id="87087" name="Line 47"/>
          <p:cNvSpPr>
            <a:spLocks noChangeShapeType="1"/>
          </p:cNvSpPr>
          <p:nvPr/>
        </p:nvSpPr>
        <p:spPr bwMode="auto">
          <a:xfrm>
            <a:off x="0" y="762000"/>
            <a:ext cx="7772400" cy="0"/>
          </a:xfrm>
          <a:prstGeom prst="line">
            <a:avLst/>
          </a:prstGeom>
          <a:noFill/>
          <a:ln w="76200">
            <a:solidFill>
              <a:srgbClr val="FF3300"/>
            </a:solidFill>
            <a:round/>
            <a:headEnd type="triangle" w="med" len="me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0"/>
                                  </p:stCondLst>
                                  <p:childTnLst>
                                    <p:set>
                                      <p:cBhvr>
                                        <p:cTn id="6" dur="1" fill="hold">
                                          <p:stCondLst>
                                            <p:cond delay="0"/>
                                          </p:stCondLst>
                                        </p:cTn>
                                        <p:tgtEl>
                                          <p:spTgt spid="87087"/>
                                        </p:tgtEl>
                                        <p:attrNameLst>
                                          <p:attrName>style.visibility</p:attrName>
                                        </p:attrNameLst>
                                      </p:cBhvr>
                                      <p:to>
                                        <p:strVal val="visible"/>
                                      </p:to>
                                    </p:set>
                                    <p:animEffect transition="in" filter="wipe(left)">
                                      <p:cBhvr>
                                        <p:cTn id="7" dur="500"/>
                                        <p:tgtEl>
                                          <p:spTgt spid="87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5234"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95235" name="Text Box 4"/>
          <p:cNvSpPr txBox="1">
            <a:spLocks noChangeArrowheads="1"/>
          </p:cNvSpPr>
          <p:nvPr/>
        </p:nvSpPr>
        <p:spPr bwMode="auto">
          <a:xfrm>
            <a:off x="952500" y="76200"/>
            <a:ext cx="46863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solidFill>
                  <a:schemeClr val="bg1"/>
                </a:solidFill>
              </a:rPr>
              <a:t>2 Sử Ký:</a:t>
            </a:r>
          </a:p>
        </p:txBody>
      </p:sp>
      <p:sp>
        <p:nvSpPr>
          <p:cNvPr id="92165" name="Text Box 5"/>
          <p:cNvSpPr txBox="1">
            <a:spLocks noChangeArrowheads="1"/>
          </p:cNvSpPr>
          <p:nvPr/>
        </p:nvSpPr>
        <p:spPr bwMode="auto">
          <a:xfrm>
            <a:off x="4419600" y="198438"/>
            <a:ext cx="44958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chemeClr val="bg1"/>
                </a:solidFill>
              </a:rPr>
              <a:t>Bài xã luận về Giu-đa</a:t>
            </a:r>
          </a:p>
        </p:txBody>
      </p:sp>
      <p:pic>
        <p:nvPicPr>
          <p:cNvPr id="95237" name="Picture 6" descr="2 Chronicles"/>
          <p:cNvPicPr>
            <a:picLocks noChangeAspect="1" noChangeArrowheads="1"/>
          </p:cNvPicPr>
          <p:nvPr/>
        </p:nvPicPr>
        <p:blipFill>
          <a:blip r:embed="rId4">
            <a:extLst>
              <a:ext uri="{28A0092B-C50C-407E-A947-70E740481C1C}">
                <a14:useLocalDpi xmlns:a14="http://schemas.microsoft.com/office/drawing/2010/main" val="0"/>
              </a:ext>
            </a:extLst>
          </a:blip>
          <a:srcRect r="1250" b="1666"/>
          <a:stretch>
            <a:fillRect/>
          </a:stretch>
        </p:blipFill>
        <p:spPr bwMode="auto">
          <a:xfrm>
            <a:off x="1143000" y="857250"/>
            <a:ext cx="6772275" cy="505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97282" name="Rectangle 2" descr="Green marble"/>
          <p:cNvSpPr>
            <a:spLocks noGrp="1" noChangeArrowheads="1"/>
          </p:cNvSpPr>
          <p:nvPr>
            <p:ph type="title"/>
          </p:nvPr>
        </p:nvSpPr>
        <p:spPr>
          <a:xfrm>
            <a:off x="1371600" y="76200"/>
            <a:ext cx="6477000" cy="609600"/>
          </a:xfrm>
          <a:blipFill dpi="0" rotWithShape="1">
            <a:blip r:embed="rId2"/>
            <a:srcRect/>
            <a:tile tx="0" ty="0" sx="100000" sy="100000" flip="none" algn="tl"/>
          </a:blipFill>
          <a:ln>
            <a:solidFill>
              <a:schemeClr val="tx1"/>
            </a:solidFill>
            <a:miter lim="800000"/>
            <a:headEnd/>
            <a:tailEnd/>
          </a:ln>
        </p:spPr>
        <p:txBody>
          <a:bodyPr/>
          <a:lstStyle/>
          <a:p>
            <a:pPr eaLnBrk="1" hangingPunct="1"/>
            <a:r>
              <a:rPr kumimoji="1" lang="en-US" sz="4000" b="1">
                <a:solidFill>
                  <a:srgbClr val="FFFFFF"/>
                </a:solidFill>
                <a:latin typeface="Arial Black" charset="0"/>
                <a:ea typeface="ＭＳ Ｐゴシック" charset="0"/>
              </a:rPr>
              <a:t>Vì sao có 2 ký thuật?</a:t>
            </a:r>
          </a:p>
        </p:txBody>
      </p:sp>
      <p:sp>
        <p:nvSpPr>
          <p:cNvPr id="97283" name="Rectangle 3"/>
          <p:cNvSpPr>
            <a:spLocks noGrp="1" noChangeArrowheads="1"/>
          </p:cNvSpPr>
          <p:nvPr>
            <p:ph type="body" sz="half" idx="1"/>
          </p:nvPr>
        </p:nvSpPr>
        <p:spPr>
          <a:xfrm>
            <a:off x="228600" y="685800"/>
            <a:ext cx="8763000" cy="1143000"/>
          </a:xfrm>
        </p:spPr>
        <p:txBody>
          <a:bodyPr/>
          <a:lstStyle/>
          <a:p>
            <a:pPr marL="533400" indent="-533400" eaLnBrk="1" hangingPunct="1">
              <a:buFont typeface="Wingdings" charset="0"/>
              <a:buAutoNum type="alphaUcPeriod" startAt="3"/>
            </a:pPr>
            <a:r>
              <a:rPr kumimoji="1" lang="en-US" altLang="zh-CN" sz="2400" b="1" i="1">
                <a:latin typeface="Times New Roman" charset="0"/>
                <a:ea typeface="SimSun" charset="0"/>
                <a:cs typeface="SimSun" charset="0"/>
              </a:rPr>
              <a:t>Trong khi Các Vua &amp; Sử Ký có sự ký thuật trùng lắp trong thời đại vương quốc, có một số khác biệt đáng chú ý được ghi nhận:</a:t>
            </a:r>
          </a:p>
        </p:txBody>
      </p:sp>
      <p:grpSp>
        <p:nvGrpSpPr>
          <p:cNvPr id="97284" name="Group 5"/>
          <p:cNvGrpSpPr>
            <a:grpSpLocks/>
          </p:cNvGrpSpPr>
          <p:nvPr/>
        </p:nvGrpSpPr>
        <p:grpSpPr bwMode="auto">
          <a:xfrm>
            <a:off x="0" y="1828800"/>
            <a:ext cx="1793875" cy="398463"/>
            <a:chOff x="0" y="0"/>
            <a:chExt cx="744" cy="461"/>
          </a:xfrm>
        </p:grpSpPr>
        <p:sp>
          <p:nvSpPr>
            <p:cNvPr id="97441" name="Rectangle 6"/>
            <p:cNvSpPr>
              <a:spLocks noChangeArrowheads="1"/>
            </p:cNvSpPr>
            <p:nvPr/>
          </p:nvSpPr>
          <p:spPr bwMode="auto">
            <a:xfrm>
              <a:off x="0" y="0"/>
              <a:ext cx="744"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42" name="Group 7"/>
            <p:cNvGrpSpPr>
              <a:grpSpLocks/>
            </p:cNvGrpSpPr>
            <p:nvPr/>
          </p:nvGrpSpPr>
          <p:grpSpPr bwMode="auto">
            <a:xfrm>
              <a:off x="0" y="0"/>
              <a:ext cx="744" cy="461"/>
              <a:chOff x="0" y="0"/>
              <a:chExt cx="744" cy="461"/>
            </a:xfrm>
          </p:grpSpPr>
          <p:sp>
            <p:nvSpPr>
              <p:cNvPr id="97443" name="Rectangle 8"/>
              <p:cNvSpPr>
                <a:spLocks noChangeArrowheads="1"/>
              </p:cNvSpPr>
              <p:nvPr/>
            </p:nvSpPr>
            <p:spPr bwMode="auto">
              <a:xfrm>
                <a:off x="32" y="0"/>
                <a:ext cx="680"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solidFill>
                      <a:srgbClr val="000000"/>
                    </a:solidFill>
                    <a:latin typeface="Arial Narrow" charset="0"/>
                    <a:ea typeface="SimSun" charset="0"/>
                    <a:cs typeface="SimSun" charset="0"/>
                  </a:rPr>
                  <a:t> </a:t>
                </a:r>
              </a:p>
              <a:p>
                <a:pPr algn="ctr" eaLnBrk="0" hangingPunct="0"/>
                <a:endParaRPr lang="en-US" altLang="zh-CN" sz="2000" b="1">
                  <a:solidFill>
                    <a:srgbClr val="000000"/>
                  </a:solidFill>
                  <a:latin typeface="Arial Narrow" charset="0"/>
                  <a:ea typeface="SimSun" charset="0"/>
                  <a:cs typeface="SimSun" charset="0"/>
                </a:endParaRPr>
              </a:p>
            </p:txBody>
          </p:sp>
          <p:sp>
            <p:nvSpPr>
              <p:cNvPr id="97444" name="Rectangle 9"/>
              <p:cNvSpPr>
                <a:spLocks noChangeArrowheads="1"/>
              </p:cNvSpPr>
              <p:nvPr/>
            </p:nvSpPr>
            <p:spPr bwMode="auto">
              <a:xfrm>
                <a:off x="0" y="0"/>
                <a:ext cx="744"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5" name="Group 10"/>
          <p:cNvGrpSpPr>
            <a:grpSpLocks/>
          </p:cNvGrpSpPr>
          <p:nvPr/>
        </p:nvGrpSpPr>
        <p:grpSpPr bwMode="auto">
          <a:xfrm>
            <a:off x="1793875" y="1828800"/>
            <a:ext cx="3201988" cy="398463"/>
            <a:chOff x="744" y="0"/>
            <a:chExt cx="1328" cy="461"/>
          </a:xfrm>
        </p:grpSpPr>
        <p:sp>
          <p:nvSpPr>
            <p:cNvPr id="97437" name="Rectangle 11"/>
            <p:cNvSpPr>
              <a:spLocks noChangeArrowheads="1"/>
            </p:cNvSpPr>
            <p:nvPr/>
          </p:nvSpPr>
          <p:spPr bwMode="auto">
            <a:xfrm>
              <a:off x="744" y="0"/>
              <a:ext cx="1328"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8" name="Group 12"/>
            <p:cNvGrpSpPr>
              <a:grpSpLocks/>
            </p:cNvGrpSpPr>
            <p:nvPr/>
          </p:nvGrpSpPr>
          <p:grpSpPr bwMode="auto">
            <a:xfrm>
              <a:off x="744" y="0"/>
              <a:ext cx="1328" cy="461"/>
              <a:chOff x="744" y="0"/>
              <a:chExt cx="1328" cy="461"/>
            </a:xfrm>
          </p:grpSpPr>
          <p:sp>
            <p:nvSpPr>
              <p:cNvPr id="97439" name="Rectangle 13"/>
              <p:cNvSpPr>
                <a:spLocks noChangeArrowheads="1"/>
              </p:cNvSpPr>
              <p:nvPr/>
            </p:nvSpPr>
            <p:spPr bwMode="auto">
              <a:xfrm>
                <a:off x="776" y="0"/>
                <a:ext cx="1264"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endParaRPr lang="en-US" altLang="zh-CN" sz="2000" b="1">
                  <a:solidFill>
                    <a:srgbClr val="000000"/>
                  </a:solidFill>
                  <a:latin typeface="Arial Narrow" charset="0"/>
                  <a:ea typeface="SimSun" charset="0"/>
                  <a:cs typeface="SimSun" charset="0"/>
                </a:endParaRPr>
              </a:p>
            </p:txBody>
          </p:sp>
          <p:sp>
            <p:nvSpPr>
              <p:cNvPr id="97440" name="Rectangle 14"/>
              <p:cNvSpPr>
                <a:spLocks noChangeArrowheads="1"/>
              </p:cNvSpPr>
              <p:nvPr/>
            </p:nvSpPr>
            <p:spPr bwMode="auto">
              <a:xfrm>
                <a:off x="744" y="0"/>
                <a:ext cx="1328"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6" name="Group 15"/>
          <p:cNvGrpSpPr>
            <a:grpSpLocks/>
          </p:cNvGrpSpPr>
          <p:nvPr/>
        </p:nvGrpSpPr>
        <p:grpSpPr bwMode="auto">
          <a:xfrm>
            <a:off x="4995863" y="1828800"/>
            <a:ext cx="4148137" cy="398463"/>
            <a:chOff x="2072" y="0"/>
            <a:chExt cx="1720" cy="461"/>
          </a:xfrm>
        </p:grpSpPr>
        <p:sp>
          <p:nvSpPr>
            <p:cNvPr id="97433" name="Rectangle 16"/>
            <p:cNvSpPr>
              <a:spLocks noChangeArrowheads="1"/>
            </p:cNvSpPr>
            <p:nvPr/>
          </p:nvSpPr>
          <p:spPr bwMode="auto">
            <a:xfrm>
              <a:off x="2072" y="0"/>
              <a:ext cx="1720"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4" name="Group 17"/>
            <p:cNvGrpSpPr>
              <a:grpSpLocks/>
            </p:cNvGrpSpPr>
            <p:nvPr/>
          </p:nvGrpSpPr>
          <p:grpSpPr bwMode="auto">
            <a:xfrm>
              <a:off x="2072" y="0"/>
              <a:ext cx="1720" cy="461"/>
              <a:chOff x="2072" y="0"/>
              <a:chExt cx="1720" cy="461"/>
            </a:xfrm>
          </p:grpSpPr>
          <p:sp>
            <p:nvSpPr>
              <p:cNvPr id="97435" name="Rectangle 18"/>
              <p:cNvSpPr>
                <a:spLocks noChangeArrowheads="1"/>
              </p:cNvSpPr>
              <p:nvPr/>
            </p:nvSpPr>
            <p:spPr bwMode="auto">
              <a:xfrm>
                <a:off x="2104" y="0"/>
                <a:ext cx="1656" cy="461"/>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endParaRPr lang="en-US" altLang="zh-CN" sz="2000" b="1">
                  <a:solidFill>
                    <a:srgbClr val="000000"/>
                  </a:solidFill>
                  <a:latin typeface="Arial Narrow" charset="0"/>
                  <a:ea typeface="SimSun" charset="0"/>
                  <a:cs typeface="SimSun" charset="0"/>
                </a:endParaRPr>
              </a:p>
            </p:txBody>
          </p:sp>
          <p:sp>
            <p:nvSpPr>
              <p:cNvPr id="97436" name="Rectangle 19"/>
              <p:cNvSpPr>
                <a:spLocks noChangeArrowheads="1"/>
              </p:cNvSpPr>
              <p:nvPr/>
            </p:nvSpPr>
            <p:spPr bwMode="auto">
              <a:xfrm>
                <a:off x="2072" y="0"/>
                <a:ext cx="1720"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7" name="Group 20"/>
          <p:cNvGrpSpPr>
            <a:grpSpLocks/>
          </p:cNvGrpSpPr>
          <p:nvPr/>
        </p:nvGrpSpPr>
        <p:grpSpPr bwMode="auto">
          <a:xfrm>
            <a:off x="0" y="2227263"/>
            <a:ext cx="1793875" cy="349250"/>
            <a:chOff x="0" y="461"/>
            <a:chExt cx="744" cy="403"/>
          </a:xfrm>
        </p:grpSpPr>
        <p:sp>
          <p:nvSpPr>
            <p:cNvPr id="97429" name="Rectangle 21"/>
            <p:cNvSpPr>
              <a:spLocks noChangeArrowheads="1"/>
            </p:cNvSpPr>
            <p:nvPr/>
          </p:nvSpPr>
          <p:spPr bwMode="auto">
            <a:xfrm>
              <a:off x="0" y="461"/>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0" name="Group 22"/>
            <p:cNvGrpSpPr>
              <a:grpSpLocks/>
            </p:cNvGrpSpPr>
            <p:nvPr/>
          </p:nvGrpSpPr>
          <p:grpSpPr bwMode="auto">
            <a:xfrm>
              <a:off x="0" y="461"/>
              <a:ext cx="744" cy="403"/>
              <a:chOff x="0" y="461"/>
              <a:chExt cx="744" cy="403"/>
            </a:xfrm>
          </p:grpSpPr>
          <p:sp>
            <p:nvSpPr>
              <p:cNvPr id="55319" name="Rectangle 23"/>
              <p:cNvSpPr>
                <a:spLocks noChangeArrowheads="1"/>
              </p:cNvSpPr>
              <p:nvPr/>
            </p:nvSpPr>
            <p:spPr bwMode="auto">
              <a:xfrm>
                <a:off x="32" y="461"/>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Vua của…</a:t>
                </a:r>
              </a:p>
            </p:txBody>
          </p:sp>
          <p:sp>
            <p:nvSpPr>
              <p:cNvPr id="97432" name="Rectangle 24"/>
              <p:cNvSpPr>
                <a:spLocks noChangeArrowheads="1"/>
              </p:cNvSpPr>
              <p:nvPr/>
            </p:nvSpPr>
            <p:spPr bwMode="auto">
              <a:xfrm>
                <a:off x="0" y="461"/>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8" name="Group 25"/>
          <p:cNvGrpSpPr>
            <a:grpSpLocks/>
          </p:cNvGrpSpPr>
          <p:nvPr/>
        </p:nvGrpSpPr>
        <p:grpSpPr bwMode="auto">
          <a:xfrm>
            <a:off x="1793875" y="2227263"/>
            <a:ext cx="3201988" cy="349250"/>
            <a:chOff x="744" y="461"/>
            <a:chExt cx="1328" cy="403"/>
          </a:xfrm>
        </p:grpSpPr>
        <p:sp>
          <p:nvSpPr>
            <p:cNvPr id="97427" name="Rectangle 26"/>
            <p:cNvSpPr>
              <a:spLocks noChangeArrowheads="1"/>
            </p:cNvSpPr>
            <p:nvPr/>
          </p:nvSpPr>
          <p:spPr bwMode="auto">
            <a:xfrm>
              <a:off x="776" y="461"/>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Israel &amp; Giu-đa</a:t>
              </a:r>
            </a:p>
          </p:txBody>
        </p:sp>
        <p:sp>
          <p:nvSpPr>
            <p:cNvPr id="97428" name="Rectangle 27"/>
            <p:cNvSpPr>
              <a:spLocks noChangeArrowheads="1"/>
            </p:cNvSpPr>
            <p:nvPr/>
          </p:nvSpPr>
          <p:spPr bwMode="auto">
            <a:xfrm>
              <a:off x="744" y="461"/>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89" name="Group 28"/>
          <p:cNvGrpSpPr>
            <a:grpSpLocks/>
          </p:cNvGrpSpPr>
          <p:nvPr/>
        </p:nvGrpSpPr>
        <p:grpSpPr bwMode="auto">
          <a:xfrm>
            <a:off x="4995863" y="2227263"/>
            <a:ext cx="4148137" cy="349250"/>
            <a:chOff x="2072" y="461"/>
            <a:chExt cx="1720" cy="403"/>
          </a:xfrm>
        </p:grpSpPr>
        <p:sp>
          <p:nvSpPr>
            <p:cNvPr id="97425" name="Rectangle 29"/>
            <p:cNvSpPr>
              <a:spLocks noChangeArrowheads="1"/>
            </p:cNvSpPr>
            <p:nvPr/>
          </p:nvSpPr>
          <p:spPr bwMode="auto">
            <a:xfrm>
              <a:off x="2104" y="461"/>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Giu-đa (hầu như dành riêng)</a:t>
              </a:r>
            </a:p>
          </p:txBody>
        </p:sp>
        <p:sp>
          <p:nvSpPr>
            <p:cNvPr id="97426" name="Rectangle 30"/>
            <p:cNvSpPr>
              <a:spLocks noChangeArrowheads="1"/>
            </p:cNvSpPr>
            <p:nvPr/>
          </p:nvSpPr>
          <p:spPr bwMode="auto">
            <a:xfrm>
              <a:off x="2072" y="461"/>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0" name="Group 31"/>
          <p:cNvGrpSpPr>
            <a:grpSpLocks/>
          </p:cNvGrpSpPr>
          <p:nvPr/>
        </p:nvGrpSpPr>
        <p:grpSpPr bwMode="auto">
          <a:xfrm>
            <a:off x="0" y="2576513"/>
            <a:ext cx="1793875" cy="347662"/>
            <a:chOff x="0" y="864"/>
            <a:chExt cx="744" cy="403"/>
          </a:xfrm>
        </p:grpSpPr>
        <p:sp>
          <p:nvSpPr>
            <p:cNvPr id="97421" name="Rectangle 32"/>
            <p:cNvSpPr>
              <a:spLocks noChangeArrowheads="1"/>
            </p:cNvSpPr>
            <p:nvPr/>
          </p:nvSpPr>
          <p:spPr bwMode="auto">
            <a:xfrm>
              <a:off x="0" y="864"/>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22" name="Group 33"/>
            <p:cNvGrpSpPr>
              <a:grpSpLocks/>
            </p:cNvGrpSpPr>
            <p:nvPr/>
          </p:nvGrpSpPr>
          <p:grpSpPr bwMode="auto">
            <a:xfrm>
              <a:off x="0" y="864"/>
              <a:ext cx="744" cy="403"/>
              <a:chOff x="0" y="864"/>
              <a:chExt cx="744" cy="403"/>
            </a:xfrm>
          </p:grpSpPr>
          <p:sp>
            <p:nvSpPr>
              <p:cNvPr id="55330" name="Rectangle 34"/>
              <p:cNvSpPr>
                <a:spLocks noChangeArrowheads="1"/>
              </p:cNvSpPr>
              <p:nvPr/>
            </p:nvSpPr>
            <p:spPr bwMode="auto">
              <a:xfrm>
                <a:off x="32" y="864"/>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Yếu tố</a:t>
                </a:r>
              </a:p>
            </p:txBody>
          </p:sp>
          <p:sp>
            <p:nvSpPr>
              <p:cNvPr id="97424" name="Rectangle 35"/>
              <p:cNvSpPr>
                <a:spLocks noChangeArrowheads="1"/>
              </p:cNvSpPr>
              <p:nvPr/>
            </p:nvSpPr>
            <p:spPr bwMode="auto">
              <a:xfrm>
                <a:off x="0" y="864"/>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1" name="Group 36"/>
          <p:cNvGrpSpPr>
            <a:grpSpLocks/>
          </p:cNvGrpSpPr>
          <p:nvPr/>
        </p:nvGrpSpPr>
        <p:grpSpPr bwMode="auto">
          <a:xfrm>
            <a:off x="1793875" y="2576513"/>
            <a:ext cx="3201988" cy="347662"/>
            <a:chOff x="744" y="864"/>
            <a:chExt cx="1328" cy="403"/>
          </a:xfrm>
        </p:grpSpPr>
        <p:sp>
          <p:nvSpPr>
            <p:cNvPr id="97419" name="Rectangle 37"/>
            <p:cNvSpPr>
              <a:spLocks noChangeArrowheads="1"/>
            </p:cNvSpPr>
            <p:nvPr/>
          </p:nvSpPr>
          <p:spPr bwMode="auto">
            <a:xfrm>
              <a:off x="776" y="864"/>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Hoàng gia / tiên tri</a:t>
              </a:r>
            </a:p>
          </p:txBody>
        </p:sp>
        <p:sp>
          <p:nvSpPr>
            <p:cNvPr id="97420" name="Rectangle 38"/>
            <p:cNvSpPr>
              <a:spLocks noChangeArrowheads="1"/>
            </p:cNvSpPr>
            <p:nvPr/>
          </p:nvSpPr>
          <p:spPr bwMode="auto">
            <a:xfrm>
              <a:off x="744" y="864"/>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2" name="Group 39"/>
          <p:cNvGrpSpPr>
            <a:grpSpLocks/>
          </p:cNvGrpSpPr>
          <p:nvPr/>
        </p:nvGrpSpPr>
        <p:grpSpPr bwMode="auto">
          <a:xfrm>
            <a:off x="4995863" y="2576513"/>
            <a:ext cx="4148137" cy="347662"/>
            <a:chOff x="2072" y="864"/>
            <a:chExt cx="1720" cy="403"/>
          </a:xfrm>
        </p:grpSpPr>
        <p:sp>
          <p:nvSpPr>
            <p:cNvPr id="97417" name="Rectangle 40"/>
            <p:cNvSpPr>
              <a:spLocks noChangeArrowheads="1"/>
            </p:cNvSpPr>
            <p:nvPr/>
          </p:nvSpPr>
          <p:spPr bwMode="auto">
            <a:xfrm>
              <a:off x="2104" y="864"/>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Chức tế lễ (đền thờ &amp; thờ phượng)</a:t>
              </a:r>
            </a:p>
          </p:txBody>
        </p:sp>
        <p:sp>
          <p:nvSpPr>
            <p:cNvPr id="97418" name="Rectangle 41"/>
            <p:cNvSpPr>
              <a:spLocks noChangeArrowheads="1"/>
            </p:cNvSpPr>
            <p:nvPr/>
          </p:nvSpPr>
          <p:spPr bwMode="auto">
            <a:xfrm>
              <a:off x="2072" y="864"/>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3" name="Group 42"/>
          <p:cNvGrpSpPr>
            <a:grpSpLocks/>
          </p:cNvGrpSpPr>
          <p:nvPr/>
        </p:nvGrpSpPr>
        <p:grpSpPr bwMode="auto">
          <a:xfrm>
            <a:off x="0" y="2924175"/>
            <a:ext cx="1793875" cy="349250"/>
            <a:chOff x="0" y="1267"/>
            <a:chExt cx="744" cy="403"/>
          </a:xfrm>
        </p:grpSpPr>
        <p:sp>
          <p:nvSpPr>
            <p:cNvPr id="97413" name="Rectangle 43"/>
            <p:cNvSpPr>
              <a:spLocks noChangeArrowheads="1"/>
            </p:cNvSpPr>
            <p:nvPr/>
          </p:nvSpPr>
          <p:spPr bwMode="auto">
            <a:xfrm>
              <a:off x="0" y="1267"/>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14" name="Group 44"/>
            <p:cNvGrpSpPr>
              <a:grpSpLocks/>
            </p:cNvGrpSpPr>
            <p:nvPr/>
          </p:nvGrpSpPr>
          <p:grpSpPr bwMode="auto">
            <a:xfrm>
              <a:off x="0" y="1267"/>
              <a:ext cx="744" cy="403"/>
              <a:chOff x="0" y="1267"/>
              <a:chExt cx="744" cy="403"/>
            </a:xfrm>
          </p:grpSpPr>
          <p:sp>
            <p:nvSpPr>
              <p:cNvPr id="55341" name="Rectangle 45"/>
              <p:cNvSpPr>
                <a:spLocks noChangeArrowheads="1"/>
              </p:cNvSpPr>
              <p:nvPr/>
            </p:nvSpPr>
            <p:spPr bwMode="auto">
              <a:xfrm>
                <a:off x="32" y="1267"/>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Lượng giá</a:t>
                </a:r>
              </a:p>
            </p:txBody>
          </p:sp>
          <p:sp>
            <p:nvSpPr>
              <p:cNvPr id="97416" name="Rectangle 46"/>
              <p:cNvSpPr>
                <a:spLocks noChangeArrowheads="1"/>
              </p:cNvSpPr>
              <p:nvPr/>
            </p:nvSpPr>
            <p:spPr bwMode="auto">
              <a:xfrm>
                <a:off x="0" y="1267"/>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4" name="Group 47"/>
          <p:cNvGrpSpPr>
            <a:grpSpLocks/>
          </p:cNvGrpSpPr>
          <p:nvPr/>
        </p:nvGrpSpPr>
        <p:grpSpPr bwMode="auto">
          <a:xfrm>
            <a:off x="1793875" y="2924175"/>
            <a:ext cx="3201988" cy="349250"/>
            <a:chOff x="744" y="1267"/>
            <a:chExt cx="1328" cy="403"/>
          </a:xfrm>
        </p:grpSpPr>
        <p:sp>
          <p:nvSpPr>
            <p:cNvPr id="97411" name="Rectangle 48"/>
            <p:cNvSpPr>
              <a:spLocks noChangeArrowheads="1"/>
            </p:cNvSpPr>
            <p:nvPr/>
          </p:nvSpPr>
          <p:spPr bwMode="auto">
            <a:xfrm>
              <a:off x="776" y="1267"/>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Dựa trên luật Môi-se</a:t>
              </a:r>
            </a:p>
          </p:txBody>
        </p:sp>
        <p:sp>
          <p:nvSpPr>
            <p:cNvPr id="97412" name="Rectangle 49"/>
            <p:cNvSpPr>
              <a:spLocks noChangeArrowheads="1"/>
            </p:cNvSpPr>
            <p:nvPr/>
          </p:nvSpPr>
          <p:spPr bwMode="auto">
            <a:xfrm>
              <a:off x="744" y="1267"/>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5" name="Group 50"/>
          <p:cNvGrpSpPr>
            <a:grpSpLocks/>
          </p:cNvGrpSpPr>
          <p:nvPr/>
        </p:nvGrpSpPr>
        <p:grpSpPr bwMode="auto">
          <a:xfrm>
            <a:off x="4995863" y="2924175"/>
            <a:ext cx="4148137" cy="349250"/>
            <a:chOff x="2072" y="1267"/>
            <a:chExt cx="1720" cy="403"/>
          </a:xfrm>
        </p:grpSpPr>
        <p:sp>
          <p:nvSpPr>
            <p:cNvPr id="97409" name="Rectangle 51"/>
            <p:cNvSpPr>
              <a:spLocks noChangeArrowheads="1"/>
            </p:cNvSpPr>
            <p:nvPr/>
          </p:nvSpPr>
          <p:spPr bwMode="auto">
            <a:xfrm>
              <a:off x="2104" y="1267"/>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Dựa trên Đa-vít /thờ phượng Yahweh</a:t>
              </a:r>
            </a:p>
          </p:txBody>
        </p:sp>
        <p:sp>
          <p:nvSpPr>
            <p:cNvPr id="97410" name="Rectangle 52"/>
            <p:cNvSpPr>
              <a:spLocks noChangeArrowheads="1"/>
            </p:cNvSpPr>
            <p:nvPr/>
          </p:nvSpPr>
          <p:spPr bwMode="auto">
            <a:xfrm>
              <a:off x="2072" y="1267"/>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6" name="Group 53"/>
          <p:cNvGrpSpPr>
            <a:grpSpLocks/>
          </p:cNvGrpSpPr>
          <p:nvPr/>
        </p:nvGrpSpPr>
        <p:grpSpPr bwMode="auto">
          <a:xfrm>
            <a:off x="0" y="3273425"/>
            <a:ext cx="1793875" cy="347663"/>
            <a:chOff x="0" y="1670"/>
            <a:chExt cx="744" cy="403"/>
          </a:xfrm>
        </p:grpSpPr>
        <p:sp>
          <p:nvSpPr>
            <p:cNvPr id="97405" name="Rectangle 54"/>
            <p:cNvSpPr>
              <a:spLocks noChangeArrowheads="1"/>
            </p:cNvSpPr>
            <p:nvPr/>
          </p:nvSpPr>
          <p:spPr bwMode="auto">
            <a:xfrm>
              <a:off x="0" y="1670"/>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06" name="Group 55"/>
            <p:cNvGrpSpPr>
              <a:grpSpLocks/>
            </p:cNvGrpSpPr>
            <p:nvPr/>
          </p:nvGrpSpPr>
          <p:grpSpPr bwMode="auto">
            <a:xfrm>
              <a:off x="0" y="1670"/>
              <a:ext cx="744" cy="403"/>
              <a:chOff x="0" y="1670"/>
              <a:chExt cx="744" cy="403"/>
            </a:xfrm>
          </p:grpSpPr>
          <p:sp>
            <p:nvSpPr>
              <p:cNvPr id="55352" name="Rectangle 56"/>
              <p:cNvSpPr>
                <a:spLocks noChangeArrowheads="1"/>
              </p:cNvSpPr>
              <p:nvPr/>
            </p:nvSpPr>
            <p:spPr bwMode="auto">
              <a:xfrm>
                <a:off x="32" y="1670"/>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Mục đích</a:t>
                </a:r>
              </a:p>
            </p:txBody>
          </p:sp>
          <p:sp>
            <p:nvSpPr>
              <p:cNvPr id="97408" name="Rectangle 57"/>
              <p:cNvSpPr>
                <a:spLocks noChangeArrowheads="1"/>
              </p:cNvSpPr>
              <p:nvPr/>
            </p:nvSpPr>
            <p:spPr bwMode="auto">
              <a:xfrm>
                <a:off x="0" y="1670"/>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7" name="Group 58"/>
          <p:cNvGrpSpPr>
            <a:grpSpLocks/>
          </p:cNvGrpSpPr>
          <p:nvPr/>
        </p:nvGrpSpPr>
        <p:grpSpPr bwMode="auto">
          <a:xfrm>
            <a:off x="1793875" y="3273425"/>
            <a:ext cx="3201988" cy="347663"/>
            <a:chOff x="744" y="1670"/>
            <a:chExt cx="1328" cy="403"/>
          </a:xfrm>
        </p:grpSpPr>
        <p:sp>
          <p:nvSpPr>
            <p:cNvPr id="97403" name="Rectangle 59"/>
            <p:cNvSpPr>
              <a:spLocks noChangeArrowheads="1"/>
            </p:cNvSpPr>
            <p:nvPr/>
          </p:nvSpPr>
          <p:spPr bwMode="auto">
            <a:xfrm>
              <a:off x="776" y="1670"/>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Đạo đức: phán xét cả hai nước</a:t>
              </a:r>
            </a:p>
          </p:txBody>
        </p:sp>
        <p:sp>
          <p:nvSpPr>
            <p:cNvPr id="97404" name="Rectangle 60"/>
            <p:cNvSpPr>
              <a:spLocks noChangeArrowheads="1"/>
            </p:cNvSpPr>
            <p:nvPr/>
          </p:nvSpPr>
          <p:spPr bwMode="auto">
            <a:xfrm>
              <a:off x="744" y="1670"/>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8" name="Group 61"/>
          <p:cNvGrpSpPr>
            <a:grpSpLocks/>
          </p:cNvGrpSpPr>
          <p:nvPr/>
        </p:nvGrpSpPr>
        <p:grpSpPr bwMode="auto">
          <a:xfrm>
            <a:off x="4995863" y="3273425"/>
            <a:ext cx="4148137" cy="347663"/>
            <a:chOff x="2072" y="1670"/>
            <a:chExt cx="1720" cy="403"/>
          </a:xfrm>
        </p:grpSpPr>
        <p:sp>
          <p:nvSpPr>
            <p:cNvPr id="97401" name="Rectangle 62"/>
            <p:cNvSpPr>
              <a:spLocks noChangeArrowheads="1"/>
            </p:cNvSpPr>
            <p:nvPr/>
          </p:nvSpPr>
          <p:spPr bwMode="auto">
            <a:xfrm>
              <a:off x="2104" y="1670"/>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Giao ước: phước cho Giu-đa qua Đa-vít </a:t>
              </a:r>
            </a:p>
          </p:txBody>
        </p:sp>
        <p:sp>
          <p:nvSpPr>
            <p:cNvPr id="97402" name="Rectangle 63"/>
            <p:cNvSpPr>
              <a:spLocks noChangeArrowheads="1"/>
            </p:cNvSpPr>
            <p:nvPr/>
          </p:nvSpPr>
          <p:spPr bwMode="auto">
            <a:xfrm>
              <a:off x="2072" y="1670"/>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9" name="Group 64"/>
          <p:cNvGrpSpPr>
            <a:grpSpLocks/>
          </p:cNvGrpSpPr>
          <p:nvPr/>
        </p:nvGrpSpPr>
        <p:grpSpPr bwMode="auto">
          <a:xfrm>
            <a:off x="0" y="3621088"/>
            <a:ext cx="1793875" cy="349250"/>
            <a:chOff x="0" y="2073"/>
            <a:chExt cx="744" cy="403"/>
          </a:xfrm>
        </p:grpSpPr>
        <p:sp>
          <p:nvSpPr>
            <p:cNvPr id="97397" name="Rectangle 65"/>
            <p:cNvSpPr>
              <a:spLocks noChangeArrowheads="1"/>
            </p:cNvSpPr>
            <p:nvPr/>
          </p:nvSpPr>
          <p:spPr bwMode="auto">
            <a:xfrm>
              <a:off x="0" y="2073"/>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98" name="Group 66"/>
            <p:cNvGrpSpPr>
              <a:grpSpLocks/>
            </p:cNvGrpSpPr>
            <p:nvPr/>
          </p:nvGrpSpPr>
          <p:grpSpPr bwMode="auto">
            <a:xfrm>
              <a:off x="0" y="2073"/>
              <a:ext cx="744" cy="403"/>
              <a:chOff x="0" y="2073"/>
              <a:chExt cx="744" cy="403"/>
            </a:xfrm>
          </p:grpSpPr>
          <p:sp>
            <p:nvSpPr>
              <p:cNvPr id="55363" name="Rectangle 67"/>
              <p:cNvSpPr>
                <a:spLocks noChangeArrowheads="1"/>
              </p:cNvSpPr>
              <p:nvPr/>
            </p:nvSpPr>
            <p:spPr bwMode="auto">
              <a:xfrm>
                <a:off x="32" y="2073"/>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Tác giả</a:t>
                </a:r>
              </a:p>
            </p:txBody>
          </p:sp>
          <p:sp>
            <p:nvSpPr>
              <p:cNvPr id="97400" name="Rectangle 68"/>
              <p:cNvSpPr>
                <a:spLocks noChangeArrowheads="1"/>
              </p:cNvSpPr>
              <p:nvPr/>
            </p:nvSpPr>
            <p:spPr bwMode="auto">
              <a:xfrm>
                <a:off x="0" y="2073"/>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0" name="Group 69"/>
          <p:cNvGrpSpPr>
            <a:grpSpLocks/>
          </p:cNvGrpSpPr>
          <p:nvPr/>
        </p:nvGrpSpPr>
        <p:grpSpPr bwMode="auto">
          <a:xfrm>
            <a:off x="1793875" y="3621088"/>
            <a:ext cx="3201988" cy="349250"/>
            <a:chOff x="744" y="2073"/>
            <a:chExt cx="1328" cy="403"/>
          </a:xfrm>
        </p:grpSpPr>
        <p:sp>
          <p:nvSpPr>
            <p:cNvPr id="97395" name="Rectangle 70"/>
            <p:cNvSpPr>
              <a:spLocks noChangeArrowheads="1"/>
            </p:cNvSpPr>
            <p:nvPr/>
          </p:nvSpPr>
          <p:spPr bwMode="auto">
            <a:xfrm>
              <a:off x="776" y="2073"/>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Tiên tri Giê-rê-mi / thầy tế lễ</a:t>
              </a:r>
            </a:p>
          </p:txBody>
        </p:sp>
        <p:sp>
          <p:nvSpPr>
            <p:cNvPr id="97396" name="Rectangle 71"/>
            <p:cNvSpPr>
              <a:spLocks noChangeArrowheads="1"/>
            </p:cNvSpPr>
            <p:nvPr/>
          </p:nvSpPr>
          <p:spPr bwMode="auto">
            <a:xfrm>
              <a:off x="744" y="2073"/>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1" name="Group 72"/>
          <p:cNvGrpSpPr>
            <a:grpSpLocks/>
          </p:cNvGrpSpPr>
          <p:nvPr/>
        </p:nvGrpSpPr>
        <p:grpSpPr bwMode="auto">
          <a:xfrm>
            <a:off x="4995863" y="3621088"/>
            <a:ext cx="4148137" cy="349250"/>
            <a:chOff x="2072" y="2073"/>
            <a:chExt cx="1720" cy="403"/>
          </a:xfrm>
        </p:grpSpPr>
        <p:sp>
          <p:nvSpPr>
            <p:cNvPr id="97393" name="Rectangle 73"/>
            <p:cNvSpPr>
              <a:spLocks noChangeArrowheads="1"/>
            </p:cNvSpPr>
            <p:nvPr/>
          </p:nvSpPr>
          <p:spPr bwMode="auto">
            <a:xfrm>
              <a:off x="2104" y="2073"/>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Thầy tế lễ E-xơ-ra</a:t>
              </a:r>
            </a:p>
          </p:txBody>
        </p:sp>
        <p:sp>
          <p:nvSpPr>
            <p:cNvPr id="97394" name="Rectangle 74"/>
            <p:cNvSpPr>
              <a:spLocks noChangeArrowheads="1"/>
            </p:cNvSpPr>
            <p:nvPr/>
          </p:nvSpPr>
          <p:spPr bwMode="auto">
            <a:xfrm>
              <a:off x="2072" y="2073"/>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2" name="Group 75"/>
          <p:cNvGrpSpPr>
            <a:grpSpLocks/>
          </p:cNvGrpSpPr>
          <p:nvPr/>
        </p:nvGrpSpPr>
        <p:grpSpPr bwMode="auto">
          <a:xfrm>
            <a:off x="0" y="3970338"/>
            <a:ext cx="1793875" cy="347662"/>
            <a:chOff x="0" y="2476"/>
            <a:chExt cx="744" cy="403"/>
          </a:xfrm>
        </p:grpSpPr>
        <p:sp>
          <p:nvSpPr>
            <p:cNvPr id="97389" name="Rectangle 76"/>
            <p:cNvSpPr>
              <a:spLocks noChangeArrowheads="1"/>
            </p:cNvSpPr>
            <p:nvPr/>
          </p:nvSpPr>
          <p:spPr bwMode="auto">
            <a:xfrm>
              <a:off x="0" y="2476"/>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90" name="Group 77"/>
            <p:cNvGrpSpPr>
              <a:grpSpLocks/>
            </p:cNvGrpSpPr>
            <p:nvPr/>
          </p:nvGrpSpPr>
          <p:grpSpPr bwMode="auto">
            <a:xfrm>
              <a:off x="0" y="2476"/>
              <a:ext cx="744" cy="403"/>
              <a:chOff x="0" y="2476"/>
              <a:chExt cx="744" cy="403"/>
            </a:xfrm>
          </p:grpSpPr>
          <p:sp>
            <p:nvSpPr>
              <p:cNvPr id="55374" name="Rectangle 78"/>
              <p:cNvSpPr>
                <a:spLocks noChangeArrowheads="1"/>
              </p:cNvSpPr>
              <p:nvPr/>
            </p:nvSpPr>
            <p:spPr bwMode="auto">
              <a:xfrm>
                <a:off x="32" y="2476"/>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Đức tin</a:t>
                </a:r>
              </a:p>
            </p:txBody>
          </p:sp>
          <p:sp>
            <p:nvSpPr>
              <p:cNvPr id="97392" name="Rectangle 79"/>
              <p:cNvSpPr>
                <a:spLocks noChangeArrowheads="1"/>
              </p:cNvSpPr>
              <p:nvPr/>
            </p:nvSpPr>
            <p:spPr bwMode="auto">
              <a:xfrm>
                <a:off x="0" y="2476"/>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3" name="Group 80"/>
          <p:cNvGrpSpPr>
            <a:grpSpLocks/>
          </p:cNvGrpSpPr>
          <p:nvPr/>
        </p:nvGrpSpPr>
        <p:grpSpPr bwMode="auto">
          <a:xfrm>
            <a:off x="1793875" y="3970338"/>
            <a:ext cx="3201988" cy="347662"/>
            <a:chOff x="744" y="2476"/>
            <a:chExt cx="1328" cy="403"/>
          </a:xfrm>
        </p:grpSpPr>
        <p:sp>
          <p:nvSpPr>
            <p:cNvPr id="97387" name="Rectangle 81"/>
            <p:cNvSpPr>
              <a:spLocks noChangeArrowheads="1"/>
            </p:cNvSpPr>
            <p:nvPr/>
          </p:nvSpPr>
          <p:spPr bwMode="auto">
            <a:xfrm>
              <a:off x="776" y="2476"/>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bất tín của con người</a:t>
              </a:r>
            </a:p>
          </p:txBody>
        </p:sp>
        <p:sp>
          <p:nvSpPr>
            <p:cNvPr id="97388" name="Rectangle 82"/>
            <p:cNvSpPr>
              <a:spLocks noChangeArrowheads="1"/>
            </p:cNvSpPr>
            <p:nvPr/>
          </p:nvSpPr>
          <p:spPr bwMode="auto">
            <a:xfrm>
              <a:off x="744" y="2476"/>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4" name="Group 83"/>
          <p:cNvGrpSpPr>
            <a:grpSpLocks/>
          </p:cNvGrpSpPr>
          <p:nvPr/>
        </p:nvGrpSpPr>
        <p:grpSpPr bwMode="auto">
          <a:xfrm>
            <a:off x="4995863" y="3970338"/>
            <a:ext cx="4148137" cy="347662"/>
            <a:chOff x="2072" y="2476"/>
            <a:chExt cx="1720" cy="403"/>
          </a:xfrm>
        </p:grpSpPr>
        <p:sp>
          <p:nvSpPr>
            <p:cNvPr id="97385" name="Rectangle 84"/>
            <p:cNvSpPr>
              <a:spLocks noChangeArrowheads="1"/>
            </p:cNvSpPr>
            <p:nvPr/>
          </p:nvSpPr>
          <p:spPr bwMode="auto">
            <a:xfrm>
              <a:off x="2104" y="2476"/>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thành tín của Đức Chúa Trời</a:t>
              </a:r>
            </a:p>
          </p:txBody>
        </p:sp>
        <p:sp>
          <p:nvSpPr>
            <p:cNvPr id="97386" name="Rectangle 85"/>
            <p:cNvSpPr>
              <a:spLocks noChangeArrowheads="1"/>
            </p:cNvSpPr>
            <p:nvPr/>
          </p:nvSpPr>
          <p:spPr bwMode="auto">
            <a:xfrm>
              <a:off x="2072" y="2476"/>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5" name="Group 86"/>
          <p:cNvGrpSpPr>
            <a:grpSpLocks/>
          </p:cNvGrpSpPr>
          <p:nvPr/>
        </p:nvGrpSpPr>
        <p:grpSpPr bwMode="auto">
          <a:xfrm>
            <a:off x="0" y="4318000"/>
            <a:ext cx="1793875" cy="349250"/>
            <a:chOff x="0" y="2879"/>
            <a:chExt cx="744" cy="403"/>
          </a:xfrm>
        </p:grpSpPr>
        <p:sp>
          <p:nvSpPr>
            <p:cNvPr id="97381" name="Rectangle 87"/>
            <p:cNvSpPr>
              <a:spLocks noChangeArrowheads="1"/>
            </p:cNvSpPr>
            <p:nvPr/>
          </p:nvSpPr>
          <p:spPr bwMode="auto">
            <a:xfrm>
              <a:off x="0" y="2879"/>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82" name="Group 88"/>
            <p:cNvGrpSpPr>
              <a:grpSpLocks/>
            </p:cNvGrpSpPr>
            <p:nvPr/>
          </p:nvGrpSpPr>
          <p:grpSpPr bwMode="auto">
            <a:xfrm>
              <a:off x="0" y="2879"/>
              <a:ext cx="744" cy="403"/>
              <a:chOff x="0" y="2879"/>
              <a:chExt cx="744" cy="403"/>
            </a:xfrm>
          </p:grpSpPr>
          <p:sp>
            <p:nvSpPr>
              <p:cNvPr id="55385" name="Rectangle 89"/>
              <p:cNvSpPr>
                <a:spLocks noChangeArrowheads="1"/>
              </p:cNvSpPr>
              <p:nvPr/>
            </p:nvSpPr>
            <p:spPr bwMode="auto">
              <a:xfrm>
                <a:off x="32" y="2879"/>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Cách nhìn</a:t>
                </a:r>
              </a:p>
            </p:txBody>
          </p:sp>
          <p:sp>
            <p:nvSpPr>
              <p:cNvPr id="97384" name="Rectangle 90"/>
              <p:cNvSpPr>
                <a:spLocks noChangeArrowheads="1"/>
              </p:cNvSpPr>
              <p:nvPr/>
            </p:nvSpPr>
            <p:spPr bwMode="auto">
              <a:xfrm>
                <a:off x="0" y="2879"/>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6" name="Group 91"/>
          <p:cNvGrpSpPr>
            <a:grpSpLocks/>
          </p:cNvGrpSpPr>
          <p:nvPr/>
        </p:nvGrpSpPr>
        <p:grpSpPr bwMode="auto">
          <a:xfrm>
            <a:off x="1793875" y="4318000"/>
            <a:ext cx="3201988" cy="349250"/>
            <a:chOff x="744" y="2879"/>
            <a:chExt cx="1328" cy="403"/>
          </a:xfrm>
        </p:grpSpPr>
        <p:sp>
          <p:nvSpPr>
            <p:cNvPr id="97379" name="Rectangle 92"/>
            <p:cNvSpPr>
              <a:spLocks noChangeArrowheads="1"/>
            </p:cNvSpPr>
            <p:nvPr/>
          </p:nvSpPr>
          <p:spPr bwMode="auto">
            <a:xfrm>
              <a:off x="776" y="2879"/>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Tiêu cực: phản loạn/bi kịch</a:t>
              </a:r>
            </a:p>
          </p:txBody>
        </p:sp>
        <p:sp>
          <p:nvSpPr>
            <p:cNvPr id="97380" name="Rectangle 93"/>
            <p:cNvSpPr>
              <a:spLocks noChangeArrowheads="1"/>
            </p:cNvSpPr>
            <p:nvPr/>
          </p:nvSpPr>
          <p:spPr bwMode="auto">
            <a:xfrm>
              <a:off x="744" y="2879"/>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7" name="Group 94"/>
          <p:cNvGrpSpPr>
            <a:grpSpLocks/>
          </p:cNvGrpSpPr>
          <p:nvPr/>
        </p:nvGrpSpPr>
        <p:grpSpPr bwMode="auto">
          <a:xfrm>
            <a:off x="4995863" y="4318000"/>
            <a:ext cx="4148137" cy="349250"/>
            <a:chOff x="2072" y="2879"/>
            <a:chExt cx="1720" cy="403"/>
          </a:xfrm>
        </p:grpSpPr>
        <p:sp>
          <p:nvSpPr>
            <p:cNvPr id="97377" name="Rectangle 95"/>
            <p:cNvSpPr>
              <a:spLocks noChangeArrowheads="1"/>
            </p:cNvSpPr>
            <p:nvPr/>
          </p:nvSpPr>
          <p:spPr bwMode="auto">
            <a:xfrm>
              <a:off x="2104" y="2879"/>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700" b="1">
                  <a:solidFill>
                    <a:srgbClr val="000000"/>
                  </a:solidFill>
                  <a:ea typeface="SimSun" charset="0"/>
                  <a:cs typeface="SimSun" charset="0"/>
                </a:rPr>
                <a:t>Tích cực: hy vọng giữa sự bội đạo /bi kịch</a:t>
              </a:r>
            </a:p>
          </p:txBody>
        </p:sp>
        <p:sp>
          <p:nvSpPr>
            <p:cNvPr id="97378" name="Rectangle 96"/>
            <p:cNvSpPr>
              <a:spLocks noChangeArrowheads="1"/>
            </p:cNvSpPr>
            <p:nvPr/>
          </p:nvSpPr>
          <p:spPr bwMode="auto">
            <a:xfrm>
              <a:off x="2072" y="2879"/>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8" name="Group 97"/>
          <p:cNvGrpSpPr>
            <a:grpSpLocks/>
          </p:cNvGrpSpPr>
          <p:nvPr/>
        </p:nvGrpSpPr>
        <p:grpSpPr bwMode="auto">
          <a:xfrm>
            <a:off x="0" y="4667250"/>
            <a:ext cx="1793875" cy="349250"/>
            <a:chOff x="0" y="3282"/>
            <a:chExt cx="744" cy="403"/>
          </a:xfrm>
        </p:grpSpPr>
        <p:sp>
          <p:nvSpPr>
            <p:cNvPr id="97373" name="Rectangle 98"/>
            <p:cNvSpPr>
              <a:spLocks noChangeArrowheads="1"/>
            </p:cNvSpPr>
            <p:nvPr/>
          </p:nvSpPr>
          <p:spPr bwMode="auto">
            <a:xfrm>
              <a:off x="0" y="3282"/>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74" name="Group 99"/>
            <p:cNvGrpSpPr>
              <a:grpSpLocks/>
            </p:cNvGrpSpPr>
            <p:nvPr/>
          </p:nvGrpSpPr>
          <p:grpSpPr bwMode="auto">
            <a:xfrm>
              <a:off x="0" y="3282"/>
              <a:ext cx="744" cy="403"/>
              <a:chOff x="0" y="3282"/>
              <a:chExt cx="744" cy="403"/>
            </a:xfrm>
          </p:grpSpPr>
          <p:sp>
            <p:nvSpPr>
              <p:cNvPr id="55396" name="Rectangle 100"/>
              <p:cNvSpPr>
                <a:spLocks noChangeArrowheads="1"/>
              </p:cNvSpPr>
              <p:nvPr/>
            </p:nvSpPr>
            <p:spPr bwMode="auto">
              <a:xfrm>
                <a:off x="32" y="3282"/>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Người nhận</a:t>
                </a:r>
              </a:p>
            </p:txBody>
          </p:sp>
          <p:sp>
            <p:nvSpPr>
              <p:cNvPr id="97376" name="Rectangle 101"/>
              <p:cNvSpPr>
                <a:spLocks noChangeArrowheads="1"/>
              </p:cNvSpPr>
              <p:nvPr/>
            </p:nvSpPr>
            <p:spPr bwMode="auto">
              <a:xfrm>
                <a:off x="0" y="3282"/>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9" name="Group 102"/>
          <p:cNvGrpSpPr>
            <a:grpSpLocks/>
          </p:cNvGrpSpPr>
          <p:nvPr/>
        </p:nvGrpSpPr>
        <p:grpSpPr bwMode="auto">
          <a:xfrm>
            <a:off x="1793875" y="4667250"/>
            <a:ext cx="3201988" cy="349250"/>
            <a:chOff x="744" y="3282"/>
            <a:chExt cx="1328" cy="403"/>
          </a:xfrm>
        </p:grpSpPr>
        <p:sp>
          <p:nvSpPr>
            <p:cNvPr id="97371" name="Rectangle 103"/>
            <p:cNvSpPr>
              <a:spLocks noChangeArrowheads="1"/>
            </p:cNvSpPr>
            <p:nvPr/>
          </p:nvSpPr>
          <p:spPr bwMode="auto">
            <a:xfrm>
              <a:off x="776" y="3282"/>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Dân Do thái lưu đày (</a:t>
              </a:r>
              <a:r>
                <a:rPr lang="en-US" altLang="zh-CN" sz="1600" b="1">
                  <a:solidFill>
                    <a:srgbClr val="000000"/>
                  </a:solidFill>
                  <a:ea typeface="SimSun" charset="0"/>
                  <a:cs typeface="SimSun" charset="0"/>
                </a:rPr>
                <a:t>kh 550 TC</a:t>
              </a:r>
              <a:r>
                <a:rPr lang="en-US" altLang="zh-CN" sz="1800" b="1">
                  <a:solidFill>
                    <a:srgbClr val="000000"/>
                  </a:solidFill>
                  <a:ea typeface="SimSun" charset="0"/>
                  <a:cs typeface="SimSun" charset="0"/>
                </a:rPr>
                <a:t>)</a:t>
              </a:r>
            </a:p>
          </p:txBody>
        </p:sp>
        <p:sp>
          <p:nvSpPr>
            <p:cNvPr id="97372" name="Rectangle 104"/>
            <p:cNvSpPr>
              <a:spLocks noChangeArrowheads="1"/>
            </p:cNvSpPr>
            <p:nvPr/>
          </p:nvSpPr>
          <p:spPr bwMode="auto">
            <a:xfrm>
              <a:off x="744" y="3282"/>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0" name="Group 105"/>
          <p:cNvGrpSpPr>
            <a:grpSpLocks/>
          </p:cNvGrpSpPr>
          <p:nvPr/>
        </p:nvGrpSpPr>
        <p:grpSpPr bwMode="auto">
          <a:xfrm>
            <a:off x="4995863" y="4667250"/>
            <a:ext cx="4148137" cy="349250"/>
            <a:chOff x="2072" y="3282"/>
            <a:chExt cx="1720" cy="403"/>
          </a:xfrm>
        </p:grpSpPr>
        <p:sp>
          <p:nvSpPr>
            <p:cNvPr id="97369" name="Rectangle 106"/>
            <p:cNvSpPr>
              <a:spLocks noChangeArrowheads="1"/>
            </p:cNvSpPr>
            <p:nvPr/>
          </p:nvSpPr>
          <p:spPr bwMode="auto">
            <a:xfrm>
              <a:off x="2104" y="3282"/>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Dân Do Thái hậu lưu đày (kh 440 TC)</a:t>
              </a:r>
            </a:p>
          </p:txBody>
        </p:sp>
        <p:sp>
          <p:nvSpPr>
            <p:cNvPr id="97370" name="Rectangle 107"/>
            <p:cNvSpPr>
              <a:spLocks noChangeArrowheads="1"/>
            </p:cNvSpPr>
            <p:nvPr/>
          </p:nvSpPr>
          <p:spPr bwMode="auto">
            <a:xfrm>
              <a:off x="2072" y="3282"/>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1" name="Group 108"/>
          <p:cNvGrpSpPr>
            <a:grpSpLocks/>
          </p:cNvGrpSpPr>
          <p:nvPr/>
        </p:nvGrpSpPr>
        <p:grpSpPr bwMode="auto">
          <a:xfrm>
            <a:off x="0" y="5016500"/>
            <a:ext cx="1793875" cy="347663"/>
            <a:chOff x="0" y="3685"/>
            <a:chExt cx="744" cy="403"/>
          </a:xfrm>
        </p:grpSpPr>
        <p:sp>
          <p:nvSpPr>
            <p:cNvPr id="97365" name="Rectangle 109"/>
            <p:cNvSpPr>
              <a:spLocks noChangeArrowheads="1"/>
            </p:cNvSpPr>
            <p:nvPr/>
          </p:nvSpPr>
          <p:spPr bwMode="auto">
            <a:xfrm>
              <a:off x="0" y="3685"/>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66" name="Group 110"/>
            <p:cNvGrpSpPr>
              <a:grpSpLocks/>
            </p:cNvGrpSpPr>
            <p:nvPr/>
          </p:nvGrpSpPr>
          <p:grpSpPr bwMode="auto">
            <a:xfrm>
              <a:off x="0" y="3685"/>
              <a:ext cx="744" cy="403"/>
              <a:chOff x="0" y="3685"/>
              <a:chExt cx="744" cy="403"/>
            </a:xfrm>
          </p:grpSpPr>
          <p:sp>
            <p:nvSpPr>
              <p:cNvPr id="55407" name="Rectangle 111"/>
              <p:cNvSpPr>
                <a:spLocks noChangeArrowheads="1"/>
              </p:cNvSpPr>
              <p:nvPr/>
            </p:nvSpPr>
            <p:spPr bwMode="auto">
              <a:xfrm>
                <a:off x="32" y="3685"/>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Niên đại</a:t>
                </a:r>
              </a:p>
            </p:txBody>
          </p:sp>
          <p:sp>
            <p:nvSpPr>
              <p:cNvPr id="97368" name="Rectangle 112"/>
              <p:cNvSpPr>
                <a:spLocks noChangeArrowheads="1"/>
              </p:cNvSpPr>
              <p:nvPr/>
            </p:nvSpPr>
            <p:spPr bwMode="auto">
              <a:xfrm>
                <a:off x="0" y="3685"/>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2" name="Group 113"/>
          <p:cNvGrpSpPr>
            <a:grpSpLocks/>
          </p:cNvGrpSpPr>
          <p:nvPr/>
        </p:nvGrpSpPr>
        <p:grpSpPr bwMode="auto">
          <a:xfrm>
            <a:off x="1793875" y="5016500"/>
            <a:ext cx="3201988" cy="347663"/>
            <a:chOff x="744" y="3685"/>
            <a:chExt cx="1328" cy="403"/>
          </a:xfrm>
        </p:grpSpPr>
        <p:sp>
          <p:nvSpPr>
            <p:cNvPr id="97363" name="Rectangle 114"/>
            <p:cNvSpPr>
              <a:spLocks noChangeArrowheads="1"/>
            </p:cNvSpPr>
            <p:nvPr/>
          </p:nvSpPr>
          <p:spPr bwMode="auto">
            <a:xfrm>
              <a:off x="776" y="3685"/>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971-586 TC</a:t>
              </a:r>
            </a:p>
          </p:txBody>
        </p:sp>
        <p:sp>
          <p:nvSpPr>
            <p:cNvPr id="97364" name="Rectangle 115"/>
            <p:cNvSpPr>
              <a:spLocks noChangeArrowheads="1"/>
            </p:cNvSpPr>
            <p:nvPr/>
          </p:nvSpPr>
          <p:spPr bwMode="auto">
            <a:xfrm>
              <a:off x="744" y="3685"/>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3" name="Group 116"/>
          <p:cNvGrpSpPr>
            <a:grpSpLocks/>
          </p:cNvGrpSpPr>
          <p:nvPr/>
        </p:nvGrpSpPr>
        <p:grpSpPr bwMode="auto">
          <a:xfrm>
            <a:off x="4995863" y="5016500"/>
            <a:ext cx="4148137" cy="347663"/>
            <a:chOff x="2072" y="3685"/>
            <a:chExt cx="1720" cy="403"/>
          </a:xfrm>
        </p:grpSpPr>
        <p:sp>
          <p:nvSpPr>
            <p:cNvPr id="97361" name="Rectangle 117"/>
            <p:cNvSpPr>
              <a:spLocks noChangeArrowheads="1"/>
            </p:cNvSpPr>
            <p:nvPr/>
          </p:nvSpPr>
          <p:spPr bwMode="auto">
            <a:xfrm>
              <a:off x="2104" y="3685"/>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1011-538 TC</a:t>
              </a:r>
            </a:p>
          </p:txBody>
        </p:sp>
        <p:sp>
          <p:nvSpPr>
            <p:cNvPr id="97362" name="Rectangle 118"/>
            <p:cNvSpPr>
              <a:spLocks noChangeArrowheads="1"/>
            </p:cNvSpPr>
            <p:nvPr/>
          </p:nvSpPr>
          <p:spPr bwMode="auto">
            <a:xfrm>
              <a:off x="2072" y="3685"/>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4" name="Group 119"/>
          <p:cNvGrpSpPr>
            <a:grpSpLocks/>
          </p:cNvGrpSpPr>
          <p:nvPr/>
        </p:nvGrpSpPr>
        <p:grpSpPr bwMode="auto">
          <a:xfrm>
            <a:off x="0" y="5364163"/>
            <a:ext cx="1793875" cy="447675"/>
            <a:chOff x="0" y="4088"/>
            <a:chExt cx="744" cy="518"/>
          </a:xfrm>
        </p:grpSpPr>
        <p:sp>
          <p:nvSpPr>
            <p:cNvPr id="97357" name="Rectangle 120"/>
            <p:cNvSpPr>
              <a:spLocks noChangeArrowheads="1"/>
            </p:cNvSpPr>
            <p:nvPr/>
          </p:nvSpPr>
          <p:spPr bwMode="auto">
            <a:xfrm>
              <a:off x="0" y="4088"/>
              <a:ext cx="744" cy="518"/>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58" name="Group 121"/>
            <p:cNvGrpSpPr>
              <a:grpSpLocks/>
            </p:cNvGrpSpPr>
            <p:nvPr/>
          </p:nvGrpSpPr>
          <p:grpSpPr bwMode="auto">
            <a:xfrm>
              <a:off x="0" y="4088"/>
              <a:ext cx="744" cy="518"/>
              <a:chOff x="0" y="4088"/>
              <a:chExt cx="744" cy="518"/>
            </a:xfrm>
          </p:grpSpPr>
          <p:sp>
            <p:nvSpPr>
              <p:cNvPr id="55418" name="Rectangle 122"/>
              <p:cNvSpPr>
                <a:spLocks noChangeArrowheads="1"/>
              </p:cNvSpPr>
              <p:nvPr/>
            </p:nvSpPr>
            <p:spPr bwMode="auto">
              <a:xfrm>
                <a:off x="32" y="4088"/>
                <a:ext cx="679" cy="518"/>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Nhấn mạnh</a:t>
                </a:r>
              </a:p>
            </p:txBody>
          </p:sp>
          <p:sp>
            <p:nvSpPr>
              <p:cNvPr id="97360" name="Rectangle 123"/>
              <p:cNvSpPr>
                <a:spLocks noChangeArrowheads="1"/>
              </p:cNvSpPr>
              <p:nvPr/>
            </p:nvSpPr>
            <p:spPr bwMode="auto">
              <a:xfrm>
                <a:off x="0" y="4088"/>
                <a:ext cx="7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5" name="Group 124"/>
          <p:cNvGrpSpPr>
            <a:grpSpLocks/>
          </p:cNvGrpSpPr>
          <p:nvPr/>
        </p:nvGrpSpPr>
        <p:grpSpPr bwMode="auto">
          <a:xfrm>
            <a:off x="1690688" y="5364163"/>
            <a:ext cx="3529012" cy="447675"/>
            <a:chOff x="744" y="4088"/>
            <a:chExt cx="1328" cy="518"/>
          </a:xfrm>
        </p:grpSpPr>
        <p:sp>
          <p:nvSpPr>
            <p:cNvPr id="97355" name="Rectangle 125"/>
            <p:cNvSpPr>
              <a:spLocks noChangeArrowheads="1"/>
            </p:cNvSpPr>
            <p:nvPr/>
          </p:nvSpPr>
          <p:spPr bwMode="auto">
            <a:xfrm>
              <a:off x="776" y="4088"/>
              <a:ext cx="126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700" b="1">
                  <a:solidFill>
                    <a:srgbClr val="000000"/>
                  </a:solidFill>
                  <a:ea typeface="SimSun" charset="0"/>
                  <a:cs typeface="SimSun" charset="0"/>
                </a:rPr>
                <a:t>Chính trị: nhấn mạnh về ngai vàng</a:t>
              </a:r>
            </a:p>
          </p:txBody>
        </p:sp>
        <p:sp>
          <p:nvSpPr>
            <p:cNvPr id="97356" name="Rectangle 126"/>
            <p:cNvSpPr>
              <a:spLocks noChangeArrowheads="1"/>
            </p:cNvSpPr>
            <p:nvPr/>
          </p:nvSpPr>
          <p:spPr bwMode="auto">
            <a:xfrm>
              <a:off x="744" y="4088"/>
              <a:ext cx="132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6" name="Group 127"/>
          <p:cNvGrpSpPr>
            <a:grpSpLocks/>
          </p:cNvGrpSpPr>
          <p:nvPr/>
        </p:nvGrpSpPr>
        <p:grpSpPr bwMode="auto">
          <a:xfrm>
            <a:off x="4995863" y="5364163"/>
            <a:ext cx="4148137" cy="447675"/>
            <a:chOff x="2072" y="4088"/>
            <a:chExt cx="1720" cy="518"/>
          </a:xfrm>
        </p:grpSpPr>
        <p:sp>
          <p:nvSpPr>
            <p:cNvPr id="97353" name="Rectangle 128"/>
            <p:cNvSpPr>
              <a:spLocks noChangeArrowheads="1"/>
            </p:cNvSpPr>
            <p:nvPr/>
          </p:nvSpPr>
          <p:spPr bwMode="auto">
            <a:xfrm>
              <a:off x="2104" y="4088"/>
              <a:ext cx="165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Thuộc linh: nhấn mạnh về đền thờ</a:t>
              </a:r>
            </a:p>
          </p:txBody>
        </p:sp>
        <p:sp>
          <p:nvSpPr>
            <p:cNvPr id="97354" name="Rectangle 129"/>
            <p:cNvSpPr>
              <a:spLocks noChangeArrowheads="1"/>
            </p:cNvSpPr>
            <p:nvPr/>
          </p:nvSpPr>
          <p:spPr bwMode="auto">
            <a:xfrm>
              <a:off x="2072" y="4088"/>
              <a:ext cx="1720"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7" name="Group 130"/>
          <p:cNvGrpSpPr>
            <a:grpSpLocks/>
          </p:cNvGrpSpPr>
          <p:nvPr/>
        </p:nvGrpSpPr>
        <p:grpSpPr bwMode="auto">
          <a:xfrm>
            <a:off x="0" y="5811838"/>
            <a:ext cx="1793875" cy="349250"/>
            <a:chOff x="0" y="4606"/>
            <a:chExt cx="744" cy="403"/>
          </a:xfrm>
        </p:grpSpPr>
        <p:sp>
          <p:nvSpPr>
            <p:cNvPr id="97349" name="Rectangle 131"/>
            <p:cNvSpPr>
              <a:spLocks noChangeArrowheads="1"/>
            </p:cNvSpPr>
            <p:nvPr/>
          </p:nvSpPr>
          <p:spPr bwMode="auto">
            <a:xfrm>
              <a:off x="0" y="4606"/>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50" name="Group 132"/>
            <p:cNvGrpSpPr>
              <a:grpSpLocks/>
            </p:cNvGrpSpPr>
            <p:nvPr/>
          </p:nvGrpSpPr>
          <p:grpSpPr bwMode="auto">
            <a:xfrm>
              <a:off x="0" y="4606"/>
              <a:ext cx="744" cy="403"/>
              <a:chOff x="0" y="4606"/>
              <a:chExt cx="744" cy="403"/>
            </a:xfrm>
          </p:grpSpPr>
          <p:sp>
            <p:nvSpPr>
              <p:cNvPr id="55429" name="Rectangle 133"/>
              <p:cNvSpPr>
                <a:spLocks noChangeArrowheads="1"/>
              </p:cNvSpPr>
              <p:nvPr/>
            </p:nvSpPr>
            <p:spPr bwMode="auto">
              <a:xfrm>
                <a:off x="32" y="4606"/>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Nội dung</a:t>
                </a:r>
              </a:p>
            </p:txBody>
          </p:sp>
          <p:sp>
            <p:nvSpPr>
              <p:cNvPr id="97352" name="Rectangle 134"/>
              <p:cNvSpPr>
                <a:spLocks noChangeArrowheads="1"/>
              </p:cNvSpPr>
              <p:nvPr/>
            </p:nvSpPr>
            <p:spPr bwMode="auto">
              <a:xfrm>
                <a:off x="0" y="4606"/>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8" name="Group 135"/>
          <p:cNvGrpSpPr>
            <a:grpSpLocks/>
          </p:cNvGrpSpPr>
          <p:nvPr/>
        </p:nvGrpSpPr>
        <p:grpSpPr bwMode="auto">
          <a:xfrm>
            <a:off x="1793875" y="5811838"/>
            <a:ext cx="3201988" cy="349250"/>
            <a:chOff x="744" y="4606"/>
            <a:chExt cx="1328" cy="403"/>
          </a:xfrm>
        </p:grpSpPr>
        <p:sp>
          <p:nvSpPr>
            <p:cNvPr id="97347" name="Rectangle 136"/>
            <p:cNvSpPr>
              <a:spLocks noChangeArrowheads="1"/>
            </p:cNvSpPr>
            <p:nvPr/>
          </p:nvSpPr>
          <p:spPr bwMode="auto">
            <a:xfrm>
              <a:off x="776" y="4606"/>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Mang tính lịch sử</a:t>
              </a:r>
            </a:p>
          </p:txBody>
        </p:sp>
        <p:sp>
          <p:nvSpPr>
            <p:cNvPr id="97348" name="Rectangle 137"/>
            <p:cNvSpPr>
              <a:spLocks noChangeArrowheads="1"/>
            </p:cNvSpPr>
            <p:nvPr/>
          </p:nvSpPr>
          <p:spPr bwMode="auto">
            <a:xfrm>
              <a:off x="744" y="4606"/>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9" name="Group 138"/>
          <p:cNvGrpSpPr>
            <a:grpSpLocks/>
          </p:cNvGrpSpPr>
          <p:nvPr/>
        </p:nvGrpSpPr>
        <p:grpSpPr bwMode="auto">
          <a:xfrm>
            <a:off x="4995863" y="5811838"/>
            <a:ext cx="4148137" cy="349250"/>
            <a:chOff x="2072" y="4606"/>
            <a:chExt cx="1720" cy="403"/>
          </a:xfrm>
        </p:grpSpPr>
        <p:sp>
          <p:nvSpPr>
            <p:cNvPr id="97345" name="Rectangle 139"/>
            <p:cNvSpPr>
              <a:spLocks noChangeArrowheads="1"/>
            </p:cNvSpPr>
            <p:nvPr/>
          </p:nvSpPr>
          <p:spPr bwMode="auto">
            <a:xfrm>
              <a:off x="2104" y="4606"/>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Mang tính thần học</a:t>
              </a:r>
            </a:p>
          </p:txBody>
        </p:sp>
        <p:sp>
          <p:nvSpPr>
            <p:cNvPr id="97346" name="Rectangle 140"/>
            <p:cNvSpPr>
              <a:spLocks noChangeArrowheads="1"/>
            </p:cNvSpPr>
            <p:nvPr/>
          </p:nvSpPr>
          <p:spPr bwMode="auto">
            <a:xfrm>
              <a:off x="2072" y="4606"/>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0" name="Group 141"/>
          <p:cNvGrpSpPr>
            <a:grpSpLocks/>
          </p:cNvGrpSpPr>
          <p:nvPr/>
        </p:nvGrpSpPr>
        <p:grpSpPr bwMode="auto">
          <a:xfrm>
            <a:off x="0" y="6161088"/>
            <a:ext cx="1793875" cy="347662"/>
            <a:chOff x="0" y="5009"/>
            <a:chExt cx="744" cy="403"/>
          </a:xfrm>
        </p:grpSpPr>
        <p:sp>
          <p:nvSpPr>
            <p:cNvPr id="97341" name="Rectangle 142"/>
            <p:cNvSpPr>
              <a:spLocks noChangeArrowheads="1"/>
            </p:cNvSpPr>
            <p:nvPr/>
          </p:nvSpPr>
          <p:spPr bwMode="auto">
            <a:xfrm>
              <a:off x="0" y="5009"/>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42" name="Group 143"/>
            <p:cNvGrpSpPr>
              <a:grpSpLocks/>
            </p:cNvGrpSpPr>
            <p:nvPr/>
          </p:nvGrpSpPr>
          <p:grpSpPr bwMode="auto">
            <a:xfrm>
              <a:off x="0" y="5009"/>
              <a:ext cx="744" cy="403"/>
              <a:chOff x="0" y="5009"/>
              <a:chExt cx="744" cy="403"/>
            </a:xfrm>
          </p:grpSpPr>
          <p:sp>
            <p:nvSpPr>
              <p:cNvPr id="55440" name="Rectangle 144"/>
              <p:cNvSpPr>
                <a:spLocks noChangeArrowheads="1"/>
              </p:cNvSpPr>
              <p:nvPr/>
            </p:nvSpPr>
            <p:spPr bwMode="auto">
              <a:xfrm>
                <a:off x="32" y="5009"/>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Thuộc tính</a:t>
                </a:r>
              </a:p>
            </p:txBody>
          </p:sp>
          <p:sp>
            <p:nvSpPr>
              <p:cNvPr id="97344" name="Rectangle 145"/>
              <p:cNvSpPr>
                <a:spLocks noChangeArrowheads="1"/>
              </p:cNvSpPr>
              <p:nvPr/>
            </p:nvSpPr>
            <p:spPr bwMode="auto">
              <a:xfrm>
                <a:off x="0" y="5009"/>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21" name="Group 146"/>
          <p:cNvGrpSpPr>
            <a:grpSpLocks/>
          </p:cNvGrpSpPr>
          <p:nvPr/>
        </p:nvGrpSpPr>
        <p:grpSpPr bwMode="auto">
          <a:xfrm>
            <a:off x="1793875" y="6161088"/>
            <a:ext cx="3201988" cy="347662"/>
            <a:chOff x="744" y="5009"/>
            <a:chExt cx="1328" cy="403"/>
          </a:xfrm>
        </p:grpSpPr>
        <p:sp>
          <p:nvSpPr>
            <p:cNvPr id="97339" name="Rectangle 147"/>
            <p:cNvSpPr>
              <a:spLocks noChangeArrowheads="1"/>
            </p:cNvSpPr>
            <p:nvPr/>
          </p:nvSpPr>
          <p:spPr bwMode="auto">
            <a:xfrm>
              <a:off x="776" y="5009"/>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công bình của ĐCT</a:t>
              </a:r>
            </a:p>
          </p:txBody>
        </p:sp>
        <p:sp>
          <p:nvSpPr>
            <p:cNvPr id="97340" name="Rectangle 148"/>
            <p:cNvSpPr>
              <a:spLocks noChangeArrowheads="1"/>
            </p:cNvSpPr>
            <p:nvPr/>
          </p:nvSpPr>
          <p:spPr bwMode="auto">
            <a:xfrm>
              <a:off x="744" y="5009"/>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2" name="Group 149"/>
          <p:cNvGrpSpPr>
            <a:grpSpLocks/>
          </p:cNvGrpSpPr>
          <p:nvPr/>
        </p:nvGrpSpPr>
        <p:grpSpPr bwMode="auto">
          <a:xfrm>
            <a:off x="4995863" y="6161088"/>
            <a:ext cx="4148137" cy="347662"/>
            <a:chOff x="2072" y="5009"/>
            <a:chExt cx="1720" cy="403"/>
          </a:xfrm>
        </p:grpSpPr>
        <p:sp>
          <p:nvSpPr>
            <p:cNvPr id="97337" name="Rectangle 150"/>
            <p:cNvSpPr>
              <a:spLocks noChangeArrowheads="1"/>
            </p:cNvSpPr>
            <p:nvPr/>
          </p:nvSpPr>
          <p:spPr bwMode="auto">
            <a:xfrm>
              <a:off x="2104" y="5009"/>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Ân điển của Đức Chúa Trời</a:t>
              </a:r>
            </a:p>
          </p:txBody>
        </p:sp>
        <p:sp>
          <p:nvSpPr>
            <p:cNvPr id="97338" name="Rectangle 151"/>
            <p:cNvSpPr>
              <a:spLocks noChangeArrowheads="1"/>
            </p:cNvSpPr>
            <p:nvPr/>
          </p:nvSpPr>
          <p:spPr bwMode="auto">
            <a:xfrm>
              <a:off x="2072" y="5009"/>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3" name="Group 152"/>
          <p:cNvGrpSpPr>
            <a:grpSpLocks/>
          </p:cNvGrpSpPr>
          <p:nvPr/>
        </p:nvGrpSpPr>
        <p:grpSpPr bwMode="auto">
          <a:xfrm>
            <a:off x="0" y="6508750"/>
            <a:ext cx="1793875" cy="349250"/>
            <a:chOff x="0" y="5412"/>
            <a:chExt cx="744" cy="403"/>
          </a:xfrm>
        </p:grpSpPr>
        <p:sp>
          <p:nvSpPr>
            <p:cNvPr id="97333" name="Rectangle 153"/>
            <p:cNvSpPr>
              <a:spLocks noChangeArrowheads="1"/>
            </p:cNvSpPr>
            <p:nvPr/>
          </p:nvSpPr>
          <p:spPr bwMode="auto">
            <a:xfrm>
              <a:off x="0" y="5412"/>
              <a:ext cx="744" cy="403"/>
            </a:xfrm>
            <a:prstGeom prst="rect">
              <a:avLst/>
            </a:prstGeom>
            <a:solidFill>
              <a:srgbClr val="CCCC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34" name="Group 154"/>
            <p:cNvGrpSpPr>
              <a:grpSpLocks/>
            </p:cNvGrpSpPr>
            <p:nvPr/>
          </p:nvGrpSpPr>
          <p:grpSpPr bwMode="auto">
            <a:xfrm>
              <a:off x="0" y="5412"/>
              <a:ext cx="744" cy="403"/>
              <a:chOff x="0" y="5412"/>
              <a:chExt cx="744" cy="403"/>
            </a:xfrm>
          </p:grpSpPr>
          <p:sp>
            <p:nvSpPr>
              <p:cNvPr id="55451" name="Rectangle 155"/>
              <p:cNvSpPr>
                <a:spLocks noChangeArrowheads="1"/>
              </p:cNvSpPr>
              <p:nvPr/>
            </p:nvSpPr>
            <p:spPr bwMode="auto">
              <a:xfrm>
                <a:off x="32" y="5412"/>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Vai chính</a:t>
                </a:r>
              </a:p>
            </p:txBody>
          </p:sp>
          <p:sp>
            <p:nvSpPr>
              <p:cNvPr id="97336" name="Rectangle 156"/>
              <p:cNvSpPr>
                <a:spLocks noChangeArrowheads="1"/>
              </p:cNvSpPr>
              <p:nvPr/>
            </p:nvSpPr>
            <p:spPr bwMode="auto">
              <a:xfrm>
                <a:off x="0" y="5412"/>
                <a:ext cx="74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24" name="Group 157"/>
          <p:cNvGrpSpPr>
            <a:grpSpLocks/>
          </p:cNvGrpSpPr>
          <p:nvPr/>
        </p:nvGrpSpPr>
        <p:grpSpPr bwMode="auto">
          <a:xfrm>
            <a:off x="1793875" y="6508750"/>
            <a:ext cx="3201988" cy="349250"/>
            <a:chOff x="744" y="5412"/>
            <a:chExt cx="1328" cy="403"/>
          </a:xfrm>
        </p:grpSpPr>
        <p:sp>
          <p:nvSpPr>
            <p:cNvPr id="97331" name="Rectangle 158"/>
            <p:cNvSpPr>
              <a:spLocks noChangeArrowheads="1"/>
            </p:cNvSpPr>
            <p:nvPr/>
          </p:nvSpPr>
          <p:spPr bwMode="auto">
            <a:xfrm>
              <a:off x="776" y="5412"/>
              <a:ext cx="126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Trách nhiệm của con người</a:t>
              </a:r>
            </a:p>
          </p:txBody>
        </p:sp>
        <p:sp>
          <p:nvSpPr>
            <p:cNvPr id="97332" name="Rectangle 159"/>
            <p:cNvSpPr>
              <a:spLocks noChangeArrowheads="1"/>
            </p:cNvSpPr>
            <p:nvPr/>
          </p:nvSpPr>
          <p:spPr bwMode="auto">
            <a:xfrm>
              <a:off x="744" y="5412"/>
              <a:ext cx="132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5" name="Group 160"/>
          <p:cNvGrpSpPr>
            <a:grpSpLocks/>
          </p:cNvGrpSpPr>
          <p:nvPr/>
        </p:nvGrpSpPr>
        <p:grpSpPr bwMode="auto">
          <a:xfrm>
            <a:off x="4995863" y="6508750"/>
            <a:ext cx="4148137" cy="349250"/>
            <a:chOff x="2072" y="5412"/>
            <a:chExt cx="1720" cy="403"/>
          </a:xfrm>
        </p:grpSpPr>
        <p:sp>
          <p:nvSpPr>
            <p:cNvPr id="97329" name="Rectangle 161"/>
            <p:cNvSpPr>
              <a:spLocks noChangeArrowheads="1"/>
            </p:cNvSpPr>
            <p:nvPr/>
          </p:nvSpPr>
          <p:spPr bwMode="auto">
            <a:xfrm>
              <a:off x="2104" y="5412"/>
              <a:ext cx="165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tể trị của Đức Chúa Trời</a:t>
              </a:r>
            </a:p>
          </p:txBody>
        </p:sp>
        <p:sp>
          <p:nvSpPr>
            <p:cNvPr id="97330" name="Rectangle 162"/>
            <p:cNvSpPr>
              <a:spLocks noChangeArrowheads="1"/>
            </p:cNvSpPr>
            <p:nvPr/>
          </p:nvSpPr>
          <p:spPr bwMode="auto">
            <a:xfrm>
              <a:off x="2072" y="5412"/>
              <a:ext cx="172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sp>
        <p:nvSpPr>
          <p:cNvPr id="55459" name="WordArt 163"/>
          <p:cNvSpPr>
            <a:spLocks noChangeArrowheads="1" noChangeShapeType="1" noTextEdit="1"/>
          </p:cNvSpPr>
          <p:nvPr/>
        </p:nvSpPr>
        <p:spPr bwMode="auto">
          <a:xfrm>
            <a:off x="2743200" y="1371600"/>
            <a:ext cx="1143000" cy="981075"/>
          </a:xfrm>
          <a:prstGeom prst="rect">
            <a:avLst/>
          </a:prstGeom>
        </p:spPr>
        <p:txBody>
          <a:bodyPr wrap="none" fromWordArt="1">
            <a:prstTxWarp prst="textSlantUp">
              <a:avLst>
                <a:gd name="adj" fmla="val 32056"/>
              </a:avLst>
            </a:prstTxWarp>
          </a:bodyPr>
          <a:lstStyle/>
          <a:p>
            <a:pPr algn="ctr"/>
            <a:r>
              <a:rPr lang="en-US" sz="3600" b="1"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Các Vua</a:t>
            </a:r>
          </a:p>
        </p:txBody>
      </p:sp>
      <p:sp>
        <p:nvSpPr>
          <p:cNvPr id="55460" name="WordArt 164"/>
          <p:cNvSpPr>
            <a:spLocks noChangeArrowheads="1" noChangeShapeType="1" noTextEdit="1"/>
          </p:cNvSpPr>
          <p:nvPr/>
        </p:nvSpPr>
        <p:spPr bwMode="auto">
          <a:xfrm>
            <a:off x="6019800" y="1600200"/>
            <a:ext cx="1720850" cy="571500"/>
          </a:xfrm>
          <a:prstGeom prst="rect">
            <a:avLst/>
          </a:prstGeom>
        </p:spPr>
        <p:txBody>
          <a:bodyPr wrap="none" fromWordArt="1">
            <a:prstTxWarp prst="textPlain">
              <a:avLst>
                <a:gd name="adj" fmla="val 50000"/>
              </a:avLst>
            </a:prstTxWarp>
          </a:bodyPr>
          <a:lstStyle/>
          <a:p>
            <a:pPr algn="ctr"/>
            <a:r>
              <a:rPr lang="en-US" sz="3600" b="1" kern="1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latin typeface="Tahoma"/>
                <a:ea typeface="Tahoma"/>
                <a:cs typeface="Tahoma"/>
              </a:rPr>
              <a:t>Sử Ký</a:t>
            </a:r>
          </a:p>
        </p:txBody>
      </p:sp>
      <p:sp>
        <p:nvSpPr>
          <p:cNvPr id="97328" name="Text Box 165"/>
          <p:cNvSpPr txBox="1">
            <a:spLocks noChangeArrowheads="1"/>
          </p:cNvSpPr>
          <p:nvPr/>
        </p:nvSpPr>
        <p:spPr bwMode="auto">
          <a:xfrm>
            <a:off x="8458200" y="0"/>
            <a:ext cx="68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rgbClr val="000000"/>
                </a:solidFill>
                <a:cs typeface="Times New Roman" charset="0"/>
              </a:rPr>
              <a:t>264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459"/>
                                        </p:tgtEl>
                                        <p:attrNameLst>
                                          <p:attrName>style.visibility</p:attrName>
                                        </p:attrNameLst>
                                      </p:cBhvr>
                                      <p:to>
                                        <p:strVal val="visible"/>
                                      </p:to>
                                    </p:set>
                                    <p:animEffect transition="in" filter="checkerboard(across)">
                                      <p:cBhvr>
                                        <p:cTn id="7" dur="500"/>
                                        <p:tgtEl>
                                          <p:spTgt spid="5545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460"/>
                                        </p:tgtEl>
                                        <p:attrNameLst>
                                          <p:attrName>style.visibility</p:attrName>
                                        </p:attrNameLst>
                                      </p:cBhvr>
                                      <p:to>
                                        <p:strVal val="visible"/>
                                      </p:to>
                                    </p:set>
                                    <p:animEffect transition="in" filter="checkerboard(across)">
                                      <p:cBhvr>
                                        <p:cTn id="11" dur="500"/>
                                        <p:tgtEl>
                                          <p:spTgt spid="5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59" grpId="0" animBg="1"/>
      <p:bldP spid="5546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47800" y="152400"/>
            <a:ext cx="5943600" cy="6096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Đặc điểm</a:t>
            </a:r>
          </a:p>
        </p:txBody>
      </p:sp>
      <p:sp>
        <p:nvSpPr>
          <p:cNvPr id="32771" name="Rectangle 3"/>
          <p:cNvSpPr>
            <a:spLocks noGrp="1" noChangeArrowheads="1"/>
          </p:cNvSpPr>
          <p:nvPr>
            <p:ph type="body" sz="half" idx="1"/>
          </p:nvPr>
        </p:nvSpPr>
        <p:spPr>
          <a:xfrm>
            <a:off x="914400" y="1295400"/>
            <a:ext cx="7848600" cy="4953000"/>
          </a:xfrm>
        </p:spPr>
        <p:txBody>
          <a:bodyPr/>
          <a:lstStyle/>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Khi bạn đặt những điều này chung với nhau: </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Các phả hệ (1 Sử 1–9 bắt đầu năm 4143 TC), cộng với</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Truyện kể (1 Sử 10—2 Sử 36 chấm dứt vào năm 538 TC), </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Thì cuốn sách Sử Ký nguyên thủy một tập này bao trùm một khoảng thời gian dài hơn bất kỳ sách nào khác trong Kinh Thánh (3606 năm!).</a:t>
            </a:r>
          </a:p>
          <a:p>
            <a:pPr marL="568325" indent="-568325" eaLnBrk="1" hangingPunct="1">
              <a:buFont typeface="Wingdings" charset="0"/>
              <a:buChar char="Ø"/>
            </a:pPr>
            <a:endParaRPr lang="en-US" altLang="zh-CN" sz="2400" b="1" i="1">
              <a:solidFill>
                <a:srgbClr val="FFCC00"/>
              </a:solidFill>
              <a:latin typeface="Times New Roman" charset="0"/>
              <a:ea typeface="SimSun" charset="0"/>
              <a:cs typeface="SimSun" charset="0"/>
            </a:endParaRPr>
          </a:p>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Sách Sử Ký rất độc đáo khi sách chứa đựng một phả hệ lớn nhất trong Kinh Thánh (1 Sử 1–9). </a:t>
            </a:r>
          </a:p>
          <a:p>
            <a:pPr marL="568325" indent="-568325" eaLnBrk="1" hangingPunct="1">
              <a:buFont typeface="Wingdings" charset="0"/>
              <a:buChar char="Ø"/>
            </a:pPr>
            <a:endParaRPr lang="en-US" altLang="zh-CN" sz="2400" b="1" i="1">
              <a:solidFill>
                <a:srgbClr val="FFCC00"/>
              </a:solidFill>
              <a:latin typeface="Times New Roman" charset="0"/>
              <a:ea typeface="SimSun" charset="0"/>
              <a:cs typeface="SimSun" charset="0"/>
            </a:endParaRPr>
          </a:p>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Sách Sử Ký nằm cuối cùng trong Kinh Thánh tiếng Hê-bơ-rơ.</a:t>
            </a:r>
          </a:p>
        </p:txBody>
      </p:sp>
      <p:sp>
        <p:nvSpPr>
          <p:cNvPr id="98308" name="Text Box 4"/>
          <p:cNvSpPr txBox="1">
            <a:spLocks noChangeArrowheads="1"/>
          </p:cNvSpPr>
          <p:nvPr/>
        </p:nvSpPr>
        <p:spPr bwMode="auto">
          <a:xfrm>
            <a:off x="7696200" y="152400"/>
            <a:ext cx="1295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263-264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anim calcmode="lin" valueType="num">
                                      <p:cBhvr additive="base">
                                        <p:cTn id="31"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Lập luận</a:t>
            </a:r>
          </a:p>
        </p:txBody>
      </p:sp>
      <p:sp>
        <p:nvSpPr>
          <p:cNvPr id="33795" name="Rectangle 3"/>
          <p:cNvSpPr>
            <a:spLocks noGrp="1" noChangeArrowheads="1"/>
          </p:cNvSpPr>
          <p:nvPr>
            <p:ph type="body" sz="half" idx="1"/>
          </p:nvPr>
        </p:nvSpPr>
        <p:spPr>
          <a:xfrm>
            <a:off x="838200" y="1066800"/>
            <a:ext cx="8001000" cy="5257800"/>
          </a:xfrm>
        </p:spPr>
        <p:txBody>
          <a:bodyPr/>
          <a:lstStyle/>
          <a:p>
            <a:pPr marL="533400" indent="-533400" eaLnBrk="1" hangingPunct="1">
              <a:lnSpc>
                <a:spcPct val="90000"/>
              </a:lnSpc>
              <a:buFont typeface="Wingdings" charset="0"/>
              <a:buChar char="Ø"/>
            </a:pPr>
            <a:r>
              <a:rPr lang="en-US" altLang="zh-CN" sz="2400" b="1" u="sng">
                <a:latin typeface="Times New Roman" charset="0"/>
                <a:ea typeface="SimSun" charset="0"/>
                <a:cs typeface="SimSun" charset="0"/>
              </a:rPr>
              <a:t>Tư tưởng chính</a:t>
            </a:r>
            <a:r>
              <a:rPr lang="en-US" altLang="zh-CN" sz="2400" b="1">
                <a:latin typeface="Times New Roman" charset="0"/>
                <a:ea typeface="SimSun" charset="0"/>
                <a:cs typeface="SimSun" charset="0"/>
              </a:rPr>
              <a:t> và thống nhất trong toàn bộ tường thuật của sách Sử Ký là </a:t>
            </a:r>
            <a:r>
              <a:rPr lang="en-US" altLang="zh-CN" sz="2400" b="1" u="sng">
                <a:latin typeface="Times New Roman" charset="0"/>
                <a:ea typeface="SimSun" charset="0"/>
                <a:cs typeface="SimSun" charset="0"/>
              </a:rPr>
              <a:t>Đền Thờ</a:t>
            </a:r>
            <a:r>
              <a:rPr lang="en-US" altLang="zh-CN" sz="2400" b="1">
                <a:latin typeface="Times New Roman" charset="0"/>
                <a:ea typeface="SimSun" charset="0"/>
                <a:cs typeface="SimSun" charset="0"/>
              </a:rPr>
              <a:t>. </a:t>
            </a:r>
          </a:p>
          <a:p>
            <a:pPr marL="533400" indent="-533400" eaLnBrk="1" hangingPunct="1">
              <a:lnSpc>
                <a:spcPct val="90000"/>
              </a:lnSpc>
              <a:buFont typeface="Wingdings" charset="0"/>
              <a:buChar char="Ø"/>
            </a:pPr>
            <a:r>
              <a:rPr lang="en-US" altLang="zh-CN" sz="2400" b="1">
                <a:latin typeface="Times New Roman" charset="0"/>
                <a:ea typeface="SimSun" charset="0"/>
                <a:cs typeface="SimSun" charset="0"/>
              </a:rPr>
              <a:t>Lý do mà tác giả nhấn mạnh về đền thờ là để khích lệ dân sót trở về bằng tầm nhìn thuộc linh/ thiên thượng rằng </a:t>
            </a:r>
            <a:r>
              <a:rPr lang="en-US" altLang="zh-CN" sz="2400" b="1" u="sng">
                <a:latin typeface="Times New Roman" charset="0"/>
                <a:ea typeface="SimSun" charset="0"/>
                <a:cs typeface="SimSun" charset="0"/>
              </a:rPr>
              <a:t>trong khi ngôi Đa-vít không còn ở giữa họ, thì dòng dõi Đa-vít &amp; chính Đức Chúa Trời ở với họ</a:t>
            </a:r>
            <a:r>
              <a:rPr lang="en-US" altLang="zh-CN" sz="2400" b="1">
                <a:latin typeface="Times New Roman" charset="0"/>
                <a:ea typeface="SimSun" charset="0"/>
                <a:cs typeface="SimSun" charset="0"/>
              </a:rPr>
              <a:t> (1 Sử 1—9); vì thế, dân sự phải học từ sự đoán phạt tội thờ hình tượng của tổ tiên họ và thờ phượng Ngài cách đúng đắn với đền thờ là trung tâm thờ phượng của quốc gia. </a:t>
            </a:r>
          </a:p>
          <a:p>
            <a:pPr marL="533400" indent="-533400" eaLnBrk="1" hangingPunct="1">
              <a:lnSpc>
                <a:spcPct val="90000"/>
              </a:lnSpc>
              <a:buFont typeface="Wingdings" charset="0"/>
              <a:buChar char="Ø"/>
            </a:pPr>
            <a:r>
              <a:rPr lang="en-US" altLang="zh-CN" sz="2400" b="1">
                <a:latin typeface="Times New Roman" charset="0"/>
                <a:ea typeface="SimSun" charset="0"/>
                <a:cs typeface="SimSun" charset="0"/>
              </a:rPr>
              <a:t>Vì thế việc nhấn mạnh chỉ thờ phượng trong đền thờ tại Giê-ru-sa-lem được đưa ra để tái thiết lập sự thờ phượng đúng đắn sau nhiều năm thờ hình tượng tại nhiều địa điểm khác nhau.</a:t>
            </a:r>
          </a:p>
        </p:txBody>
      </p:sp>
      <p:sp>
        <p:nvSpPr>
          <p:cNvPr id="100355"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Tổng hợp</a:t>
            </a:r>
          </a:p>
        </p:txBody>
      </p:sp>
      <p:sp>
        <p:nvSpPr>
          <p:cNvPr id="102402"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265</a:t>
            </a:r>
          </a:p>
        </p:txBody>
      </p:sp>
      <p:sp>
        <p:nvSpPr>
          <p:cNvPr id="34822" name="Text Box 6"/>
          <p:cNvSpPr txBox="1">
            <a:spLocks noChangeArrowheads="1"/>
          </p:cNvSpPr>
          <p:nvPr/>
        </p:nvSpPr>
        <p:spPr bwMode="auto">
          <a:xfrm>
            <a:off x="304800" y="2657475"/>
            <a:ext cx="5791200" cy="588963"/>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1—9	Phả hệ của dòng dõi Đa-vít</a:t>
            </a:r>
          </a:p>
        </p:txBody>
      </p:sp>
      <p:sp>
        <p:nvSpPr>
          <p:cNvPr id="102404" name="Text Box 7"/>
          <p:cNvSpPr txBox="1">
            <a:spLocks noChangeArrowheads="1"/>
          </p:cNvSpPr>
          <p:nvPr/>
        </p:nvSpPr>
        <p:spPr bwMode="auto">
          <a:xfrm>
            <a:off x="1066800" y="1392238"/>
            <a:ext cx="7010400" cy="588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Dòng dõi Đa-vít được thiết lập</a:t>
            </a:r>
          </a:p>
        </p:txBody>
      </p:sp>
      <p:sp>
        <p:nvSpPr>
          <p:cNvPr id="34824" name="Text Box 8"/>
          <p:cNvSpPr txBox="1">
            <a:spLocks noChangeArrowheads="1"/>
          </p:cNvSpPr>
          <p:nvPr/>
        </p:nvSpPr>
        <p:spPr bwMode="auto">
          <a:xfrm>
            <a:off x="2895600" y="4953000"/>
            <a:ext cx="6248400" cy="1076325"/>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10—29	Mối quan tâm của Đa-vít về Hòm Giao Ước / Đền thờ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500" fill="hold"/>
                                        <p:tgtEl>
                                          <p:spTgt spid="34824"/>
                                        </p:tgtEl>
                                        <p:attrNameLst>
                                          <p:attrName>ppt_x</p:attrName>
                                        </p:attrNameLst>
                                      </p:cBhvr>
                                      <p:tavLst>
                                        <p:tav tm="0">
                                          <p:val>
                                            <p:strVal val="0-#ppt_w/2"/>
                                          </p:val>
                                        </p:tav>
                                        <p:tav tm="100000">
                                          <p:val>
                                            <p:strVal val="#ppt_x"/>
                                          </p:val>
                                        </p:tav>
                                      </p:tavLst>
                                    </p:anim>
                                    <p:anim calcmode="lin" valueType="num">
                                      <p:cBhvr additive="base">
                                        <p:cTn id="14"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P spid="3482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609600" y="1620838"/>
            <a:ext cx="32004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bg1"/>
                </a:solidFill>
                <a:latin typeface="Times" charset="0"/>
                <a:cs typeface="Times New Roman" charset="0"/>
              </a:rPr>
              <a:t>1 Vua 1-11        Thống nhất dưới thời Sa-lô-môn</a:t>
            </a:r>
          </a:p>
        </p:txBody>
      </p:sp>
      <p:sp>
        <p:nvSpPr>
          <p:cNvPr id="104451" name="Text Box 4"/>
          <p:cNvSpPr txBox="1">
            <a:spLocks noChangeArrowheads="1"/>
          </p:cNvSpPr>
          <p:nvPr/>
        </p:nvSpPr>
        <p:spPr bwMode="auto">
          <a:xfrm>
            <a:off x="1828800" y="381000"/>
            <a:ext cx="5181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2" algn="ctr" eaLnBrk="1" hangingPunct="1">
              <a:spcBef>
                <a:spcPct val="50000"/>
              </a:spcBef>
            </a:pPr>
            <a:r>
              <a:rPr lang="en-US" sz="3600" b="1">
                <a:solidFill>
                  <a:schemeClr val="bg1"/>
                </a:solidFill>
                <a:latin typeface="Times" charset="0"/>
                <a:cs typeface="Times New Roman" charset="0"/>
              </a:rPr>
              <a:t>Vương quốc thống nhất </a:t>
            </a:r>
            <a:endParaRPr lang="en-US" u="sng"/>
          </a:p>
        </p:txBody>
      </p:sp>
      <p:pic>
        <p:nvPicPr>
          <p:cNvPr id="88069" name="Picture 5" descr="1 Kings"/>
          <p:cNvPicPr>
            <a:picLocks noChangeAspect="1" noChangeArrowheads="1"/>
          </p:cNvPicPr>
          <p:nvPr/>
        </p:nvPicPr>
        <p:blipFill>
          <a:blip r:embed="rId4">
            <a:extLst>
              <a:ext uri="{28A0092B-C50C-407E-A947-70E740481C1C}">
                <a14:useLocalDpi xmlns:a14="http://schemas.microsoft.com/office/drawing/2010/main" val="0"/>
              </a:ext>
            </a:extLst>
          </a:blip>
          <a:srcRect r="3751" b="5556"/>
          <a:stretch>
            <a:fillRect/>
          </a:stretch>
        </p:blipFill>
        <p:spPr bwMode="auto">
          <a:xfrm>
            <a:off x="3962400" y="1150938"/>
            <a:ext cx="3200400"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70" name="Picture 6" descr="2 Kings"/>
          <p:cNvPicPr>
            <a:picLocks noChangeAspect="1" noChangeArrowheads="1"/>
          </p:cNvPicPr>
          <p:nvPr/>
        </p:nvPicPr>
        <p:blipFill>
          <a:blip r:embed="rId5">
            <a:extLst>
              <a:ext uri="{28A0092B-C50C-407E-A947-70E740481C1C}">
                <a14:useLocalDpi xmlns:a14="http://schemas.microsoft.com/office/drawing/2010/main" val="0"/>
              </a:ext>
            </a:extLst>
          </a:blip>
          <a:srcRect r="2916"/>
          <a:stretch>
            <a:fillRect/>
          </a:stretch>
        </p:blipFill>
        <p:spPr bwMode="auto">
          <a:xfrm>
            <a:off x="4038600" y="4143375"/>
            <a:ext cx="3117850"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71" name="Text Box 7"/>
          <p:cNvSpPr txBox="1">
            <a:spLocks noChangeArrowheads="1"/>
          </p:cNvSpPr>
          <p:nvPr/>
        </p:nvSpPr>
        <p:spPr bwMode="auto">
          <a:xfrm>
            <a:off x="609600" y="3962400"/>
            <a:ext cx="31242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bg1"/>
                </a:solidFill>
                <a:latin typeface="Times" charset="0"/>
                <a:cs typeface="Times New Roman" charset="0"/>
              </a:rPr>
              <a:t>1 Vua 12 - 2 Vua 25        Phân chia cho tới thời Lưu đày</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dissolve">
                                      <p:cBhvr>
                                        <p:cTn id="7" dur="500"/>
                                        <p:tgtEl>
                                          <p:spTgt spid="88067"/>
                                        </p:tgtEl>
                                      </p:cBhvr>
                                    </p:animEffect>
                                  </p:childTnLst>
                                </p:cTn>
                              </p:par>
                              <p:par>
                                <p:cTn id="8" presetID="5" presetClass="entr" presetSubtype="10" fill="hold" nodeType="withEffect">
                                  <p:stCondLst>
                                    <p:cond delay="0"/>
                                  </p:stCondLst>
                                  <p:childTnLst>
                                    <p:set>
                                      <p:cBhvr>
                                        <p:cTn id="9" dur="1" fill="hold">
                                          <p:stCondLst>
                                            <p:cond delay="0"/>
                                          </p:stCondLst>
                                        </p:cTn>
                                        <p:tgtEl>
                                          <p:spTgt spid="88069"/>
                                        </p:tgtEl>
                                        <p:attrNameLst>
                                          <p:attrName>style.visibility</p:attrName>
                                        </p:attrNameLst>
                                      </p:cBhvr>
                                      <p:to>
                                        <p:strVal val="visible"/>
                                      </p:to>
                                    </p:set>
                                    <p:animEffect transition="in" filter="checkerboard(across)">
                                      <p:cBhvr>
                                        <p:cTn id="10" dur="500"/>
                                        <p:tgtEl>
                                          <p:spTgt spid="880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8071"/>
                                        </p:tgtEl>
                                        <p:attrNameLst>
                                          <p:attrName>style.visibility</p:attrName>
                                        </p:attrNameLst>
                                      </p:cBhvr>
                                      <p:to>
                                        <p:strVal val="visible"/>
                                      </p:to>
                                    </p:set>
                                    <p:animEffect transition="in" filter="dissolve">
                                      <p:cBhvr>
                                        <p:cTn id="15" dur="500"/>
                                        <p:tgtEl>
                                          <p:spTgt spid="88071"/>
                                        </p:tgtEl>
                                      </p:cBhvr>
                                    </p:animEffect>
                                  </p:childTnLst>
                                </p:cTn>
                              </p:par>
                              <p:par>
                                <p:cTn id="16" presetID="5" presetClass="entr" presetSubtype="10" fill="hold" nodeType="withEffect">
                                  <p:stCondLst>
                                    <p:cond delay="0"/>
                                  </p:stCondLst>
                                  <p:childTnLst>
                                    <p:set>
                                      <p:cBhvr>
                                        <p:cTn id="17" dur="1" fill="hold">
                                          <p:stCondLst>
                                            <p:cond delay="0"/>
                                          </p:stCondLst>
                                        </p:cTn>
                                        <p:tgtEl>
                                          <p:spTgt spid="88070"/>
                                        </p:tgtEl>
                                        <p:attrNameLst>
                                          <p:attrName>style.visibility</p:attrName>
                                        </p:attrNameLst>
                                      </p:cBhvr>
                                      <p:to>
                                        <p:strVal val="visible"/>
                                      </p:to>
                                    </p:set>
                                    <p:animEffect transition="in" filter="checkerboard(across)">
                                      <p:cBhvr>
                                        <p:cTn id="18"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07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0" y="-80963"/>
            <a:ext cx="9601200" cy="693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3" name="Text Box 3"/>
          <p:cNvSpPr txBox="1">
            <a:spLocks noChangeArrowheads="1"/>
          </p:cNvSpPr>
          <p:nvPr/>
        </p:nvSpPr>
        <p:spPr bwMode="auto">
          <a:xfrm>
            <a:off x="8763000" y="0"/>
            <a:ext cx="7620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rgbClr val="FFFFFF"/>
                </a:solidFill>
              </a:rPr>
              <a:t>262</a:t>
            </a:r>
          </a:p>
        </p:txBody>
      </p:sp>
      <p:grpSp>
        <p:nvGrpSpPr>
          <p:cNvPr id="71684" name="Group 4"/>
          <p:cNvGrpSpPr>
            <a:grpSpLocks/>
          </p:cNvGrpSpPr>
          <p:nvPr/>
        </p:nvGrpSpPr>
        <p:grpSpPr bwMode="auto">
          <a:xfrm>
            <a:off x="0" y="609600"/>
            <a:ext cx="9144000" cy="787400"/>
            <a:chOff x="0" y="0"/>
            <a:chExt cx="4360" cy="671"/>
          </a:xfrm>
        </p:grpSpPr>
        <p:sp>
          <p:nvSpPr>
            <p:cNvPr id="156677" name="Rectangle 5"/>
            <p:cNvSpPr>
              <a:spLocks noChangeArrowheads="1"/>
            </p:cNvSpPr>
            <p:nvPr/>
          </p:nvSpPr>
          <p:spPr bwMode="auto">
            <a:xfrm>
              <a:off x="32" y="0"/>
              <a:ext cx="4296" cy="671"/>
            </a:xfrm>
            <a:prstGeom prst="rect">
              <a:avLst/>
            </a:prstGeom>
            <a:gradFill rotWithShape="1">
              <a:gsLst>
                <a:gs pos="0">
                  <a:schemeClr val="hlink">
                    <a:gamma/>
                    <a:shade val="46275"/>
                    <a:invGamma/>
                  </a:schemeClr>
                </a:gs>
                <a:gs pos="100000">
                  <a:schemeClr val="hlink"/>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a:defRPr/>
              </a:pPr>
              <a:r>
                <a:rPr lang="en-US" altLang="zh-CN" sz="3600" b="1">
                  <a:solidFill>
                    <a:schemeClr val="bg1"/>
                  </a:solidFill>
                  <a:ea typeface="SimSun" charset="0"/>
                  <a:cs typeface="SimSun" charset="0"/>
                </a:rPr>
                <a:t>Dòng dõi Đa-vít được thiết lập</a:t>
              </a:r>
            </a:p>
          </p:txBody>
        </p:sp>
        <p:sp>
          <p:nvSpPr>
            <p:cNvPr id="71746" name="Rectangle 6"/>
            <p:cNvSpPr>
              <a:spLocks noChangeArrowheads="1"/>
            </p:cNvSpPr>
            <p:nvPr/>
          </p:nvSpPr>
          <p:spPr bwMode="auto">
            <a:xfrm>
              <a:off x="0" y="0"/>
              <a:ext cx="43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85" name="Group 7"/>
          <p:cNvGrpSpPr>
            <a:grpSpLocks/>
          </p:cNvGrpSpPr>
          <p:nvPr/>
        </p:nvGrpSpPr>
        <p:grpSpPr bwMode="auto">
          <a:xfrm>
            <a:off x="0" y="1397000"/>
            <a:ext cx="4605338" cy="744538"/>
            <a:chOff x="0" y="671"/>
            <a:chExt cx="2196" cy="633"/>
          </a:xfrm>
        </p:grpSpPr>
        <p:sp>
          <p:nvSpPr>
            <p:cNvPr id="71743" name="Rectangle 8"/>
            <p:cNvSpPr>
              <a:spLocks noChangeArrowheads="1"/>
            </p:cNvSpPr>
            <p:nvPr/>
          </p:nvSpPr>
          <p:spPr bwMode="auto">
            <a:xfrm>
              <a:off x="32" y="671"/>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Dòng dõi Đa-vít</a:t>
              </a:r>
            </a:p>
          </p:txBody>
        </p:sp>
        <p:sp>
          <p:nvSpPr>
            <p:cNvPr id="71744" name="Rectangle 9"/>
            <p:cNvSpPr>
              <a:spLocks noChangeArrowheads="1"/>
            </p:cNvSpPr>
            <p:nvPr/>
          </p:nvSpPr>
          <p:spPr bwMode="auto">
            <a:xfrm>
              <a:off x="0" y="671"/>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86" name="Group 10"/>
          <p:cNvGrpSpPr>
            <a:grpSpLocks/>
          </p:cNvGrpSpPr>
          <p:nvPr/>
        </p:nvGrpSpPr>
        <p:grpSpPr bwMode="auto">
          <a:xfrm>
            <a:off x="4605338" y="1397000"/>
            <a:ext cx="4538662" cy="744538"/>
            <a:chOff x="2196" y="671"/>
            <a:chExt cx="2164" cy="633"/>
          </a:xfrm>
        </p:grpSpPr>
        <p:sp>
          <p:nvSpPr>
            <p:cNvPr id="71741" name="Rectangle 11"/>
            <p:cNvSpPr>
              <a:spLocks noChangeArrowheads="1"/>
            </p:cNvSpPr>
            <p:nvPr/>
          </p:nvSpPr>
          <p:spPr bwMode="auto">
            <a:xfrm>
              <a:off x="2228" y="671"/>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800"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Mối quan tâm của Đa-vít (Hòm GU./ Đền thờ)</a:t>
              </a:r>
            </a:p>
          </p:txBody>
        </p:sp>
        <p:sp>
          <p:nvSpPr>
            <p:cNvPr id="71742" name="Rectangle 12"/>
            <p:cNvSpPr>
              <a:spLocks noChangeArrowheads="1"/>
            </p:cNvSpPr>
            <p:nvPr/>
          </p:nvSpPr>
          <p:spPr bwMode="auto">
            <a:xfrm>
              <a:off x="2196" y="671"/>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87" name="Group 13"/>
          <p:cNvGrpSpPr>
            <a:grpSpLocks/>
          </p:cNvGrpSpPr>
          <p:nvPr/>
        </p:nvGrpSpPr>
        <p:grpSpPr bwMode="auto">
          <a:xfrm>
            <a:off x="0" y="2141538"/>
            <a:ext cx="4605338" cy="742950"/>
            <a:chOff x="0" y="1304"/>
            <a:chExt cx="2196" cy="633"/>
          </a:xfrm>
        </p:grpSpPr>
        <p:sp>
          <p:nvSpPr>
            <p:cNvPr id="71739" name="Rectangle 14"/>
            <p:cNvSpPr>
              <a:spLocks noChangeArrowheads="1"/>
            </p:cNvSpPr>
            <p:nvPr/>
          </p:nvSpPr>
          <p:spPr bwMode="auto">
            <a:xfrm>
              <a:off x="32" y="1304"/>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Chg 1—9</a:t>
              </a:r>
            </a:p>
          </p:txBody>
        </p:sp>
        <p:sp>
          <p:nvSpPr>
            <p:cNvPr id="71740" name="Rectangle 15"/>
            <p:cNvSpPr>
              <a:spLocks noChangeArrowheads="1"/>
            </p:cNvSpPr>
            <p:nvPr/>
          </p:nvSpPr>
          <p:spPr bwMode="auto">
            <a:xfrm>
              <a:off x="0" y="1304"/>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88" name="Group 16"/>
          <p:cNvGrpSpPr>
            <a:grpSpLocks/>
          </p:cNvGrpSpPr>
          <p:nvPr/>
        </p:nvGrpSpPr>
        <p:grpSpPr bwMode="auto">
          <a:xfrm>
            <a:off x="4605338" y="2141538"/>
            <a:ext cx="4538662" cy="742950"/>
            <a:chOff x="2196" y="1304"/>
            <a:chExt cx="2164" cy="633"/>
          </a:xfrm>
        </p:grpSpPr>
        <p:sp>
          <p:nvSpPr>
            <p:cNvPr id="71737" name="Rectangle 17"/>
            <p:cNvSpPr>
              <a:spLocks noChangeArrowheads="1"/>
            </p:cNvSpPr>
            <p:nvPr/>
          </p:nvSpPr>
          <p:spPr bwMode="auto">
            <a:xfrm>
              <a:off x="2228" y="1304"/>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Chg 10—29</a:t>
              </a:r>
            </a:p>
          </p:txBody>
        </p:sp>
        <p:sp>
          <p:nvSpPr>
            <p:cNvPr id="71738" name="Rectangle 18"/>
            <p:cNvSpPr>
              <a:spLocks noChangeArrowheads="1"/>
            </p:cNvSpPr>
            <p:nvPr/>
          </p:nvSpPr>
          <p:spPr bwMode="auto">
            <a:xfrm>
              <a:off x="2196" y="1304"/>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89" name="Group 19"/>
          <p:cNvGrpSpPr>
            <a:grpSpLocks/>
          </p:cNvGrpSpPr>
          <p:nvPr/>
        </p:nvGrpSpPr>
        <p:grpSpPr bwMode="auto">
          <a:xfrm>
            <a:off x="0" y="2884488"/>
            <a:ext cx="4605338" cy="742950"/>
            <a:chOff x="0" y="1937"/>
            <a:chExt cx="2196" cy="633"/>
          </a:xfrm>
        </p:grpSpPr>
        <p:sp>
          <p:nvSpPr>
            <p:cNvPr id="71735" name="Rectangle 20"/>
            <p:cNvSpPr>
              <a:spLocks noChangeArrowheads="1"/>
            </p:cNvSpPr>
            <p:nvPr/>
          </p:nvSpPr>
          <p:spPr bwMode="auto">
            <a:xfrm>
              <a:off x="32" y="1937"/>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Gia phả </a:t>
              </a:r>
            </a:p>
          </p:txBody>
        </p:sp>
        <p:sp>
          <p:nvSpPr>
            <p:cNvPr id="71736" name="Rectangle 21"/>
            <p:cNvSpPr>
              <a:spLocks noChangeArrowheads="1"/>
            </p:cNvSpPr>
            <p:nvPr/>
          </p:nvSpPr>
          <p:spPr bwMode="auto">
            <a:xfrm>
              <a:off x="0" y="1937"/>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0" name="Group 22"/>
          <p:cNvGrpSpPr>
            <a:grpSpLocks/>
          </p:cNvGrpSpPr>
          <p:nvPr/>
        </p:nvGrpSpPr>
        <p:grpSpPr bwMode="auto">
          <a:xfrm>
            <a:off x="4605338" y="2884488"/>
            <a:ext cx="4538662" cy="742950"/>
            <a:chOff x="2196" y="1937"/>
            <a:chExt cx="2164" cy="633"/>
          </a:xfrm>
        </p:grpSpPr>
        <p:sp>
          <p:nvSpPr>
            <p:cNvPr id="71733" name="Rectangle 23"/>
            <p:cNvSpPr>
              <a:spLocks noChangeArrowheads="1"/>
            </p:cNvSpPr>
            <p:nvPr/>
          </p:nvSpPr>
          <p:spPr bwMode="auto">
            <a:xfrm>
              <a:off x="2228" y="1937"/>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Lịch sử</a:t>
              </a:r>
            </a:p>
          </p:txBody>
        </p:sp>
        <p:sp>
          <p:nvSpPr>
            <p:cNvPr id="71734" name="Rectangle 24"/>
            <p:cNvSpPr>
              <a:spLocks noChangeArrowheads="1"/>
            </p:cNvSpPr>
            <p:nvPr/>
          </p:nvSpPr>
          <p:spPr bwMode="auto">
            <a:xfrm>
              <a:off x="2196" y="1937"/>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1" name="Group 25"/>
          <p:cNvGrpSpPr>
            <a:grpSpLocks/>
          </p:cNvGrpSpPr>
          <p:nvPr/>
        </p:nvGrpSpPr>
        <p:grpSpPr bwMode="auto">
          <a:xfrm>
            <a:off x="0" y="3627438"/>
            <a:ext cx="4605338" cy="742950"/>
            <a:chOff x="0" y="2570"/>
            <a:chExt cx="2196" cy="633"/>
          </a:xfrm>
        </p:grpSpPr>
        <p:sp>
          <p:nvSpPr>
            <p:cNvPr id="71731" name="Rectangle 26"/>
            <p:cNvSpPr>
              <a:spLocks noChangeArrowheads="1"/>
            </p:cNvSpPr>
            <p:nvPr/>
          </p:nvSpPr>
          <p:spPr bwMode="auto">
            <a:xfrm>
              <a:off x="32" y="2570"/>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Tổ tiên</a:t>
              </a:r>
            </a:p>
          </p:txBody>
        </p:sp>
        <p:sp>
          <p:nvSpPr>
            <p:cNvPr id="71732" name="Rectangle 27"/>
            <p:cNvSpPr>
              <a:spLocks noChangeArrowheads="1"/>
            </p:cNvSpPr>
            <p:nvPr/>
          </p:nvSpPr>
          <p:spPr bwMode="auto">
            <a:xfrm>
              <a:off x="0" y="2570"/>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2" name="Group 28"/>
          <p:cNvGrpSpPr>
            <a:grpSpLocks/>
          </p:cNvGrpSpPr>
          <p:nvPr/>
        </p:nvGrpSpPr>
        <p:grpSpPr bwMode="auto">
          <a:xfrm>
            <a:off x="4605338" y="3627438"/>
            <a:ext cx="4538662" cy="742950"/>
            <a:chOff x="2196" y="2570"/>
            <a:chExt cx="2164" cy="633"/>
          </a:xfrm>
        </p:grpSpPr>
        <p:sp>
          <p:nvSpPr>
            <p:cNvPr id="71729" name="Rectangle 29"/>
            <p:cNvSpPr>
              <a:spLocks noChangeArrowheads="1"/>
            </p:cNvSpPr>
            <p:nvPr/>
          </p:nvSpPr>
          <p:spPr bwMode="auto">
            <a:xfrm>
              <a:off x="2228" y="2570"/>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Hoạt động</a:t>
              </a:r>
            </a:p>
          </p:txBody>
        </p:sp>
        <p:sp>
          <p:nvSpPr>
            <p:cNvPr id="71730" name="Rectangle 30"/>
            <p:cNvSpPr>
              <a:spLocks noChangeArrowheads="1"/>
            </p:cNvSpPr>
            <p:nvPr/>
          </p:nvSpPr>
          <p:spPr bwMode="auto">
            <a:xfrm>
              <a:off x="2196" y="2570"/>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3" name="Group 31"/>
          <p:cNvGrpSpPr>
            <a:grpSpLocks/>
          </p:cNvGrpSpPr>
          <p:nvPr/>
        </p:nvGrpSpPr>
        <p:grpSpPr bwMode="auto">
          <a:xfrm>
            <a:off x="0" y="4370388"/>
            <a:ext cx="4605338" cy="744537"/>
            <a:chOff x="0" y="3203"/>
            <a:chExt cx="2196" cy="633"/>
          </a:xfrm>
        </p:grpSpPr>
        <p:sp>
          <p:nvSpPr>
            <p:cNvPr id="71727" name="Rectangle 32"/>
            <p:cNvSpPr>
              <a:spLocks noChangeArrowheads="1"/>
            </p:cNvSpPr>
            <p:nvPr/>
          </p:nvSpPr>
          <p:spPr bwMode="auto">
            <a:xfrm>
              <a:off x="32" y="3203"/>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Ngôi của Sau-lơ đến Đa-vít</a:t>
              </a:r>
            </a:p>
          </p:txBody>
        </p:sp>
        <p:sp>
          <p:nvSpPr>
            <p:cNvPr id="71728" name="Rectangle 33"/>
            <p:cNvSpPr>
              <a:spLocks noChangeArrowheads="1"/>
            </p:cNvSpPr>
            <p:nvPr/>
          </p:nvSpPr>
          <p:spPr bwMode="auto">
            <a:xfrm>
              <a:off x="0" y="3203"/>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4" name="Group 34"/>
          <p:cNvGrpSpPr>
            <a:grpSpLocks/>
          </p:cNvGrpSpPr>
          <p:nvPr/>
        </p:nvGrpSpPr>
        <p:grpSpPr bwMode="auto">
          <a:xfrm>
            <a:off x="4605338" y="4370388"/>
            <a:ext cx="4538662" cy="744537"/>
            <a:chOff x="2196" y="3203"/>
            <a:chExt cx="2164" cy="633"/>
          </a:xfrm>
        </p:grpSpPr>
        <p:sp>
          <p:nvSpPr>
            <p:cNvPr id="71725" name="Rectangle 35"/>
            <p:cNvSpPr>
              <a:spLocks noChangeArrowheads="1"/>
            </p:cNvSpPr>
            <p:nvPr/>
          </p:nvSpPr>
          <p:spPr bwMode="auto">
            <a:xfrm>
              <a:off x="2228" y="3203"/>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800"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Ngai của Đa-vít đến Sa-lô-môn</a:t>
              </a:r>
            </a:p>
          </p:txBody>
        </p:sp>
        <p:sp>
          <p:nvSpPr>
            <p:cNvPr id="71726" name="Rectangle 36"/>
            <p:cNvSpPr>
              <a:spLocks noChangeArrowheads="1"/>
            </p:cNvSpPr>
            <p:nvPr/>
          </p:nvSpPr>
          <p:spPr bwMode="auto">
            <a:xfrm>
              <a:off x="2196" y="3203"/>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5" name="Group 37"/>
          <p:cNvGrpSpPr>
            <a:grpSpLocks/>
          </p:cNvGrpSpPr>
          <p:nvPr/>
        </p:nvGrpSpPr>
        <p:grpSpPr bwMode="auto">
          <a:xfrm>
            <a:off x="0" y="5114925"/>
            <a:ext cx="4605338" cy="742950"/>
            <a:chOff x="0" y="3836"/>
            <a:chExt cx="2196" cy="633"/>
          </a:xfrm>
        </p:grpSpPr>
        <p:sp>
          <p:nvSpPr>
            <p:cNvPr id="71723" name="Rectangle 38"/>
            <p:cNvSpPr>
              <a:spLocks noChangeArrowheads="1"/>
            </p:cNvSpPr>
            <p:nvPr/>
          </p:nvSpPr>
          <p:spPr bwMode="auto">
            <a:xfrm>
              <a:off x="32" y="3836"/>
              <a:ext cx="213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4143-1011 TC (3132 năm)</a:t>
              </a:r>
            </a:p>
          </p:txBody>
        </p:sp>
        <p:sp>
          <p:nvSpPr>
            <p:cNvPr id="71724" name="Rectangle 39"/>
            <p:cNvSpPr>
              <a:spLocks noChangeArrowheads="1"/>
            </p:cNvSpPr>
            <p:nvPr/>
          </p:nvSpPr>
          <p:spPr bwMode="auto">
            <a:xfrm>
              <a:off x="0" y="3836"/>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6" name="Group 40"/>
          <p:cNvGrpSpPr>
            <a:grpSpLocks/>
          </p:cNvGrpSpPr>
          <p:nvPr/>
        </p:nvGrpSpPr>
        <p:grpSpPr bwMode="auto">
          <a:xfrm>
            <a:off x="4605338" y="5114925"/>
            <a:ext cx="4538662" cy="742950"/>
            <a:chOff x="2196" y="3836"/>
            <a:chExt cx="2164" cy="633"/>
          </a:xfrm>
        </p:grpSpPr>
        <p:sp>
          <p:nvSpPr>
            <p:cNvPr id="71721" name="Rectangle 41"/>
            <p:cNvSpPr>
              <a:spLocks noChangeArrowheads="1"/>
            </p:cNvSpPr>
            <p:nvPr/>
          </p:nvSpPr>
          <p:spPr bwMode="auto">
            <a:xfrm>
              <a:off x="2228" y="3836"/>
              <a:ext cx="210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1011-971 BC (40 years)</a:t>
              </a:r>
            </a:p>
          </p:txBody>
        </p:sp>
        <p:sp>
          <p:nvSpPr>
            <p:cNvPr id="71722" name="Rectangle 42"/>
            <p:cNvSpPr>
              <a:spLocks noChangeArrowheads="1"/>
            </p:cNvSpPr>
            <p:nvPr/>
          </p:nvSpPr>
          <p:spPr bwMode="auto">
            <a:xfrm>
              <a:off x="2196" y="3836"/>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7" name="Group 43"/>
          <p:cNvGrpSpPr>
            <a:grpSpLocks/>
          </p:cNvGrpSpPr>
          <p:nvPr/>
        </p:nvGrpSpPr>
        <p:grpSpPr bwMode="auto">
          <a:xfrm>
            <a:off x="0" y="5857875"/>
            <a:ext cx="1073150" cy="923925"/>
            <a:chOff x="0" y="4469"/>
            <a:chExt cx="512" cy="787"/>
          </a:xfrm>
        </p:grpSpPr>
        <p:sp>
          <p:nvSpPr>
            <p:cNvPr id="71719" name="Rectangle 44"/>
            <p:cNvSpPr>
              <a:spLocks noChangeArrowheads="1"/>
            </p:cNvSpPr>
            <p:nvPr/>
          </p:nvSpPr>
          <p:spPr bwMode="auto">
            <a:xfrm>
              <a:off x="32" y="4469"/>
              <a:ext cx="448"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Đa-vít</a:t>
              </a:r>
            </a:p>
            <a:p>
              <a:pPr algn="ctr" eaLnBrk="0" hangingPunct="0"/>
              <a:r>
                <a:rPr lang="en-US" altLang="zh-CN" sz="1600" b="1">
                  <a:solidFill>
                    <a:schemeClr val="bg1"/>
                  </a:solidFill>
                  <a:ea typeface="SimSun" charset="0"/>
                  <a:cs typeface="SimSun" charset="0"/>
                </a:rPr>
                <a:t>1—3</a:t>
              </a:r>
            </a:p>
          </p:txBody>
        </p:sp>
        <p:sp>
          <p:nvSpPr>
            <p:cNvPr id="71720" name="Rectangle 45"/>
            <p:cNvSpPr>
              <a:spLocks noChangeArrowheads="1"/>
            </p:cNvSpPr>
            <p:nvPr/>
          </p:nvSpPr>
          <p:spPr bwMode="auto">
            <a:xfrm>
              <a:off x="0" y="4469"/>
              <a:ext cx="51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8" name="Group 46"/>
          <p:cNvGrpSpPr>
            <a:grpSpLocks/>
          </p:cNvGrpSpPr>
          <p:nvPr/>
        </p:nvGrpSpPr>
        <p:grpSpPr bwMode="auto">
          <a:xfrm>
            <a:off x="1073150" y="5857875"/>
            <a:ext cx="1090613" cy="923925"/>
            <a:chOff x="512" y="4469"/>
            <a:chExt cx="520" cy="787"/>
          </a:xfrm>
        </p:grpSpPr>
        <p:sp>
          <p:nvSpPr>
            <p:cNvPr id="71717" name="Rectangle 47"/>
            <p:cNvSpPr>
              <a:spLocks noChangeArrowheads="1"/>
            </p:cNvSpPr>
            <p:nvPr/>
          </p:nvSpPr>
          <p:spPr bwMode="auto">
            <a:xfrm>
              <a:off x="544" y="4469"/>
              <a:ext cx="456"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theo chi phái</a:t>
              </a:r>
            </a:p>
            <a:p>
              <a:pPr algn="ctr" eaLnBrk="0" hangingPunct="0"/>
              <a:r>
                <a:rPr lang="en-US" altLang="zh-CN" sz="1600" b="1">
                  <a:solidFill>
                    <a:schemeClr val="bg1"/>
                  </a:solidFill>
                  <a:ea typeface="SimSun" charset="0"/>
                  <a:cs typeface="SimSun" charset="0"/>
                </a:rPr>
                <a:t>4—8</a:t>
              </a:r>
            </a:p>
          </p:txBody>
        </p:sp>
        <p:sp>
          <p:nvSpPr>
            <p:cNvPr id="71718" name="Rectangle 48"/>
            <p:cNvSpPr>
              <a:spLocks noChangeArrowheads="1"/>
            </p:cNvSpPr>
            <p:nvPr/>
          </p:nvSpPr>
          <p:spPr bwMode="auto">
            <a:xfrm>
              <a:off x="512" y="4469"/>
              <a:ext cx="520"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699" name="Group 49"/>
          <p:cNvGrpSpPr>
            <a:grpSpLocks/>
          </p:cNvGrpSpPr>
          <p:nvPr/>
        </p:nvGrpSpPr>
        <p:grpSpPr bwMode="auto">
          <a:xfrm>
            <a:off x="2163763" y="5857875"/>
            <a:ext cx="1250950" cy="923925"/>
            <a:chOff x="1032" y="4469"/>
            <a:chExt cx="596" cy="787"/>
          </a:xfrm>
        </p:grpSpPr>
        <p:sp>
          <p:nvSpPr>
            <p:cNvPr id="71715" name="Rectangle 50"/>
            <p:cNvSpPr>
              <a:spLocks noChangeArrowheads="1"/>
            </p:cNvSpPr>
            <p:nvPr/>
          </p:nvSpPr>
          <p:spPr bwMode="auto">
            <a:xfrm>
              <a:off x="1064" y="4469"/>
              <a:ext cx="532"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Thầy tế lễ /</a:t>
              </a:r>
            </a:p>
            <a:p>
              <a:pPr algn="ctr" eaLnBrk="0" hangingPunct="0"/>
              <a:r>
                <a:rPr lang="en-US" altLang="zh-CN" sz="1600" b="1">
                  <a:solidFill>
                    <a:schemeClr val="bg1"/>
                  </a:solidFill>
                  <a:ea typeface="SimSun" charset="0"/>
                  <a:cs typeface="SimSun" charset="0"/>
                </a:rPr>
                <a:t>Lê-vi</a:t>
              </a:r>
            </a:p>
            <a:p>
              <a:pPr algn="ctr" eaLnBrk="0" hangingPunct="0"/>
              <a:r>
                <a:rPr lang="en-US" altLang="zh-CN" sz="1600" b="1">
                  <a:solidFill>
                    <a:schemeClr val="bg1"/>
                  </a:solidFill>
                  <a:ea typeface="SimSun" charset="0"/>
                  <a:cs typeface="SimSun" charset="0"/>
                </a:rPr>
                <a:t>9:1-34</a:t>
              </a:r>
            </a:p>
          </p:txBody>
        </p:sp>
        <p:sp>
          <p:nvSpPr>
            <p:cNvPr id="71716" name="Rectangle 51"/>
            <p:cNvSpPr>
              <a:spLocks noChangeArrowheads="1"/>
            </p:cNvSpPr>
            <p:nvPr/>
          </p:nvSpPr>
          <p:spPr bwMode="auto">
            <a:xfrm>
              <a:off x="1032" y="4469"/>
              <a:ext cx="596"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700" name="Group 52"/>
          <p:cNvGrpSpPr>
            <a:grpSpLocks/>
          </p:cNvGrpSpPr>
          <p:nvPr/>
        </p:nvGrpSpPr>
        <p:grpSpPr bwMode="auto">
          <a:xfrm>
            <a:off x="3414713" y="5857875"/>
            <a:ext cx="1190625" cy="923925"/>
            <a:chOff x="1628" y="4469"/>
            <a:chExt cx="568" cy="787"/>
          </a:xfrm>
        </p:grpSpPr>
        <p:sp>
          <p:nvSpPr>
            <p:cNvPr id="71713" name="Rectangle 53"/>
            <p:cNvSpPr>
              <a:spLocks noChangeArrowheads="1"/>
            </p:cNvSpPr>
            <p:nvPr/>
          </p:nvSpPr>
          <p:spPr bwMode="auto">
            <a:xfrm>
              <a:off x="1660" y="4469"/>
              <a:ext cx="504"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Sau-lơ</a:t>
              </a:r>
            </a:p>
            <a:p>
              <a:pPr algn="ctr" eaLnBrk="0" hangingPunct="0"/>
              <a:r>
                <a:rPr lang="en-US" altLang="zh-CN" sz="1600" b="1">
                  <a:solidFill>
                    <a:schemeClr val="bg1"/>
                  </a:solidFill>
                  <a:ea typeface="SimSun" charset="0"/>
                  <a:cs typeface="SimSun" charset="0"/>
                </a:rPr>
                <a:t>9:35-44</a:t>
              </a:r>
            </a:p>
          </p:txBody>
        </p:sp>
        <p:sp>
          <p:nvSpPr>
            <p:cNvPr id="71714" name="Rectangle 54"/>
            <p:cNvSpPr>
              <a:spLocks noChangeArrowheads="1"/>
            </p:cNvSpPr>
            <p:nvPr/>
          </p:nvSpPr>
          <p:spPr bwMode="auto">
            <a:xfrm>
              <a:off x="1628"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701" name="Group 55"/>
          <p:cNvGrpSpPr>
            <a:grpSpLocks/>
          </p:cNvGrpSpPr>
          <p:nvPr/>
        </p:nvGrpSpPr>
        <p:grpSpPr bwMode="auto">
          <a:xfrm>
            <a:off x="4605338" y="5857875"/>
            <a:ext cx="1192212" cy="923925"/>
            <a:chOff x="2196" y="4469"/>
            <a:chExt cx="568" cy="787"/>
          </a:xfrm>
        </p:grpSpPr>
        <p:sp>
          <p:nvSpPr>
            <p:cNvPr id="71711" name="Rectangle 56"/>
            <p:cNvSpPr>
              <a:spLocks noChangeArrowheads="1"/>
            </p:cNvSpPr>
            <p:nvPr/>
          </p:nvSpPr>
          <p:spPr bwMode="auto">
            <a:xfrm>
              <a:off x="2228" y="4469"/>
              <a:ext cx="504"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Lên ngôi</a:t>
              </a:r>
              <a:endParaRPr lang="en-US" altLang="zh-CN" sz="1800" b="1">
                <a:solidFill>
                  <a:schemeClr val="bg1"/>
                </a:solidFill>
                <a:ea typeface="SimSun" charset="0"/>
                <a:cs typeface="SimSun" charset="0"/>
              </a:endParaRPr>
            </a:p>
            <a:p>
              <a:pPr algn="ctr" eaLnBrk="0" hangingPunct="0"/>
              <a:r>
                <a:rPr lang="en-US" altLang="zh-CN" sz="1800" b="1">
                  <a:solidFill>
                    <a:schemeClr val="bg1"/>
                  </a:solidFill>
                  <a:ea typeface="SimSun" charset="0"/>
                  <a:cs typeface="SimSun" charset="0"/>
                </a:rPr>
                <a:t>10—12</a:t>
              </a:r>
            </a:p>
          </p:txBody>
        </p:sp>
        <p:sp>
          <p:nvSpPr>
            <p:cNvPr id="71712" name="Rectangle 57"/>
            <p:cNvSpPr>
              <a:spLocks noChangeArrowheads="1"/>
            </p:cNvSpPr>
            <p:nvPr/>
          </p:nvSpPr>
          <p:spPr bwMode="auto">
            <a:xfrm>
              <a:off x="2196"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
        <p:nvSpPr>
          <p:cNvPr id="71702" name="Rectangle 58"/>
          <p:cNvSpPr>
            <a:spLocks noChangeArrowheads="1"/>
          </p:cNvSpPr>
          <p:nvPr/>
        </p:nvSpPr>
        <p:spPr bwMode="auto">
          <a:xfrm>
            <a:off x="5791200" y="5857875"/>
            <a:ext cx="990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Tôn trọng Hòm GU.</a:t>
            </a:r>
          </a:p>
          <a:p>
            <a:pPr algn="ctr" eaLnBrk="0" hangingPunct="0"/>
            <a:r>
              <a:rPr lang="en-US" altLang="zh-CN" sz="1600" b="1">
                <a:solidFill>
                  <a:schemeClr val="bg1"/>
                </a:solidFill>
                <a:ea typeface="SimSun" charset="0"/>
                <a:cs typeface="SimSun" charset="0"/>
              </a:rPr>
              <a:t>13—17</a:t>
            </a:r>
          </a:p>
        </p:txBody>
      </p:sp>
      <p:sp>
        <p:nvSpPr>
          <p:cNvPr id="71703" name="Rectangle 59"/>
          <p:cNvSpPr>
            <a:spLocks noChangeArrowheads="1"/>
          </p:cNvSpPr>
          <p:nvPr/>
        </p:nvSpPr>
        <p:spPr bwMode="auto">
          <a:xfrm>
            <a:off x="5797550" y="5857875"/>
            <a:ext cx="1039813" cy="92392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nvGrpSpPr>
          <p:cNvPr id="71704" name="Group 60"/>
          <p:cNvGrpSpPr>
            <a:grpSpLocks/>
          </p:cNvGrpSpPr>
          <p:nvPr/>
        </p:nvGrpSpPr>
        <p:grpSpPr bwMode="auto">
          <a:xfrm>
            <a:off x="6837363" y="5857875"/>
            <a:ext cx="1116012" cy="923925"/>
            <a:chOff x="3260" y="4469"/>
            <a:chExt cx="532" cy="787"/>
          </a:xfrm>
        </p:grpSpPr>
        <p:sp>
          <p:nvSpPr>
            <p:cNvPr id="71709" name="Rectangle 61"/>
            <p:cNvSpPr>
              <a:spLocks noChangeArrowheads="1"/>
            </p:cNvSpPr>
            <p:nvPr/>
          </p:nvSpPr>
          <p:spPr bwMode="auto">
            <a:xfrm>
              <a:off x="3292" y="4469"/>
              <a:ext cx="468"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solidFill>
                    <a:schemeClr val="bg1"/>
                  </a:solidFill>
                  <a:latin typeface="Arial Narrow" charset="0"/>
                  <a:ea typeface="SimSun" charset="0"/>
                  <a:cs typeface="SimSun" charset="0"/>
                </a:rPr>
                <a:t> </a:t>
              </a:r>
              <a:r>
                <a:rPr lang="en-US" altLang="zh-CN" sz="1400" b="1">
                  <a:solidFill>
                    <a:schemeClr val="bg1"/>
                  </a:solidFill>
                  <a:ea typeface="SimSun" charset="0"/>
                  <a:cs typeface="SimSun" charset="0"/>
                </a:rPr>
                <a:t>Chiến thắng quân sự</a:t>
              </a:r>
            </a:p>
            <a:p>
              <a:pPr algn="ctr" eaLnBrk="0" hangingPunct="0"/>
              <a:r>
                <a:rPr lang="en-US" altLang="zh-CN" sz="1400" b="1">
                  <a:solidFill>
                    <a:schemeClr val="bg1"/>
                  </a:solidFill>
                  <a:ea typeface="SimSun" charset="0"/>
                  <a:cs typeface="SimSun" charset="0"/>
                </a:rPr>
                <a:t>18—20</a:t>
              </a:r>
            </a:p>
          </p:txBody>
        </p:sp>
        <p:sp>
          <p:nvSpPr>
            <p:cNvPr id="71710" name="Rectangle 62"/>
            <p:cNvSpPr>
              <a:spLocks noChangeArrowheads="1"/>
            </p:cNvSpPr>
            <p:nvPr/>
          </p:nvSpPr>
          <p:spPr bwMode="auto">
            <a:xfrm>
              <a:off x="3260" y="4469"/>
              <a:ext cx="53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71705" name="Group 63"/>
          <p:cNvGrpSpPr>
            <a:grpSpLocks/>
          </p:cNvGrpSpPr>
          <p:nvPr/>
        </p:nvGrpSpPr>
        <p:grpSpPr bwMode="auto">
          <a:xfrm>
            <a:off x="7953375" y="5857875"/>
            <a:ext cx="1190625" cy="923925"/>
            <a:chOff x="3792" y="4469"/>
            <a:chExt cx="568" cy="787"/>
          </a:xfrm>
        </p:grpSpPr>
        <p:sp>
          <p:nvSpPr>
            <p:cNvPr id="71707" name="Rectangle 64"/>
            <p:cNvSpPr>
              <a:spLocks noChangeArrowheads="1"/>
            </p:cNvSpPr>
            <p:nvPr/>
          </p:nvSpPr>
          <p:spPr bwMode="auto">
            <a:xfrm>
              <a:off x="3824" y="4469"/>
              <a:ext cx="504"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Chuẩn bị cho Đền thờ</a:t>
              </a:r>
            </a:p>
            <a:p>
              <a:pPr algn="ctr" eaLnBrk="0" hangingPunct="0"/>
              <a:r>
                <a:rPr lang="en-US" altLang="zh-CN" sz="1600" b="1">
                  <a:solidFill>
                    <a:schemeClr val="bg1"/>
                  </a:solidFill>
                  <a:ea typeface="SimSun" charset="0"/>
                  <a:cs typeface="SimSun" charset="0"/>
                </a:rPr>
                <a:t>21—29</a:t>
              </a:r>
            </a:p>
          </p:txBody>
        </p:sp>
        <p:sp>
          <p:nvSpPr>
            <p:cNvPr id="71708" name="Rectangle 65"/>
            <p:cNvSpPr>
              <a:spLocks noChangeArrowheads="1"/>
            </p:cNvSpPr>
            <p:nvPr/>
          </p:nvSpPr>
          <p:spPr bwMode="auto">
            <a:xfrm>
              <a:off x="3792"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
        <p:nvSpPr>
          <p:cNvPr id="71706" name="WordArt 66"/>
          <p:cNvSpPr>
            <a:spLocks noChangeArrowheads="1" noChangeShapeType="1" noTextEdit="1"/>
          </p:cNvSpPr>
          <p:nvPr/>
        </p:nvSpPr>
        <p:spPr bwMode="auto">
          <a:xfrm>
            <a:off x="152400" y="0"/>
            <a:ext cx="3124200" cy="609600"/>
          </a:xfrm>
          <a:prstGeom prst="rect">
            <a:avLst/>
          </a:prstGeom>
        </p:spPr>
        <p:txBody>
          <a:bodyPr wrap="none" fromWordArt="1">
            <a:prstTxWarp prst="textPlain">
              <a:avLst>
                <a:gd name="adj" fmla="val 50000"/>
              </a:avLst>
            </a:prstTxWarp>
          </a:bodyPr>
          <a:lstStyle/>
          <a:p>
            <a:pPr algn="ctr"/>
            <a:r>
              <a:rPr lang="en-US" sz="36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a:ea typeface="Arial"/>
                <a:cs typeface="Arial"/>
              </a:rPr>
              <a:t>1 Sử Ký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6498"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106499" name="Text Box 4"/>
          <p:cNvSpPr txBox="1">
            <a:spLocks noChangeArrowheads="1"/>
          </p:cNvSpPr>
          <p:nvPr/>
        </p:nvSpPr>
        <p:spPr bwMode="auto">
          <a:xfrm>
            <a:off x="952500" y="76200"/>
            <a:ext cx="43815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solidFill>
                  <a:schemeClr val="bg1"/>
                </a:solidFill>
              </a:rPr>
              <a:t>1 Sử Ký:</a:t>
            </a:r>
          </a:p>
        </p:txBody>
      </p:sp>
      <p:sp>
        <p:nvSpPr>
          <p:cNvPr id="89093" name="Text Box 5"/>
          <p:cNvSpPr txBox="1">
            <a:spLocks noChangeArrowheads="1"/>
          </p:cNvSpPr>
          <p:nvPr/>
        </p:nvSpPr>
        <p:spPr bwMode="auto">
          <a:xfrm>
            <a:off x="4114800" y="198438"/>
            <a:ext cx="5029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rPr>
              <a:t>Bài xã luận về Đa-vít</a:t>
            </a:r>
          </a:p>
        </p:txBody>
      </p:sp>
      <p:pic>
        <p:nvPicPr>
          <p:cNvPr id="106501" name="Picture 6" descr="1 Chronicles"/>
          <p:cNvPicPr>
            <a:picLocks noChangeAspect="1" noChangeArrowheads="1"/>
          </p:cNvPicPr>
          <p:nvPr/>
        </p:nvPicPr>
        <p:blipFill>
          <a:blip r:embed="rId4">
            <a:extLst>
              <a:ext uri="{28A0092B-C50C-407E-A947-70E740481C1C}">
                <a14:useLocalDpi xmlns:a14="http://schemas.microsoft.com/office/drawing/2010/main" val="0"/>
              </a:ext>
            </a:extLst>
          </a:blip>
          <a:srcRect r="3334" b="1666"/>
          <a:stretch>
            <a:fillRect/>
          </a:stretch>
        </p:blipFill>
        <p:spPr bwMode="auto">
          <a:xfrm>
            <a:off x="1143000" y="857250"/>
            <a:ext cx="6629400" cy="505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08546" name="Group 3"/>
          <p:cNvGrpSpPr>
            <a:grpSpLocks/>
          </p:cNvGrpSpPr>
          <p:nvPr/>
        </p:nvGrpSpPr>
        <p:grpSpPr bwMode="auto">
          <a:xfrm>
            <a:off x="2401888" y="4597400"/>
            <a:ext cx="74612" cy="1570038"/>
            <a:chOff x="2352" y="3120"/>
            <a:chExt cx="48" cy="864"/>
          </a:xfrm>
        </p:grpSpPr>
        <p:sp>
          <p:nvSpPr>
            <p:cNvPr id="90116"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08569" name="Group 5"/>
            <p:cNvGrpSpPr>
              <a:grpSpLocks/>
            </p:cNvGrpSpPr>
            <p:nvPr/>
          </p:nvGrpSpPr>
          <p:grpSpPr bwMode="auto">
            <a:xfrm>
              <a:off x="2352" y="3120"/>
              <a:ext cx="48" cy="432"/>
              <a:chOff x="2016" y="3120"/>
              <a:chExt cx="0" cy="864"/>
            </a:xfrm>
          </p:grpSpPr>
          <p:sp>
            <p:nvSpPr>
              <p:cNvPr id="90118"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19"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0120"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08548" name="Text Box 9"/>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08549" name="Text Box 10"/>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08550" name="Text Box 11"/>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90124" name="Line 12"/>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5" name="Line 13"/>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6" name="Line 14"/>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7" name="Line 15"/>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8" name="Line 16"/>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9" name="Rectangle 17"/>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0130" name="Text Box 18"/>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90131" name="Rectangle 19"/>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0132" name="Rectangle 20"/>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08560" name="Group 21"/>
          <p:cNvGrpSpPr>
            <a:grpSpLocks/>
          </p:cNvGrpSpPr>
          <p:nvPr/>
        </p:nvGrpSpPr>
        <p:grpSpPr bwMode="auto">
          <a:xfrm>
            <a:off x="5945188" y="5100638"/>
            <a:ext cx="74612" cy="1071562"/>
            <a:chOff x="2352" y="3120"/>
            <a:chExt cx="48" cy="864"/>
          </a:xfrm>
        </p:grpSpPr>
        <p:sp>
          <p:nvSpPr>
            <p:cNvPr id="90134" name="Line 22"/>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08565" name="Group 23"/>
            <p:cNvGrpSpPr>
              <a:grpSpLocks/>
            </p:cNvGrpSpPr>
            <p:nvPr/>
          </p:nvGrpSpPr>
          <p:grpSpPr bwMode="auto">
            <a:xfrm>
              <a:off x="2352" y="3120"/>
              <a:ext cx="48" cy="432"/>
              <a:chOff x="2016" y="3120"/>
              <a:chExt cx="0" cy="864"/>
            </a:xfrm>
          </p:grpSpPr>
          <p:sp>
            <p:nvSpPr>
              <p:cNvPr id="90136" name="Line 24"/>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37" name="Line 25"/>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0138" name="Rectangle 26"/>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08562" name="Text Box 27"/>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08563" name="Text Box 28"/>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10594" name="Group 3"/>
          <p:cNvGrpSpPr>
            <a:grpSpLocks/>
          </p:cNvGrpSpPr>
          <p:nvPr/>
        </p:nvGrpSpPr>
        <p:grpSpPr bwMode="auto">
          <a:xfrm>
            <a:off x="2401888" y="4597400"/>
            <a:ext cx="74612" cy="1570038"/>
            <a:chOff x="2352" y="3120"/>
            <a:chExt cx="48" cy="864"/>
          </a:xfrm>
        </p:grpSpPr>
        <p:sp>
          <p:nvSpPr>
            <p:cNvPr id="91140"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10621" name="Group 5"/>
            <p:cNvGrpSpPr>
              <a:grpSpLocks/>
            </p:cNvGrpSpPr>
            <p:nvPr/>
          </p:nvGrpSpPr>
          <p:grpSpPr bwMode="auto">
            <a:xfrm>
              <a:off x="2352" y="3120"/>
              <a:ext cx="48" cy="432"/>
              <a:chOff x="2016" y="3120"/>
              <a:chExt cx="0" cy="864"/>
            </a:xfrm>
          </p:grpSpPr>
          <p:sp>
            <p:nvSpPr>
              <p:cNvPr id="91142"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3"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1144"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8" name="Line 12"/>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9" name="Line 13"/>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0" name="Line 14"/>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1" name="Line 15"/>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2" name="Line 16"/>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3" name="Rectangle 17"/>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10602" name="Text Box 18"/>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91155" name="Text Box 19"/>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91156" name="Rectangle 20"/>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1157" name="Rectangle 21"/>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10606" name="Group 22"/>
          <p:cNvGrpSpPr>
            <a:grpSpLocks/>
          </p:cNvGrpSpPr>
          <p:nvPr/>
        </p:nvGrpSpPr>
        <p:grpSpPr bwMode="auto">
          <a:xfrm>
            <a:off x="5945188" y="5100638"/>
            <a:ext cx="74612" cy="1071562"/>
            <a:chOff x="2352" y="3120"/>
            <a:chExt cx="48" cy="864"/>
          </a:xfrm>
        </p:grpSpPr>
        <p:sp>
          <p:nvSpPr>
            <p:cNvPr id="91159" name="Line 23"/>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10617" name="Group 24"/>
            <p:cNvGrpSpPr>
              <a:grpSpLocks/>
            </p:cNvGrpSpPr>
            <p:nvPr/>
          </p:nvGrpSpPr>
          <p:grpSpPr bwMode="auto">
            <a:xfrm>
              <a:off x="2352" y="3120"/>
              <a:ext cx="48" cy="432"/>
              <a:chOff x="2016" y="3120"/>
              <a:chExt cx="0" cy="864"/>
            </a:xfrm>
          </p:grpSpPr>
          <p:sp>
            <p:nvSpPr>
              <p:cNvPr id="91161" name="Line 25"/>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62" name="Line 26"/>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1163" name="Rectangle 27"/>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10608" name="Text Box 29"/>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10609" name="Text Box 30"/>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91167" name="Text Box 31"/>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10611" name="Text Box 35"/>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10612" name="Text Box 36"/>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10613" name="Text Box 37"/>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10614" name="Text Box 38"/>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10615" name="Text Box 39"/>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Dàn ý</a:t>
            </a:r>
          </a:p>
        </p:txBody>
      </p:sp>
      <p:sp>
        <p:nvSpPr>
          <p:cNvPr id="112643" name="Text Box 3"/>
          <p:cNvSpPr txBox="1">
            <a:spLocks noChangeArrowheads="1"/>
          </p:cNvSpPr>
          <p:nvPr/>
        </p:nvSpPr>
        <p:spPr bwMode="auto">
          <a:xfrm>
            <a:off x="7772400" y="152400"/>
            <a:ext cx="1219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266-267</a:t>
            </a:r>
          </a:p>
        </p:txBody>
      </p:sp>
      <p:sp>
        <p:nvSpPr>
          <p:cNvPr id="35849" name="Text Box 9"/>
          <p:cNvSpPr txBox="1">
            <a:spLocks noChangeArrowheads="1"/>
          </p:cNvSpPr>
          <p:nvPr/>
        </p:nvSpPr>
        <p:spPr bwMode="auto">
          <a:xfrm>
            <a:off x="533400" y="1192213"/>
            <a:ext cx="8001000" cy="192722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SimSun" charset="0"/>
                <a:cs typeface="SimSun" charset="0"/>
              </a:rPr>
              <a:t>I.	(Sử 1—9) Một phả hệ lịch sử từ A-đam đến nhiều năm sau cuộc hồi hương từ Ba-by-lôn được đưa ra để khích lệ dân sót về ân điển của Đức Chúa Trời, trong khi ngôi Đa-vít không còn nữa thì dòng dõi Đa-vít vẫn có mặt với dân tộc.</a:t>
            </a:r>
          </a:p>
        </p:txBody>
      </p:sp>
      <p:sp>
        <p:nvSpPr>
          <p:cNvPr id="35850" name="Text Box 10"/>
          <p:cNvSpPr txBox="1">
            <a:spLocks noChangeArrowheads="1"/>
          </p:cNvSpPr>
          <p:nvPr/>
        </p:nvSpPr>
        <p:spPr bwMode="auto">
          <a:xfrm>
            <a:off x="533400" y="3733800"/>
            <a:ext cx="8001000" cy="22923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SimSun" charset="0"/>
                <a:cs typeface="SimSun" charset="0"/>
              </a:rPr>
              <a:t>II. (Sử 10—29) Thời trị vì của Đa-vít cho thấy phước lành của Đức Chúa Trời ở trên ông trong những chiến thắng quân sự vì sự vâng lời thuộc linh của ông được bày tỏ qua mối quan tâm đến việc xây dựng một đền thờ làm nhà cố định cho  hòm giao ước, điều này được ghi lại để chỉ cho Israel về sự thờ phượng đúng đắn.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anim calcmode="lin" valueType="num">
                                      <p:cBhvr additive="base">
                                        <p:cTn id="13" dur="500" fill="hold"/>
                                        <p:tgtEl>
                                          <p:spTgt spid="35850"/>
                                        </p:tgtEl>
                                        <p:attrNameLst>
                                          <p:attrName>ppt_x</p:attrName>
                                        </p:attrNameLst>
                                      </p:cBhvr>
                                      <p:tavLst>
                                        <p:tav tm="0">
                                          <p:val>
                                            <p:strVal val="#ppt_x"/>
                                          </p:val>
                                        </p:tav>
                                        <p:tav tm="100000">
                                          <p:val>
                                            <p:strVal val="#ppt_x"/>
                                          </p:val>
                                        </p:tav>
                                      </p:tavLst>
                                    </p:anim>
                                    <p:anim calcmode="lin" valueType="num">
                                      <p:cBhvr additive="base">
                                        <p:cTn id="14" dur="500" fill="hold"/>
                                        <p:tgtEl>
                                          <p:spTgt spid="358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autoUpdateAnimBg="0"/>
      <p:bldP spid="3585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76200"/>
            <a:ext cx="7467600" cy="762000"/>
          </a:xfrm>
          <a:solidFill>
            <a:schemeClr val="tx1"/>
          </a:solidFill>
          <a:ln>
            <a:solidFill>
              <a:schemeClr val="tx1"/>
            </a:solidFill>
            <a:miter lim="800000"/>
            <a:headEnd/>
            <a:tailEnd/>
          </a:ln>
        </p:spPr>
        <p:txBody>
          <a:bodyPr/>
          <a:lstStyle/>
          <a:p>
            <a:pPr eaLnBrk="1" hangingPunct="1"/>
            <a:r>
              <a:rPr lang="en-US" altLang="zh-CN" sz="3600" b="1">
                <a:solidFill>
                  <a:srgbClr val="FFFFFF"/>
                </a:solidFill>
                <a:latin typeface="Times New Roman" charset="0"/>
                <a:ea typeface="SimSun" charset="0"/>
                <a:cs typeface="SimSun" charset="0"/>
              </a:rPr>
              <a:t>Sử ký tp. với Sa-mu-ên/Các Vua</a:t>
            </a:r>
            <a:endParaRPr lang="en-US" sz="3600" b="1">
              <a:solidFill>
                <a:srgbClr val="FFFFFF"/>
              </a:solidFill>
              <a:latin typeface="Times New Roman" charset="0"/>
            </a:endParaRPr>
          </a:p>
        </p:txBody>
      </p:sp>
      <p:sp>
        <p:nvSpPr>
          <p:cNvPr id="114691"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267a</a:t>
            </a:r>
          </a:p>
        </p:txBody>
      </p:sp>
      <p:grpSp>
        <p:nvGrpSpPr>
          <p:cNvPr id="114692" name="Group 158"/>
          <p:cNvGrpSpPr>
            <a:grpSpLocks/>
          </p:cNvGrpSpPr>
          <p:nvPr/>
        </p:nvGrpSpPr>
        <p:grpSpPr bwMode="auto">
          <a:xfrm>
            <a:off x="9525" y="919163"/>
            <a:ext cx="9124950" cy="5938837"/>
            <a:chOff x="6" y="576"/>
            <a:chExt cx="5748" cy="3741"/>
          </a:xfrm>
        </p:grpSpPr>
        <p:sp>
          <p:nvSpPr>
            <p:cNvPr id="114693" name="Rectangle 104"/>
            <p:cNvSpPr>
              <a:spLocks noChangeArrowheads="1"/>
            </p:cNvSpPr>
            <p:nvPr/>
          </p:nvSpPr>
          <p:spPr bwMode="auto">
            <a:xfrm>
              <a:off x="7" y="576"/>
              <a:ext cx="2873" cy="691"/>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a:r>
                <a:rPr lang="en-US" altLang="zh-CN" sz="2100" b="1">
                  <a:solidFill>
                    <a:srgbClr val="FFFFFF"/>
                  </a:solidFill>
                  <a:ea typeface="SimSun" charset="0"/>
                  <a:cs typeface="SimSun" charset="0"/>
                </a:rPr>
                <a:t>Điều gì </a:t>
              </a:r>
              <a:r>
                <a:rPr lang="en-US" altLang="zh-CN" sz="2100" b="1" u="sng">
                  <a:solidFill>
                    <a:srgbClr val="FFFFFF"/>
                  </a:solidFill>
                  <a:ea typeface="SimSun" charset="0"/>
                  <a:cs typeface="SimSun" charset="0"/>
                </a:rPr>
                <a:t>Bỏ qua</a:t>
              </a:r>
              <a:r>
                <a:rPr lang="en-US" altLang="zh-CN" sz="2100" b="1">
                  <a:solidFill>
                    <a:srgbClr val="FFFFFF"/>
                  </a:solidFill>
                  <a:ea typeface="SimSun" charset="0"/>
                  <a:cs typeface="SimSun" charset="0"/>
                </a:rPr>
                <a:t> trong Sử Ký nhưng được kể vào trong Sa-mu-ên/Các Vua?</a:t>
              </a:r>
              <a:r>
                <a:rPr lang="en-US" altLang="zh-CN" sz="2100" b="1">
                  <a:solidFill>
                    <a:srgbClr val="FFFFFF"/>
                  </a:solidFill>
                  <a:latin typeface="Arial Narrow" charset="0"/>
                  <a:ea typeface="SimSun" charset="0"/>
                  <a:cs typeface="SimSun" charset="0"/>
                </a:rPr>
                <a:t> </a:t>
              </a:r>
            </a:p>
          </p:txBody>
        </p:sp>
        <p:grpSp>
          <p:nvGrpSpPr>
            <p:cNvPr id="114694" name="Group 126"/>
            <p:cNvGrpSpPr>
              <a:grpSpLocks/>
            </p:cNvGrpSpPr>
            <p:nvPr/>
          </p:nvGrpSpPr>
          <p:grpSpPr bwMode="auto">
            <a:xfrm>
              <a:off x="2880" y="579"/>
              <a:ext cx="2874" cy="693"/>
              <a:chOff x="1984" y="0"/>
              <a:chExt cx="1984" cy="1074"/>
            </a:xfrm>
          </p:grpSpPr>
          <p:sp>
            <p:nvSpPr>
              <p:cNvPr id="114735" name="Rectangle 125"/>
              <p:cNvSpPr>
                <a:spLocks noChangeArrowheads="1"/>
              </p:cNvSpPr>
              <p:nvPr/>
            </p:nvSpPr>
            <p:spPr bwMode="auto">
              <a:xfrm>
                <a:off x="1984" y="0"/>
                <a:ext cx="1984" cy="1074"/>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36" name="Group 124"/>
              <p:cNvGrpSpPr>
                <a:grpSpLocks/>
              </p:cNvGrpSpPr>
              <p:nvPr/>
            </p:nvGrpSpPr>
            <p:grpSpPr bwMode="auto">
              <a:xfrm>
                <a:off x="1984" y="0"/>
                <a:ext cx="1984" cy="1074"/>
                <a:chOff x="1984" y="0"/>
                <a:chExt cx="1984" cy="1074"/>
              </a:xfrm>
            </p:grpSpPr>
            <p:sp>
              <p:nvSpPr>
                <p:cNvPr id="114737" name="Rectangle 106"/>
                <p:cNvSpPr>
                  <a:spLocks noChangeArrowheads="1"/>
                </p:cNvSpPr>
                <p:nvPr/>
              </p:nvSpPr>
              <p:spPr bwMode="auto">
                <a:xfrm>
                  <a:off x="2027" y="0"/>
                  <a:ext cx="1898" cy="1074"/>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a:r>
                    <a:rPr lang="en-US" altLang="zh-CN" sz="2100" b="1">
                      <a:solidFill>
                        <a:srgbClr val="FFFFFF"/>
                      </a:solidFill>
                      <a:ea typeface="SimSun" charset="0"/>
                      <a:cs typeface="SimSun" charset="0"/>
                    </a:rPr>
                    <a:t>Điều gì được </a:t>
                  </a:r>
                  <a:r>
                    <a:rPr lang="en-US" altLang="zh-CN" sz="2100" b="1" u="sng">
                      <a:solidFill>
                        <a:srgbClr val="FFFFFF"/>
                      </a:solidFill>
                      <a:ea typeface="SimSun" charset="0"/>
                      <a:cs typeface="SimSun" charset="0"/>
                    </a:rPr>
                    <a:t>kể vào</a:t>
                  </a:r>
                  <a:r>
                    <a:rPr lang="en-US" altLang="zh-CN" sz="2100" b="1">
                      <a:solidFill>
                        <a:srgbClr val="FFFFFF"/>
                      </a:solidFill>
                      <a:ea typeface="SimSun" charset="0"/>
                      <a:cs typeface="SimSun" charset="0"/>
                    </a:rPr>
                    <a:t> trong Sử Ký nhưng Bỏ qua trong Sa-mu-ên/Các Vua?</a:t>
                  </a:r>
                  <a:endParaRPr lang="en-US" altLang="zh-CN" sz="2100" b="1">
                    <a:ea typeface="SimSun" charset="0"/>
                    <a:cs typeface="SimSun" charset="0"/>
                  </a:endParaRPr>
                </a:p>
              </p:txBody>
            </p:sp>
            <p:sp>
              <p:nvSpPr>
                <p:cNvPr id="114738" name="Rectangle 123"/>
                <p:cNvSpPr>
                  <a:spLocks noChangeArrowheads="1"/>
                </p:cNvSpPr>
                <p:nvPr/>
              </p:nvSpPr>
              <p:spPr bwMode="auto">
                <a:xfrm>
                  <a:off x="1984" y="0"/>
                  <a:ext cx="1984" cy="107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14695" name="Group 130"/>
            <p:cNvGrpSpPr>
              <a:grpSpLocks/>
            </p:cNvGrpSpPr>
            <p:nvPr/>
          </p:nvGrpSpPr>
          <p:grpSpPr bwMode="auto">
            <a:xfrm>
              <a:off x="6" y="1272"/>
              <a:ext cx="2874" cy="483"/>
              <a:chOff x="0" y="1074"/>
              <a:chExt cx="1984" cy="748"/>
            </a:xfrm>
          </p:grpSpPr>
          <p:sp>
            <p:nvSpPr>
              <p:cNvPr id="114731" name="Rectangle 129"/>
              <p:cNvSpPr>
                <a:spLocks noChangeArrowheads="1"/>
              </p:cNvSpPr>
              <p:nvPr/>
            </p:nvSpPr>
            <p:spPr bwMode="auto">
              <a:xfrm>
                <a:off x="0" y="1074"/>
                <a:ext cx="1984" cy="748"/>
              </a:xfrm>
              <a:prstGeom prst="rect">
                <a:avLst/>
              </a:prstGeom>
              <a:solidFill>
                <a:srgbClr val="BFBFBF"/>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32" name="Group 128"/>
              <p:cNvGrpSpPr>
                <a:grpSpLocks/>
              </p:cNvGrpSpPr>
              <p:nvPr/>
            </p:nvGrpSpPr>
            <p:grpSpPr bwMode="auto">
              <a:xfrm>
                <a:off x="0" y="1074"/>
                <a:ext cx="1984" cy="748"/>
                <a:chOff x="0" y="1074"/>
                <a:chExt cx="1984" cy="748"/>
              </a:xfrm>
            </p:grpSpPr>
            <p:sp>
              <p:nvSpPr>
                <p:cNvPr id="114733" name="Rectangle 107"/>
                <p:cNvSpPr>
                  <a:spLocks noChangeArrowheads="1"/>
                </p:cNvSpPr>
                <p:nvPr/>
              </p:nvSpPr>
              <p:spPr bwMode="auto">
                <a:xfrm>
                  <a:off x="43" y="1074"/>
                  <a:ext cx="1898" cy="748"/>
                </a:xfrm>
                <a:prstGeom prst="rect">
                  <a:avLst/>
                </a:prstGeom>
                <a:solidFill>
                  <a:srgbClr val="BFBFBF"/>
                </a:solidFill>
                <a:ln w="12700" cap="sq">
                  <a:solidFill>
                    <a:schemeClr val="tx1"/>
                  </a:solidFill>
                  <a:miter lim="800000"/>
                  <a:headEnd type="none" w="sm" len="sm"/>
                  <a:tailEnd type="none" w="sm" len="sm"/>
                </a:ln>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yếu tố </a:t>
                  </a:r>
                  <a:r>
                    <a:rPr lang="en-US" altLang="zh-CN" sz="1900" b="1" i="1">
                      <a:ea typeface="SimSun" charset="0"/>
                      <a:cs typeface="SimSun" charset="0"/>
                    </a:rPr>
                    <a:t>tiêu cực</a:t>
                  </a:r>
                  <a:r>
                    <a:rPr lang="en-US" altLang="zh-CN" sz="1900" b="1">
                      <a:ea typeface="SimSun" charset="0"/>
                      <a:cs typeface="SimSun" charset="0"/>
                    </a:rPr>
                    <a:t> chung hoặc có liên hệ tới Israel và hoàng gia.</a:t>
                  </a:r>
                </a:p>
              </p:txBody>
            </p:sp>
            <p:sp>
              <p:nvSpPr>
                <p:cNvPr id="114734" name="Rectangle 127"/>
                <p:cNvSpPr>
                  <a:spLocks noChangeArrowheads="1"/>
                </p:cNvSpPr>
                <p:nvPr/>
              </p:nvSpPr>
              <p:spPr bwMode="auto">
                <a:xfrm>
                  <a:off x="0" y="1074"/>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14696" name="Group 134"/>
            <p:cNvGrpSpPr>
              <a:grpSpLocks/>
            </p:cNvGrpSpPr>
            <p:nvPr/>
          </p:nvGrpSpPr>
          <p:grpSpPr bwMode="auto">
            <a:xfrm>
              <a:off x="2880" y="1272"/>
              <a:ext cx="2874" cy="483"/>
              <a:chOff x="1984" y="1074"/>
              <a:chExt cx="1984" cy="748"/>
            </a:xfrm>
          </p:grpSpPr>
          <p:sp>
            <p:nvSpPr>
              <p:cNvPr id="114727" name="Rectangle 133"/>
              <p:cNvSpPr>
                <a:spLocks noChangeArrowheads="1"/>
              </p:cNvSpPr>
              <p:nvPr/>
            </p:nvSpPr>
            <p:spPr bwMode="auto">
              <a:xfrm>
                <a:off x="1984" y="1074"/>
                <a:ext cx="1984" cy="748"/>
              </a:xfrm>
              <a:prstGeom prst="rect">
                <a:avLst/>
              </a:prstGeom>
              <a:solidFill>
                <a:srgbClr val="BFBFBF"/>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28" name="Group 132"/>
              <p:cNvGrpSpPr>
                <a:grpSpLocks/>
              </p:cNvGrpSpPr>
              <p:nvPr/>
            </p:nvGrpSpPr>
            <p:grpSpPr bwMode="auto">
              <a:xfrm>
                <a:off x="1984" y="1074"/>
                <a:ext cx="1984" cy="748"/>
                <a:chOff x="1984" y="1074"/>
                <a:chExt cx="1984" cy="748"/>
              </a:xfrm>
            </p:grpSpPr>
            <p:sp>
              <p:nvSpPr>
                <p:cNvPr id="114729" name="Rectangle 108"/>
                <p:cNvSpPr>
                  <a:spLocks noChangeArrowheads="1"/>
                </p:cNvSpPr>
                <p:nvPr/>
              </p:nvSpPr>
              <p:spPr bwMode="auto">
                <a:xfrm>
                  <a:off x="2027" y="1074"/>
                  <a:ext cx="1898" cy="748"/>
                </a:xfrm>
                <a:prstGeom prst="rect">
                  <a:avLst/>
                </a:prstGeom>
                <a:solidFill>
                  <a:srgbClr val="BFBFBF"/>
                </a:solidFill>
                <a:ln w="12700" cap="sq">
                  <a:solidFill>
                    <a:schemeClr val="tx1"/>
                  </a:solidFill>
                  <a:miter lim="800000"/>
                  <a:headEnd type="none" w="sm" len="sm"/>
                  <a:tailEnd type="none" w="sm" len="sm"/>
                </a:ln>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yếu tố </a:t>
                  </a:r>
                  <a:r>
                    <a:rPr lang="en-US" altLang="zh-CN" sz="1900" b="1" i="1">
                      <a:ea typeface="SimSun" charset="0"/>
                      <a:cs typeface="SimSun" charset="0"/>
                    </a:rPr>
                    <a:t>tích cực</a:t>
                  </a:r>
                  <a:r>
                    <a:rPr lang="en-US" altLang="zh-CN" sz="1900" b="1">
                      <a:ea typeface="SimSun" charset="0"/>
                      <a:cs typeface="SimSun" charset="0"/>
                    </a:rPr>
                    <a:t> chung hoặc có liên quan tới Giu-đa và đền thờ.</a:t>
                  </a:r>
                </a:p>
              </p:txBody>
            </p:sp>
            <p:sp>
              <p:nvSpPr>
                <p:cNvPr id="114730" name="Rectangle 131"/>
                <p:cNvSpPr>
                  <a:spLocks noChangeArrowheads="1"/>
                </p:cNvSpPr>
                <p:nvPr/>
              </p:nvSpPr>
              <p:spPr bwMode="auto">
                <a:xfrm>
                  <a:off x="1984" y="1074"/>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14697" name="Group 136"/>
            <p:cNvGrpSpPr>
              <a:grpSpLocks/>
            </p:cNvGrpSpPr>
            <p:nvPr/>
          </p:nvGrpSpPr>
          <p:grpSpPr bwMode="auto">
            <a:xfrm>
              <a:off x="6" y="1755"/>
              <a:ext cx="2874" cy="483"/>
              <a:chOff x="0" y="1822"/>
              <a:chExt cx="1984" cy="748"/>
            </a:xfrm>
          </p:grpSpPr>
          <p:sp>
            <p:nvSpPr>
              <p:cNvPr id="114725" name="Rectangle 109"/>
              <p:cNvSpPr>
                <a:spLocks noChangeArrowheads="1"/>
              </p:cNvSpPr>
              <p:nvPr/>
            </p:nvSpPr>
            <p:spPr bwMode="auto">
              <a:xfrm>
                <a:off x="43" y="1822"/>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Mi-canh khinh bỉ Đa-vít về việc Hòm GU. </a:t>
                </a:r>
              </a:p>
              <a:p>
                <a:pPr algn="ctr"/>
                <a:r>
                  <a:rPr lang="en-US" altLang="zh-CN" sz="1900" b="1">
                    <a:ea typeface="SimSun" charset="0"/>
                    <a:cs typeface="SimSun" charset="0"/>
                  </a:rPr>
                  <a:t>(2 Sa 6:20b-23)</a:t>
                </a:r>
              </a:p>
            </p:txBody>
          </p:sp>
          <p:sp>
            <p:nvSpPr>
              <p:cNvPr id="114726" name="Rectangle 135"/>
              <p:cNvSpPr>
                <a:spLocks noChangeArrowheads="1"/>
              </p:cNvSpPr>
              <p:nvPr/>
            </p:nvSpPr>
            <p:spPr bwMode="auto">
              <a:xfrm>
                <a:off x="0" y="1822"/>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698" name="Group 138"/>
            <p:cNvGrpSpPr>
              <a:grpSpLocks/>
            </p:cNvGrpSpPr>
            <p:nvPr/>
          </p:nvGrpSpPr>
          <p:grpSpPr bwMode="auto">
            <a:xfrm>
              <a:off x="2880" y="1755"/>
              <a:ext cx="2874" cy="483"/>
              <a:chOff x="1984" y="1822"/>
              <a:chExt cx="1984" cy="748"/>
            </a:xfrm>
          </p:grpSpPr>
          <p:sp>
            <p:nvSpPr>
              <p:cNvPr id="114723" name="Rectangle 110"/>
              <p:cNvSpPr>
                <a:spLocks noChangeArrowheads="1"/>
              </p:cNvSpPr>
              <p:nvPr/>
            </p:nvSpPr>
            <p:spPr bwMode="auto">
              <a:xfrm>
                <a:off x="2027" y="1822"/>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Người Lê-vi tôn trọng Đức Chúa Trời trước Hòm GU. (1 Sử 16:4-42)</a:t>
                </a:r>
              </a:p>
            </p:txBody>
          </p:sp>
          <p:sp>
            <p:nvSpPr>
              <p:cNvPr id="114724" name="Rectangle 137"/>
              <p:cNvSpPr>
                <a:spLocks noChangeArrowheads="1"/>
              </p:cNvSpPr>
              <p:nvPr/>
            </p:nvSpPr>
            <p:spPr bwMode="auto">
              <a:xfrm>
                <a:off x="1984" y="1822"/>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699" name="Group 140"/>
            <p:cNvGrpSpPr>
              <a:grpSpLocks/>
            </p:cNvGrpSpPr>
            <p:nvPr/>
          </p:nvGrpSpPr>
          <p:grpSpPr bwMode="auto">
            <a:xfrm>
              <a:off x="6" y="2238"/>
              <a:ext cx="2874" cy="557"/>
              <a:chOff x="0" y="2570"/>
              <a:chExt cx="1984" cy="863"/>
            </a:xfrm>
          </p:grpSpPr>
          <p:sp>
            <p:nvSpPr>
              <p:cNvPr id="114721" name="Rectangle 111"/>
              <p:cNvSpPr>
                <a:spLocks noChangeArrowheads="1"/>
              </p:cNvSpPr>
              <p:nvPr/>
            </p:nvSpPr>
            <p:spPr bwMode="auto">
              <a:xfrm>
                <a:off x="43" y="2570"/>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khía cạnh kỷ luật của giao ước Đa-vít (2 Sa 7:14b)</a:t>
                </a:r>
              </a:p>
            </p:txBody>
          </p:sp>
          <p:sp>
            <p:nvSpPr>
              <p:cNvPr id="114722" name="Rectangle 139"/>
              <p:cNvSpPr>
                <a:spLocks noChangeArrowheads="1"/>
              </p:cNvSpPr>
              <p:nvPr/>
            </p:nvSpPr>
            <p:spPr bwMode="auto">
              <a:xfrm>
                <a:off x="0" y="2570"/>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0" name="Group 142"/>
            <p:cNvGrpSpPr>
              <a:grpSpLocks/>
            </p:cNvGrpSpPr>
            <p:nvPr/>
          </p:nvGrpSpPr>
          <p:grpSpPr bwMode="auto">
            <a:xfrm>
              <a:off x="2880" y="2238"/>
              <a:ext cx="2874" cy="557"/>
              <a:chOff x="1984" y="2570"/>
              <a:chExt cx="1984" cy="863"/>
            </a:xfrm>
          </p:grpSpPr>
          <p:sp>
            <p:nvSpPr>
              <p:cNvPr id="114719" name="Rectangle 112"/>
              <p:cNvSpPr>
                <a:spLocks noChangeArrowheads="1"/>
              </p:cNvSpPr>
              <p:nvPr/>
            </p:nvSpPr>
            <p:spPr bwMode="auto">
              <a:xfrm>
                <a:off x="2027" y="2570"/>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1900" b="1">
                    <a:ea typeface="SimSun" charset="0"/>
                    <a:cs typeface="SimSun" charset="0"/>
                  </a:rPr>
                  <a:t>Nhận diện vị trí đền thờ ngay cả khi ĐCT kỷ luật việc tự cao kiểm kê dân số của Đa-vít (1 Sử 21:27–22:1; ss. 2 Sa 24:25)</a:t>
                </a:r>
              </a:p>
            </p:txBody>
          </p:sp>
          <p:sp>
            <p:nvSpPr>
              <p:cNvPr id="114720" name="Rectangle 141"/>
              <p:cNvSpPr>
                <a:spLocks noChangeArrowheads="1"/>
              </p:cNvSpPr>
              <p:nvPr/>
            </p:nvSpPr>
            <p:spPr bwMode="auto">
              <a:xfrm>
                <a:off x="1984" y="2570"/>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1" name="Group 144"/>
            <p:cNvGrpSpPr>
              <a:grpSpLocks/>
            </p:cNvGrpSpPr>
            <p:nvPr/>
          </p:nvGrpSpPr>
          <p:grpSpPr bwMode="auto">
            <a:xfrm>
              <a:off x="6" y="2795"/>
              <a:ext cx="2874" cy="631"/>
              <a:chOff x="0" y="3433"/>
              <a:chExt cx="1984" cy="978"/>
            </a:xfrm>
          </p:grpSpPr>
          <p:sp>
            <p:nvSpPr>
              <p:cNvPr id="114717" name="Rectangle 113"/>
              <p:cNvSpPr>
                <a:spLocks noChangeArrowheads="1"/>
              </p:cNvSpPr>
              <p:nvPr/>
            </p:nvSpPr>
            <p:spPr bwMode="auto">
              <a:xfrm>
                <a:off x="43" y="3433"/>
                <a:ext cx="1898" cy="97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Đa-vít ngoại tình với Bát-sê-ba, giết U-ri, &amp; bị tiên tri Na-than quở trách (2 Sa 11:2–12:25)</a:t>
                </a:r>
              </a:p>
            </p:txBody>
          </p:sp>
          <p:sp>
            <p:nvSpPr>
              <p:cNvPr id="114718" name="Rectangle 143"/>
              <p:cNvSpPr>
                <a:spLocks noChangeArrowheads="1"/>
              </p:cNvSpPr>
              <p:nvPr/>
            </p:nvSpPr>
            <p:spPr bwMode="auto">
              <a:xfrm>
                <a:off x="0" y="3433"/>
                <a:ext cx="1984" cy="97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2" name="Group 146"/>
            <p:cNvGrpSpPr>
              <a:grpSpLocks/>
            </p:cNvGrpSpPr>
            <p:nvPr/>
          </p:nvGrpSpPr>
          <p:grpSpPr bwMode="auto">
            <a:xfrm>
              <a:off x="2880" y="2795"/>
              <a:ext cx="2874" cy="631"/>
              <a:chOff x="1984" y="3433"/>
              <a:chExt cx="1984" cy="978"/>
            </a:xfrm>
          </p:grpSpPr>
          <p:sp>
            <p:nvSpPr>
              <p:cNvPr id="114715" name="Rectangle 114"/>
              <p:cNvSpPr>
                <a:spLocks noChangeArrowheads="1"/>
              </p:cNvSpPr>
              <p:nvPr/>
            </p:nvSpPr>
            <p:spPr bwMode="auto">
              <a:xfrm>
                <a:off x="2027" y="3433"/>
                <a:ext cx="1898" cy="97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1900" b="1">
                    <a:ea typeface="SimSun" charset="0"/>
                    <a:cs typeface="SimSun" charset="0"/>
                  </a:rPr>
                  <a:t>Việc Phân chia ban thứ của người Lê-vi (1 Sử 22–27)</a:t>
                </a:r>
              </a:p>
            </p:txBody>
          </p:sp>
          <p:sp>
            <p:nvSpPr>
              <p:cNvPr id="114716" name="Rectangle 145"/>
              <p:cNvSpPr>
                <a:spLocks noChangeArrowheads="1"/>
              </p:cNvSpPr>
              <p:nvPr/>
            </p:nvSpPr>
            <p:spPr bwMode="auto">
              <a:xfrm>
                <a:off x="1984" y="3433"/>
                <a:ext cx="1984" cy="97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3" name="Group 148"/>
            <p:cNvGrpSpPr>
              <a:grpSpLocks/>
            </p:cNvGrpSpPr>
            <p:nvPr/>
          </p:nvGrpSpPr>
          <p:grpSpPr bwMode="auto">
            <a:xfrm>
              <a:off x="6" y="3426"/>
              <a:ext cx="2874" cy="482"/>
              <a:chOff x="0" y="4411"/>
              <a:chExt cx="1984" cy="748"/>
            </a:xfrm>
          </p:grpSpPr>
          <p:sp>
            <p:nvSpPr>
              <p:cNvPr id="114713" name="Rectangle 115"/>
              <p:cNvSpPr>
                <a:spLocks noChangeArrowheads="1"/>
              </p:cNvSpPr>
              <p:nvPr/>
            </p:nvSpPr>
            <p:spPr bwMode="auto">
              <a:xfrm>
                <a:off x="43" y="4411"/>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rắc rối giữa Đa-vít và Giô-na-than (2 Sa 13–19)</a:t>
                </a:r>
              </a:p>
            </p:txBody>
          </p:sp>
          <p:sp>
            <p:nvSpPr>
              <p:cNvPr id="114714" name="Rectangle 147"/>
              <p:cNvSpPr>
                <a:spLocks noChangeArrowheads="1"/>
              </p:cNvSpPr>
              <p:nvPr/>
            </p:nvSpPr>
            <p:spPr bwMode="auto">
              <a:xfrm>
                <a:off x="0" y="4411"/>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4" name="Group 150"/>
            <p:cNvGrpSpPr>
              <a:grpSpLocks/>
            </p:cNvGrpSpPr>
            <p:nvPr/>
          </p:nvGrpSpPr>
          <p:grpSpPr bwMode="auto">
            <a:xfrm>
              <a:off x="2880" y="3426"/>
              <a:ext cx="2874" cy="482"/>
              <a:chOff x="1984" y="4411"/>
              <a:chExt cx="1984" cy="748"/>
            </a:xfrm>
          </p:grpSpPr>
          <p:sp>
            <p:nvSpPr>
              <p:cNvPr id="114711" name="Rectangle 116"/>
              <p:cNvSpPr>
                <a:spLocks noChangeArrowheads="1"/>
              </p:cNvSpPr>
              <p:nvPr/>
            </p:nvSpPr>
            <p:spPr bwMode="auto">
              <a:xfrm>
                <a:off x="2027" y="4411"/>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1900" b="1">
                    <a:ea typeface="SimSun" charset="0"/>
                    <a:cs typeface="SimSun" charset="0"/>
                  </a:rPr>
                  <a:t>Đa-vít chỉ thị cho Israel &amp; Sa-lô-môn &amp; lời cầu nguyện (1 Sử 28:1–29:22a)</a:t>
                </a:r>
              </a:p>
            </p:txBody>
          </p:sp>
          <p:sp>
            <p:nvSpPr>
              <p:cNvPr id="114712" name="Rectangle 149"/>
              <p:cNvSpPr>
                <a:spLocks noChangeArrowheads="1"/>
              </p:cNvSpPr>
              <p:nvPr/>
            </p:nvSpPr>
            <p:spPr bwMode="auto">
              <a:xfrm>
                <a:off x="1984" y="4411"/>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5" name="Group 152"/>
            <p:cNvGrpSpPr>
              <a:grpSpLocks/>
            </p:cNvGrpSpPr>
            <p:nvPr/>
          </p:nvGrpSpPr>
          <p:grpSpPr bwMode="auto">
            <a:xfrm>
              <a:off x="6" y="3908"/>
              <a:ext cx="2874" cy="409"/>
              <a:chOff x="0" y="5159"/>
              <a:chExt cx="1984" cy="633"/>
            </a:xfrm>
          </p:grpSpPr>
          <p:sp>
            <p:nvSpPr>
              <p:cNvPr id="114709" name="Rectangle 117"/>
              <p:cNvSpPr>
                <a:spLocks noChangeArrowheads="1"/>
              </p:cNvSpPr>
              <p:nvPr/>
            </p:nvSpPr>
            <p:spPr bwMode="auto">
              <a:xfrm>
                <a:off x="43" y="5159"/>
                <a:ext cx="1898"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Sự phản nghịch của Sê-ba </a:t>
                </a:r>
              </a:p>
              <a:p>
                <a:pPr algn="ctr"/>
                <a:r>
                  <a:rPr lang="en-US" altLang="zh-CN" sz="1900" b="1">
                    <a:ea typeface="SimSun" charset="0"/>
                    <a:cs typeface="SimSun" charset="0"/>
                  </a:rPr>
                  <a:t>(2 Sa 20)</a:t>
                </a:r>
              </a:p>
            </p:txBody>
          </p:sp>
          <p:sp>
            <p:nvSpPr>
              <p:cNvPr id="114710" name="Rectangle 151"/>
              <p:cNvSpPr>
                <a:spLocks noChangeArrowheads="1"/>
              </p:cNvSpPr>
              <p:nvPr/>
            </p:nvSpPr>
            <p:spPr bwMode="auto">
              <a:xfrm>
                <a:off x="0" y="5159"/>
                <a:ext cx="1984"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14706" name="Group 154"/>
            <p:cNvGrpSpPr>
              <a:grpSpLocks/>
            </p:cNvGrpSpPr>
            <p:nvPr/>
          </p:nvGrpSpPr>
          <p:grpSpPr bwMode="auto">
            <a:xfrm>
              <a:off x="2880" y="3908"/>
              <a:ext cx="2874" cy="409"/>
              <a:chOff x="1984" y="5159"/>
              <a:chExt cx="1984" cy="633"/>
            </a:xfrm>
          </p:grpSpPr>
          <p:sp>
            <p:nvSpPr>
              <p:cNvPr id="114707" name="Rectangle 118"/>
              <p:cNvSpPr>
                <a:spLocks noChangeArrowheads="1"/>
              </p:cNvSpPr>
              <p:nvPr/>
            </p:nvSpPr>
            <p:spPr bwMode="auto">
              <a:xfrm>
                <a:off x="2027" y="5159"/>
                <a:ext cx="1898"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altLang="zh-CN" sz="1900" b="1">
                    <a:ea typeface="SimSun" charset="0"/>
                    <a:cs typeface="SimSun" charset="0"/>
                  </a:rPr>
                  <a:t>Sự táo bạo của Rô-bô-am </a:t>
                </a:r>
              </a:p>
              <a:p>
                <a:pPr algn="ctr"/>
                <a:r>
                  <a:rPr lang="en-US" altLang="zh-CN" sz="1900" b="1">
                    <a:ea typeface="SimSun" charset="0"/>
                    <a:cs typeface="SimSun" charset="0"/>
                  </a:rPr>
                  <a:t>(2 Sử 11:5-23)</a:t>
                </a:r>
              </a:p>
            </p:txBody>
          </p:sp>
          <p:sp>
            <p:nvSpPr>
              <p:cNvPr id="114708" name="Rectangle 153"/>
              <p:cNvSpPr>
                <a:spLocks noChangeArrowheads="1"/>
              </p:cNvSpPr>
              <p:nvPr/>
            </p:nvSpPr>
            <p:spPr bwMode="auto">
              <a:xfrm>
                <a:off x="1984" y="5159"/>
                <a:ext cx="1984"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267a</a:t>
            </a:r>
          </a:p>
        </p:txBody>
      </p:sp>
      <p:grpSp>
        <p:nvGrpSpPr>
          <p:cNvPr id="116739" name="Group 95"/>
          <p:cNvGrpSpPr>
            <a:grpSpLocks/>
          </p:cNvGrpSpPr>
          <p:nvPr/>
        </p:nvGrpSpPr>
        <p:grpSpPr bwMode="auto">
          <a:xfrm>
            <a:off x="0" y="914400"/>
            <a:ext cx="9144000" cy="5943600"/>
            <a:chOff x="-4" y="-4"/>
            <a:chExt cx="3976" cy="5474"/>
          </a:xfrm>
        </p:grpSpPr>
        <p:grpSp>
          <p:nvGrpSpPr>
            <p:cNvPr id="116741" name="Group 93"/>
            <p:cNvGrpSpPr>
              <a:grpSpLocks/>
            </p:cNvGrpSpPr>
            <p:nvPr/>
          </p:nvGrpSpPr>
          <p:grpSpPr bwMode="auto">
            <a:xfrm>
              <a:off x="0" y="0"/>
              <a:ext cx="3968" cy="5466"/>
              <a:chOff x="0" y="0"/>
              <a:chExt cx="3968" cy="5466"/>
            </a:xfrm>
          </p:grpSpPr>
          <p:grpSp>
            <p:nvGrpSpPr>
              <p:cNvPr id="116743" name="Group 66"/>
              <p:cNvGrpSpPr>
                <a:grpSpLocks/>
              </p:cNvGrpSpPr>
              <p:nvPr/>
            </p:nvGrpSpPr>
            <p:grpSpPr bwMode="auto">
              <a:xfrm>
                <a:off x="0" y="0"/>
                <a:ext cx="1984" cy="748"/>
                <a:chOff x="0" y="0"/>
                <a:chExt cx="1984" cy="748"/>
              </a:xfrm>
            </p:grpSpPr>
            <p:sp>
              <p:nvSpPr>
                <p:cNvPr id="116783" name="Rectangle 51"/>
                <p:cNvSpPr>
                  <a:spLocks noChangeArrowheads="1"/>
                </p:cNvSpPr>
                <p:nvPr/>
              </p:nvSpPr>
              <p:spPr bwMode="auto">
                <a:xfrm>
                  <a:off x="43" y="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Việc hành hình dòng họ Sau-lơ </a:t>
                  </a:r>
                </a:p>
                <a:p>
                  <a:pPr algn="ctr"/>
                  <a:r>
                    <a:rPr lang="en-US" sz="1800" b="1">
                      <a:cs typeface="Times New Roman" charset="0"/>
                    </a:rPr>
                    <a:t>(1 Sa 21:1-14)</a:t>
                  </a:r>
                  <a:endParaRPr lang="en-US" sz="1800" b="1"/>
                </a:p>
              </p:txBody>
            </p:sp>
            <p:sp>
              <p:nvSpPr>
                <p:cNvPr id="116784" name="Rectangle 65"/>
                <p:cNvSpPr>
                  <a:spLocks noChangeArrowheads="1"/>
                </p:cNvSpPr>
                <p:nvPr/>
              </p:nvSpPr>
              <p:spPr bwMode="auto">
                <a:xfrm>
                  <a:off x="0" y="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4" name="Group 68"/>
              <p:cNvGrpSpPr>
                <a:grpSpLocks/>
              </p:cNvGrpSpPr>
              <p:nvPr/>
            </p:nvGrpSpPr>
            <p:grpSpPr bwMode="auto">
              <a:xfrm>
                <a:off x="1984" y="0"/>
                <a:ext cx="1984" cy="748"/>
                <a:chOff x="1984" y="0"/>
                <a:chExt cx="1984" cy="748"/>
              </a:xfrm>
            </p:grpSpPr>
            <p:sp>
              <p:nvSpPr>
                <p:cNvPr id="116781" name="Rectangle 52"/>
                <p:cNvSpPr>
                  <a:spLocks noChangeArrowheads="1"/>
                </p:cNvSpPr>
                <p:nvPr/>
              </p:nvSpPr>
              <p:spPr bwMode="auto">
                <a:xfrm>
                  <a:off x="2027" y="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A-bi-giam vua Giu-đa đánh bại Giê-rô-bô-am vua Israel bởi việc tôn kính đền thờ (2 Sử 13:3-21)</a:t>
                  </a:r>
                  <a:endParaRPr lang="en-US" sz="1800" b="1"/>
                </a:p>
              </p:txBody>
            </p:sp>
            <p:sp>
              <p:nvSpPr>
                <p:cNvPr id="116782" name="Rectangle 67"/>
                <p:cNvSpPr>
                  <a:spLocks noChangeArrowheads="1"/>
                </p:cNvSpPr>
                <p:nvPr/>
              </p:nvSpPr>
              <p:spPr bwMode="auto">
                <a:xfrm>
                  <a:off x="1984" y="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5" name="Group 70"/>
              <p:cNvGrpSpPr>
                <a:grpSpLocks/>
              </p:cNvGrpSpPr>
              <p:nvPr/>
            </p:nvGrpSpPr>
            <p:grpSpPr bwMode="auto">
              <a:xfrm>
                <a:off x="0" y="748"/>
                <a:ext cx="1984" cy="748"/>
                <a:chOff x="0" y="748"/>
                <a:chExt cx="1984" cy="748"/>
              </a:xfrm>
            </p:grpSpPr>
            <p:sp>
              <p:nvSpPr>
                <p:cNvPr id="116779" name="Rectangle 53"/>
                <p:cNvSpPr>
                  <a:spLocks noChangeArrowheads="1"/>
                </p:cNvSpPr>
                <p:nvPr/>
              </p:nvSpPr>
              <p:spPr bwMode="auto">
                <a:xfrm>
                  <a:off x="43" y="74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A-đô-ni-gia nổi loạn chống lại cha mình là Đa-vít (1 Vua 1)</a:t>
                  </a:r>
                  <a:endParaRPr lang="en-US" sz="1800" b="1"/>
                </a:p>
              </p:txBody>
            </p:sp>
            <p:sp>
              <p:nvSpPr>
                <p:cNvPr id="116780" name="Rectangle 69"/>
                <p:cNvSpPr>
                  <a:spLocks noChangeArrowheads="1"/>
                </p:cNvSpPr>
                <p:nvPr/>
              </p:nvSpPr>
              <p:spPr bwMode="auto">
                <a:xfrm>
                  <a:off x="0" y="74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6" name="Group 72"/>
              <p:cNvGrpSpPr>
                <a:grpSpLocks/>
              </p:cNvGrpSpPr>
              <p:nvPr/>
            </p:nvGrpSpPr>
            <p:grpSpPr bwMode="auto">
              <a:xfrm>
                <a:off x="1984" y="748"/>
                <a:ext cx="1984" cy="748"/>
                <a:chOff x="1984" y="748"/>
                <a:chExt cx="1984" cy="748"/>
              </a:xfrm>
            </p:grpSpPr>
            <p:sp>
              <p:nvSpPr>
                <p:cNvPr id="116777" name="Rectangle 54"/>
                <p:cNvSpPr>
                  <a:spLocks noChangeArrowheads="1"/>
                </p:cNvSpPr>
                <p:nvPr/>
              </p:nvSpPr>
              <p:spPr bwMode="auto">
                <a:xfrm>
                  <a:off x="2027" y="74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Sự phục hưng dưới 6 triều vua Giu-đa, tất cả là </a:t>
                  </a:r>
                  <a:r>
                    <a:rPr lang="ja-JP" altLang="en-US" sz="1800" b="1">
                      <a:cs typeface="Times New Roman" charset="0"/>
                    </a:rPr>
                    <a:t>“</a:t>
                  </a:r>
                  <a:r>
                    <a:rPr lang="en-US" altLang="ja-JP" sz="1800" b="1">
                      <a:cs typeface="Times New Roman" charset="0"/>
                    </a:rPr>
                    <a:t>con trai</a:t>
                  </a:r>
                  <a:r>
                    <a:rPr lang="ja-JP" altLang="en-US" sz="1800" b="1">
                      <a:cs typeface="Times New Roman" charset="0"/>
                    </a:rPr>
                    <a:t>”</a:t>
                  </a:r>
                  <a:r>
                    <a:rPr lang="en-US" altLang="ja-JP" sz="1800" b="1">
                      <a:cs typeface="Times New Roman" charset="0"/>
                    </a:rPr>
                    <a:t> của Đa-vít</a:t>
                  </a:r>
                  <a:endParaRPr lang="en-US" sz="1800" b="1"/>
                </a:p>
              </p:txBody>
            </p:sp>
            <p:sp>
              <p:nvSpPr>
                <p:cNvPr id="116778" name="Rectangle 71"/>
                <p:cNvSpPr>
                  <a:spLocks noChangeArrowheads="1"/>
                </p:cNvSpPr>
                <p:nvPr/>
              </p:nvSpPr>
              <p:spPr bwMode="auto">
                <a:xfrm>
                  <a:off x="1984" y="74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7" name="Group 74"/>
              <p:cNvGrpSpPr>
                <a:grpSpLocks/>
              </p:cNvGrpSpPr>
              <p:nvPr/>
            </p:nvGrpSpPr>
            <p:grpSpPr bwMode="auto">
              <a:xfrm>
                <a:off x="0" y="1496"/>
                <a:ext cx="1984" cy="748"/>
                <a:chOff x="0" y="1496"/>
                <a:chExt cx="1984" cy="748"/>
              </a:xfrm>
            </p:grpSpPr>
            <p:sp>
              <p:nvSpPr>
                <p:cNvPr id="116775" name="Rectangle 55"/>
                <p:cNvSpPr>
                  <a:spLocks noChangeArrowheads="1"/>
                </p:cNvSpPr>
                <p:nvPr/>
              </p:nvSpPr>
              <p:spPr bwMode="auto">
                <a:xfrm>
                  <a:off x="43" y="1496"/>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Đa-vít chỉ thị Sa-lô-môn báo thù những người chống đối ông (1 Vua 2:1-9)</a:t>
                  </a:r>
                  <a:endParaRPr lang="en-US" sz="1800" b="1"/>
                </a:p>
              </p:txBody>
            </p:sp>
            <p:sp>
              <p:nvSpPr>
                <p:cNvPr id="116776" name="Rectangle 73"/>
                <p:cNvSpPr>
                  <a:spLocks noChangeArrowheads="1"/>
                </p:cNvSpPr>
                <p:nvPr/>
              </p:nvSpPr>
              <p:spPr bwMode="auto">
                <a:xfrm>
                  <a:off x="0" y="1496"/>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8" name="Group 76"/>
              <p:cNvGrpSpPr>
                <a:grpSpLocks/>
              </p:cNvGrpSpPr>
              <p:nvPr/>
            </p:nvGrpSpPr>
            <p:grpSpPr bwMode="auto">
              <a:xfrm>
                <a:off x="1984" y="1496"/>
                <a:ext cx="1984" cy="748"/>
                <a:chOff x="1984" y="1496"/>
                <a:chExt cx="1984" cy="748"/>
              </a:xfrm>
            </p:grpSpPr>
            <p:sp>
              <p:nvSpPr>
                <p:cNvPr id="116773" name="Rectangle 56"/>
                <p:cNvSpPr>
                  <a:spLocks noChangeArrowheads="1"/>
                </p:cNvSpPr>
                <p:nvPr/>
              </p:nvSpPr>
              <p:spPr bwMode="auto">
                <a:xfrm>
                  <a:off x="2027" y="1496"/>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Chỉ thị của Đa-vít cho Sa-lô-môn xây dựng đền thờ (1 Sử 22:2-19)</a:t>
                  </a:r>
                  <a:endParaRPr lang="en-US" sz="1800" b="1"/>
                </a:p>
              </p:txBody>
            </p:sp>
            <p:sp>
              <p:nvSpPr>
                <p:cNvPr id="116774" name="Rectangle 75"/>
                <p:cNvSpPr>
                  <a:spLocks noChangeArrowheads="1"/>
                </p:cNvSpPr>
                <p:nvPr/>
              </p:nvSpPr>
              <p:spPr bwMode="auto">
                <a:xfrm>
                  <a:off x="1984" y="1496"/>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49" name="Group 78"/>
              <p:cNvGrpSpPr>
                <a:grpSpLocks/>
              </p:cNvGrpSpPr>
              <p:nvPr/>
            </p:nvGrpSpPr>
            <p:grpSpPr bwMode="auto">
              <a:xfrm>
                <a:off x="0" y="2244"/>
                <a:ext cx="1984" cy="863"/>
                <a:chOff x="0" y="2244"/>
                <a:chExt cx="1984" cy="863"/>
              </a:xfrm>
            </p:grpSpPr>
            <p:sp>
              <p:nvSpPr>
                <p:cNvPr id="116771" name="Rectangle 57"/>
                <p:cNvSpPr>
                  <a:spLocks noChangeArrowheads="1"/>
                </p:cNvSpPr>
                <p:nvPr/>
              </p:nvSpPr>
              <p:spPr bwMode="auto">
                <a:xfrm>
                  <a:off x="43" y="2244"/>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Những thông tin tiêu cực về các vua Israel (vd. 1 Vua 13:1–14:20 về Giê-rô-bô-am; 1 Vua 15:25–21:29 về những vua khác)</a:t>
                  </a:r>
                  <a:endParaRPr lang="en-US" sz="1800" b="1"/>
                </a:p>
              </p:txBody>
            </p:sp>
            <p:sp>
              <p:nvSpPr>
                <p:cNvPr id="116772" name="Rectangle 77"/>
                <p:cNvSpPr>
                  <a:spLocks noChangeArrowheads="1"/>
                </p:cNvSpPr>
                <p:nvPr/>
              </p:nvSpPr>
              <p:spPr bwMode="auto">
                <a:xfrm>
                  <a:off x="0" y="2244"/>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0" name="Group 80"/>
              <p:cNvGrpSpPr>
                <a:grpSpLocks/>
              </p:cNvGrpSpPr>
              <p:nvPr/>
            </p:nvGrpSpPr>
            <p:grpSpPr bwMode="auto">
              <a:xfrm>
                <a:off x="1984" y="2244"/>
                <a:ext cx="1984" cy="863"/>
                <a:chOff x="1984" y="2244"/>
                <a:chExt cx="1984" cy="863"/>
              </a:xfrm>
            </p:grpSpPr>
            <p:sp>
              <p:nvSpPr>
                <p:cNvPr id="116769" name="Rectangle 58"/>
                <p:cNvSpPr>
                  <a:spLocks noChangeArrowheads="1"/>
                </p:cNvSpPr>
                <p:nvPr/>
              </p:nvSpPr>
              <p:spPr bwMode="auto">
                <a:xfrm>
                  <a:off x="2027" y="2244"/>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700" b="1">
                      <a:cs typeface="Times New Roman" charset="0"/>
                    </a:rPr>
                    <a:t>Những chi tiết tích cực về các vua Giu-đa: A-sa (1 Sử 14:6–15:15), Giô-sa-phát (2 Sử 17:1-19), Ê-xê-chia (2 Sử 32:27-30), ...</a:t>
                  </a:r>
                  <a:endParaRPr lang="en-US" sz="1700" b="1"/>
                </a:p>
              </p:txBody>
            </p:sp>
            <p:sp>
              <p:nvSpPr>
                <p:cNvPr id="116770" name="Rectangle 79"/>
                <p:cNvSpPr>
                  <a:spLocks noChangeArrowheads="1"/>
                </p:cNvSpPr>
                <p:nvPr/>
              </p:nvSpPr>
              <p:spPr bwMode="auto">
                <a:xfrm>
                  <a:off x="1984" y="2244"/>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1" name="Group 82"/>
              <p:cNvGrpSpPr>
                <a:grpSpLocks/>
              </p:cNvGrpSpPr>
              <p:nvPr/>
            </p:nvGrpSpPr>
            <p:grpSpPr bwMode="auto">
              <a:xfrm>
                <a:off x="0" y="3107"/>
                <a:ext cx="1984" cy="863"/>
                <a:chOff x="0" y="3107"/>
                <a:chExt cx="1984" cy="863"/>
              </a:xfrm>
            </p:grpSpPr>
            <p:sp>
              <p:nvSpPr>
                <p:cNvPr id="116767" name="Rectangle 59"/>
                <p:cNvSpPr>
                  <a:spLocks noChangeArrowheads="1"/>
                </p:cNvSpPr>
                <p:nvPr/>
              </p:nvSpPr>
              <p:spPr bwMode="auto">
                <a:xfrm>
                  <a:off x="43" y="3107"/>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Các câu chuyện về Ê-li (1 Vua 15:25–21:29) và Ê-li-sê (2 Vua 2:1–8:15; 13:14-25) vì họ chủ yếu phục vụ tại Israel</a:t>
                  </a:r>
                  <a:endParaRPr lang="en-US" sz="1800" b="1"/>
                </a:p>
              </p:txBody>
            </p:sp>
            <p:sp>
              <p:nvSpPr>
                <p:cNvPr id="116768" name="Rectangle 81"/>
                <p:cNvSpPr>
                  <a:spLocks noChangeArrowheads="1"/>
                </p:cNvSpPr>
                <p:nvPr/>
              </p:nvSpPr>
              <p:spPr bwMode="auto">
                <a:xfrm>
                  <a:off x="0" y="3107"/>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2" name="Group 84"/>
              <p:cNvGrpSpPr>
                <a:grpSpLocks/>
              </p:cNvGrpSpPr>
              <p:nvPr/>
            </p:nvGrpSpPr>
            <p:grpSpPr bwMode="auto">
              <a:xfrm>
                <a:off x="1984" y="3107"/>
                <a:ext cx="1984" cy="863"/>
                <a:chOff x="1984" y="3107"/>
                <a:chExt cx="1984" cy="863"/>
              </a:xfrm>
            </p:grpSpPr>
            <p:sp>
              <p:nvSpPr>
                <p:cNvPr id="116765" name="Rectangle 60"/>
                <p:cNvSpPr>
                  <a:spLocks noChangeArrowheads="1"/>
                </p:cNvSpPr>
                <p:nvPr/>
              </p:nvSpPr>
              <p:spPr bwMode="auto">
                <a:xfrm>
                  <a:off x="2027" y="3107"/>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Kỷ luật của Đức Chúa Trời bằng bịnh dịch và sự xâm lược của quân thù Giô-ram vua Giu-đa vì sự gian ác của ông (1 Sử 21:11-20)</a:t>
                  </a:r>
                  <a:endParaRPr lang="en-US" sz="1800" b="1"/>
                </a:p>
              </p:txBody>
            </p:sp>
            <p:sp>
              <p:nvSpPr>
                <p:cNvPr id="116766" name="Rectangle 83"/>
                <p:cNvSpPr>
                  <a:spLocks noChangeArrowheads="1"/>
                </p:cNvSpPr>
                <p:nvPr/>
              </p:nvSpPr>
              <p:spPr bwMode="auto">
                <a:xfrm>
                  <a:off x="1984" y="3107"/>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3" name="Group 86"/>
              <p:cNvGrpSpPr>
                <a:grpSpLocks/>
              </p:cNvGrpSpPr>
              <p:nvPr/>
            </p:nvGrpSpPr>
            <p:grpSpPr bwMode="auto">
              <a:xfrm>
                <a:off x="0" y="3970"/>
                <a:ext cx="1984" cy="748"/>
                <a:chOff x="0" y="3970"/>
                <a:chExt cx="1984" cy="748"/>
              </a:xfrm>
            </p:grpSpPr>
            <p:sp>
              <p:nvSpPr>
                <p:cNvPr id="116763" name="Rectangle 61"/>
                <p:cNvSpPr>
                  <a:spLocks noChangeArrowheads="1"/>
                </p:cNvSpPr>
                <p:nvPr/>
              </p:nvSpPr>
              <p:spPr bwMode="auto">
                <a:xfrm>
                  <a:off x="43" y="397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Những sự kiện tiêu cực sau khi Giu-đa sụp đổ (2 Vua 25)</a:t>
                  </a:r>
                  <a:endParaRPr lang="en-US" sz="1800" b="1"/>
                </a:p>
              </p:txBody>
            </p:sp>
            <p:sp>
              <p:nvSpPr>
                <p:cNvPr id="116764" name="Rectangle 85"/>
                <p:cNvSpPr>
                  <a:spLocks noChangeArrowheads="1"/>
                </p:cNvSpPr>
                <p:nvPr/>
              </p:nvSpPr>
              <p:spPr bwMode="auto">
                <a:xfrm>
                  <a:off x="0" y="397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4" name="Group 88"/>
              <p:cNvGrpSpPr>
                <a:grpSpLocks/>
              </p:cNvGrpSpPr>
              <p:nvPr/>
            </p:nvGrpSpPr>
            <p:grpSpPr bwMode="auto">
              <a:xfrm>
                <a:off x="1984" y="3970"/>
                <a:ext cx="1984" cy="748"/>
                <a:chOff x="1984" y="3970"/>
                <a:chExt cx="1984" cy="748"/>
              </a:xfrm>
            </p:grpSpPr>
            <p:sp>
              <p:nvSpPr>
                <p:cNvPr id="116761" name="Rectangle 62"/>
                <p:cNvSpPr>
                  <a:spLocks noChangeArrowheads="1"/>
                </p:cNvSpPr>
                <p:nvPr/>
              </p:nvSpPr>
              <p:spPr bwMode="auto">
                <a:xfrm>
                  <a:off x="2027" y="397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Phục hồi lễ Vượt Qua (2 Sử 30) &amp; cải cách thờ phượng (2 Sử 31)</a:t>
                  </a:r>
                  <a:endParaRPr lang="en-US" sz="1800" b="1"/>
                </a:p>
              </p:txBody>
            </p:sp>
            <p:sp>
              <p:nvSpPr>
                <p:cNvPr id="116762" name="Rectangle 87"/>
                <p:cNvSpPr>
                  <a:spLocks noChangeArrowheads="1"/>
                </p:cNvSpPr>
                <p:nvPr/>
              </p:nvSpPr>
              <p:spPr bwMode="auto">
                <a:xfrm>
                  <a:off x="1984" y="397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5" name="Group 90"/>
              <p:cNvGrpSpPr>
                <a:grpSpLocks/>
              </p:cNvGrpSpPr>
              <p:nvPr/>
            </p:nvGrpSpPr>
            <p:grpSpPr bwMode="auto">
              <a:xfrm>
                <a:off x="0" y="4718"/>
                <a:ext cx="1984" cy="748"/>
                <a:chOff x="0" y="4718"/>
                <a:chExt cx="1984" cy="748"/>
              </a:xfrm>
            </p:grpSpPr>
            <p:sp>
              <p:nvSpPr>
                <p:cNvPr id="116759" name="Rectangle 63"/>
                <p:cNvSpPr>
                  <a:spLocks noChangeArrowheads="1"/>
                </p:cNvSpPr>
                <p:nvPr/>
              </p:nvSpPr>
              <p:spPr bwMode="auto">
                <a:xfrm>
                  <a:off x="43" y="471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Hai lần sụp đổ của Israel (2 Vua 17:1-41 &amp; 17:5-6; 18:9-12)</a:t>
                  </a:r>
                  <a:endParaRPr lang="en-US" sz="1800" b="1"/>
                </a:p>
              </p:txBody>
            </p:sp>
            <p:sp>
              <p:nvSpPr>
                <p:cNvPr id="116760" name="Rectangle 89"/>
                <p:cNvSpPr>
                  <a:spLocks noChangeArrowheads="1"/>
                </p:cNvSpPr>
                <p:nvPr/>
              </p:nvSpPr>
              <p:spPr bwMode="auto">
                <a:xfrm>
                  <a:off x="0" y="471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6756" name="Group 92"/>
              <p:cNvGrpSpPr>
                <a:grpSpLocks/>
              </p:cNvGrpSpPr>
              <p:nvPr/>
            </p:nvGrpSpPr>
            <p:grpSpPr bwMode="auto">
              <a:xfrm>
                <a:off x="1984" y="4718"/>
                <a:ext cx="1984" cy="748"/>
                <a:chOff x="1984" y="4718"/>
                <a:chExt cx="1984" cy="748"/>
              </a:xfrm>
            </p:grpSpPr>
            <p:sp>
              <p:nvSpPr>
                <p:cNvPr id="116757" name="Rectangle 64"/>
                <p:cNvSpPr>
                  <a:spLocks noChangeArrowheads="1"/>
                </p:cNvSpPr>
                <p:nvPr/>
              </p:nvSpPr>
              <p:spPr bwMode="auto">
                <a:xfrm>
                  <a:off x="2027" y="471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cs typeface="Times New Roman" charset="0"/>
                    </a:rPr>
                    <a:t>Chấm dứt cuộc lưu đày của Giu-đa (2 Sử 36:22-23)</a:t>
                  </a:r>
                  <a:endParaRPr lang="en-US" sz="1800" b="1"/>
                </a:p>
              </p:txBody>
            </p:sp>
            <p:sp>
              <p:nvSpPr>
                <p:cNvPr id="116758" name="Rectangle 91"/>
                <p:cNvSpPr>
                  <a:spLocks noChangeArrowheads="1"/>
                </p:cNvSpPr>
                <p:nvPr/>
              </p:nvSpPr>
              <p:spPr bwMode="auto">
                <a:xfrm>
                  <a:off x="1984" y="471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16742" name="Rectangle 94"/>
            <p:cNvSpPr>
              <a:spLocks noChangeArrowheads="1"/>
            </p:cNvSpPr>
            <p:nvPr/>
          </p:nvSpPr>
          <p:spPr bwMode="auto">
            <a:xfrm>
              <a:off x="-4" y="-4"/>
              <a:ext cx="3976" cy="5474"/>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
        <p:nvSpPr>
          <p:cNvPr id="116740" name="Rectangle 99"/>
          <p:cNvSpPr>
            <a:spLocks noGrp="1" noChangeArrowheads="1"/>
          </p:cNvSpPr>
          <p:nvPr>
            <p:ph type="title"/>
          </p:nvPr>
        </p:nvSpPr>
        <p:spPr>
          <a:xfrm>
            <a:off x="152400" y="76200"/>
            <a:ext cx="7467600" cy="762000"/>
          </a:xfrm>
          <a:solidFill>
            <a:schemeClr val="tx1"/>
          </a:solidFill>
          <a:ln>
            <a:solidFill>
              <a:schemeClr val="tx1"/>
            </a:solidFill>
            <a:miter lim="800000"/>
            <a:headEnd/>
            <a:tailEnd/>
          </a:ln>
        </p:spPr>
        <p:txBody>
          <a:bodyPr/>
          <a:lstStyle/>
          <a:p>
            <a:pPr eaLnBrk="1" hangingPunct="1"/>
            <a:r>
              <a:rPr lang="en-US" altLang="zh-CN" sz="4000" b="1">
                <a:solidFill>
                  <a:schemeClr val="bg1"/>
                </a:solidFill>
                <a:latin typeface="Times New Roman" charset="0"/>
                <a:ea typeface="SimSun" charset="0"/>
                <a:cs typeface="SimSun" charset="0"/>
              </a:rPr>
              <a:t>Sử ký tp. với Sa-mu-ên/Các Vua</a:t>
            </a:r>
            <a:endParaRPr lang="en-US" sz="4000" b="1">
              <a:solidFill>
                <a:schemeClr val="bg1"/>
              </a:solidFill>
              <a:latin typeface="Times New Roman"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410200" y="1905000"/>
            <a:ext cx="3657600" cy="3124200"/>
          </a:xfrm>
          <a:solidFill>
            <a:schemeClr val="tx1"/>
          </a:solidFill>
          <a:ln>
            <a:solidFill>
              <a:schemeClr val="tx1"/>
            </a:solidFill>
            <a:miter lim="800000"/>
            <a:headEnd/>
            <a:tailEnd/>
          </a:ln>
        </p:spPr>
        <p:txBody>
          <a:bodyPr/>
          <a:lstStyle/>
          <a:p>
            <a:pPr eaLnBrk="1" hangingPunct="1"/>
            <a:r>
              <a:rPr lang="en-US" altLang="zh-CN" b="1">
                <a:solidFill>
                  <a:srgbClr val="FFFFFF"/>
                </a:solidFill>
                <a:latin typeface="Times New Roman" charset="0"/>
                <a:ea typeface="SimSun" charset="0"/>
                <a:cs typeface="SimSun" charset="0"/>
              </a:rPr>
              <a:t>Cây phả hệ từ các tổ phụ</a:t>
            </a:r>
            <a:br>
              <a:rPr lang="en-US" altLang="zh-CN" sz="2400" b="1">
                <a:solidFill>
                  <a:srgbClr val="FFFFFF"/>
                </a:solidFill>
                <a:latin typeface="Times" charset="0"/>
                <a:ea typeface="SimSun" charset="0"/>
                <a:cs typeface="SimSun" charset="0"/>
              </a:rPr>
            </a:br>
            <a:r>
              <a:rPr lang="en-US" altLang="zh-CN" sz="2400" b="1">
                <a:solidFill>
                  <a:srgbClr val="FFFFFF"/>
                </a:solidFill>
                <a:latin typeface="Times" charset="0"/>
                <a:ea typeface="SimSun" charset="0"/>
                <a:cs typeface="SimSun" charset="0"/>
              </a:rPr>
              <a:t>John H. Walton, </a:t>
            </a:r>
            <a:r>
              <a:rPr lang="en-US" altLang="zh-CN" sz="2400" b="1" i="1">
                <a:solidFill>
                  <a:srgbClr val="FFFFFF"/>
                </a:solidFill>
                <a:latin typeface="Times" charset="0"/>
                <a:ea typeface="SimSun" charset="0"/>
                <a:cs typeface="SimSun" charset="0"/>
              </a:rPr>
              <a:t>Chronological and Background Charts of the Old Testament</a:t>
            </a:r>
            <a:r>
              <a:rPr lang="en-US" altLang="zh-CN" sz="2400" b="1">
                <a:solidFill>
                  <a:srgbClr val="FFFFFF"/>
                </a:solidFill>
                <a:latin typeface="Arial Black" charset="0"/>
                <a:ea typeface="SimSun" charset="0"/>
                <a:cs typeface="SimSun" charset="0"/>
              </a:rPr>
              <a:t> </a:t>
            </a:r>
            <a:endParaRPr lang="en-US" sz="2400" b="1">
              <a:solidFill>
                <a:srgbClr val="FFFFFF"/>
              </a:solidFill>
              <a:latin typeface="Arial Black" charset="0"/>
            </a:endParaRPr>
          </a:p>
        </p:txBody>
      </p:sp>
      <p:sp>
        <p:nvSpPr>
          <p:cNvPr id="118787"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269</a:t>
            </a:r>
          </a:p>
        </p:txBody>
      </p:sp>
      <p:pic>
        <p:nvPicPr>
          <p:cNvPr id="118788"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 y="0"/>
            <a:ext cx="53975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533400"/>
            <a:ext cx="7696200" cy="1371600"/>
          </a:xfrm>
          <a:solidFill>
            <a:schemeClr val="tx1"/>
          </a:solidFill>
          <a:ln>
            <a:solidFill>
              <a:schemeClr val="tx1"/>
            </a:solidFill>
            <a:miter lim="800000"/>
            <a:headEnd/>
            <a:tailEnd/>
          </a:ln>
        </p:spPr>
        <p:txBody>
          <a:bodyPr/>
          <a:lstStyle/>
          <a:p>
            <a:pPr eaLnBrk="1" hangingPunct="1"/>
            <a:r>
              <a:rPr lang="en-US" altLang="zh-CN" sz="4000" b="1">
                <a:solidFill>
                  <a:srgbClr val="FFFFFF"/>
                </a:solidFill>
                <a:latin typeface="Times New Roman" charset="0"/>
                <a:ea typeface="SimSun" charset="0"/>
                <a:cs typeface="SimSun" charset="0"/>
              </a:rPr>
              <a:t>Gia đình &amp; tổ phụ của Đa-vít</a:t>
            </a:r>
            <a:br>
              <a:rPr lang="en-US" altLang="zh-CN" sz="4000" b="1">
                <a:solidFill>
                  <a:srgbClr val="FFFFFF"/>
                </a:solidFill>
                <a:latin typeface="Arial Black" charset="0"/>
                <a:ea typeface="SimSun" charset="0"/>
                <a:cs typeface="SimSun" charset="0"/>
              </a:rPr>
            </a:br>
            <a:r>
              <a:rPr lang="en-US" altLang="zh-CN" sz="2000" b="1">
                <a:solidFill>
                  <a:srgbClr val="FFFFFF"/>
                </a:solidFill>
                <a:latin typeface="Times" charset="0"/>
                <a:ea typeface="SimSun" charset="0"/>
                <a:cs typeface="SimSun" charset="0"/>
              </a:rPr>
              <a:t>John H. Walton, </a:t>
            </a:r>
            <a:r>
              <a:rPr lang="en-US" altLang="zh-CN" sz="2000" b="1" i="1">
                <a:solidFill>
                  <a:srgbClr val="FFFFFF"/>
                </a:solidFill>
                <a:latin typeface="Times" charset="0"/>
                <a:ea typeface="SimSun" charset="0"/>
                <a:cs typeface="SimSun" charset="0"/>
              </a:rPr>
              <a:t>Chronological and Background Charts of the Old Testament</a:t>
            </a:r>
            <a:r>
              <a:rPr lang="en-US" altLang="zh-CN" sz="2000" b="1">
                <a:solidFill>
                  <a:srgbClr val="FFFFFF"/>
                </a:solidFill>
                <a:latin typeface="Times" charset="0"/>
                <a:ea typeface="SimSun" charset="0"/>
                <a:cs typeface="SimSun" charset="0"/>
              </a:rPr>
              <a:t> </a:t>
            </a:r>
            <a:endParaRPr lang="en-US" sz="2000" b="1">
              <a:solidFill>
                <a:srgbClr val="FFFFFF"/>
              </a:solidFill>
              <a:latin typeface="Times" charset="0"/>
            </a:endParaRPr>
          </a:p>
        </p:txBody>
      </p:sp>
      <p:sp>
        <p:nvSpPr>
          <p:cNvPr id="120835"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270</a:t>
            </a:r>
          </a:p>
        </p:txBody>
      </p:sp>
      <p:pic>
        <p:nvPicPr>
          <p:cNvPr id="120836" name="Picture 5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2101850"/>
            <a:ext cx="9144000" cy="39941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2400" y="0"/>
            <a:ext cx="7772400" cy="838200"/>
          </a:xfrm>
          <a:solidFill>
            <a:schemeClr val="tx1"/>
          </a:solidFill>
          <a:ln>
            <a:solidFill>
              <a:schemeClr val="tx1"/>
            </a:solidFill>
            <a:miter lim="800000"/>
            <a:headEnd/>
            <a:tailEnd/>
          </a:ln>
        </p:spPr>
        <p:txBody>
          <a:bodyPr/>
          <a:lstStyle/>
          <a:p>
            <a:pPr eaLnBrk="1" hangingPunct="1"/>
            <a:r>
              <a:rPr lang="en-US" altLang="zh-CN" sz="3600" b="1">
                <a:solidFill>
                  <a:srgbClr val="FFFFFF"/>
                </a:solidFill>
                <a:latin typeface="Times New Roman" charset="0"/>
                <a:ea typeface="SimSun" charset="0"/>
                <a:cs typeface="SimSun" charset="0"/>
              </a:rPr>
              <a:t>Gia đình và tổ phụ của Đa-vít</a:t>
            </a:r>
            <a:br>
              <a:rPr lang="en-US" altLang="zh-CN" b="1">
                <a:solidFill>
                  <a:srgbClr val="FFFFFF"/>
                </a:solidFill>
                <a:latin typeface="Arial Black" charset="0"/>
                <a:ea typeface="SimSun" charset="0"/>
                <a:cs typeface="SimSun" charset="0"/>
              </a:rPr>
            </a:br>
            <a:r>
              <a:rPr lang="en-US" altLang="zh-CN" sz="2000" b="1">
                <a:solidFill>
                  <a:srgbClr val="FFFFFF"/>
                </a:solidFill>
                <a:latin typeface="Times" charset="0"/>
                <a:ea typeface="SimSun" charset="0"/>
                <a:cs typeface="SimSun" charset="0"/>
              </a:rPr>
              <a:t>John H. Walton, </a:t>
            </a:r>
            <a:r>
              <a:rPr lang="en-US" altLang="zh-CN" sz="2000" b="1" i="1">
                <a:solidFill>
                  <a:srgbClr val="FFFFFF"/>
                </a:solidFill>
                <a:latin typeface="Times" charset="0"/>
                <a:ea typeface="SimSun" charset="0"/>
                <a:cs typeface="SimSun" charset="0"/>
              </a:rPr>
              <a:t>Chronological and Background Charts of the OT</a:t>
            </a:r>
            <a:r>
              <a:rPr lang="en-US" altLang="zh-CN" sz="2000" b="1">
                <a:solidFill>
                  <a:srgbClr val="FFFFFF"/>
                </a:solidFill>
                <a:latin typeface="Times" charset="0"/>
                <a:ea typeface="SimSun" charset="0"/>
                <a:cs typeface="SimSun" charset="0"/>
              </a:rPr>
              <a:t> </a:t>
            </a:r>
            <a:endParaRPr lang="en-US" sz="2000" b="1">
              <a:solidFill>
                <a:srgbClr val="FFFFFF"/>
              </a:solidFill>
              <a:latin typeface="Times" charset="0"/>
            </a:endParaRPr>
          </a:p>
        </p:txBody>
      </p:sp>
      <p:sp>
        <p:nvSpPr>
          <p:cNvPr id="122883"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270</a:t>
            </a:r>
          </a:p>
        </p:txBody>
      </p:sp>
      <p:pic>
        <p:nvPicPr>
          <p:cNvPr id="122884"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852488"/>
            <a:ext cx="7172325" cy="600551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24930" name="Group 3"/>
          <p:cNvGrpSpPr>
            <a:grpSpLocks/>
          </p:cNvGrpSpPr>
          <p:nvPr/>
        </p:nvGrpSpPr>
        <p:grpSpPr bwMode="auto">
          <a:xfrm>
            <a:off x="2401888" y="4597400"/>
            <a:ext cx="74612" cy="1570038"/>
            <a:chOff x="2352" y="3120"/>
            <a:chExt cx="48" cy="864"/>
          </a:xfrm>
        </p:grpSpPr>
        <p:sp>
          <p:nvSpPr>
            <p:cNvPr id="160772"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24959" name="Group 5"/>
            <p:cNvGrpSpPr>
              <a:grpSpLocks/>
            </p:cNvGrpSpPr>
            <p:nvPr/>
          </p:nvGrpSpPr>
          <p:grpSpPr bwMode="auto">
            <a:xfrm>
              <a:off x="2352" y="3120"/>
              <a:ext cx="48" cy="432"/>
              <a:chOff x="2016" y="3120"/>
              <a:chExt cx="0" cy="864"/>
            </a:xfrm>
          </p:grpSpPr>
          <p:sp>
            <p:nvSpPr>
              <p:cNvPr id="160774"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5"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0776"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7"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8"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9"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0"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1"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2"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24938"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0784"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0785"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0786"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24942" name="Group 19"/>
          <p:cNvGrpSpPr>
            <a:grpSpLocks/>
          </p:cNvGrpSpPr>
          <p:nvPr/>
        </p:nvGrpSpPr>
        <p:grpSpPr bwMode="auto">
          <a:xfrm>
            <a:off x="5945188" y="5100638"/>
            <a:ext cx="74612" cy="1071562"/>
            <a:chOff x="2352" y="3120"/>
            <a:chExt cx="48" cy="864"/>
          </a:xfrm>
        </p:grpSpPr>
        <p:sp>
          <p:nvSpPr>
            <p:cNvPr id="160788"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24955" name="Group 21"/>
            <p:cNvGrpSpPr>
              <a:grpSpLocks/>
            </p:cNvGrpSpPr>
            <p:nvPr/>
          </p:nvGrpSpPr>
          <p:grpSpPr bwMode="auto">
            <a:xfrm>
              <a:off x="2352" y="3120"/>
              <a:ext cx="48" cy="432"/>
              <a:chOff x="2016" y="3120"/>
              <a:chExt cx="0" cy="864"/>
            </a:xfrm>
          </p:grpSpPr>
          <p:sp>
            <p:nvSpPr>
              <p:cNvPr id="160790"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91"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0792"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24944"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24945"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0795"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24947"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24948"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24949"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24950"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24951"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24952"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0802"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2095500" y="1387475"/>
            <a:ext cx="4800600" cy="609600"/>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400" b="1">
                <a:solidFill>
                  <a:schemeClr val="bg1"/>
                </a:solidFill>
                <a:effectLst>
                  <a:outerShdw blurRad="38100" dist="38100" dir="2700000" algn="tl">
                    <a:srgbClr val="000000"/>
                  </a:outerShdw>
                </a:effectLst>
                <a:cs typeface="+mn-cs"/>
              </a:rPr>
              <a:t>Các giao ước của lời hứa</a:t>
            </a:r>
          </a:p>
        </p:txBody>
      </p:sp>
      <p:sp>
        <p:nvSpPr>
          <p:cNvPr id="103428" name="Text Box 4"/>
          <p:cNvSpPr txBox="1">
            <a:spLocks noChangeArrowheads="1"/>
          </p:cNvSpPr>
          <p:nvPr/>
        </p:nvSpPr>
        <p:spPr bwMode="auto">
          <a:xfrm>
            <a:off x="1447800" y="3505200"/>
            <a:ext cx="6096000" cy="1006475"/>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Các Giao ước thuộc hành chính </a:t>
            </a:r>
            <a:r>
              <a:rPr lang="en-US" sz="2800" b="1" i="1">
                <a:solidFill>
                  <a:schemeClr val="bg1"/>
                </a:solidFill>
                <a:effectLst>
                  <a:outerShdw blurRad="38100" dist="38100" dir="2700000" algn="tl">
                    <a:srgbClr val="000000"/>
                  </a:outerShdw>
                </a:effectLst>
                <a:cs typeface="+mn-cs"/>
              </a:rPr>
              <a:t>Làm thế nào kinh nghiệm phước lành</a:t>
            </a:r>
          </a:p>
        </p:txBody>
      </p:sp>
      <p:grpSp>
        <p:nvGrpSpPr>
          <p:cNvPr id="2" name="Group 12"/>
          <p:cNvGrpSpPr>
            <a:grpSpLocks/>
          </p:cNvGrpSpPr>
          <p:nvPr/>
        </p:nvGrpSpPr>
        <p:grpSpPr bwMode="auto">
          <a:xfrm>
            <a:off x="381000" y="0"/>
            <a:ext cx="8686800" cy="1371600"/>
            <a:chOff x="144" y="48"/>
            <a:chExt cx="5472" cy="864"/>
          </a:xfrm>
        </p:grpSpPr>
        <p:sp>
          <p:nvSpPr>
            <p:cNvPr id="103437" name="AutoShape 13"/>
            <p:cNvSpPr>
              <a:spLocks noChangeArrowheads="1"/>
            </p:cNvSpPr>
            <p:nvPr/>
          </p:nvSpPr>
          <p:spPr bwMode="auto">
            <a:xfrm>
              <a:off x="144" y="48"/>
              <a:ext cx="5472" cy="864"/>
            </a:xfrm>
            <a:prstGeom prst="rightArrow">
              <a:avLst>
                <a:gd name="adj1" fmla="val 50000"/>
                <a:gd name="adj2" fmla="val 158333"/>
              </a:avLst>
            </a:prstGeom>
            <a:gradFill rotWithShape="0">
              <a:gsLst>
                <a:gs pos="0">
                  <a:schemeClr val="tx1"/>
                </a:gs>
                <a:gs pos="50000">
                  <a:srgbClr val="FF9900"/>
                </a:gs>
                <a:gs pos="100000">
                  <a:schemeClr val="tx1"/>
                </a:gs>
              </a:gsLst>
              <a:lin ang="5400000" scaled="1"/>
            </a:gradFill>
            <a:ln w="9525">
              <a:solidFill>
                <a:schemeClr val="tx1"/>
              </a:solidFill>
              <a:miter lim="800000"/>
              <a:headEnd/>
              <a:tailEnd/>
            </a:ln>
            <a:effectLst>
              <a:outerShdw dist="91581" dir="3378596"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72724" name="Text Box 14"/>
            <p:cNvSpPr txBox="1">
              <a:spLocks noChangeArrowheads="1"/>
            </p:cNvSpPr>
            <p:nvPr/>
          </p:nvSpPr>
          <p:spPr bwMode="auto">
            <a:xfrm>
              <a:off x="528" y="221"/>
              <a:ext cx="4540" cy="519"/>
            </a:xfrm>
            <a:prstGeom prst="rect">
              <a:avLst/>
            </a:prstGeom>
            <a:noFill/>
            <a:ln>
              <a:noFill/>
            </a:ln>
            <a:effectLst>
              <a:outerShdw dist="91581" dir="3378596"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800" b="1">
                  <a:solidFill>
                    <a:schemeClr val="bg1"/>
                  </a:solidFill>
                </a:rPr>
                <a:t>PHƯỚC LÀNH</a:t>
              </a:r>
            </a:p>
          </p:txBody>
        </p:sp>
      </p:grpSp>
      <p:sp>
        <p:nvSpPr>
          <p:cNvPr id="103430" name="AutoShape 6"/>
          <p:cNvSpPr>
            <a:spLocks noChangeArrowheads="1"/>
          </p:cNvSpPr>
          <p:nvPr/>
        </p:nvSpPr>
        <p:spPr bwMode="auto">
          <a:xfrm>
            <a:off x="7696200" y="990600"/>
            <a:ext cx="838200" cy="4343400"/>
          </a:xfrm>
          <a:prstGeom prst="upArrow">
            <a:avLst>
              <a:gd name="adj1" fmla="val 50000"/>
              <a:gd name="adj2" fmla="val 129545"/>
            </a:avLst>
          </a:prstGeom>
          <a:solidFill>
            <a:schemeClr val="hlink"/>
          </a:soli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103429" name="AutoShape 5"/>
          <p:cNvSpPr>
            <a:spLocks noChangeArrowheads="1"/>
          </p:cNvSpPr>
          <p:nvPr/>
        </p:nvSpPr>
        <p:spPr bwMode="auto">
          <a:xfrm>
            <a:off x="533400" y="990600"/>
            <a:ext cx="762000" cy="4114800"/>
          </a:xfrm>
          <a:prstGeom prst="upArrow">
            <a:avLst>
              <a:gd name="adj1" fmla="val 50000"/>
              <a:gd name="adj2" fmla="val 135000"/>
            </a:avLst>
          </a:prstGeom>
          <a:solidFill>
            <a:schemeClr val="hlink"/>
          </a:soli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103431" name="Text Box 7"/>
          <p:cNvSpPr txBox="1">
            <a:spLocks noChangeArrowheads="1"/>
          </p:cNvSpPr>
          <p:nvPr/>
        </p:nvSpPr>
        <p:spPr bwMode="auto">
          <a:xfrm>
            <a:off x="152400" y="2406650"/>
            <a:ext cx="312420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GU. Áp-ra-ham</a:t>
            </a:r>
          </a:p>
        </p:txBody>
      </p:sp>
      <p:sp>
        <p:nvSpPr>
          <p:cNvPr id="103432" name="Text Box 8"/>
          <p:cNvSpPr txBox="1">
            <a:spLocks noChangeArrowheads="1"/>
          </p:cNvSpPr>
          <p:nvPr/>
        </p:nvSpPr>
        <p:spPr bwMode="auto">
          <a:xfrm>
            <a:off x="5657850" y="2819400"/>
            <a:ext cx="310515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GU. Đa-vít</a:t>
            </a:r>
          </a:p>
        </p:txBody>
      </p:sp>
      <p:sp>
        <p:nvSpPr>
          <p:cNvPr id="103433" name="Text Box 9"/>
          <p:cNvSpPr txBox="1">
            <a:spLocks noChangeArrowheads="1"/>
          </p:cNvSpPr>
          <p:nvPr/>
        </p:nvSpPr>
        <p:spPr bwMode="auto">
          <a:xfrm>
            <a:off x="238125" y="5041900"/>
            <a:ext cx="4029075" cy="17399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a:solidFill>
                  <a:schemeClr val="bg1"/>
                </a:solidFill>
                <a:effectLst>
                  <a:outerShdw blurRad="38100" dist="38100" dir="2700000" algn="tl">
                    <a:srgbClr val="000000"/>
                  </a:outerShdw>
                </a:effectLst>
                <a:cs typeface="+mn-cs"/>
              </a:rPr>
              <a:t>GU. Môi-se          </a:t>
            </a:r>
            <a:r>
              <a:rPr lang="en-US" sz="3600" b="1" i="1">
                <a:solidFill>
                  <a:schemeClr val="bg1"/>
                </a:solidFill>
                <a:effectLst>
                  <a:outerShdw blurRad="38100" dist="38100" dir="2700000" algn="tl">
                    <a:srgbClr val="000000"/>
                  </a:outerShdw>
                </a:effectLst>
                <a:cs typeface="+mn-cs"/>
              </a:rPr>
              <a:t>Bởi sự vâng phục của Israel</a:t>
            </a:r>
          </a:p>
        </p:txBody>
      </p:sp>
      <p:sp>
        <p:nvSpPr>
          <p:cNvPr id="103434" name="Text Box 10"/>
          <p:cNvSpPr txBox="1">
            <a:spLocks noChangeArrowheads="1"/>
          </p:cNvSpPr>
          <p:nvPr/>
        </p:nvSpPr>
        <p:spPr bwMode="auto">
          <a:xfrm>
            <a:off x="4800600" y="5041900"/>
            <a:ext cx="4200525" cy="17399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defRPr/>
            </a:pPr>
            <a:r>
              <a:rPr lang="en-US" sz="3600" b="1">
                <a:solidFill>
                  <a:schemeClr val="bg1"/>
                </a:solidFill>
                <a:effectLst>
                  <a:outerShdw blurRad="38100" dist="38100" dir="2700000" algn="tl">
                    <a:srgbClr val="000000"/>
                  </a:outerShdw>
                </a:effectLst>
                <a:cs typeface="+mn-cs"/>
              </a:rPr>
              <a:t>GU. Mới                      </a:t>
            </a:r>
            <a:r>
              <a:rPr lang="en-US" sz="3600" b="1" i="1">
                <a:solidFill>
                  <a:schemeClr val="bg1"/>
                </a:solidFill>
                <a:effectLst>
                  <a:outerShdw blurRad="38100" dist="38100" dir="2700000" algn="tl">
                    <a:srgbClr val="000000"/>
                  </a:outerShdw>
                </a:effectLst>
                <a:cs typeface="+mn-cs"/>
              </a:rPr>
              <a:t>Bởi sự vâng phục Đấng Mê-si-a</a:t>
            </a:r>
          </a:p>
        </p:txBody>
      </p:sp>
      <p:sp>
        <p:nvSpPr>
          <p:cNvPr id="103435" name="Text Box 11"/>
          <p:cNvSpPr txBox="1">
            <a:spLocks noChangeArrowheads="1"/>
          </p:cNvSpPr>
          <p:nvPr/>
        </p:nvSpPr>
        <p:spPr bwMode="auto">
          <a:xfrm>
            <a:off x="0" y="0"/>
            <a:ext cx="67056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000" b="1">
                <a:solidFill>
                  <a:schemeClr val="bg1"/>
                </a:solidFill>
                <a:latin typeface="Times New Roman" pitchFamily="18" charset="0"/>
                <a:ea typeface="+mn-ea"/>
                <a:cs typeface="+mn-cs"/>
              </a:rPr>
              <a:t>Adapted from Walt Russell, </a:t>
            </a:r>
            <a:r>
              <a:rPr lang="en-US" sz="2000" b="1" u="sng">
                <a:solidFill>
                  <a:schemeClr val="bg1"/>
                </a:solidFill>
                <a:latin typeface="Times New Roman" pitchFamily="18" charset="0"/>
                <a:ea typeface="+mn-ea"/>
                <a:cs typeface="+mn-cs"/>
              </a:rPr>
              <a:t>Playing with Fire</a:t>
            </a:r>
            <a:r>
              <a:rPr lang="en-US" sz="2000" b="1">
                <a:solidFill>
                  <a:schemeClr val="bg1"/>
                </a:solidFill>
                <a:latin typeface="Times New Roman" pitchFamily="18" charset="0"/>
                <a:ea typeface="+mn-ea"/>
                <a:cs typeface="+mn-cs"/>
              </a:rPr>
              <a:t>, p. 121</a:t>
            </a:r>
          </a:p>
        </p:txBody>
      </p:sp>
      <p:grpSp>
        <p:nvGrpSpPr>
          <p:cNvPr id="3" name="Group 15"/>
          <p:cNvGrpSpPr>
            <a:grpSpLocks/>
          </p:cNvGrpSpPr>
          <p:nvPr/>
        </p:nvGrpSpPr>
        <p:grpSpPr bwMode="auto">
          <a:xfrm>
            <a:off x="2895600" y="4876800"/>
            <a:ext cx="3200400" cy="838200"/>
            <a:chOff x="1824" y="3072"/>
            <a:chExt cx="2016" cy="528"/>
          </a:xfrm>
        </p:grpSpPr>
        <p:sp>
          <p:nvSpPr>
            <p:cNvPr id="103440" name="AutoShape 16"/>
            <p:cNvSpPr>
              <a:spLocks noChangeArrowheads="1"/>
            </p:cNvSpPr>
            <p:nvPr/>
          </p:nvSpPr>
          <p:spPr bwMode="auto">
            <a:xfrm>
              <a:off x="1920" y="3072"/>
              <a:ext cx="1824" cy="528"/>
            </a:xfrm>
            <a:prstGeom prst="rightArrow">
              <a:avLst>
                <a:gd name="adj1" fmla="val 50000"/>
                <a:gd name="adj2" fmla="val 86364"/>
              </a:avLst>
            </a:prstGeom>
            <a:gradFill rotWithShape="0">
              <a:gsLst>
                <a:gs pos="0">
                  <a:srgbClr val="B3B3FF"/>
                </a:gs>
                <a:gs pos="100000">
                  <a:srgbClr val="B3B3FF">
                    <a:gamma/>
                    <a:shade val="46275"/>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72722" name="Text Box 17"/>
            <p:cNvSpPr txBox="1">
              <a:spLocks noChangeArrowheads="1"/>
            </p:cNvSpPr>
            <p:nvPr/>
          </p:nvSpPr>
          <p:spPr bwMode="auto">
            <a:xfrm>
              <a:off x="1824" y="3172"/>
              <a:ext cx="2016"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Thay thế bởi</a:t>
              </a:r>
            </a:p>
          </p:txBody>
        </p:sp>
      </p:grpSp>
      <p:sp>
        <p:nvSpPr>
          <p:cNvPr id="103445" name="Text Box 21"/>
          <p:cNvSpPr txBox="1">
            <a:spLocks noChangeArrowheads="1"/>
          </p:cNvSpPr>
          <p:nvPr/>
        </p:nvSpPr>
        <p:spPr bwMode="auto">
          <a:xfrm>
            <a:off x="5638800" y="2057400"/>
            <a:ext cx="310515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GU. Đất đai</a:t>
            </a:r>
          </a:p>
        </p:txBody>
      </p:sp>
      <p:grpSp>
        <p:nvGrpSpPr>
          <p:cNvPr id="4" name="Group 18"/>
          <p:cNvGrpSpPr>
            <a:grpSpLocks/>
          </p:cNvGrpSpPr>
          <p:nvPr/>
        </p:nvGrpSpPr>
        <p:grpSpPr bwMode="auto">
          <a:xfrm>
            <a:off x="3200400" y="2286000"/>
            <a:ext cx="2514600" cy="838200"/>
            <a:chOff x="2304" y="1632"/>
            <a:chExt cx="1584" cy="528"/>
          </a:xfrm>
        </p:grpSpPr>
        <p:sp>
          <p:nvSpPr>
            <p:cNvPr id="103443" name="AutoShape 19"/>
            <p:cNvSpPr>
              <a:spLocks noChangeArrowheads="1"/>
            </p:cNvSpPr>
            <p:nvPr/>
          </p:nvSpPr>
          <p:spPr bwMode="auto">
            <a:xfrm>
              <a:off x="2304" y="1632"/>
              <a:ext cx="1584" cy="528"/>
            </a:xfrm>
            <a:prstGeom prst="rightArrow">
              <a:avLst>
                <a:gd name="adj1" fmla="val 50000"/>
                <a:gd name="adj2" fmla="val 75000"/>
              </a:avLst>
            </a:prstGeom>
            <a:gradFill rotWithShape="0">
              <a:gsLst>
                <a:gs pos="0">
                  <a:srgbClr val="FF870F">
                    <a:gamma/>
                    <a:shade val="46275"/>
                    <a:invGamma/>
                  </a:srgbClr>
                </a:gs>
                <a:gs pos="100000">
                  <a:srgbClr val="FF870F"/>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72720" name="Text Box 20"/>
            <p:cNvSpPr txBox="1">
              <a:spLocks noChangeArrowheads="1"/>
            </p:cNvSpPr>
            <p:nvPr/>
          </p:nvSpPr>
          <p:spPr bwMode="auto">
            <a:xfrm>
              <a:off x="2400" y="1732"/>
              <a:ext cx="1392"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Mở rộng bởi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 calcmode="lin" valueType="num">
                                      <p:cBhvr additive="base">
                                        <p:cTn id="12" dur="500" fill="hold"/>
                                        <p:tgtEl>
                                          <p:spTgt spid="103427"/>
                                        </p:tgtEl>
                                        <p:attrNameLst>
                                          <p:attrName>ppt_x</p:attrName>
                                        </p:attrNameLst>
                                      </p:cBhvr>
                                      <p:tavLst>
                                        <p:tav tm="0">
                                          <p:val>
                                            <p:strVal val="0-#ppt_w/2"/>
                                          </p:val>
                                        </p:tav>
                                        <p:tav tm="100000">
                                          <p:val>
                                            <p:strVal val="#ppt_x"/>
                                          </p:val>
                                        </p:tav>
                                      </p:tavLst>
                                    </p:anim>
                                    <p:anim calcmode="lin" valueType="num">
                                      <p:cBhvr additive="base">
                                        <p:cTn id="13" dur="500" fill="hold"/>
                                        <p:tgtEl>
                                          <p:spTgt spid="10342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3431"/>
                                        </p:tgtEl>
                                        <p:attrNameLst>
                                          <p:attrName>style.visibility</p:attrName>
                                        </p:attrNameLst>
                                      </p:cBhvr>
                                      <p:to>
                                        <p:strVal val="visible"/>
                                      </p:to>
                                    </p:set>
                                    <p:anim calcmode="lin" valueType="num">
                                      <p:cBhvr>
                                        <p:cTn id="18" dur="500" fill="hold"/>
                                        <p:tgtEl>
                                          <p:spTgt spid="103431"/>
                                        </p:tgtEl>
                                        <p:attrNameLst>
                                          <p:attrName>ppt_w</p:attrName>
                                        </p:attrNameLst>
                                      </p:cBhvr>
                                      <p:tavLst>
                                        <p:tav tm="0">
                                          <p:val>
                                            <p:fltVal val="0"/>
                                          </p:val>
                                        </p:tav>
                                        <p:tav tm="100000">
                                          <p:val>
                                            <p:strVal val="#ppt_w"/>
                                          </p:val>
                                        </p:tav>
                                      </p:tavLst>
                                    </p:anim>
                                    <p:anim calcmode="lin" valueType="num">
                                      <p:cBhvr>
                                        <p:cTn id="19" dur="500" fill="hold"/>
                                        <p:tgtEl>
                                          <p:spTgt spid="10343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nodeType="afterGroup">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103445"/>
                                        </p:tgtEl>
                                        <p:attrNameLst>
                                          <p:attrName>style.visibility</p:attrName>
                                        </p:attrNameLst>
                                      </p:cBhvr>
                                      <p:to>
                                        <p:strVal val="visible"/>
                                      </p:to>
                                    </p:set>
                                    <p:anim calcmode="lin" valueType="num">
                                      <p:cBhvr>
                                        <p:cTn id="28" dur="500" fill="hold"/>
                                        <p:tgtEl>
                                          <p:spTgt spid="103445"/>
                                        </p:tgtEl>
                                        <p:attrNameLst>
                                          <p:attrName>ppt_w</p:attrName>
                                        </p:attrNameLst>
                                      </p:cBhvr>
                                      <p:tavLst>
                                        <p:tav tm="0">
                                          <p:val>
                                            <p:fltVal val="0"/>
                                          </p:val>
                                        </p:tav>
                                        <p:tav tm="100000">
                                          <p:val>
                                            <p:strVal val="#ppt_w"/>
                                          </p:val>
                                        </p:tav>
                                      </p:tavLst>
                                    </p:anim>
                                    <p:anim calcmode="lin" valueType="num">
                                      <p:cBhvr>
                                        <p:cTn id="29" dur="500" fill="hold"/>
                                        <p:tgtEl>
                                          <p:spTgt spid="10344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2000"/>
                                  </p:stCondLst>
                                  <p:childTnLst>
                                    <p:set>
                                      <p:cBhvr>
                                        <p:cTn id="32" dur="1" fill="hold">
                                          <p:stCondLst>
                                            <p:cond delay="0"/>
                                          </p:stCondLst>
                                        </p:cTn>
                                        <p:tgtEl>
                                          <p:spTgt spid="103432"/>
                                        </p:tgtEl>
                                        <p:attrNameLst>
                                          <p:attrName>style.visibility</p:attrName>
                                        </p:attrNameLst>
                                      </p:cBhvr>
                                      <p:to>
                                        <p:strVal val="visible"/>
                                      </p:to>
                                    </p:set>
                                    <p:anim calcmode="lin" valueType="num">
                                      <p:cBhvr>
                                        <p:cTn id="33" dur="500" fill="hold"/>
                                        <p:tgtEl>
                                          <p:spTgt spid="103432"/>
                                        </p:tgtEl>
                                        <p:attrNameLst>
                                          <p:attrName>ppt_w</p:attrName>
                                        </p:attrNameLst>
                                      </p:cBhvr>
                                      <p:tavLst>
                                        <p:tav tm="0">
                                          <p:val>
                                            <p:fltVal val="0"/>
                                          </p:val>
                                        </p:tav>
                                        <p:tav tm="100000">
                                          <p:val>
                                            <p:strVal val="#ppt_w"/>
                                          </p:val>
                                        </p:tav>
                                      </p:tavLst>
                                    </p:anim>
                                    <p:anim calcmode="lin" valueType="num">
                                      <p:cBhvr>
                                        <p:cTn id="34" dur="500" fill="hold"/>
                                        <p:tgtEl>
                                          <p:spTgt spid="10343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2" presetClass="entr" presetSubtype="6" fill="hold" grpId="0" nodeType="afterEffect">
                                  <p:stCondLst>
                                    <p:cond delay="2000"/>
                                  </p:stCondLst>
                                  <p:childTnLst>
                                    <p:set>
                                      <p:cBhvr>
                                        <p:cTn id="37" dur="1" fill="hold">
                                          <p:stCondLst>
                                            <p:cond delay="0"/>
                                          </p:stCondLst>
                                        </p:cTn>
                                        <p:tgtEl>
                                          <p:spTgt spid="103428"/>
                                        </p:tgtEl>
                                        <p:attrNameLst>
                                          <p:attrName>style.visibility</p:attrName>
                                        </p:attrNameLst>
                                      </p:cBhvr>
                                      <p:to>
                                        <p:strVal val="visible"/>
                                      </p:to>
                                    </p:set>
                                    <p:anim calcmode="lin" valueType="num">
                                      <p:cBhvr additive="base">
                                        <p:cTn id="38" dur="500" fill="hold"/>
                                        <p:tgtEl>
                                          <p:spTgt spid="103428"/>
                                        </p:tgtEl>
                                        <p:attrNameLst>
                                          <p:attrName>ppt_x</p:attrName>
                                        </p:attrNameLst>
                                      </p:cBhvr>
                                      <p:tavLst>
                                        <p:tav tm="0">
                                          <p:val>
                                            <p:strVal val="1+#ppt_w/2"/>
                                          </p:val>
                                        </p:tav>
                                        <p:tav tm="100000">
                                          <p:val>
                                            <p:strVal val="#ppt_x"/>
                                          </p:val>
                                        </p:tav>
                                      </p:tavLst>
                                    </p:anim>
                                    <p:anim calcmode="lin" valueType="num">
                                      <p:cBhvr additive="base">
                                        <p:cTn id="39"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03433"/>
                                        </p:tgtEl>
                                        <p:attrNameLst>
                                          <p:attrName>style.visibility</p:attrName>
                                        </p:attrNameLst>
                                      </p:cBhvr>
                                      <p:to>
                                        <p:strVal val="visible"/>
                                      </p:to>
                                    </p:set>
                                    <p:anim calcmode="lin" valueType="num">
                                      <p:cBhvr>
                                        <p:cTn id="44" dur="500" fill="hold"/>
                                        <p:tgtEl>
                                          <p:spTgt spid="103433"/>
                                        </p:tgtEl>
                                        <p:attrNameLst>
                                          <p:attrName>ppt_w</p:attrName>
                                        </p:attrNameLst>
                                      </p:cBhvr>
                                      <p:tavLst>
                                        <p:tav tm="0">
                                          <p:val>
                                            <p:fltVal val="0"/>
                                          </p:val>
                                        </p:tav>
                                        <p:tav tm="100000">
                                          <p:val>
                                            <p:strVal val="#ppt_w"/>
                                          </p:val>
                                        </p:tav>
                                      </p:tavLst>
                                    </p:anim>
                                    <p:anim calcmode="lin" valueType="num">
                                      <p:cBhvr>
                                        <p:cTn id="45" dur="500" fill="hold"/>
                                        <p:tgtEl>
                                          <p:spTgt spid="103433"/>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3429"/>
                                        </p:tgtEl>
                                        <p:attrNameLst>
                                          <p:attrName>style.visibility</p:attrName>
                                        </p:attrNameLst>
                                      </p:cBhvr>
                                      <p:to>
                                        <p:strVal val="visible"/>
                                      </p:to>
                                    </p:set>
                                    <p:animEffect transition="in" filter="wipe(down)">
                                      <p:cBhvr>
                                        <p:cTn id="50" dur="500"/>
                                        <p:tgtEl>
                                          <p:spTgt spid="1034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nodeType="afterGroup">
                            <p:stCondLst>
                              <p:cond delay="500"/>
                            </p:stCondLst>
                            <p:childTnLst>
                              <p:par>
                                <p:cTn id="57" presetID="23" presetClass="entr" presetSubtype="16" fill="hold" grpId="0" nodeType="afterEffect">
                                  <p:stCondLst>
                                    <p:cond delay="3000"/>
                                  </p:stCondLst>
                                  <p:childTnLst>
                                    <p:set>
                                      <p:cBhvr>
                                        <p:cTn id="58" dur="1" fill="hold">
                                          <p:stCondLst>
                                            <p:cond delay="0"/>
                                          </p:stCondLst>
                                        </p:cTn>
                                        <p:tgtEl>
                                          <p:spTgt spid="103434"/>
                                        </p:tgtEl>
                                        <p:attrNameLst>
                                          <p:attrName>style.visibility</p:attrName>
                                        </p:attrNameLst>
                                      </p:cBhvr>
                                      <p:to>
                                        <p:strVal val="visible"/>
                                      </p:to>
                                    </p:set>
                                    <p:anim calcmode="lin" valueType="num">
                                      <p:cBhvr>
                                        <p:cTn id="59" dur="500" fill="hold"/>
                                        <p:tgtEl>
                                          <p:spTgt spid="103434"/>
                                        </p:tgtEl>
                                        <p:attrNameLst>
                                          <p:attrName>ppt_w</p:attrName>
                                        </p:attrNameLst>
                                      </p:cBhvr>
                                      <p:tavLst>
                                        <p:tav tm="0">
                                          <p:val>
                                            <p:fltVal val="0"/>
                                          </p:val>
                                        </p:tav>
                                        <p:tav tm="100000">
                                          <p:val>
                                            <p:strVal val="#ppt_w"/>
                                          </p:val>
                                        </p:tav>
                                      </p:tavLst>
                                    </p:anim>
                                    <p:anim calcmode="lin" valueType="num">
                                      <p:cBhvr>
                                        <p:cTn id="60" dur="500" fill="hold"/>
                                        <p:tgtEl>
                                          <p:spTgt spid="103434"/>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3430"/>
                                        </p:tgtEl>
                                        <p:attrNameLst>
                                          <p:attrName>style.visibility</p:attrName>
                                        </p:attrNameLst>
                                      </p:cBhvr>
                                      <p:to>
                                        <p:strVal val="visible"/>
                                      </p:to>
                                    </p:set>
                                    <p:animEffect transition="in" filter="wipe(down)">
                                      <p:cBhvr>
                                        <p:cTn id="65" dur="5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autoUpdateAnimBg="0"/>
      <p:bldP spid="103428" grpId="0" animBg="1" autoUpdateAnimBg="0"/>
      <p:bldP spid="103430" grpId="0" animBg="1"/>
      <p:bldP spid="103429" grpId="0" animBg="1"/>
      <p:bldP spid="103431" grpId="0" animBg="1" autoUpdateAnimBg="0"/>
      <p:bldP spid="103432" grpId="0" animBg="1" autoUpdateAnimBg="0"/>
      <p:bldP spid="103433" grpId="0" animBg="1" autoUpdateAnimBg="0"/>
      <p:bldP spid="103434" grpId="0" animBg="1" autoUpdateAnimBg="0"/>
      <p:bldP spid="10344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94211" name="Picture 3" descr="OSLMN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5356225" cy="330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2" name="Picture 4" descr="OSLMN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409575"/>
            <a:ext cx="3059112"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3" name="Picture 5" descr="OSLMN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62375"/>
            <a:ext cx="4429125"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4" name="Text Box 6"/>
          <p:cNvSpPr txBox="1">
            <a:spLocks noChangeArrowheads="1"/>
          </p:cNvSpPr>
          <p:nvPr/>
        </p:nvSpPr>
        <p:spPr bwMode="auto">
          <a:xfrm>
            <a:off x="6096000" y="6156325"/>
            <a:ext cx="3048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a:solidFill>
                  <a:schemeClr val="bg1"/>
                </a:solidFill>
                <a:latin typeface="Times New Roman" pitchFamily="18" charset="0"/>
                <a:ea typeface="+mn-ea"/>
                <a:cs typeface="+mn-cs"/>
              </a:rPr>
              <a:t>Sa-lô-môn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94211"/>
                                        </p:tgtEl>
                                        <p:attrNameLst>
                                          <p:attrName>style.visibility</p:attrName>
                                        </p:attrNameLst>
                                      </p:cBhvr>
                                      <p:to>
                                        <p:strVal val="visible"/>
                                      </p:to>
                                    </p:set>
                                    <p:animEffect transition="in" filter="dissolve">
                                      <p:cBhvr>
                                        <p:cTn id="7" dur="500"/>
                                        <p:tgtEl>
                                          <p:spTgt spid="94211"/>
                                        </p:tgtEl>
                                      </p:cBhvr>
                                    </p:animEffect>
                                  </p:childTnLst>
                                </p:cTn>
                              </p:par>
                            </p:childTnLst>
                          </p:cTn>
                        </p:par>
                        <p:par>
                          <p:cTn id="8" fill="hold" nodeType="afterGroup">
                            <p:stCondLst>
                              <p:cond delay="2500"/>
                            </p:stCondLst>
                            <p:childTnLst>
                              <p:par>
                                <p:cTn id="9" presetID="9" presetClass="entr" presetSubtype="0" fill="hold" nodeType="afterEffect">
                                  <p:stCondLst>
                                    <p:cond delay="3000"/>
                                  </p:stCondLst>
                                  <p:childTnLst>
                                    <p:set>
                                      <p:cBhvr>
                                        <p:cTn id="10" dur="1" fill="hold">
                                          <p:stCondLst>
                                            <p:cond delay="0"/>
                                          </p:stCondLst>
                                        </p:cTn>
                                        <p:tgtEl>
                                          <p:spTgt spid="94213"/>
                                        </p:tgtEl>
                                        <p:attrNameLst>
                                          <p:attrName>style.visibility</p:attrName>
                                        </p:attrNameLst>
                                      </p:cBhvr>
                                      <p:to>
                                        <p:strVal val="visible"/>
                                      </p:to>
                                    </p:set>
                                    <p:animEffect transition="in" filter="dissolve">
                                      <p:cBhvr>
                                        <p:cTn id="11" dur="500"/>
                                        <p:tgtEl>
                                          <p:spTgt spid="94213"/>
                                        </p:tgtEl>
                                      </p:cBhvr>
                                    </p:animEffect>
                                  </p:childTnLst>
                                </p:cTn>
                              </p:par>
                            </p:childTnLst>
                          </p:cTn>
                        </p:par>
                        <p:par>
                          <p:cTn id="12" fill="hold" nodeType="afterGroup">
                            <p:stCondLst>
                              <p:cond delay="6000"/>
                            </p:stCondLst>
                            <p:childTnLst>
                              <p:par>
                                <p:cTn id="13" presetID="9" presetClass="entr" presetSubtype="0" fill="hold" nodeType="afterEffect">
                                  <p:stCondLst>
                                    <p:cond delay="3000"/>
                                  </p:stCondLst>
                                  <p:childTnLst>
                                    <p:set>
                                      <p:cBhvr>
                                        <p:cTn id="14" dur="1" fill="hold">
                                          <p:stCondLst>
                                            <p:cond delay="0"/>
                                          </p:stCondLst>
                                        </p:cTn>
                                        <p:tgtEl>
                                          <p:spTgt spid="94212"/>
                                        </p:tgtEl>
                                        <p:attrNameLst>
                                          <p:attrName>style.visibility</p:attrName>
                                        </p:attrNameLst>
                                      </p:cBhvr>
                                      <p:to>
                                        <p:strVal val="visible"/>
                                      </p:to>
                                    </p:set>
                                    <p:animEffect transition="in" filter="dissolve">
                                      <p:cBhvr>
                                        <p:cTn id="15"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609600"/>
            <a:ext cx="5210175" cy="799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1074" name="Picture 3" descr="OSLMN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620000" cy="532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0" name="Text Box 4"/>
          <p:cNvSpPr txBox="1">
            <a:spLocks noChangeArrowheads="1"/>
          </p:cNvSpPr>
          <p:nvPr/>
        </p:nvSpPr>
        <p:spPr bwMode="auto">
          <a:xfrm>
            <a:off x="6096000" y="6156325"/>
            <a:ext cx="3048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a:solidFill>
                  <a:schemeClr val="bg1"/>
                </a:solidFill>
                <a:latin typeface="Times New Roman" pitchFamily="18" charset="0"/>
                <a:ea typeface="+mn-ea"/>
                <a:cs typeface="+mn-cs"/>
              </a:rPr>
              <a:t>Sa-lô-môn</a:t>
            </a: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33122" name="Group 3"/>
          <p:cNvGrpSpPr>
            <a:grpSpLocks/>
          </p:cNvGrpSpPr>
          <p:nvPr/>
        </p:nvGrpSpPr>
        <p:grpSpPr bwMode="auto">
          <a:xfrm>
            <a:off x="2401888" y="4597400"/>
            <a:ext cx="74612" cy="1570038"/>
            <a:chOff x="2352" y="3120"/>
            <a:chExt cx="48" cy="864"/>
          </a:xfrm>
        </p:grpSpPr>
        <p:sp>
          <p:nvSpPr>
            <p:cNvPr id="162820"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33154" name="Group 5"/>
            <p:cNvGrpSpPr>
              <a:grpSpLocks/>
            </p:cNvGrpSpPr>
            <p:nvPr/>
          </p:nvGrpSpPr>
          <p:grpSpPr bwMode="auto">
            <a:xfrm>
              <a:off x="2352" y="3120"/>
              <a:ext cx="48" cy="432"/>
              <a:chOff x="2016" y="3120"/>
              <a:chExt cx="0" cy="864"/>
            </a:xfrm>
          </p:grpSpPr>
          <p:sp>
            <p:nvSpPr>
              <p:cNvPr id="162822"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3"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2824"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5"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6"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7"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8"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9"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30"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33130"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2832"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2833"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2834"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33134" name="Group 19"/>
          <p:cNvGrpSpPr>
            <a:grpSpLocks/>
          </p:cNvGrpSpPr>
          <p:nvPr/>
        </p:nvGrpSpPr>
        <p:grpSpPr bwMode="auto">
          <a:xfrm>
            <a:off x="5945188" y="5100638"/>
            <a:ext cx="74612" cy="1071562"/>
            <a:chOff x="2352" y="3120"/>
            <a:chExt cx="48" cy="864"/>
          </a:xfrm>
        </p:grpSpPr>
        <p:sp>
          <p:nvSpPr>
            <p:cNvPr id="162836"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33150" name="Group 21"/>
            <p:cNvGrpSpPr>
              <a:grpSpLocks/>
            </p:cNvGrpSpPr>
            <p:nvPr/>
          </p:nvGrpSpPr>
          <p:grpSpPr bwMode="auto">
            <a:xfrm>
              <a:off x="2352" y="3120"/>
              <a:ext cx="48" cy="432"/>
              <a:chOff x="2016" y="3120"/>
              <a:chExt cx="0" cy="864"/>
            </a:xfrm>
          </p:grpSpPr>
          <p:sp>
            <p:nvSpPr>
              <p:cNvPr id="162838"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39"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2840"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33136"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33137"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2843"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33139"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33140"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33141"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33142"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33143"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33144"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2850"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
        <p:nvSpPr>
          <p:cNvPr id="133146" name="Text Box 35"/>
          <p:cNvSpPr txBox="1">
            <a:spLocks noChangeArrowheads="1"/>
          </p:cNvSpPr>
          <p:nvPr/>
        </p:nvSpPr>
        <p:spPr bwMode="auto">
          <a:xfrm rot="-4562002">
            <a:off x="6060282" y="2391568"/>
            <a:ext cx="24384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rgbClr val="FFFF00"/>
                </a:solidFill>
              </a:rPr>
              <a:t>Các con trai </a:t>
            </a:r>
          </a:p>
          <a:p>
            <a:pPr eaLnBrk="1" hangingPunct="1">
              <a:spcBef>
                <a:spcPct val="50000"/>
              </a:spcBef>
            </a:pPr>
            <a:r>
              <a:rPr lang="en-US" sz="2800" b="1">
                <a:solidFill>
                  <a:srgbClr val="FFFF00"/>
                </a:solidFill>
              </a:rPr>
              <a:t> 10-36</a:t>
            </a:r>
          </a:p>
        </p:txBody>
      </p:sp>
      <p:sp>
        <p:nvSpPr>
          <p:cNvPr id="162852" name="Text Box 36"/>
          <p:cNvSpPr txBox="1">
            <a:spLocks noChangeArrowheads="1"/>
          </p:cNvSpPr>
          <p:nvPr/>
        </p:nvSpPr>
        <p:spPr bwMode="auto">
          <a:xfrm>
            <a:off x="5791200" y="5054600"/>
            <a:ext cx="2209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Phân chia</a:t>
            </a:r>
          </a:p>
        </p:txBody>
      </p:sp>
      <p:sp>
        <p:nvSpPr>
          <p:cNvPr id="162853" name="Text Box 37"/>
          <p:cNvSpPr txBox="1">
            <a:spLocks noChangeArrowheads="1"/>
          </p:cNvSpPr>
          <p:nvPr/>
        </p:nvSpPr>
        <p:spPr bwMode="auto">
          <a:xfrm>
            <a:off x="6019800" y="5603875"/>
            <a:ext cx="1752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931-538</a:t>
            </a:r>
          </a:p>
        </p:txBody>
      </p:sp>
    </p:spTree>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5170"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8" name="Text Box 4"/>
          <p:cNvSpPr txBox="1">
            <a:spLocks noChangeArrowheads="1"/>
          </p:cNvSpPr>
          <p:nvPr/>
        </p:nvSpPr>
        <p:spPr bwMode="auto">
          <a:xfrm>
            <a:off x="2895600" y="37338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Đan</a:t>
            </a:r>
          </a:p>
        </p:txBody>
      </p:sp>
      <p:sp>
        <p:nvSpPr>
          <p:cNvPr id="98309" name="Text Box 5"/>
          <p:cNvSpPr txBox="1">
            <a:spLocks noChangeArrowheads="1"/>
          </p:cNvSpPr>
          <p:nvPr/>
        </p:nvSpPr>
        <p:spPr bwMode="auto">
          <a:xfrm>
            <a:off x="3276600" y="4419600"/>
            <a:ext cx="16002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Giu-đa</a:t>
            </a:r>
          </a:p>
        </p:txBody>
      </p:sp>
      <p:sp>
        <p:nvSpPr>
          <p:cNvPr id="98310" name="Text Box 6"/>
          <p:cNvSpPr txBox="1">
            <a:spLocks noChangeArrowheads="1"/>
          </p:cNvSpPr>
          <p:nvPr/>
        </p:nvSpPr>
        <p:spPr bwMode="auto">
          <a:xfrm>
            <a:off x="2819400" y="51054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Si-mê-ôn</a:t>
            </a:r>
          </a:p>
        </p:txBody>
      </p:sp>
      <p:sp>
        <p:nvSpPr>
          <p:cNvPr id="98311" name="Text Box 7"/>
          <p:cNvSpPr txBox="1">
            <a:spLocks noChangeArrowheads="1"/>
          </p:cNvSpPr>
          <p:nvPr/>
        </p:nvSpPr>
        <p:spPr bwMode="auto">
          <a:xfrm>
            <a:off x="5029200" y="41910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Ru-bên</a:t>
            </a:r>
          </a:p>
        </p:txBody>
      </p:sp>
      <p:sp>
        <p:nvSpPr>
          <p:cNvPr id="135175" name="Text Box 8"/>
          <p:cNvSpPr txBox="1">
            <a:spLocks noChangeArrowheads="1"/>
          </p:cNvSpPr>
          <p:nvPr/>
        </p:nvSpPr>
        <p:spPr bwMode="auto">
          <a:xfrm>
            <a:off x="4953000" y="3154363"/>
            <a:ext cx="26670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Gát</a:t>
            </a:r>
          </a:p>
        </p:txBody>
      </p:sp>
      <p:sp>
        <p:nvSpPr>
          <p:cNvPr id="98313" name="Text Box 9"/>
          <p:cNvSpPr txBox="1">
            <a:spLocks noChangeArrowheads="1"/>
          </p:cNvSpPr>
          <p:nvPr/>
        </p:nvSpPr>
        <p:spPr bwMode="auto">
          <a:xfrm rot="-4167749">
            <a:off x="4415632" y="1353343"/>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Ma-na-se</a:t>
            </a:r>
          </a:p>
        </p:txBody>
      </p:sp>
      <p:sp>
        <p:nvSpPr>
          <p:cNvPr id="135177" name="Text Box 10"/>
          <p:cNvSpPr txBox="1">
            <a:spLocks noChangeArrowheads="1"/>
          </p:cNvSpPr>
          <p:nvPr/>
        </p:nvSpPr>
        <p:spPr bwMode="auto">
          <a:xfrm>
            <a:off x="3162300" y="3352800"/>
            <a:ext cx="2667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Ép-ra-im</a:t>
            </a:r>
          </a:p>
        </p:txBody>
      </p:sp>
      <p:sp>
        <p:nvSpPr>
          <p:cNvPr id="98315" name="Text Box 11"/>
          <p:cNvSpPr txBox="1">
            <a:spLocks noChangeArrowheads="1"/>
          </p:cNvSpPr>
          <p:nvPr/>
        </p:nvSpPr>
        <p:spPr bwMode="auto">
          <a:xfrm>
            <a:off x="2895600" y="27432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Ma-na-se</a:t>
            </a:r>
          </a:p>
        </p:txBody>
      </p:sp>
      <p:sp>
        <p:nvSpPr>
          <p:cNvPr id="98316" name="Text Box 12"/>
          <p:cNvSpPr txBox="1">
            <a:spLocks noChangeArrowheads="1"/>
          </p:cNvSpPr>
          <p:nvPr/>
        </p:nvSpPr>
        <p:spPr bwMode="auto">
          <a:xfrm>
            <a:off x="4191000" y="37338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Bên-gia-min</a:t>
            </a:r>
          </a:p>
        </p:txBody>
      </p:sp>
      <p:sp>
        <p:nvSpPr>
          <p:cNvPr id="98317" name="Text Box 13"/>
          <p:cNvSpPr txBox="1">
            <a:spLocks noChangeArrowheads="1"/>
          </p:cNvSpPr>
          <p:nvPr/>
        </p:nvSpPr>
        <p:spPr bwMode="auto">
          <a:xfrm>
            <a:off x="1676400" y="17526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chemeClr val="bg1"/>
                </a:solidFill>
                <a:latin typeface="Times New Roman" pitchFamily="18" charset="0"/>
                <a:ea typeface="+mn-ea"/>
                <a:cs typeface="+mn-cs"/>
              </a:rPr>
              <a:t>Sa-bu-lôn</a:t>
            </a:r>
          </a:p>
        </p:txBody>
      </p:sp>
      <p:sp>
        <p:nvSpPr>
          <p:cNvPr id="98318" name="Text Box 14"/>
          <p:cNvSpPr txBox="1">
            <a:spLocks noChangeArrowheads="1"/>
          </p:cNvSpPr>
          <p:nvPr/>
        </p:nvSpPr>
        <p:spPr bwMode="auto">
          <a:xfrm>
            <a:off x="2260600" y="21717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chemeClr val="bg1"/>
                </a:solidFill>
                <a:latin typeface="Times New Roman" pitchFamily="18" charset="0"/>
                <a:ea typeface="+mn-ea"/>
                <a:cs typeface="+mn-cs"/>
              </a:rPr>
              <a:t>Y-sa-ca</a:t>
            </a:r>
          </a:p>
        </p:txBody>
      </p:sp>
      <p:sp>
        <p:nvSpPr>
          <p:cNvPr id="135182" name="Text Box 15"/>
          <p:cNvSpPr txBox="1">
            <a:spLocks noChangeArrowheads="1"/>
          </p:cNvSpPr>
          <p:nvPr/>
        </p:nvSpPr>
        <p:spPr bwMode="auto">
          <a:xfrm rot="-4409406">
            <a:off x="3508375" y="750888"/>
            <a:ext cx="2668588"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Nép-ta-li</a:t>
            </a:r>
          </a:p>
        </p:txBody>
      </p:sp>
      <p:sp>
        <p:nvSpPr>
          <p:cNvPr id="98320" name="Text Box 16"/>
          <p:cNvSpPr txBox="1">
            <a:spLocks noChangeArrowheads="1"/>
          </p:cNvSpPr>
          <p:nvPr/>
        </p:nvSpPr>
        <p:spPr bwMode="auto">
          <a:xfrm rot="-4241714">
            <a:off x="3157538" y="369887"/>
            <a:ext cx="2668588"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A-se</a:t>
            </a:r>
          </a:p>
        </p:txBody>
      </p:sp>
      <p:sp>
        <p:nvSpPr>
          <p:cNvPr id="135184" name="Rectangle 17"/>
          <p:cNvSpPr>
            <a:spLocks noChangeArrowheads="1"/>
          </p:cNvSpPr>
          <p:nvPr/>
        </p:nvSpPr>
        <p:spPr bwMode="auto">
          <a:xfrm>
            <a:off x="152400" y="152400"/>
            <a:ext cx="2209800" cy="2362200"/>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400">
                <a:solidFill>
                  <a:srgbClr val="FFFFFF"/>
                </a:solidFill>
              </a:rPr>
              <a:t>Mười hai chi phái</a:t>
            </a: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7218"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2" name="Text Box 4"/>
          <p:cNvSpPr txBox="1">
            <a:spLocks noChangeArrowheads="1"/>
          </p:cNvSpPr>
          <p:nvPr/>
        </p:nvSpPr>
        <p:spPr bwMode="auto">
          <a:xfrm rot="-4404604">
            <a:off x="2252662" y="2708276"/>
            <a:ext cx="4259263" cy="14335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800" b="1">
                <a:solidFill>
                  <a:schemeClr val="bg1"/>
                </a:solidFill>
                <a:latin typeface="Times New Roman" pitchFamily="18" charset="0"/>
                <a:ea typeface="+mn-ea"/>
                <a:cs typeface="+mn-cs"/>
              </a:rPr>
              <a:t>Israel</a:t>
            </a:r>
          </a:p>
        </p:txBody>
      </p:sp>
      <p:sp>
        <p:nvSpPr>
          <p:cNvPr id="99333" name="Rectangle 5"/>
          <p:cNvSpPr>
            <a:spLocks noGrp="1" noChangeArrowheads="1"/>
          </p:cNvSpPr>
          <p:nvPr>
            <p:ph type="title" idx="4294967295"/>
          </p:nvPr>
        </p:nvSpPr>
        <p:spPr>
          <a:xfrm>
            <a:off x="152400" y="152400"/>
            <a:ext cx="3581400" cy="1066800"/>
          </a:xfrm>
          <a:effectLst>
            <a:outerShdw blurRad="63500" dist="71842" dir="2700000" algn="ctr" rotWithShape="0">
              <a:schemeClr val="tx2"/>
            </a:outerShdw>
          </a:effectLst>
        </p:spPr>
        <p:txBody>
          <a:bodyPr/>
          <a:lstStyle/>
          <a:p>
            <a:pPr algn="l" eaLnBrk="1" hangingPunct="1">
              <a:defRPr/>
            </a:pPr>
            <a:r>
              <a:rPr lang="en-US" sz="4000">
                <a:solidFill>
                  <a:srgbClr val="FFFFFF"/>
                </a:solidFill>
                <a:latin typeface="Times New Roman" charset="0"/>
                <a:cs typeface="+mj-cs"/>
              </a:rPr>
              <a:t>Vương quốc thống nhất</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9266"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6" name="Text Box 4"/>
          <p:cNvSpPr txBox="1">
            <a:spLocks noChangeArrowheads="1"/>
          </p:cNvSpPr>
          <p:nvPr/>
        </p:nvSpPr>
        <p:spPr bwMode="auto">
          <a:xfrm>
            <a:off x="3352800" y="2286000"/>
            <a:ext cx="2667000" cy="1006475"/>
          </a:xfrm>
          <a:prstGeom prst="rect">
            <a:avLst/>
          </a:prstGeom>
          <a:noFill/>
          <a:ln w="9525">
            <a:noFill/>
            <a:miter lim="800000"/>
            <a:headEnd/>
            <a:tailEnd/>
          </a:ln>
          <a:effectLst>
            <a:outerShdw dist="89803" dir="2700000" algn="ctr" rotWithShape="0">
              <a:schemeClr val="tx1"/>
            </a:outerShdw>
          </a:effectLst>
        </p:spPr>
        <p:txBody>
          <a:bodyPr>
            <a:spAutoFit/>
          </a:bodyPr>
          <a:lstStyle/>
          <a:p>
            <a:pPr algn="ctr">
              <a:spcBef>
                <a:spcPct val="50000"/>
              </a:spcBef>
              <a:defRPr/>
            </a:pPr>
            <a:r>
              <a:rPr lang="en-US" sz="6000" b="1">
                <a:solidFill>
                  <a:schemeClr val="bg1"/>
                </a:solidFill>
                <a:latin typeface="Times New Roman" pitchFamily="18" charset="0"/>
                <a:ea typeface="+mn-ea"/>
                <a:cs typeface="+mn-cs"/>
              </a:rPr>
              <a:t>Israel</a:t>
            </a:r>
          </a:p>
        </p:txBody>
      </p:sp>
      <p:sp>
        <p:nvSpPr>
          <p:cNvPr id="100357" name="Text Box 5"/>
          <p:cNvSpPr txBox="1">
            <a:spLocks noChangeArrowheads="1"/>
          </p:cNvSpPr>
          <p:nvPr/>
        </p:nvSpPr>
        <p:spPr bwMode="auto">
          <a:xfrm>
            <a:off x="2286000" y="4800600"/>
            <a:ext cx="2667000" cy="1006475"/>
          </a:xfrm>
          <a:prstGeom prst="rect">
            <a:avLst/>
          </a:prstGeom>
          <a:noFill/>
          <a:ln w="9525">
            <a:noFill/>
            <a:miter lim="800000"/>
            <a:headEnd/>
            <a:tailEnd/>
          </a:ln>
          <a:effectLst>
            <a:outerShdw dist="89803" dir="2700000" algn="ctr" rotWithShape="0">
              <a:schemeClr val="tx1"/>
            </a:outerShdw>
          </a:effectLst>
        </p:spPr>
        <p:txBody>
          <a:bodyPr>
            <a:spAutoFit/>
          </a:bodyPr>
          <a:lstStyle/>
          <a:p>
            <a:pPr algn="ctr">
              <a:spcBef>
                <a:spcPct val="50000"/>
              </a:spcBef>
              <a:defRPr/>
            </a:pPr>
            <a:r>
              <a:rPr lang="en-US" sz="6000" b="1">
                <a:solidFill>
                  <a:schemeClr val="bg1"/>
                </a:solidFill>
                <a:latin typeface="Times New Roman" pitchFamily="18" charset="0"/>
                <a:ea typeface="+mn-ea"/>
                <a:cs typeface="+mn-cs"/>
              </a:rPr>
              <a:t>Giu-đa</a:t>
            </a:r>
          </a:p>
        </p:txBody>
      </p:sp>
      <p:sp>
        <p:nvSpPr>
          <p:cNvPr id="100358" name="Freeform 6"/>
          <p:cNvSpPr>
            <a:spLocks/>
          </p:cNvSpPr>
          <p:nvPr/>
        </p:nvSpPr>
        <p:spPr bwMode="auto">
          <a:xfrm>
            <a:off x="3409950" y="3833813"/>
            <a:ext cx="1447800" cy="411162"/>
          </a:xfrm>
          <a:custGeom>
            <a:avLst/>
            <a:gdLst>
              <a:gd name="T0" fmla="*/ 0 w 912"/>
              <a:gd name="T1" fmla="*/ 3 h 259"/>
              <a:gd name="T2" fmla="*/ 12 w 912"/>
              <a:gd name="T3" fmla="*/ 57 h 259"/>
              <a:gd name="T4" fmla="*/ 42 w 912"/>
              <a:gd name="T5" fmla="*/ 171 h 259"/>
              <a:gd name="T6" fmla="*/ 156 w 912"/>
              <a:gd name="T7" fmla="*/ 213 h 259"/>
              <a:gd name="T8" fmla="*/ 192 w 912"/>
              <a:gd name="T9" fmla="*/ 237 h 259"/>
              <a:gd name="T10" fmla="*/ 228 w 912"/>
              <a:gd name="T11" fmla="*/ 249 h 259"/>
              <a:gd name="T12" fmla="*/ 372 w 912"/>
              <a:gd name="T13" fmla="*/ 237 h 259"/>
              <a:gd name="T14" fmla="*/ 426 w 912"/>
              <a:gd name="T15" fmla="*/ 189 h 259"/>
              <a:gd name="T16" fmla="*/ 444 w 912"/>
              <a:gd name="T17" fmla="*/ 171 h 259"/>
              <a:gd name="T18" fmla="*/ 564 w 912"/>
              <a:gd name="T19" fmla="*/ 177 h 259"/>
              <a:gd name="T20" fmla="*/ 594 w 912"/>
              <a:gd name="T21" fmla="*/ 213 h 259"/>
              <a:gd name="T22" fmla="*/ 684 w 912"/>
              <a:gd name="T23" fmla="*/ 237 h 259"/>
              <a:gd name="T24" fmla="*/ 744 w 912"/>
              <a:gd name="T25" fmla="*/ 195 h 259"/>
              <a:gd name="T26" fmla="*/ 780 w 912"/>
              <a:gd name="T27" fmla="*/ 183 h 259"/>
              <a:gd name="T28" fmla="*/ 840 w 912"/>
              <a:gd name="T29" fmla="*/ 201 h 259"/>
              <a:gd name="T30" fmla="*/ 912 w 912"/>
              <a:gd name="T31" fmla="*/ 249 h 2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2"/>
              <a:gd name="T49" fmla="*/ 0 h 259"/>
              <a:gd name="T50" fmla="*/ 912 w 912"/>
              <a:gd name="T51" fmla="*/ 259 h 2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2" h="259">
                <a:moveTo>
                  <a:pt x="0" y="3"/>
                </a:moveTo>
                <a:cubicBezTo>
                  <a:pt x="36" y="15"/>
                  <a:pt x="12" y="0"/>
                  <a:pt x="12" y="57"/>
                </a:cubicBezTo>
                <a:cubicBezTo>
                  <a:pt x="12" y="84"/>
                  <a:pt x="14" y="149"/>
                  <a:pt x="42" y="171"/>
                </a:cubicBezTo>
                <a:cubicBezTo>
                  <a:pt x="74" y="197"/>
                  <a:pt x="121" y="194"/>
                  <a:pt x="156" y="213"/>
                </a:cubicBezTo>
                <a:cubicBezTo>
                  <a:pt x="169" y="220"/>
                  <a:pt x="178" y="232"/>
                  <a:pt x="192" y="237"/>
                </a:cubicBezTo>
                <a:cubicBezTo>
                  <a:pt x="204" y="241"/>
                  <a:pt x="228" y="249"/>
                  <a:pt x="228" y="249"/>
                </a:cubicBezTo>
                <a:cubicBezTo>
                  <a:pt x="276" y="247"/>
                  <a:pt x="329" y="259"/>
                  <a:pt x="372" y="237"/>
                </a:cubicBezTo>
                <a:cubicBezTo>
                  <a:pt x="393" y="226"/>
                  <a:pt x="410" y="205"/>
                  <a:pt x="426" y="189"/>
                </a:cubicBezTo>
                <a:cubicBezTo>
                  <a:pt x="432" y="183"/>
                  <a:pt x="444" y="171"/>
                  <a:pt x="444" y="171"/>
                </a:cubicBezTo>
                <a:cubicBezTo>
                  <a:pt x="484" y="173"/>
                  <a:pt x="525" y="170"/>
                  <a:pt x="564" y="177"/>
                </a:cubicBezTo>
                <a:cubicBezTo>
                  <a:pt x="596" y="183"/>
                  <a:pt x="570" y="203"/>
                  <a:pt x="594" y="213"/>
                </a:cubicBezTo>
                <a:cubicBezTo>
                  <a:pt x="623" y="225"/>
                  <a:pt x="655" y="225"/>
                  <a:pt x="684" y="237"/>
                </a:cubicBezTo>
                <a:cubicBezTo>
                  <a:pt x="724" y="227"/>
                  <a:pt x="702" y="237"/>
                  <a:pt x="744" y="195"/>
                </a:cubicBezTo>
                <a:cubicBezTo>
                  <a:pt x="753" y="186"/>
                  <a:pt x="780" y="183"/>
                  <a:pt x="780" y="183"/>
                </a:cubicBezTo>
                <a:cubicBezTo>
                  <a:pt x="806" y="187"/>
                  <a:pt x="822" y="183"/>
                  <a:pt x="840" y="201"/>
                </a:cubicBezTo>
                <a:cubicBezTo>
                  <a:pt x="856" y="217"/>
                  <a:pt x="886" y="249"/>
                  <a:pt x="912" y="249"/>
                </a:cubicBezTo>
              </a:path>
            </a:pathLst>
          </a:custGeom>
          <a:noFill/>
          <a:ln w="76200" cmpd="sng">
            <a:solidFill>
              <a:srgbClr val="FF3300"/>
            </a:solidFill>
            <a:round/>
            <a:headEnd/>
            <a:tailEnd/>
          </a:ln>
          <a:effectLst>
            <a:outerShdw blurRad="63500" dist="35921" dir="2700000" algn="ctr" rotWithShape="0">
              <a:schemeClr val="bg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mn-cs"/>
            </a:endParaRPr>
          </a:p>
        </p:txBody>
      </p:sp>
      <p:sp>
        <p:nvSpPr>
          <p:cNvPr id="139270" name="Rectangle 7"/>
          <p:cNvSpPr>
            <a:spLocks noChangeArrowheads="1"/>
          </p:cNvSpPr>
          <p:nvPr/>
        </p:nvSpPr>
        <p:spPr bwMode="auto">
          <a:xfrm>
            <a:off x="152400" y="152400"/>
            <a:ext cx="3657600" cy="1066800"/>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400">
                <a:solidFill>
                  <a:srgbClr val="FFFFFF"/>
                </a:solidFill>
              </a:rPr>
              <a:t>Vương quốc phân chia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100358"/>
                                        </p:tgtEl>
                                        <p:attrNameLst>
                                          <p:attrName>style.visibility</p:attrName>
                                        </p:attrNameLst>
                                      </p:cBhvr>
                                      <p:to>
                                        <p:strVal val="visible"/>
                                      </p:to>
                                    </p:set>
                                    <p:animEffect transition="in" filter="wipe(up)">
                                      <p:cBhvr>
                                        <p:cTn id="7"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41314" name="Text Box 3"/>
          <p:cNvSpPr txBox="1">
            <a:spLocks noChangeArrowheads="1"/>
          </p:cNvSpPr>
          <p:nvPr/>
        </p:nvSpPr>
        <p:spPr bwMode="auto">
          <a:xfrm>
            <a:off x="838200" y="304800"/>
            <a:ext cx="8534400" cy="648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a:solidFill>
                  <a:schemeClr val="bg1"/>
                </a:solidFill>
                <a:cs typeface="Times New Roman" charset="0"/>
              </a:rPr>
              <a:t>Rô-bô-am 11-12</a:t>
            </a:r>
          </a:p>
          <a:p>
            <a:pPr eaLnBrk="1" hangingPunct="1">
              <a:lnSpc>
                <a:spcPct val="85000"/>
              </a:lnSpc>
              <a:spcBef>
                <a:spcPct val="50000"/>
              </a:spcBef>
            </a:pPr>
            <a:r>
              <a:rPr lang="en-US" sz="3600" b="1">
                <a:solidFill>
                  <a:schemeClr val="bg1"/>
                </a:solidFill>
                <a:cs typeface="Times New Roman" charset="0"/>
              </a:rPr>
              <a:t>A-bi-gia 13</a:t>
            </a:r>
          </a:p>
          <a:p>
            <a:pPr eaLnBrk="1" hangingPunct="1">
              <a:lnSpc>
                <a:spcPct val="85000"/>
              </a:lnSpc>
              <a:spcBef>
                <a:spcPct val="50000"/>
              </a:spcBef>
            </a:pPr>
            <a:r>
              <a:rPr lang="en-US" sz="3600" b="1">
                <a:solidFill>
                  <a:schemeClr val="bg1"/>
                </a:solidFill>
                <a:cs typeface="Times New Roman" charset="0"/>
              </a:rPr>
              <a:t>A-sa 14-16 **</a:t>
            </a:r>
          </a:p>
          <a:p>
            <a:pPr eaLnBrk="1" hangingPunct="1">
              <a:lnSpc>
                <a:spcPct val="85000"/>
              </a:lnSpc>
              <a:spcBef>
                <a:spcPct val="50000"/>
              </a:spcBef>
            </a:pPr>
            <a:r>
              <a:rPr lang="en-US" sz="3600" b="1">
                <a:solidFill>
                  <a:schemeClr val="bg1"/>
                </a:solidFill>
                <a:cs typeface="Times New Roman" charset="0"/>
              </a:rPr>
              <a:t>Giô-sa-phát  17-20  **</a:t>
            </a:r>
          </a:p>
          <a:p>
            <a:pPr eaLnBrk="1" hangingPunct="1">
              <a:lnSpc>
                <a:spcPct val="85000"/>
              </a:lnSpc>
              <a:spcBef>
                <a:spcPct val="50000"/>
              </a:spcBef>
            </a:pPr>
            <a:r>
              <a:rPr lang="en-US" sz="3600" b="1">
                <a:solidFill>
                  <a:schemeClr val="bg1"/>
                </a:solidFill>
                <a:cs typeface="Times New Roman" charset="0"/>
              </a:rPr>
              <a:t>Giô-ram 21</a:t>
            </a:r>
          </a:p>
          <a:p>
            <a:pPr eaLnBrk="1" hangingPunct="1">
              <a:lnSpc>
                <a:spcPct val="85000"/>
              </a:lnSpc>
              <a:spcBef>
                <a:spcPct val="50000"/>
              </a:spcBef>
            </a:pPr>
            <a:r>
              <a:rPr lang="en-US" sz="3600" b="1">
                <a:solidFill>
                  <a:schemeClr val="bg1"/>
                </a:solidFill>
                <a:cs typeface="Times New Roman" charset="0"/>
              </a:rPr>
              <a:t>A-cha-xia 22</a:t>
            </a:r>
          </a:p>
          <a:p>
            <a:pPr eaLnBrk="1" hangingPunct="1">
              <a:lnSpc>
                <a:spcPct val="85000"/>
              </a:lnSpc>
              <a:spcBef>
                <a:spcPct val="50000"/>
              </a:spcBef>
            </a:pPr>
            <a:r>
              <a:rPr lang="en-US" sz="3600" b="1">
                <a:solidFill>
                  <a:schemeClr val="bg1"/>
                </a:solidFill>
                <a:cs typeface="Times New Roman" charset="0"/>
              </a:rPr>
              <a:t>A-tha-li 23</a:t>
            </a:r>
          </a:p>
          <a:p>
            <a:pPr eaLnBrk="1" hangingPunct="1">
              <a:lnSpc>
                <a:spcPct val="85000"/>
              </a:lnSpc>
              <a:spcBef>
                <a:spcPct val="50000"/>
              </a:spcBef>
            </a:pPr>
            <a:r>
              <a:rPr lang="en-US" sz="3600" b="1">
                <a:solidFill>
                  <a:schemeClr val="bg1"/>
                </a:solidFill>
                <a:cs typeface="Times New Roman" charset="0"/>
              </a:rPr>
              <a:t>Giô-ách 24**</a:t>
            </a:r>
          </a:p>
          <a:p>
            <a:pPr eaLnBrk="1" hangingPunct="1">
              <a:lnSpc>
                <a:spcPct val="85000"/>
              </a:lnSpc>
              <a:spcBef>
                <a:spcPct val="50000"/>
              </a:spcBef>
            </a:pPr>
            <a:endParaRPr lang="en-US" sz="3600" b="1">
              <a:solidFill>
                <a:schemeClr val="bg1"/>
              </a:solidFill>
              <a:cs typeface="Times New Roman" charset="0"/>
            </a:endParaRPr>
          </a:p>
        </p:txBody>
      </p:sp>
    </p:spTree>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838200" y="304800"/>
            <a:ext cx="8534400" cy="5748338"/>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A-ma-xia 25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Ô-xia 26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Giô-tham  27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A-cha 28</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Ê-xê-chia 29-32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Ma-na-se 33</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Giô-si-a 34-35 **</a:t>
            </a:r>
          </a:p>
          <a:p>
            <a:pPr>
              <a:lnSpc>
                <a:spcPct val="85000"/>
              </a:lnSpc>
              <a:spcBef>
                <a:spcPct val="50000"/>
              </a:spcBef>
              <a:defRPr/>
            </a:pPr>
            <a:endParaRPr lang="en-US" sz="3600" b="1">
              <a:solidFill>
                <a:schemeClr val="bg1"/>
              </a:solidFill>
              <a:latin typeface="Times New Roman" pitchFamily="18" charset="0"/>
              <a:ea typeface="+mn-ea"/>
              <a:cs typeface="Times New Roman" pitchFamily="18" charset="0"/>
            </a:endParaRPr>
          </a:p>
        </p:txBody>
      </p:sp>
    </p:spTree>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ChangeArrowheads="1"/>
          </p:cNvSpPr>
          <p:nvPr/>
        </p:nvSpPr>
        <p:spPr bwMode="auto">
          <a:xfrm>
            <a:off x="0" y="0"/>
            <a:ext cx="9144000" cy="6858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145410" name="Picture 2" descr="00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 Box 3"/>
          <p:cNvSpPr txBox="1">
            <a:spLocks noChangeArrowheads="1"/>
          </p:cNvSpPr>
          <p:nvPr/>
        </p:nvSpPr>
        <p:spPr bwMode="auto">
          <a:xfrm>
            <a:off x="381000" y="152400"/>
            <a:ext cx="8534400" cy="60086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4000" b="1" i="1">
                <a:solidFill>
                  <a:schemeClr val="bg1"/>
                </a:solidFill>
              </a:rPr>
              <a:t>Đức Chúa Jêsus đáp rằng: Hãy phá đền thờ nầy đi, trong ba ngày ta sẽ dựng lại! Người Giu-đa lại nói: Người ta xây đền thờ nầy mất bốn mươi sáu năm, mà thầy thì sẽ dựng lại trong ba ngày! Nhưng Ngài nói về đền thờ của thân thể mình. Vậy, sau khi Ngài được từ kẻ chết sống lại rồi, môn đồ gẫm Ngài có nói lời đó, thì tin Kinh Thánh và lời Đức Chúa Jêsus đã phán.</a:t>
            </a:r>
            <a:r>
              <a:rPr lang="en-US" sz="2800"/>
              <a:t> </a:t>
            </a:r>
            <a:endParaRPr lang="en-US" sz="4400" b="1" i="1">
              <a:solidFill>
                <a:schemeClr val="bg1"/>
              </a:solidFill>
              <a:cs typeface="Times New Roman" charset="0"/>
            </a:endParaRPr>
          </a:p>
          <a:p>
            <a:pPr algn="r" eaLnBrk="1" hangingPunct="1">
              <a:lnSpc>
                <a:spcPct val="85000"/>
              </a:lnSpc>
              <a:spcBef>
                <a:spcPct val="50000"/>
              </a:spcBef>
            </a:pPr>
            <a:r>
              <a:rPr lang="en-US" sz="3600" b="1">
                <a:solidFill>
                  <a:schemeClr val="bg1"/>
                </a:solidFill>
                <a:cs typeface="Times New Roman" charset="0"/>
              </a:rPr>
              <a:t>Giăng 2:19-22 (NIV)</a:t>
            </a:r>
            <a:r>
              <a:rPr lang="en-US" sz="3200" b="1">
                <a:solidFill>
                  <a:schemeClr val="bg1"/>
                </a:solidFill>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152400"/>
            <a:ext cx="6934200" cy="838200"/>
          </a:xfrm>
          <a:solidFill>
            <a:schemeClr val="bg1"/>
          </a:solidFill>
          <a:ln>
            <a:solidFill>
              <a:schemeClr val="tx1"/>
            </a:solidFill>
            <a:miter lim="800000"/>
            <a:headEnd/>
            <a:tailEnd/>
          </a:ln>
        </p:spPr>
        <p:txBody>
          <a:bodyPr/>
          <a:lstStyle/>
          <a:p>
            <a:pPr eaLnBrk="1" hangingPunct="1"/>
            <a:r>
              <a:rPr lang="en-US" b="1">
                <a:solidFill>
                  <a:schemeClr val="tx1"/>
                </a:solidFill>
                <a:latin typeface="ả" charset="0"/>
                <a:cs typeface="ả" charset="0"/>
              </a:rPr>
              <a:t>Câu tóm tắt</a:t>
            </a:r>
          </a:p>
        </p:txBody>
      </p:sp>
      <p:sp>
        <p:nvSpPr>
          <p:cNvPr id="15364" name="Rectangle 4"/>
          <p:cNvSpPr>
            <a:spLocks noGrp="1" noChangeArrowheads="1"/>
          </p:cNvSpPr>
          <p:nvPr>
            <p:ph type="body" idx="1"/>
          </p:nvPr>
        </p:nvSpPr>
        <p:spPr>
          <a:xfrm>
            <a:off x="457200" y="1752600"/>
            <a:ext cx="8229600" cy="3733800"/>
          </a:xfrm>
          <a:solidFill>
            <a:schemeClr val="bg1"/>
          </a:solidFill>
          <a:ln>
            <a:solidFill>
              <a:schemeClr val="tx1"/>
            </a:solidFill>
          </a:ln>
        </p:spPr>
        <p:txBody>
          <a:bodyPr/>
          <a:lstStyle/>
          <a:p>
            <a:pPr marL="0" indent="0" algn="ctr" eaLnBrk="1" hangingPunct="1">
              <a:lnSpc>
                <a:spcPct val="90000"/>
              </a:lnSpc>
              <a:buFontTx/>
              <a:buNone/>
            </a:pPr>
            <a:r>
              <a:rPr lang="en-US" altLang="zh-CN" sz="3600" b="1">
                <a:latin typeface="ả" charset="0"/>
                <a:ea typeface="ả" charset="0"/>
                <a:cs typeface="ả" charset="0"/>
              </a:rPr>
              <a:t>Tầm nhìn thuộc linh về sự thiết lập vương quốc của Đa-vít đem lại sự khích lệ cho dân sót lại về việc Đức Chúa Trời </a:t>
            </a:r>
            <a:r>
              <a:rPr lang="en-US" altLang="zh-CN" sz="3600" b="1" i="1">
                <a:solidFill>
                  <a:srgbClr val="FF0000"/>
                </a:solidFill>
                <a:effectLst>
                  <a:outerShdw blurRad="38100" dist="38100" dir="2700000" algn="tl">
                    <a:srgbClr val="000000"/>
                  </a:outerShdw>
                </a:effectLst>
                <a:latin typeface="ả" charset="0"/>
                <a:ea typeface="ả" charset="0"/>
                <a:cs typeface="ả" charset="0"/>
              </a:rPr>
              <a:t>bảo tồn dòng dõi Đa-vít</a:t>
            </a:r>
            <a:r>
              <a:rPr lang="en-US" altLang="zh-CN" sz="3600" b="1">
                <a:solidFill>
                  <a:srgbClr val="000090"/>
                </a:solidFill>
                <a:latin typeface="ả" charset="0"/>
                <a:ea typeface="ả" charset="0"/>
                <a:cs typeface="ả" charset="0"/>
              </a:rPr>
              <a:t> </a:t>
            </a:r>
            <a:r>
              <a:rPr lang="en-US" altLang="zh-CN" sz="3600" b="1">
                <a:latin typeface="ả" charset="0"/>
                <a:ea typeface="ả" charset="0"/>
                <a:cs typeface="ả" charset="0"/>
              </a:rPr>
              <a:t>và răn dạy họ về </a:t>
            </a:r>
            <a:r>
              <a:rPr lang="en-US" altLang="zh-CN" sz="3600" b="1" i="1">
                <a:solidFill>
                  <a:srgbClr val="FF0000"/>
                </a:solidFill>
                <a:effectLst>
                  <a:outerShdw blurRad="38100" dist="38100" dir="2700000" algn="tl">
                    <a:srgbClr val="000000"/>
                  </a:outerShdw>
                </a:effectLst>
                <a:latin typeface="ả" charset="0"/>
                <a:ea typeface="ả" charset="0"/>
                <a:cs typeface="ả" charset="0"/>
              </a:rPr>
              <a:t>sự thờ phượng đúng đắn trong đền thờ </a:t>
            </a:r>
            <a:r>
              <a:rPr lang="en-US" altLang="zh-CN" sz="3600" b="1">
                <a:latin typeface="ả" charset="0"/>
                <a:ea typeface="ả" charset="0"/>
                <a:cs typeface="ả" charset="0"/>
              </a:rPr>
              <a:t>—không thờ hình tượng như trong quá khứ.</a:t>
            </a:r>
          </a:p>
        </p:txBody>
      </p:sp>
      <p:sp>
        <p:nvSpPr>
          <p:cNvPr id="74756" name="Text Box 5"/>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latin typeface="ả" charset="0"/>
                <a:cs typeface="ả" charset="0"/>
              </a:rPr>
              <a:t>262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fltVal val="0"/>
                                          </p:val>
                                        </p:tav>
                                        <p:tav tm="100000">
                                          <p:val>
                                            <p:strVal val="#ppt_w"/>
                                          </p:val>
                                        </p:tav>
                                      </p:tavLst>
                                    </p:anim>
                                    <p:anim calcmode="lin" valueType="num">
                                      <p:cBhvr>
                                        <p:cTn id="8" dur="1000" fill="hold"/>
                                        <p:tgtEl>
                                          <p:spTgt spid="15364"/>
                                        </p:tgtEl>
                                        <p:attrNameLst>
                                          <p:attrName>ppt_h</p:attrName>
                                        </p:attrNameLst>
                                      </p:cBhvr>
                                      <p:tavLst>
                                        <p:tav tm="0">
                                          <p:val>
                                            <p:fltVal val="0"/>
                                          </p:val>
                                        </p:tav>
                                        <p:tav tm="100000">
                                          <p:val>
                                            <p:strVal val="#ppt_h"/>
                                          </p:val>
                                        </p:tav>
                                      </p:tavLst>
                                    </p:anim>
                                    <p:anim calcmode="lin" valueType="num">
                                      <p:cBhvr>
                                        <p:cTn id="9" dur="1000" fill="hold"/>
                                        <p:tgtEl>
                                          <p:spTgt spid="153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5"/>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pic>
        <p:nvPicPr>
          <p:cNvPr id="147458" name="Picture 2" descr="00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3"/>
          <p:cNvSpPr txBox="1">
            <a:spLocks noChangeArrowheads="1"/>
          </p:cNvSpPr>
          <p:nvPr/>
        </p:nvSpPr>
        <p:spPr bwMode="auto">
          <a:xfrm>
            <a:off x="609600" y="685800"/>
            <a:ext cx="8534400" cy="973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200" b="1" i="1">
                <a:solidFill>
                  <a:schemeClr val="bg1"/>
                </a:solidFill>
              </a:rPr>
              <a:t>Vả lại, ta phán cùng các ngươi, tại chỗ nầy có một đấng tôn trọng hơn đền thờ</a:t>
            </a:r>
            <a:r>
              <a:rPr lang="en-US"/>
              <a:t> </a:t>
            </a:r>
            <a:r>
              <a:rPr lang="en-US" sz="3600" b="1">
                <a:solidFill>
                  <a:schemeClr val="bg1"/>
                </a:solidFill>
                <a:cs typeface="Times New Roman" charset="0"/>
              </a:rPr>
              <a:t> </a:t>
            </a:r>
            <a:r>
              <a:rPr lang="en-US" sz="3200" b="1">
                <a:solidFill>
                  <a:schemeClr val="bg1"/>
                </a:solidFill>
                <a:cs typeface="Times New Roman" charset="0"/>
              </a:rPr>
              <a:t>Mat 12:6 (NIV)</a:t>
            </a:r>
            <a:r>
              <a:rPr lang="en-US" sz="3600" b="1">
                <a:solidFill>
                  <a:schemeClr val="bg1"/>
                </a:solidFill>
                <a:cs typeface="Times New Roman" charset="0"/>
              </a:rPr>
              <a:t> </a:t>
            </a:r>
          </a:p>
        </p:txBody>
      </p:sp>
      <p:sp>
        <p:nvSpPr>
          <p:cNvPr id="46084" name="Text Box 4"/>
          <p:cNvSpPr txBox="1">
            <a:spLocks noChangeArrowheads="1"/>
          </p:cNvSpPr>
          <p:nvPr/>
        </p:nvSpPr>
        <p:spPr bwMode="auto">
          <a:xfrm>
            <a:off x="609600" y="3124200"/>
            <a:ext cx="8534400" cy="3551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Bấy giờ có mấy người đứng lên làm chứng dối nghịch cùng Ngài rằng: </a:t>
            </a:r>
            <a:r>
              <a:rPr lang="ja-JP" altLang="en-US" sz="3600" b="1" i="1">
                <a:solidFill>
                  <a:schemeClr val="bg1"/>
                </a:solidFill>
              </a:rPr>
              <a:t>“</a:t>
            </a:r>
            <a:r>
              <a:rPr lang="en-US" altLang="ja-JP" sz="3600" b="1" i="1">
                <a:solidFill>
                  <a:schemeClr val="bg1"/>
                </a:solidFill>
              </a:rPr>
              <a:t>Chúng tôi có nghe người nói: </a:t>
            </a:r>
            <a:r>
              <a:rPr lang="ja-JP" altLang="en-US" sz="3600" b="1" i="1">
                <a:solidFill>
                  <a:schemeClr val="bg1"/>
                </a:solidFill>
              </a:rPr>
              <a:t>‘</a:t>
            </a:r>
            <a:r>
              <a:rPr lang="en-US" altLang="ja-JP" sz="3600" b="1" i="1">
                <a:solidFill>
                  <a:schemeClr val="bg1"/>
                </a:solidFill>
              </a:rPr>
              <a:t>Ta sẽ phá đền thờ nầy bởi tay người ta cất lên, khỏi ba ngày, ta sẽ cất một đền thờ khác không phải bởi tay người ta cất.</a:t>
            </a:r>
            <a:r>
              <a:rPr lang="ja-JP" altLang="en-US" sz="3600">
                <a:solidFill>
                  <a:schemeClr val="bg1"/>
                </a:solidFill>
              </a:rPr>
              <a:t>’”</a:t>
            </a:r>
            <a:endParaRPr lang="en-US" altLang="ja-JP" sz="5400" b="1" i="1">
              <a:solidFill>
                <a:schemeClr val="bg1"/>
              </a:solidFill>
              <a:cs typeface="Times New Roman" charset="0"/>
            </a:endParaRPr>
          </a:p>
          <a:p>
            <a:pPr eaLnBrk="1" hangingPunct="1">
              <a:lnSpc>
                <a:spcPct val="85000"/>
              </a:lnSpc>
              <a:spcBef>
                <a:spcPct val="50000"/>
              </a:spcBef>
            </a:pPr>
            <a:r>
              <a:rPr lang="en-US" sz="3200" b="1">
                <a:solidFill>
                  <a:schemeClr val="bg1"/>
                </a:solidFill>
                <a:cs typeface="Times New Roman" charset="0"/>
              </a:rPr>
              <a:t>						Mác 14:57-58 (NIV)</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75"/>
                                        <p:tgtEl>
                                          <p:spTgt spid="46083">
                                            <p:txEl>
                                              <p:pRg st="0" end="0"/>
                                            </p:txEl>
                                          </p:spTgt>
                                        </p:tgtEl>
                                      </p:cBhvr>
                                    </p:animEffect>
                                  </p:childTnLst>
                                </p:cTn>
                              </p:par>
                            </p:childTnLst>
                          </p:cTn>
                        </p:par>
                        <p:par>
                          <p:cTn id="8" fill="hold" nodeType="afterGroup">
                            <p:stCondLst>
                              <p:cond delay="5400"/>
                            </p:stCondLst>
                            <p:childTnLst>
                              <p:par>
                                <p:cTn id="9" presetID="9" presetClass="entr" presetSubtype="0" fill="hold" grpId="0" nodeType="afterEffect">
                                  <p:stCondLst>
                                    <p:cond delay="5000"/>
                                  </p:stCondLst>
                                  <p:iterate type="lt">
                                    <p:tmPct val="100000"/>
                                  </p:iterate>
                                  <p:childTnLst>
                                    <p:set>
                                      <p:cBhvr>
                                        <p:cTn id="10" dur="1" fill="hold">
                                          <p:stCondLst>
                                            <p:cond delay="0"/>
                                          </p:stCondLst>
                                        </p:cTn>
                                        <p:tgtEl>
                                          <p:spTgt spid="46084">
                                            <p:txEl>
                                              <p:pRg st="0" end="0"/>
                                            </p:txEl>
                                          </p:spTgt>
                                        </p:tgtEl>
                                        <p:attrNameLst>
                                          <p:attrName>style.visibility</p:attrName>
                                        </p:attrNameLst>
                                      </p:cBhvr>
                                      <p:to>
                                        <p:strVal val="visible"/>
                                      </p:to>
                                    </p:set>
                                    <p:animEffect transition="in" filter="dissolve">
                                      <p:cBhvr>
                                        <p:cTn id="11" dur="75"/>
                                        <p:tgtEl>
                                          <p:spTgt spid="46084">
                                            <p:txEl>
                                              <p:pRg st="0" end="0"/>
                                            </p:txEl>
                                          </p:spTgt>
                                        </p:tgtEl>
                                      </p:cBhvr>
                                    </p:animEffect>
                                  </p:childTnLst>
                                </p:cTn>
                              </p:par>
                            </p:childTnLst>
                          </p:cTn>
                        </p:par>
                        <p:par>
                          <p:cTn id="12" fill="hold" nodeType="afterGroup">
                            <p:stCondLst>
                              <p:cond delay="23375"/>
                            </p:stCondLst>
                            <p:childTnLst>
                              <p:par>
                                <p:cTn id="13" presetID="9" presetClass="entr" presetSubtype="0" fill="hold" grpId="0" nodeType="afterEffect">
                                  <p:stCondLst>
                                    <p:cond delay="5000"/>
                                  </p:stCondLst>
                                  <p:iterate type="lt">
                                    <p:tmPct val="100000"/>
                                  </p:iterate>
                                  <p:childTnLst>
                                    <p:set>
                                      <p:cBhvr>
                                        <p:cTn id="14" dur="1" fill="hold">
                                          <p:stCondLst>
                                            <p:cond delay="0"/>
                                          </p:stCondLst>
                                        </p:cTn>
                                        <p:tgtEl>
                                          <p:spTgt spid="46084">
                                            <p:txEl>
                                              <p:pRg st="1" end="1"/>
                                            </p:txEl>
                                          </p:spTgt>
                                        </p:tgtEl>
                                        <p:attrNameLst>
                                          <p:attrName>style.visibility</p:attrName>
                                        </p:attrNameLst>
                                      </p:cBhvr>
                                      <p:to>
                                        <p:strVal val="visible"/>
                                      </p:to>
                                    </p:set>
                                    <p:animEffect transition="in" filter="dissolve">
                                      <p:cBhvr>
                                        <p:cTn id="15" dur="75"/>
                                        <p:tgtEl>
                                          <p:spTgt spid="4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P spid="46084" grpId="0" build="p" autoUpdateAnimBg="0" advAuto="5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49506" name="Group 3"/>
          <p:cNvGrpSpPr>
            <a:grpSpLocks/>
          </p:cNvGrpSpPr>
          <p:nvPr/>
        </p:nvGrpSpPr>
        <p:grpSpPr bwMode="auto">
          <a:xfrm>
            <a:off x="2401888" y="4597400"/>
            <a:ext cx="74612" cy="1570038"/>
            <a:chOff x="2352" y="3120"/>
            <a:chExt cx="48" cy="864"/>
          </a:xfrm>
        </p:grpSpPr>
        <p:sp>
          <p:nvSpPr>
            <p:cNvPr id="164868"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49539" name="Group 5"/>
            <p:cNvGrpSpPr>
              <a:grpSpLocks/>
            </p:cNvGrpSpPr>
            <p:nvPr/>
          </p:nvGrpSpPr>
          <p:grpSpPr bwMode="auto">
            <a:xfrm>
              <a:off x="2352" y="3120"/>
              <a:ext cx="48" cy="432"/>
              <a:chOff x="2016" y="3120"/>
              <a:chExt cx="0" cy="864"/>
            </a:xfrm>
          </p:grpSpPr>
          <p:sp>
            <p:nvSpPr>
              <p:cNvPr id="164870"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1"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4872"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3"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4"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5"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6"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7"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8"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49514"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4880"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4881"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4882"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49518" name="Group 19"/>
          <p:cNvGrpSpPr>
            <a:grpSpLocks/>
          </p:cNvGrpSpPr>
          <p:nvPr/>
        </p:nvGrpSpPr>
        <p:grpSpPr bwMode="auto">
          <a:xfrm>
            <a:off x="5945188" y="5100638"/>
            <a:ext cx="74612" cy="1071562"/>
            <a:chOff x="2352" y="3120"/>
            <a:chExt cx="48" cy="864"/>
          </a:xfrm>
        </p:grpSpPr>
        <p:sp>
          <p:nvSpPr>
            <p:cNvPr id="164884"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49535" name="Group 21"/>
            <p:cNvGrpSpPr>
              <a:grpSpLocks/>
            </p:cNvGrpSpPr>
            <p:nvPr/>
          </p:nvGrpSpPr>
          <p:grpSpPr bwMode="auto">
            <a:xfrm>
              <a:off x="2352" y="3120"/>
              <a:ext cx="48" cy="432"/>
              <a:chOff x="2016" y="3120"/>
              <a:chExt cx="0" cy="864"/>
            </a:xfrm>
          </p:grpSpPr>
          <p:sp>
            <p:nvSpPr>
              <p:cNvPr id="164886"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87"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4888"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49520"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49521"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4891"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49523"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49524"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49525"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49526"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49527"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49528"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4898"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
        <p:nvSpPr>
          <p:cNvPr id="149530" name="Text Box 35"/>
          <p:cNvSpPr txBox="1">
            <a:spLocks noChangeArrowheads="1"/>
          </p:cNvSpPr>
          <p:nvPr/>
        </p:nvSpPr>
        <p:spPr bwMode="auto">
          <a:xfrm rot="-4562002">
            <a:off x="6060282" y="2391568"/>
            <a:ext cx="24384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rgbClr val="FFFF00"/>
                </a:solidFill>
              </a:rPr>
              <a:t>Các con trai </a:t>
            </a:r>
          </a:p>
          <a:p>
            <a:pPr eaLnBrk="1" hangingPunct="1">
              <a:spcBef>
                <a:spcPct val="50000"/>
              </a:spcBef>
            </a:pPr>
            <a:r>
              <a:rPr lang="en-US" sz="2800" b="1">
                <a:solidFill>
                  <a:srgbClr val="FFFF00"/>
                </a:solidFill>
              </a:rPr>
              <a:t> 10-36</a:t>
            </a:r>
          </a:p>
        </p:txBody>
      </p:sp>
      <p:sp>
        <p:nvSpPr>
          <p:cNvPr id="164900" name="Text Box 36"/>
          <p:cNvSpPr txBox="1">
            <a:spLocks noChangeArrowheads="1"/>
          </p:cNvSpPr>
          <p:nvPr/>
        </p:nvSpPr>
        <p:spPr bwMode="auto">
          <a:xfrm>
            <a:off x="5791200" y="5054600"/>
            <a:ext cx="2209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AF472"/>
                </a:solidFill>
                <a:latin typeface="Times New Roman" pitchFamily="18" charset="0"/>
                <a:ea typeface="+mn-ea"/>
                <a:cs typeface="+mn-cs"/>
              </a:rPr>
              <a:t>Phân chia</a:t>
            </a:r>
          </a:p>
        </p:txBody>
      </p:sp>
      <p:sp>
        <p:nvSpPr>
          <p:cNvPr id="164901" name="Text Box 37"/>
          <p:cNvSpPr txBox="1">
            <a:spLocks noChangeArrowheads="1"/>
          </p:cNvSpPr>
          <p:nvPr/>
        </p:nvSpPr>
        <p:spPr bwMode="auto">
          <a:xfrm>
            <a:off x="6019800" y="5603875"/>
            <a:ext cx="1752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AF472"/>
                </a:solidFill>
                <a:latin typeface="Times New Roman" pitchFamily="18" charset="0"/>
                <a:ea typeface="+mn-ea"/>
                <a:cs typeface="+mn-cs"/>
              </a:rPr>
              <a:t>931-538</a:t>
            </a:r>
          </a:p>
        </p:txBody>
      </p:sp>
      <p:sp>
        <p:nvSpPr>
          <p:cNvPr id="164902" name="Text Box 38"/>
          <p:cNvSpPr txBox="1">
            <a:spLocks noChangeArrowheads="1"/>
          </p:cNvSpPr>
          <p:nvPr/>
        </p:nvSpPr>
        <p:spPr bwMode="auto">
          <a:xfrm>
            <a:off x="0" y="6216650"/>
            <a:ext cx="8763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solidFill>
                  <a:schemeClr val="bg1"/>
                </a:solidFill>
              </a:rPr>
              <a:t>Christ:</a:t>
            </a:r>
            <a:r>
              <a:rPr lang="en-US" sz="2800" b="1">
                <a:solidFill>
                  <a:schemeClr val="bg1"/>
                </a:solidFill>
              </a:rPr>
              <a:t>  Tôn trọng hơn đền thờ (Mat 12:6)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lt">
                                    <p:tmPct val="100000"/>
                                  </p:iterate>
                                  <p:childTnLst>
                                    <p:set>
                                      <p:cBhvr>
                                        <p:cTn id="6" dur="1" fill="hold">
                                          <p:stCondLst>
                                            <p:cond delay="0"/>
                                          </p:stCondLst>
                                        </p:cTn>
                                        <p:tgtEl>
                                          <p:spTgt spid="164902"/>
                                        </p:tgtEl>
                                        <p:attrNameLst>
                                          <p:attrName>style.visibility</p:attrName>
                                        </p:attrNameLst>
                                      </p:cBhvr>
                                      <p:to>
                                        <p:strVal val="visible"/>
                                      </p:to>
                                    </p:set>
                                    <p:animEffect transition="in" filter="dissolve">
                                      <p:cBhvr>
                                        <p:cTn id="7" dur="75"/>
                                        <p:tgtEl>
                                          <p:spTgt spid="1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0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pic>
        <p:nvPicPr>
          <p:cNvPr id="151554"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555" name="Text Box 3"/>
          <p:cNvSpPr txBox="1">
            <a:spLocks noChangeArrowheads="1"/>
          </p:cNvSpPr>
          <p:nvPr/>
        </p:nvSpPr>
        <p:spPr bwMode="auto">
          <a:xfrm>
            <a:off x="228600" y="3352800"/>
            <a:ext cx="8915400" cy="3409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Anh em há chẳng biết mình là đền thờ của Đức Chúa Trời, và Thánh Linh Đức Chúa Trời ở trong anh em sao? Vì có ai phá hủy đền thờ của Đức Chúa Trời, thì Đức Chúa Trời sẽ phá hủy họ; vì đền thờ của Đức Chúa Trời là thánh, mà chính anh em là đền thờ.</a:t>
            </a:r>
            <a:r>
              <a:rPr lang="en-US"/>
              <a:t> </a:t>
            </a:r>
            <a:r>
              <a:rPr lang="en-US" sz="4000" b="1">
                <a:solidFill>
                  <a:schemeClr val="bg1"/>
                </a:solidFill>
                <a:cs typeface="Times New Roman" charset="0"/>
              </a:rPr>
              <a:t>		</a:t>
            </a:r>
            <a:r>
              <a:rPr lang="en-US" sz="3200" b="1">
                <a:solidFill>
                  <a:schemeClr val="bg1"/>
                </a:solidFill>
                <a:cs typeface="Times New Roman" charset="0"/>
              </a:rPr>
              <a:t>1 Corinthians 3:16-17 (NIV)</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pic>
        <p:nvPicPr>
          <p:cNvPr id="153602"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Text Box 3"/>
          <p:cNvSpPr txBox="1">
            <a:spLocks noChangeArrowheads="1"/>
          </p:cNvSpPr>
          <p:nvPr/>
        </p:nvSpPr>
        <p:spPr bwMode="auto">
          <a:xfrm>
            <a:off x="152400" y="3352800"/>
            <a:ext cx="9144000" cy="289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500" b="1" i="1">
                <a:solidFill>
                  <a:schemeClr val="bg1"/>
                </a:solidFill>
              </a:rPr>
              <a:t>cả cái nhà đã dựng lên trên đá đó, sắp đặt cách hẳn hoi, để làm nên một đền thờ thánh trong Chúa. Ấy, anh em cũng nhờ Ngài mà được dự phần vào nhà đó, đặng trở nên nhà ở của Đức Chúa Trời trong Thánh Linh.</a:t>
            </a:r>
            <a:r>
              <a:rPr lang="en-US" sz="3600" b="1" i="1">
                <a:solidFill>
                  <a:schemeClr val="bg1"/>
                </a:solidFill>
              </a:rPr>
              <a:t> </a:t>
            </a:r>
            <a:br>
              <a:rPr lang="en-US" sz="3600" b="1" i="1">
                <a:solidFill>
                  <a:schemeClr val="bg1"/>
                </a:solidFill>
              </a:rPr>
            </a:br>
            <a:r>
              <a:rPr lang="en-US" sz="4000" b="1">
                <a:solidFill>
                  <a:schemeClr val="bg1"/>
                </a:solidFill>
                <a:cs typeface="Times New Roman" charset="0"/>
              </a:rPr>
              <a:t>			</a:t>
            </a:r>
            <a:r>
              <a:rPr lang="en-US" sz="3200" b="1">
                <a:solidFill>
                  <a:schemeClr val="bg1"/>
                </a:solidFill>
                <a:cs typeface="Times New Roman" charset="0"/>
              </a:rPr>
              <a:t>Êph 2:21-22 (NIV)</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0"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155651" name="Text Box 3"/>
          <p:cNvSpPr txBox="1">
            <a:spLocks noChangeArrowheads="1"/>
          </p:cNvSpPr>
          <p:nvPr/>
        </p:nvSpPr>
        <p:spPr bwMode="auto">
          <a:xfrm>
            <a:off x="304800" y="4114800"/>
            <a:ext cx="8839200" cy="2527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và anh em cũng như đá sống, được xây nên nhà thiêng liêng, làm chức tế lễ thánh, đặng dâng của tế lễ thiêng liêng, nhờ Đức Chúa Jêsus Christ mà đẹp ý Đức Chúa Trời.</a:t>
            </a:r>
            <a:r>
              <a:rPr lang="en-US"/>
              <a:t> </a:t>
            </a:r>
            <a:r>
              <a:rPr lang="en-US" sz="4000" b="1">
                <a:solidFill>
                  <a:schemeClr val="bg1"/>
                </a:solidFill>
                <a:cs typeface="Times New Roman" charset="0"/>
              </a:rPr>
              <a:t>				</a:t>
            </a:r>
            <a:r>
              <a:rPr lang="en-US" sz="3200" b="1">
                <a:solidFill>
                  <a:schemeClr val="bg1"/>
                </a:solidFill>
                <a:cs typeface="Times New Roman" charset="0"/>
              </a:rPr>
              <a:t>1 Phi 2:5  (NIV)</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endParaRPr lang="en-US">
              <a:latin typeface="Times New Roman" charset="0"/>
            </a:endParaRPr>
          </a:p>
        </p:txBody>
      </p:sp>
      <p:sp>
        <p:nvSpPr>
          <p:cNvPr id="157698" name="Rectangle 3"/>
          <p:cNvSpPr>
            <a:spLocks noGrp="1" noChangeArrowheads="1"/>
          </p:cNvSpPr>
          <p:nvPr>
            <p:ph type="body" idx="1"/>
          </p:nvPr>
        </p:nvSpPr>
        <p:spPr/>
        <p:txBody>
          <a:bodyPr/>
          <a:lstStyle/>
          <a:p>
            <a:pPr eaLnBrk="1" hangingPunct="1"/>
            <a:endParaRPr lang="en-US">
              <a:latin typeface="Times New Roman" charset="0"/>
            </a:endParaRPr>
          </a:p>
        </p:txBody>
      </p:sp>
    </p:spTree>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err="1"/>
              <a:t>Cựu</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158722"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2988" y="1100138"/>
            <a:ext cx="671195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8723" name="Rectangle 1026"/>
          <p:cNvSpPr txBox="1">
            <a:spLocks noChangeArrowheads="1"/>
          </p:cNvSpPr>
          <p:nvPr/>
        </p:nvSpPr>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rPr>
              <a:t>Tải Về Tài Liệu </a:t>
            </a:r>
          </a:p>
          <a:p>
            <a:pPr algn="ctr" eaLnBrk="1" hangingPunct="1"/>
            <a:r>
              <a:rPr lang="en-US" sz="4000" b="1">
                <a:solidFill>
                  <a:srgbClr val="FFFFFF"/>
                </a:solidFill>
                <a:latin typeface="Arial" charset="0"/>
              </a:rPr>
              <a:t>Nghiên Cứu Kinh Thánh</a:t>
            </a:r>
          </a:p>
        </p:txBody>
      </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600200" y="228600"/>
            <a:ext cx="5867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Áp dụng</a:t>
            </a:r>
          </a:p>
        </p:txBody>
      </p:sp>
      <p:sp>
        <p:nvSpPr>
          <p:cNvPr id="16387" name="Rectangle 3"/>
          <p:cNvSpPr>
            <a:spLocks noGrp="1" noChangeArrowheads="1"/>
          </p:cNvSpPr>
          <p:nvPr>
            <p:ph type="body" sz="half" idx="1"/>
          </p:nvPr>
        </p:nvSpPr>
        <p:spPr>
          <a:xfrm>
            <a:off x="1066800" y="1600200"/>
            <a:ext cx="7620000" cy="4572000"/>
          </a:xfrm>
          <a:noFill/>
        </p:spPr>
        <p:txBody>
          <a:bodyPr/>
          <a:lstStyle/>
          <a:p>
            <a:pPr marL="457200" indent="-457200" eaLnBrk="1" hangingPunct="1">
              <a:lnSpc>
                <a:spcPct val="90000"/>
              </a:lnSpc>
              <a:buFont typeface="Wingdings" charset="0"/>
              <a:buChar char="§"/>
            </a:pPr>
            <a:r>
              <a:rPr lang="en-US" altLang="zh-CN" b="1">
                <a:latin typeface="Times New Roman" charset="0"/>
                <a:ea typeface="SimSun" charset="0"/>
                <a:cs typeface="SimSun" charset="0"/>
              </a:rPr>
              <a:t>Tin cậy nơi lời hứa vô điều kiện của Đức Chúa Trời.</a:t>
            </a:r>
          </a:p>
          <a:p>
            <a:pPr marL="457200" indent="-457200" eaLnBrk="1" hangingPunct="1">
              <a:lnSpc>
                <a:spcPct val="90000"/>
              </a:lnSpc>
              <a:buFont typeface="Wingdings" charset="0"/>
              <a:buChar char="§"/>
            </a:pPr>
            <a:r>
              <a:rPr lang="en-US" altLang="zh-CN" b="1">
                <a:latin typeface="Times New Roman" charset="0"/>
                <a:ea typeface="SimSun" charset="0"/>
                <a:cs typeface="SimSun" charset="0"/>
              </a:rPr>
              <a:t>Thờ phượng Đức Chúa Trời theo cách của Ngài — không theo cách riêng của mình.</a:t>
            </a:r>
          </a:p>
          <a:p>
            <a:pPr marL="457200" indent="-457200" eaLnBrk="1" hangingPunct="1">
              <a:lnSpc>
                <a:spcPct val="90000"/>
              </a:lnSpc>
              <a:buFont typeface="Wingdings" charset="0"/>
              <a:buChar char="§"/>
            </a:pPr>
            <a:r>
              <a:rPr lang="en-US" altLang="zh-CN" b="1">
                <a:latin typeface="Times New Roman" charset="0"/>
                <a:ea typeface="SimSun" charset="0"/>
                <a:cs typeface="SimSun" charset="0"/>
              </a:rPr>
              <a:t>Cầu xin Đức Chúa Trời khiến bạn có thể nhìn thấy lịch sử và các sự kiện của thế giới từ tầm nhìn thiên thượng của Ngài.</a:t>
            </a:r>
          </a:p>
        </p:txBody>
      </p:sp>
      <p:sp>
        <p:nvSpPr>
          <p:cNvPr id="76803"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0200" y="152400"/>
            <a:ext cx="5867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Tựa sách</a:t>
            </a:r>
          </a:p>
        </p:txBody>
      </p:sp>
      <p:sp>
        <p:nvSpPr>
          <p:cNvPr id="19459" name="Rectangle 3"/>
          <p:cNvSpPr>
            <a:spLocks noGrp="1" noChangeArrowheads="1"/>
          </p:cNvSpPr>
          <p:nvPr>
            <p:ph type="body" sz="half" idx="1"/>
          </p:nvPr>
        </p:nvSpPr>
        <p:spPr>
          <a:xfrm>
            <a:off x="228600" y="1143000"/>
            <a:ext cx="8610600" cy="5638800"/>
          </a:xfrm>
          <a:noFill/>
        </p:spPr>
        <p:txBody>
          <a:bodyPr/>
          <a:lstStyle/>
          <a:p>
            <a:pPr marL="457200" indent="-457200" eaLnBrk="1" hangingPunct="1">
              <a:buFont typeface="Wingdings" charset="0"/>
              <a:buChar char="§"/>
            </a:pPr>
            <a:r>
              <a:rPr lang="en-US" altLang="zh-CN" sz="2400" b="1">
                <a:latin typeface="Times New Roman" charset="0"/>
                <a:ea typeface="SimSun" charset="0"/>
                <a:cs typeface="SimSun" charset="0"/>
              </a:rPr>
              <a:t>Giống như sách Sa-mu-ên &amp; Các Vua, sách Sử ký nguyên thủy chỉ là một cuộn sách.</a:t>
            </a:r>
            <a:r>
              <a:rPr lang="en-US" altLang="zh-CN" sz="2400" b="1">
                <a:latin typeface="Arial Narrow" charset="0"/>
                <a:ea typeface="SimSun" charset="0"/>
                <a:cs typeface="SimSun" charset="0"/>
              </a:rPr>
              <a:t>  </a:t>
            </a:r>
          </a:p>
          <a:p>
            <a:pPr marL="457200" indent="-457200" eaLnBrk="1" hangingPunct="1">
              <a:buFont typeface="Wingdings" charset="0"/>
              <a:buChar char="§"/>
            </a:pPr>
            <a:r>
              <a:rPr lang="en-US" altLang="zh-CN" sz="2400" b="1">
                <a:latin typeface="Times New Roman" charset="0"/>
                <a:ea typeface="SimSun" charset="0"/>
                <a:cs typeface="SimSun" charset="0"/>
              </a:rPr>
              <a:t>Tên tiếng Hê-bơ-rơ</a:t>
            </a:r>
            <a:r>
              <a:rPr lang="en-US" altLang="zh-CN" sz="2400" b="1">
                <a:latin typeface="Arial Narrow" charset="0"/>
                <a:ea typeface="SimSun" charset="0"/>
                <a:cs typeface="SimSun" charset="0"/>
              </a:rPr>
              <a:t> (</a:t>
            </a:r>
            <a:r>
              <a:rPr lang="en-US" altLang="zh-CN" sz="2400" b="1">
                <a:latin typeface="Bwhebb" charset="0"/>
                <a:ea typeface="SimSun" charset="0"/>
                <a:cs typeface="SimSun" charset="0"/>
              </a:rPr>
              <a:t>~yimyh yrbd</a:t>
            </a:r>
            <a:r>
              <a:rPr lang="en-US" altLang="zh-CN" sz="2400" b="1">
                <a:latin typeface="Arial Narrow" charset="0"/>
                <a:ea typeface="SimSun" charset="0"/>
                <a:cs typeface="SimSun" charset="0"/>
              </a:rPr>
              <a:t> </a:t>
            </a:r>
            <a:r>
              <a:rPr lang="en-US" altLang="zh-CN" sz="2400" b="1" i="1" u="sng">
                <a:latin typeface="Arial Narrow" charset="0"/>
                <a:ea typeface="SimSun" charset="0"/>
                <a:cs typeface="SimSun" charset="0"/>
              </a:rPr>
              <a:t>D</a:t>
            </a:r>
            <a:r>
              <a:rPr lang="en-US" altLang="zh-CN" sz="2400" b="1" i="1">
                <a:latin typeface="Arial Narrow" charset="0"/>
                <a:ea typeface="SimSun" charset="0"/>
                <a:cs typeface="SimSun" charset="0"/>
              </a:rPr>
              <a:t>i</a:t>
            </a:r>
            <a:r>
              <a:rPr lang="en-US" altLang="zh-CN" sz="2400" b="1" i="1" u="sng">
                <a:latin typeface="Arial Narrow" charset="0"/>
                <a:ea typeface="SimSun" charset="0"/>
                <a:cs typeface="SimSun" charset="0"/>
              </a:rPr>
              <a:t>b</a:t>
            </a:r>
            <a:r>
              <a:rPr lang="en-US" altLang="zh-CN" sz="2400" b="1" i="1">
                <a:latin typeface="Arial Narrow" charset="0"/>
                <a:ea typeface="SimSun" charset="0"/>
                <a:cs typeface="SimSun" charset="0"/>
              </a:rPr>
              <a:t>ere Hayyamim</a:t>
            </a:r>
            <a:r>
              <a:rPr lang="en-US" altLang="zh-CN" sz="2400" b="1">
                <a:latin typeface="Arial Narrow" charset="0"/>
                <a:ea typeface="SimSun" charset="0"/>
                <a:cs typeface="SimSun" charset="0"/>
              </a:rPr>
              <a:t>) </a:t>
            </a:r>
            <a:r>
              <a:rPr lang="en-US" altLang="zh-CN" sz="2400" b="1">
                <a:latin typeface="Times New Roman" charset="0"/>
                <a:ea typeface="SimSun" charset="0"/>
                <a:cs typeface="SimSun" charset="0"/>
              </a:rPr>
              <a:t>nghĩa là “Các lời (Tường thuật, sự kiện) của những ngày," trong thành ngữ hiện đại có nghĩa là “Những sự kiện của các thời kỳ."  </a:t>
            </a:r>
          </a:p>
          <a:p>
            <a:pPr marL="457200" indent="-457200" eaLnBrk="1" hangingPunct="1">
              <a:buFont typeface="Wingdings" charset="0"/>
              <a:buChar char="§"/>
            </a:pPr>
            <a:r>
              <a:rPr lang="en-US" altLang="zh-CN" sz="2400" b="1">
                <a:latin typeface="Times New Roman" charset="0"/>
                <a:ea typeface="SimSun" charset="0"/>
                <a:cs typeface="SimSun" charset="0"/>
              </a:rPr>
              <a:t>Trong bản 70 sách có tên là </a:t>
            </a:r>
            <a:r>
              <a:rPr lang="en-US" altLang="zh-CN" sz="2400" b="1" i="1">
                <a:latin typeface="Times New Roman" charset="0"/>
                <a:ea typeface="SimSun" charset="0"/>
                <a:cs typeface="SimSun" charset="0"/>
              </a:rPr>
              <a:t>Paraleipomenon</a:t>
            </a:r>
            <a:r>
              <a:rPr lang="en-US" altLang="zh-CN" sz="2400" b="1">
                <a:latin typeface="Times New Roman" charset="0"/>
                <a:ea typeface="SimSun" charset="0"/>
                <a:cs typeface="SimSun" charset="0"/>
              </a:rPr>
              <a:t>, “Về những điều bỏ sót," chỉ về những sự kiện không có trong Sa-mu-ên và Các Vua.  Nhưng tựa đề này có ngụ ý sai khi cho rằng Sử Ký chỉ cung cấp những điều thiếu vắng trong sách Các Vua, điều này không giải thích được những bảng tường thuật tương đồng giữa hai sách và những nhấn mạnh khác nhau.  </a:t>
            </a:r>
          </a:p>
          <a:p>
            <a:pPr marL="457200" indent="-457200" eaLnBrk="1" hangingPunct="1">
              <a:buFont typeface="Wingdings" charset="0"/>
              <a:buChar char="§"/>
            </a:pPr>
            <a:r>
              <a:rPr lang="en-US" altLang="zh-CN" sz="2400" b="1">
                <a:latin typeface="Times New Roman" charset="0"/>
                <a:ea typeface="SimSun" charset="0"/>
                <a:cs typeface="SimSun" charset="0"/>
              </a:rPr>
              <a:t>Tựa đề tiếng Anh “Sử Ký" có lẽ là hay nhất.  Tên này xuất phát từ bản Latin Vulgate của Jerome (kh. 395 SC) như ông nhận thấy sách ghi chép toàn bộ lịch sử thánh.</a:t>
            </a:r>
          </a:p>
        </p:txBody>
      </p:sp>
      <p:sp>
        <p:nvSpPr>
          <p:cNvPr id="78852"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Tác quyền</a:t>
            </a:r>
          </a:p>
        </p:txBody>
      </p:sp>
      <p:sp>
        <p:nvSpPr>
          <p:cNvPr id="20485" name="Rectangle 5"/>
          <p:cNvSpPr>
            <a:spLocks noGrp="1" noChangeArrowheads="1"/>
          </p:cNvSpPr>
          <p:nvPr>
            <p:ph type="body" sz="half" idx="1"/>
          </p:nvPr>
        </p:nvSpPr>
        <p:spPr>
          <a:xfrm>
            <a:off x="152400" y="1219200"/>
            <a:ext cx="3733800" cy="4114800"/>
          </a:xfrm>
        </p:spPr>
        <p:txBody>
          <a:bodyPr/>
          <a:lstStyle/>
          <a:p>
            <a:pPr algn="ctr" eaLnBrk="1" hangingPunct="1">
              <a:buFontTx/>
              <a:buNone/>
            </a:pPr>
            <a:r>
              <a:rPr lang="en-US" altLang="zh-CN" b="1" u="sng">
                <a:latin typeface="Times New Roman" charset="0"/>
                <a:ea typeface="SimSun" charset="0"/>
                <a:cs typeface="SimSun" charset="0"/>
              </a:rPr>
              <a:t>Ngoại chứng</a:t>
            </a:r>
            <a:endParaRPr lang="en-US" altLang="zh-CN" b="1">
              <a:latin typeface="Times New Roman" charset="0"/>
              <a:ea typeface="SimSun" charset="0"/>
              <a:cs typeface="SimSun" charset="0"/>
            </a:endParaRPr>
          </a:p>
          <a:p>
            <a:pPr eaLnBrk="1" hangingPunct="1"/>
            <a:r>
              <a:rPr lang="en-US" altLang="zh-CN" sz="2400" b="1">
                <a:latin typeface="Times New Roman" charset="0"/>
                <a:ea typeface="SimSun" charset="0"/>
                <a:cs typeface="SimSun" charset="0"/>
              </a:rPr>
              <a:t>Kinh Talmud (của các Rabi Do Thái)  nói rằng thầy tế lễ E-xơ-ra là tác giả của sách.</a:t>
            </a:r>
          </a:p>
          <a:p>
            <a:pPr eaLnBrk="1" hangingPunct="1"/>
            <a:r>
              <a:rPr lang="en-US" altLang="zh-CN" sz="2400" b="1">
                <a:latin typeface="Times New Roman" charset="0"/>
                <a:ea typeface="SimSun" charset="0"/>
                <a:cs typeface="SimSun" charset="0"/>
              </a:rPr>
              <a:t>Một số học giả Talmud tin rằng Nê-hê-mi viết phần gia phả (1 Sử. 1—9).</a:t>
            </a:r>
            <a:r>
              <a:rPr lang="en-US" altLang="zh-CN" sz="2400" b="1">
                <a:latin typeface="Arial Narrow" charset="0"/>
                <a:ea typeface="SimSun" charset="0"/>
                <a:cs typeface="SimSun" charset="0"/>
              </a:rPr>
              <a:t>  </a:t>
            </a:r>
          </a:p>
          <a:p>
            <a:pPr eaLnBrk="1" hangingPunct="1"/>
            <a:endParaRPr lang="en-US" sz="2400" b="1">
              <a:latin typeface="Arial Narrow" charset="0"/>
            </a:endParaRPr>
          </a:p>
        </p:txBody>
      </p:sp>
      <p:sp>
        <p:nvSpPr>
          <p:cNvPr id="20486" name="Rectangle 6"/>
          <p:cNvSpPr>
            <a:spLocks noGrp="1" noChangeArrowheads="1"/>
          </p:cNvSpPr>
          <p:nvPr>
            <p:ph type="body" sz="half" idx="2"/>
          </p:nvPr>
        </p:nvSpPr>
        <p:spPr>
          <a:xfrm>
            <a:off x="3886200" y="1143000"/>
            <a:ext cx="5029200" cy="5486400"/>
          </a:xfrm>
        </p:spPr>
        <p:txBody>
          <a:bodyPr/>
          <a:lstStyle/>
          <a:p>
            <a:pPr algn="ctr" eaLnBrk="1" hangingPunct="1">
              <a:buFontTx/>
              <a:buNone/>
            </a:pPr>
            <a:r>
              <a:rPr lang="en-US" altLang="zh-CN" b="1" u="sng">
                <a:latin typeface="Times New Roman" charset="0"/>
                <a:ea typeface="SimSun" charset="0"/>
                <a:cs typeface="SimSun" charset="0"/>
              </a:rPr>
              <a:t>Nội chứng</a:t>
            </a:r>
            <a:endParaRPr lang="en-US" altLang="zh-CN" b="1">
              <a:latin typeface="Times New Roman" charset="0"/>
              <a:ea typeface="SimSun" charset="0"/>
              <a:cs typeface="SimSun" charset="0"/>
            </a:endParaRPr>
          </a:p>
          <a:p>
            <a:pPr eaLnBrk="1" hangingPunct="1">
              <a:lnSpc>
                <a:spcPct val="85000"/>
              </a:lnSpc>
            </a:pPr>
            <a:r>
              <a:rPr lang="en-US" altLang="zh-CN" sz="2400" b="1">
                <a:latin typeface="Times New Roman" charset="0"/>
                <a:ea typeface="SimSun" charset="0"/>
                <a:cs typeface="SimSun" charset="0"/>
              </a:rPr>
              <a:t>Sách cho thấy rằng sách được viết bởi một thầy tế lễ khi sách ngụ ý về Đền thờ, chức tế lễ, &amp; dòng dõi thần quyền của Đa-vít trong vương quốc Giu-đa.</a:t>
            </a:r>
          </a:p>
          <a:p>
            <a:pPr eaLnBrk="1" hangingPunct="1">
              <a:lnSpc>
                <a:spcPct val="85000"/>
              </a:lnSpc>
            </a:pPr>
            <a:r>
              <a:rPr lang="en-US" altLang="zh-CN" sz="2400" b="1">
                <a:latin typeface="Times New Roman" charset="0"/>
                <a:ea typeface="SimSun" charset="0"/>
                <a:cs typeface="SimSun" charset="0"/>
              </a:rPr>
              <a:t>Phong cách của sách tương tự như sách E-xơ-ra &amp; cả hai cùng có chung tầm nhìn của một thầy tế lễ: các gia phả, thờ phượng tại đền thờ, chức vụ thầy tế lễ, &amp; vâng giữ Luật Pháp.</a:t>
            </a:r>
          </a:p>
          <a:p>
            <a:pPr eaLnBrk="1" hangingPunct="1">
              <a:lnSpc>
                <a:spcPct val="85000"/>
              </a:lnSpc>
            </a:pPr>
            <a:r>
              <a:rPr lang="en-US" altLang="zh-CN" sz="2400" b="1">
                <a:latin typeface="Times New Roman" charset="0"/>
                <a:ea typeface="SimSun" charset="0"/>
                <a:cs typeface="SimSun" charset="0"/>
              </a:rPr>
              <a:t>Tác quyền của E-xơ-ra đặc biệt được ủng hộ trong Exơ 1:1-3 lặp lại những câu cuối của 2 Sử 36:22-23 hầu như giống hệt nhau.</a:t>
            </a:r>
            <a:endParaRPr lang="en-US" sz="2400" b="1">
              <a:latin typeface="Times New Roman" charset="0"/>
            </a:endParaRPr>
          </a:p>
        </p:txBody>
      </p:sp>
      <p:sp>
        <p:nvSpPr>
          <p:cNvPr id="80901"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6">
                                            <p:txEl>
                                              <p:pRg st="0" end="0"/>
                                            </p:txEl>
                                          </p:spTgt>
                                        </p:tgtEl>
                                        <p:attrNameLst>
                                          <p:attrName>style.visibility</p:attrName>
                                        </p:attrNameLst>
                                      </p:cBhvr>
                                      <p:to>
                                        <p:strVal val="visible"/>
                                      </p:to>
                                    </p:set>
                                    <p:anim calcmode="lin" valueType="num">
                                      <p:cBhvr additive="base">
                                        <p:cTn id="25" dur="500" fill="hold"/>
                                        <p:tgtEl>
                                          <p:spTgt spid="2048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486">
                                            <p:txEl>
                                              <p:pRg st="1" end="1"/>
                                            </p:txEl>
                                          </p:spTgt>
                                        </p:tgtEl>
                                        <p:attrNameLst>
                                          <p:attrName>style.visibility</p:attrName>
                                        </p:attrNameLst>
                                      </p:cBhvr>
                                      <p:to>
                                        <p:strVal val="visible"/>
                                      </p:to>
                                    </p:set>
                                    <p:anim calcmode="lin" valueType="num">
                                      <p:cBhvr additive="base">
                                        <p:cTn id="31" dur="500" fill="hold"/>
                                        <p:tgtEl>
                                          <p:spTgt spid="2048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486">
                                            <p:txEl>
                                              <p:pRg st="2" end="2"/>
                                            </p:txEl>
                                          </p:spTgt>
                                        </p:tgtEl>
                                        <p:attrNameLst>
                                          <p:attrName>style.visibility</p:attrName>
                                        </p:attrNameLst>
                                      </p:cBhvr>
                                      <p:to>
                                        <p:strVal val="visible"/>
                                      </p:to>
                                    </p:set>
                                    <p:anim calcmode="lin" valueType="num">
                                      <p:cBhvr additive="base">
                                        <p:cTn id="37" dur="500" fill="hold"/>
                                        <p:tgtEl>
                                          <p:spTgt spid="2048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486">
                                            <p:txEl>
                                              <p:pRg st="3" end="3"/>
                                            </p:txEl>
                                          </p:spTgt>
                                        </p:tgtEl>
                                        <p:attrNameLst>
                                          <p:attrName>style.visibility</p:attrName>
                                        </p:attrNameLst>
                                      </p:cBhvr>
                                      <p:to>
                                        <p:strVal val="visible"/>
                                      </p:to>
                                    </p:set>
                                    <p:anim calcmode="lin" valueType="num">
                                      <p:cBhvr additive="base">
                                        <p:cTn id="43" dur="500" fill="hold"/>
                                        <p:tgtEl>
                                          <p:spTgt spid="20486">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48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utoUpdateAnimBg="0"/>
      <p:bldP spid="2048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Niên đại</a:t>
            </a:r>
          </a:p>
        </p:txBody>
      </p:sp>
      <p:sp>
        <p:nvSpPr>
          <p:cNvPr id="22531" name="Rectangle 3"/>
          <p:cNvSpPr>
            <a:spLocks noGrp="1" noChangeArrowheads="1"/>
          </p:cNvSpPr>
          <p:nvPr>
            <p:ph type="body" sz="half" idx="1"/>
          </p:nvPr>
        </p:nvSpPr>
        <p:spPr>
          <a:xfrm>
            <a:off x="533400" y="1219200"/>
            <a:ext cx="8001000" cy="5486400"/>
          </a:xfrm>
        </p:spPr>
        <p:txBody>
          <a:bodyPr/>
          <a:lstStyle/>
          <a:p>
            <a:pPr eaLnBrk="1" hangingPunct="1">
              <a:lnSpc>
                <a:spcPct val="80000"/>
              </a:lnSpc>
              <a:buFont typeface="Wingdings" charset="0"/>
              <a:buChar char="Ø"/>
            </a:pPr>
            <a:r>
              <a:rPr lang="en-US" altLang="zh-CN" sz="2200" b="1">
                <a:latin typeface="Times New Roman" charset="0"/>
                <a:ea typeface="SimSun" charset="0"/>
                <a:cs typeface="SimSun" charset="0"/>
              </a:rPr>
              <a:t>Những tham khảo về sự lưu đày của Giu-đa (1 Sử 6:15; 9:1) cho thấy rằng việc này được hoàn tất sau 586 TC. </a:t>
            </a:r>
          </a:p>
          <a:p>
            <a:pPr eaLnBrk="1" hangingPunct="1">
              <a:lnSpc>
                <a:spcPct val="80000"/>
              </a:lnSpc>
              <a:buFont typeface="Wingdings" charset="0"/>
              <a:buChar char="Ø"/>
            </a:pPr>
            <a:r>
              <a:rPr lang="en-US" altLang="zh-CN" sz="2200" b="1">
                <a:latin typeface="Times New Roman" charset="0"/>
                <a:ea typeface="SimSun" charset="0"/>
                <a:cs typeface="SimSun" charset="0"/>
              </a:rPr>
              <a:t>Sử ký được hoàn thành một thời gian dài sau cuộc trở về từ Ba-by-lôn, (1 Sử 3:17-24).  Sách cho thấy rằng người cuối cùng trong Sử Ký là A-na-ni (v. 24) thế hệ thứ 8 tính từ Giê-hô-gia-kin (v. 17), người bị bắt làm phu tù đến Ba-by-lôn năm 598 TC.  Giả định 25 năm cho mỗi thế hệ thì thế hệ thứ 8 này đặt năm sinh của A-na-ni vào kh. 425 to 400 TC.  </a:t>
            </a:r>
          </a:p>
          <a:p>
            <a:pPr eaLnBrk="1" hangingPunct="1">
              <a:lnSpc>
                <a:spcPct val="80000"/>
              </a:lnSpc>
              <a:buFont typeface="Wingdings" charset="0"/>
              <a:buChar char="Ø"/>
            </a:pPr>
            <a:r>
              <a:rPr lang="en-US" altLang="zh-CN" sz="2200" b="1">
                <a:latin typeface="Times New Roman" charset="0"/>
                <a:ea typeface="SimSun" charset="0"/>
                <a:cs typeface="SimSun" charset="0"/>
              </a:rPr>
              <a:t>Ký thuật của cuộc hồi hương (2 Sử 36:22-23) cũng chứng tỏ cho một niên đại sau cuộc lưu đày.</a:t>
            </a:r>
          </a:p>
          <a:p>
            <a:pPr eaLnBrk="1" hangingPunct="1">
              <a:lnSpc>
                <a:spcPct val="80000"/>
              </a:lnSpc>
              <a:buFont typeface="Wingdings" charset="0"/>
              <a:buChar char="Ø"/>
            </a:pPr>
            <a:r>
              <a:rPr lang="en-US" altLang="zh-CN" sz="2200" b="1">
                <a:latin typeface="Times New Roman" charset="0"/>
                <a:ea typeface="SimSun" charset="0"/>
                <a:cs typeface="SimSun" charset="0"/>
              </a:rPr>
              <a:t>Tuy nhiên, E-xơ-ra là tác giả của sách &amp; và chức vụ của ông trong Kinh Thánh không vượt quá khoảng năm 445 (tk. Nê 12:36).</a:t>
            </a:r>
          </a:p>
          <a:p>
            <a:pPr eaLnBrk="1" hangingPunct="1">
              <a:lnSpc>
                <a:spcPct val="80000"/>
              </a:lnSpc>
              <a:buFont typeface="Wingdings" charset="0"/>
              <a:buChar char="Ø"/>
            </a:pPr>
            <a:r>
              <a:rPr lang="en-US" altLang="zh-CN" sz="2200" b="1">
                <a:latin typeface="Times New Roman" charset="0"/>
                <a:ea typeface="SimSun" charset="0"/>
                <a:cs typeface="SimSun" charset="0"/>
              </a:rPr>
              <a:t>Vì thế, sự ước tính tốt nhất của niên đại của thời gian biên soạn của sách là vào khoảng giữa </a:t>
            </a:r>
            <a:r>
              <a:rPr lang="en-US" altLang="zh-CN" sz="2200" b="1" u="sng">
                <a:latin typeface="Times New Roman" charset="0"/>
                <a:ea typeface="SimSun" charset="0"/>
                <a:cs typeface="SimSun" charset="0"/>
              </a:rPr>
              <a:t>450-425 TC</a:t>
            </a:r>
            <a:r>
              <a:rPr lang="en-US" altLang="zh-CN" sz="2200" b="1">
                <a:latin typeface="Times New Roman" charset="0"/>
                <a:ea typeface="SimSun" charset="0"/>
                <a:cs typeface="SimSun" charset="0"/>
              </a:rPr>
              <a:t>.  </a:t>
            </a:r>
          </a:p>
        </p:txBody>
      </p:sp>
      <p:sp>
        <p:nvSpPr>
          <p:cNvPr id="82948" name="Text Box 5"/>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Người nhận</a:t>
            </a:r>
          </a:p>
        </p:txBody>
      </p:sp>
      <p:sp>
        <p:nvSpPr>
          <p:cNvPr id="84994" name="Rectangle 3"/>
          <p:cNvSpPr>
            <a:spLocks noGrp="1" noChangeArrowheads="1"/>
          </p:cNvSpPr>
          <p:nvPr>
            <p:ph type="body" sz="half" idx="1"/>
          </p:nvPr>
        </p:nvSpPr>
        <p:spPr>
          <a:xfrm>
            <a:off x="1143000" y="1752600"/>
            <a:ext cx="7467600" cy="3276600"/>
          </a:xfrm>
        </p:spPr>
        <p:txBody>
          <a:bodyPr/>
          <a:lstStyle/>
          <a:p>
            <a:pPr algn="ctr" eaLnBrk="1" hangingPunct="1">
              <a:lnSpc>
                <a:spcPct val="90000"/>
              </a:lnSpc>
              <a:buFont typeface="Wingdings" charset="0"/>
              <a:buNone/>
            </a:pPr>
            <a:r>
              <a:rPr lang="en-US" altLang="zh-CN" sz="3200" b="1">
                <a:latin typeface="Times New Roman" charset="0"/>
                <a:ea typeface="SimSun" charset="0"/>
                <a:cs typeface="SimSun" charset="0"/>
              </a:rPr>
              <a:t>Sử dụng niên đại trên (450-425 TC) cho sự biên soạn, thì độc giả nguyên thủy bao gồm người Do Thái đã trở về trong xứ khoảng chừng 1 thế kỷ và có lẽ mới trải qua công việc tái xây dựng tường thành Giê-ru-sa-lem dưới sự chỉ huy của Nê-hê-mi.</a:t>
            </a:r>
          </a:p>
        </p:txBody>
      </p:sp>
      <p:sp>
        <p:nvSpPr>
          <p:cNvPr id="84995"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1959</TotalTime>
  <Words>3351</Words>
  <Application>Microsoft Macintosh PowerPoint</Application>
  <PresentationFormat>On-screen Show (4:3)</PresentationFormat>
  <Paragraphs>425</Paragraphs>
  <Slides>46</Slides>
  <Notes>43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46</vt:i4>
      </vt:variant>
    </vt:vector>
  </HeadingPairs>
  <TitlesOfParts>
    <vt:vector size="63" baseType="lpstr">
      <vt:lpstr>ả</vt:lpstr>
      <vt:lpstr>SimSun</vt:lpstr>
      <vt:lpstr>Times</vt:lpstr>
      <vt:lpstr>Arial</vt:lpstr>
      <vt:lpstr>Arial Black</vt:lpstr>
      <vt:lpstr>Arial Narrow</vt:lpstr>
      <vt:lpstr>Bwhebb</vt:lpstr>
      <vt:lpstr>Impact</vt:lpstr>
      <vt:lpstr>Tahoma</vt:lpstr>
      <vt:lpstr>Times New Roman</vt:lpstr>
      <vt:lpstr>Wingdings</vt:lpstr>
      <vt:lpstr>Notebook</vt:lpstr>
      <vt:lpstr>Default Design</vt:lpstr>
      <vt:lpstr>2_Default Design</vt:lpstr>
      <vt:lpstr>9_Default Design</vt:lpstr>
      <vt:lpstr>1_Notebook</vt:lpstr>
      <vt:lpstr>8_Notebook</vt:lpstr>
      <vt:lpstr>1 Sử Ký</vt:lpstr>
      <vt:lpstr>PowerPoint Presentation</vt:lpstr>
      <vt:lpstr>PowerPoint Presentation</vt:lpstr>
      <vt:lpstr>Câu tóm tắt</vt:lpstr>
      <vt:lpstr>Áp dụng</vt:lpstr>
      <vt:lpstr>Tựa sách</vt:lpstr>
      <vt:lpstr>Tác quyền</vt:lpstr>
      <vt:lpstr>Niên đại</vt:lpstr>
      <vt:lpstr>Người nhận</vt:lpstr>
      <vt:lpstr>Thời cơ</vt:lpstr>
      <vt:lpstr>Đặc điểm</vt:lpstr>
      <vt:lpstr>Tạo liên kết giữa Sa-mu-ên, Các Vua, và Sử Ký</vt:lpstr>
      <vt:lpstr>PowerPoint Presentation</vt:lpstr>
      <vt:lpstr>PowerPoint Presentation</vt:lpstr>
      <vt:lpstr>Vì sao có 2 ký thuật?</vt:lpstr>
      <vt:lpstr>Đặc điểm</vt:lpstr>
      <vt:lpstr>Lập luận</vt:lpstr>
      <vt:lpstr>Tổng hợp</vt:lpstr>
      <vt:lpstr>PowerPoint Presentation</vt:lpstr>
      <vt:lpstr>PowerPoint Presentation</vt:lpstr>
      <vt:lpstr>PowerPoint Presentation</vt:lpstr>
      <vt:lpstr>PowerPoint Presentation</vt:lpstr>
      <vt:lpstr>Dàn ý</vt:lpstr>
      <vt:lpstr>Sử ký tp. với Sa-mu-ên/Các Vua</vt:lpstr>
      <vt:lpstr>Sử ký tp. với Sa-mu-ên/Các Vua</vt:lpstr>
      <vt:lpstr>Cây phả hệ từ các tổ phụ John H. Walton, Chronological and Background Charts of the Old Testament </vt:lpstr>
      <vt:lpstr>Gia đình &amp; tổ phụ của Đa-vít John H. Walton, Chronological and Background Charts of the Old Testament </vt:lpstr>
      <vt:lpstr>Gia đình và tổ phụ của Đa-vít John H. Walton, Chronological and Background Charts of the OT </vt:lpstr>
      <vt:lpstr>PowerPoint Presentation</vt:lpstr>
      <vt:lpstr>PowerPoint Presentation</vt:lpstr>
      <vt:lpstr>PowerPoint Presentation</vt:lpstr>
      <vt:lpstr>PowerPoint Presentation</vt:lpstr>
      <vt:lpstr>PowerPoint Presentation</vt:lpstr>
      <vt:lpstr>PowerPoint Presentation</vt:lpstr>
      <vt:lpstr>Vương quốc thống nhất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Cựu Ước Lược Khảo—biblestudydownloads.com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103</cp:revision>
  <dcterms:created xsi:type="dcterms:W3CDTF">2003-08-18T11:31:03Z</dcterms:created>
  <dcterms:modified xsi:type="dcterms:W3CDTF">2024-10-26T10:55:46Z</dcterms:modified>
</cp:coreProperties>
</file>