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6" r:id="rId3"/>
    <p:sldMasterId id="2147483699" r:id="rId4"/>
    <p:sldMasterId id="2147483712" r:id="rId5"/>
    <p:sldMasterId id="2147483725" r:id="rId6"/>
    <p:sldMasterId id="2147483737" r:id="rId7"/>
    <p:sldMasterId id="2147483754" r:id="rId8"/>
  </p:sldMasterIdLst>
  <p:notesMasterIdLst>
    <p:notesMasterId r:id="rId103"/>
  </p:notesMasterIdLst>
  <p:sldIdLst>
    <p:sldId id="257" r:id="rId9"/>
    <p:sldId id="258" r:id="rId10"/>
    <p:sldId id="259" r:id="rId11"/>
    <p:sldId id="260" r:id="rId12"/>
    <p:sldId id="261" r:id="rId13"/>
    <p:sldId id="262" r:id="rId14"/>
    <p:sldId id="263" r:id="rId15"/>
    <p:sldId id="264" r:id="rId16"/>
    <p:sldId id="349"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50" r:id="rId101"/>
    <p:sldId id="351"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54" d="100"/>
          <a:sy n="54" d="100"/>
        </p:scale>
        <p:origin x="-143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3.xml"/><Relationship Id="rId102" Type="http://schemas.openxmlformats.org/officeDocument/2006/relationships/slide" Target="slides/slide94.xml"/><Relationship Id="rId103" Type="http://schemas.openxmlformats.org/officeDocument/2006/relationships/notesMaster" Target="notesMasters/notes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8"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97" Type="http://schemas.openxmlformats.org/officeDocument/2006/relationships/slide" Target="slides/slide89.xml"/><Relationship Id="rId98" Type="http://schemas.openxmlformats.org/officeDocument/2006/relationships/slide" Target="slides/slide90.xml"/><Relationship Id="rId99" Type="http://schemas.openxmlformats.org/officeDocument/2006/relationships/slide" Target="slides/slide9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100" Type="http://schemas.openxmlformats.org/officeDocument/2006/relationships/slide" Target="slides/slide92.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9A5032-28B9-5643-A9A4-4CC48CD46FCA}" type="datetimeFigureOut">
              <a:rPr lang="en-US" smtClean="0"/>
              <a:t>10/9/15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A3D302-4749-C54C-9946-A50C0C0F01EB}" type="slidenum">
              <a:rPr lang="en-US" smtClean="0"/>
              <a:t>‹#›</a:t>
            </a:fld>
            <a:endParaRPr lang="en-US"/>
          </a:p>
        </p:txBody>
      </p:sp>
    </p:spTree>
    <p:extLst>
      <p:ext uri="{BB962C8B-B14F-4D97-AF65-F5344CB8AC3E}">
        <p14:creationId xmlns:p14="http://schemas.microsoft.com/office/powerpoint/2010/main" val="9723287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1" Type="http://schemas.openxmlformats.org/officeDocument/2006/relationships/hyperlink" Target="http://en.wikipedia.org/wiki/Christianity" TargetMode="External"/><Relationship Id="rId12" Type="http://schemas.openxmlformats.org/officeDocument/2006/relationships/hyperlink" Target="http://en.wikipedia.org/wiki/Grace_(Christianity)" TargetMode="External"/><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en.wikipedia.org/wiki/Ancient_Greece" TargetMode="External"/><Relationship Id="rId4" Type="http://schemas.openxmlformats.org/officeDocument/2006/relationships/hyperlink" Target="http://en.wikipedia.org/wiki/Aesop's_Fables" TargetMode="External"/><Relationship Id="rId5" Type="http://schemas.openxmlformats.org/officeDocument/2006/relationships/hyperlink" Target="http://en.wikipedia.org/wiki/Tragedy" TargetMode="External"/><Relationship Id="rId6" Type="http://schemas.openxmlformats.org/officeDocument/2006/relationships/hyperlink" Target="http://en.wikipedia.org/wiki/Theatre_of_ancient_Greece" TargetMode="External"/><Relationship Id="rId7" Type="http://schemas.openxmlformats.org/officeDocument/2006/relationships/hyperlink" Target="http://en.wikipedia.org/wiki/Benjamin_Franklin" TargetMode="External"/><Relationship Id="rId8" Type="http://schemas.openxmlformats.org/officeDocument/2006/relationships/hyperlink" Target="http://en.wikipedia.org/wiki/English_language" TargetMode="External"/><Relationship Id="rId9" Type="http://schemas.openxmlformats.org/officeDocument/2006/relationships/hyperlink" Target="http://en.wikipedia.org/wiki/Algernon_Sidney" TargetMode="External"/><Relationship Id="rId10" Type="http://schemas.openxmlformats.org/officeDocument/2006/relationships/hyperlink" Target="http://en.wikipedia.org/wiki/Bible"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BCD76DB4-CAFE-0348-ACC1-806C2FD3EE2B}" type="slidenum">
              <a:rPr lang="en-US" sz="1200">
                <a:solidFill>
                  <a:prstClr val="black"/>
                </a:solidFill>
              </a:rPr>
              <a:pPr eaLnBrk="1" hangingPunct="1"/>
              <a:t>1</a:t>
            </a:fld>
            <a:endParaRPr lang="en-US" sz="1200">
              <a:solidFill>
                <a:prstClr val="black"/>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76F07E6B-935C-7943-81A0-F5DDBFAFC422}" type="slidenum">
              <a:rPr lang="en-US" sz="1200">
                <a:solidFill>
                  <a:srgbClr val="000000"/>
                </a:solidFill>
              </a:rPr>
              <a:pPr eaLnBrk="1" hangingPunct="1"/>
              <a:t>10</a:t>
            </a:fld>
            <a:endParaRPr lang="en-US" sz="1200">
              <a:solidFill>
                <a:srgbClr val="000000"/>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8A1B3164-A568-664C-A044-88120C217DF3}" type="slidenum">
              <a:rPr lang="en-US" sz="1200">
                <a:solidFill>
                  <a:prstClr val="black"/>
                </a:solidFill>
              </a:rPr>
              <a:pPr eaLnBrk="1" hangingPunct="1"/>
              <a:t>11</a:t>
            </a:fld>
            <a:endParaRPr lang="en-US" sz="1200">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5E3B20D9-6941-8D46-BE46-AAAAF2A60BF4}" type="slidenum">
              <a:rPr lang="en-US" sz="1200">
                <a:solidFill>
                  <a:prstClr val="black"/>
                </a:solidFill>
              </a:rPr>
              <a:pPr eaLnBrk="1" hangingPunct="1"/>
              <a:t>12</a:t>
            </a:fld>
            <a:endParaRPr lang="en-US" sz="1200">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C55C8597-D005-D14F-A346-3E906EA99C18}" type="slidenum">
              <a:rPr lang="en-US" sz="1200">
                <a:solidFill>
                  <a:prstClr val="black"/>
                </a:solidFill>
              </a:rPr>
              <a:pPr eaLnBrk="1" hangingPunct="1"/>
              <a:t>13</a:t>
            </a:fld>
            <a:endParaRPr lang="en-US" sz="1200">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BEED7BB5-F64F-934E-93BF-F5E448668211}" type="slidenum">
              <a:rPr lang="en-US" sz="1200">
                <a:solidFill>
                  <a:prstClr val="black"/>
                </a:solidFill>
              </a:rPr>
              <a:pPr eaLnBrk="1" hangingPunct="1"/>
              <a:t>14</a:t>
            </a:fld>
            <a:endParaRPr lang="en-US" sz="1200">
              <a:solidFill>
                <a:prstClr val="black"/>
              </a:solidFill>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F8766437-100B-BC4B-B8F9-FF08B71D5618}" type="slidenum">
              <a:rPr lang="en-US" sz="1200">
                <a:solidFill>
                  <a:prstClr val="black"/>
                </a:solidFill>
              </a:rPr>
              <a:pPr eaLnBrk="1" hangingPunct="1"/>
              <a:t>15</a:t>
            </a:fld>
            <a:endParaRPr lang="en-US" sz="1200">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45F9BDD0-A6A7-494F-9EE7-ED689BA63915}" type="slidenum">
              <a:rPr lang="en-US" sz="1200">
                <a:solidFill>
                  <a:prstClr val="black"/>
                </a:solidFill>
              </a:rPr>
              <a:pPr eaLnBrk="1" hangingPunct="1"/>
              <a:t>16</a:t>
            </a:fld>
            <a:endParaRPr lang="en-US" sz="1200">
              <a:solidFill>
                <a:prstClr val="black"/>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96013C81-48FC-4646-9AFC-E364632EC350}" type="slidenum">
              <a:rPr lang="en-US" sz="1200">
                <a:solidFill>
                  <a:prstClr val="black"/>
                </a:solidFill>
              </a:rPr>
              <a:pPr eaLnBrk="1" hangingPunct="1"/>
              <a:t>17</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873AC3C2-17FC-B242-BA60-0E501ECC9B46}" type="slidenum">
              <a:rPr lang="en-US" sz="1200">
                <a:solidFill>
                  <a:prstClr val="black"/>
                </a:solidFill>
              </a:rPr>
              <a:pPr eaLnBrk="1" hangingPunct="1"/>
              <a:t>18</a:t>
            </a:fld>
            <a:endParaRPr lang="en-US" sz="1200">
              <a:solidFill>
                <a:prstClr val="black"/>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11AE8595-6056-4447-BE60-A063038247A2}" type="slidenum">
              <a:rPr lang="en-US" sz="1200">
                <a:solidFill>
                  <a:prstClr val="black"/>
                </a:solidFill>
              </a:rPr>
              <a:pPr eaLnBrk="1" hangingPunct="1"/>
              <a:t>19</a:t>
            </a:fld>
            <a:endParaRPr lang="en-US" sz="1200">
              <a:solidFill>
                <a:prstClr val="black"/>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MS PGothic" charset="0"/>
              </a:rPr>
              <a:t>The phrase "</a:t>
            </a:r>
            <a:r>
              <a:rPr lang="en-US" b="1">
                <a:latin typeface="Times New Roman" charset="0"/>
                <a:ea typeface="MS PGothic" charset="0"/>
              </a:rPr>
              <a:t>God helps those who help themselves</a:t>
            </a:r>
            <a:r>
              <a:rPr lang="en-US">
                <a:latin typeface="Times New Roman" charset="0"/>
                <a:ea typeface="MS PGothic" charset="0"/>
              </a:rPr>
              <a:t>" is a popular motto that emphasizes the importance of self-initiative.</a:t>
            </a:r>
          </a:p>
          <a:p>
            <a:r>
              <a:rPr lang="en-US">
                <a:latin typeface="Times New Roman" charset="0"/>
                <a:ea typeface="MS PGothic" charset="0"/>
              </a:rPr>
              <a:t>The phrase originated in </a:t>
            </a:r>
            <a:r>
              <a:rPr lang="en-US">
                <a:latin typeface="Times New Roman" charset="0"/>
                <a:ea typeface="MS PGothic" charset="0"/>
                <a:hlinkClick r:id="rId3" tooltip="Ancient Greece"/>
              </a:rPr>
              <a:t>ancient Greece</a:t>
            </a:r>
            <a:r>
              <a:rPr lang="en-US">
                <a:latin typeface="Times New Roman" charset="0"/>
                <a:ea typeface="MS PGothic" charset="0"/>
              </a:rPr>
              <a:t>, occurring in approximately equivalent form as the moral to one of </a:t>
            </a:r>
            <a:r>
              <a:rPr lang="en-US">
                <a:latin typeface="Times New Roman" charset="0"/>
                <a:ea typeface="MS PGothic" charset="0"/>
                <a:hlinkClick r:id="rId4" tooltip="Aesop's Fables"/>
              </a:rPr>
              <a:t>Aesop</a:t>
            </a:r>
            <a:r>
              <a:rPr lang="fr-FR">
                <a:latin typeface="Times New Roman" charset="0"/>
                <a:ea typeface="MS PGothic" charset="0"/>
                <a:hlinkClick r:id="rId4" tooltip="Aesop's Fables"/>
              </a:rPr>
              <a:t>'</a:t>
            </a:r>
            <a:r>
              <a:rPr lang="en-US">
                <a:latin typeface="Times New Roman" charset="0"/>
                <a:ea typeface="MS PGothic" charset="0"/>
                <a:hlinkClick r:id="rId4" tooltip="Aesop's Fables"/>
              </a:rPr>
              <a:t>s Fables</a:t>
            </a:r>
            <a:r>
              <a:rPr lang="en-US">
                <a:latin typeface="Times New Roman" charset="0"/>
                <a:ea typeface="MS PGothic" charset="0"/>
              </a:rPr>
              <a:t>, </a:t>
            </a:r>
            <a:r>
              <a:rPr lang="en-US" i="1">
                <a:latin typeface="Times New Roman" charset="0"/>
                <a:ea typeface="MS PGothic" charset="0"/>
              </a:rPr>
              <a:t>Hercules and the Waggoner,</a:t>
            </a:r>
            <a:r>
              <a:rPr lang="en-US">
                <a:latin typeface="Times New Roman" charset="0"/>
                <a:ea typeface="MS PGothic" charset="0"/>
              </a:rPr>
              <a:t> and later in the great </a:t>
            </a:r>
            <a:r>
              <a:rPr lang="en-US">
                <a:latin typeface="Times New Roman" charset="0"/>
                <a:ea typeface="MS PGothic" charset="0"/>
                <a:hlinkClick r:id="rId5" tooltip="Tragedy"/>
              </a:rPr>
              <a:t>tragedy</a:t>
            </a:r>
            <a:r>
              <a:rPr lang="en-US">
                <a:latin typeface="Times New Roman" charset="0"/>
                <a:ea typeface="MS PGothic" charset="0"/>
              </a:rPr>
              <a:t> authors of </a:t>
            </a:r>
            <a:r>
              <a:rPr lang="en-US">
                <a:latin typeface="Times New Roman" charset="0"/>
                <a:ea typeface="MS PGothic" charset="0"/>
                <a:hlinkClick r:id="rId6" tooltip="Theatre of ancient Greece"/>
              </a:rPr>
              <a:t>ancient Greek drama</a:t>
            </a:r>
            <a:r>
              <a:rPr lang="en-US">
                <a:latin typeface="Times New Roman" charset="0"/>
                <a:ea typeface="MS PGothic" charset="0"/>
              </a:rPr>
              <a:t>. Although it has been commonly attributed to </a:t>
            </a:r>
            <a:r>
              <a:rPr lang="en-US">
                <a:latin typeface="Times New Roman" charset="0"/>
                <a:ea typeface="MS PGothic" charset="0"/>
                <a:hlinkClick r:id="rId7" tooltip="Benjamin Franklin"/>
              </a:rPr>
              <a:t>Benjamin Franklin</a:t>
            </a:r>
            <a:r>
              <a:rPr lang="en-US">
                <a:latin typeface="Times New Roman" charset="0"/>
                <a:ea typeface="MS PGothic" charset="0"/>
              </a:rPr>
              <a:t>, the modern </a:t>
            </a:r>
            <a:r>
              <a:rPr lang="en-US">
                <a:latin typeface="Times New Roman" charset="0"/>
                <a:ea typeface="MS PGothic" charset="0"/>
                <a:hlinkClick r:id="rId8" tooltip="English language"/>
              </a:rPr>
              <a:t>English</a:t>
            </a:r>
            <a:r>
              <a:rPr lang="en-US">
                <a:latin typeface="Times New Roman" charset="0"/>
                <a:ea typeface="MS PGothic" charset="0"/>
              </a:rPr>
              <a:t> wording appears earlier in </a:t>
            </a:r>
            <a:r>
              <a:rPr lang="en-US">
                <a:latin typeface="Times New Roman" charset="0"/>
                <a:ea typeface="MS PGothic" charset="0"/>
                <a:hlinkClick r:id="rId9" tooltip="Algernon Sidney"/>
              </a:rPr>
              <a:t>Algernon Sidney</a:t>
            </a:r>
            <a:r>
              <a:rPr lang="fr-FR">
                <a:latin typeface="Times New Roman" charset="0"/>
                <a:ea typeface="MS PGothic" charset="0"/>
              </a:rPr>
              <a:t>'</a:t>
            </a:r>
            <a:r>
              <a:rPr lang="en-US">
                <a:latin typeface="Times New Roman" charset="0"/>
                <a:ea typeface="MS PGothic" charset="0"/>
              </a:rPr>
              <a:t>s work.</a:t>
            </a:r>
          </a:p>
          <a:p>
            <a:r>
              <a:rPr lang="en-US">
                <a:latin typeface="Times New Roman" charset="0"/>
                <a:ea typeface="MS PGothic" charset="0"/>
              </a:rPr>
              <a:t>The phrase is often mistaken for a </a:t>
            </a:r>
            <a:r>
              <a:rPr lang="en-US">
                <a:latin typeface="Times New Roman" charset="0"/>
                <a:ea typeface="MS PGothic" charset="0"/>
                <a:hlinkClick r:id="rId10" tooltip="Bible"/>
              </a:rPr>
              <a:t>Bible</a:t>
            </a:r>
            <a:r>
              <a:rPr lang="en-US">
                <a:latin typeface="Times New Roman" charset="0"/>
                <a:ea typeface="MS PGothic" charset="0"/>
              </a:rPr>
              <a:t> quote, but it appears nowhere in the Bible. Some </a:t>
            </a:r>
            <a:r>
              <a:rPr lang="en-US">
                <a:latin typeface="Times New Roman" charset="0"/>
                <a:ea typeface="MS PGothic" charset="0"/>
                <a:hlinkClick r:id="rId11" tooltip="Christianity"/>
              </a:rPr>
              <a:t>Christians</a:t>
            </a:r>
            <a:r>
              <a:rPr lang="en-US">
                <a:latin typeface="Times New Roman" charset="0"/>
                <a:ea typeface="MS PGothic" charset="0"/>
              </a:rPr>
              <a:t> have criticized the expression as being contrary to the Bible</a:t>
            </a:r>
            <a:r>
              <a:rPr lang="fr-FR">
                <a:latin typeface="Times New Roman" charset="0"/>
                <a:ea typeface="MS PGothic" charset="0"/>
              </a:rPr>
              <a:t>'</a:t>
            </a:r>
            <a:r>
              <a:rPr lang="en-US">
                <a:latin typeface="Times New Roman" charset="0"/>
                <a:ea typeface="MS PGothic" charset="0"/>
              </a:rPr>
              <a:t>s message of God</a:t>
            </a:r>
            <a:r>
              <a:rPr lang="fr-FR">
                <a:latin typeface="Times New Roman" charset="0"/>
                <a:ea typeface="MS PGothic" charset="0"/>
              </a:rPr>
              <a:t>'</a:t>
            </a:r>
            <a:r>
              <a:rPr lang="en-US">
                <a:latin typeface="Times New Roman" charset="0"/>
                <a:ea typeface="MS PGothic" charset="0"/>
              </a:rPr>
              <a:t>s </a:t>
            </a:r>
            <a:r>
              <a:rPr lang="en-US">
                <a:latin typeface="Times New Roman" charset="0"/>
                <a:ea typeface="MS PGothic" charset="0"/>
                <a:hlinkClick r:id="rId12" tooltip="Grace (Christianity)"/>
              </a:rPr>
              <a:t>grace</a:t>
            </a:r>
            <a:r>
              <a:rPr lang="en-US">
                <a:latin typeface="Times New Roman" charset="0"/>
                <a:ea typeface="MS PGothic" charset="0"/>
              </a:rPr>
              <a:t>.</a:t>
            </a:r>
          </a:p>
          <a:p>
            <a:r>
              <a:rPr lang="en-US">
                <a:latin typeface="Times New Roman" charset="0"/>
                <a:ea typeface="MS PGothic" charset="0"/>
              </a:rPr>
              <a:t>Source: Wikipedia (http://en.wikipedia.org/wiki/God_helps_those_who_help_themselves)</a:t>
            </a:r>
          </a:p>
          <a:p>
            <a:endParaRPr lang="en-US">
              <a:latin typeface="Times New Roman" charset="0"/>
              <a:ea typeface="MS PGothic" charset="0"/>
            </a:endParaRPr>
          </a:p>
          <a:p>
            <a:r>
              <a:rPr lang="en-US">
                <a:latin typeface="Times New Roman" charset="0"/>
                <a:ea typeface="MS PGothic" charset="0"/>
              </a:rPr>
              <a:t>The White House Press Secretary Jay Carney misquoted this saying as from the Bible in 2011.  The clip from the press conferences is at http://www.youtube.com/watch?v=fZeidL6xtEc (accessed 20 Aug 2012).</a:t>
            </a: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C4634C06-1458-FF4B-B70E-ED6CAE9917A9}" type="slidenum">
              <a:rPr lang="en-US" sz="1200">
                <a:solidFill>
                  <a:srgbClr val="000000"/>
                </a:solidFill>
              </a:rPr>
              <a:pPr eaLnBrk="1" hangingPunct="1"/>
              <a:t>2</a:t>
            </a:fld>
            <a:endParaRPr lang="en-US"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EF1DF96A-DB79-A449-8EFC-1E1B1AF6DC57}" type="slidenum">
              <a:rPr lang="en-US" sz="1200">
                <a:solidFill>
                  <a:prstClr val="black"/>
                </a:solidFill>
              </a:rPr>
              <a:pPr eaLnBrk="1" hangingPunct="1"/>
              <a:t>20</a:t>
            </a:fld>
            <a:endParaRPr lang="en-US" sz="1200">
              <a:solidFill>
                <a:prstClr val="black"/>
              </a:solidFill>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00726E33-E196-084A-BD5C-36BF8B1348F5}" type="slidenum">
              <a:rPr lang="en-US" sz="1200">
                <a:solidFill>
                  <a:prstClr val="black"/>
                </a:solidFill>
              </a:rPr>
              <a:pPr eaLnBrk="1" hangingPunct="1"/>
              <a:t>21</a:t>
            </a:fld>
            <a:endParaRPr lang="en-US" sz="1200">
              <a:solidFill>
                <a:prstClr val="black"/>
              </a:solidFill>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2A4FD61B-FEA6-A647-868A-DBF045C5147A}" type="slidenum">
              <a:rPr lang="en-US" sz="1200">
                <a:solidFill>
                  <a:prstClr val="black"/>
                </a:solidFill>
              </a:rPr>
              <a:pPr eaLnBrk="1" hangingPunct="1"/>
              <a:t>22</a:t>
            </a:fld>
            <a:endParaRPr lang="en-US" sz="1200">
              <a:solidFill>
                <a:prstClr val="black"/>
              </a:solidFill>
            </a:endParaRPr>
          </a:p>
        </p:txBody>
      </p:sp>
      <p:sp>
        <p:nvSpPr>
          <p:cNvPr id="124930" name="Rectangle 2"/>
          <p:cNvSpPr>
            <a:spLocks noGrp="1" noRot="1" noChangeAspect="1" noChangeArrowheads="1" noTextEdit="1"/>
          </p:cNvSpPr>
          <p:nvPr>
            <p:ph type="sldImg"/>
          </p:nvPr>
        </p:nvSpPr>
        <p:spPr>
          <a:xfrm>
            <a:off x="1130300" y="674688"/>
            <a:ext cx="4597400" cy="3448050"/>
          </a:xfrm>
          <a:ln/>
        </p:spPr>
      </p:sp>
      <p:sp>
        <p:nvSpPr>
          <p:cNvPr id="124931"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MS PGothic" charset="0"/>
              </a:rPr>
              <a:t>Wadi Mujib</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83803927-CB5E-1442-A131-FC063B0058C2}" type="slidenum">
              <a:rPr lang="en-US" sz="1200">
                <a:solidFill>
                  <a:prstClr val="black"/>
                </a:solidFill>
              </a:rPr>
              <a:pPr eaLnBrk="1" hangingPunct="1"/>
              <a:t>23</a:t>
            </a:fld>
            <a:endParaRPr lang="en-US" sz="1200">
              <a:solidFill>
                <a:prstClr val="black"/>
              </a:solidFill>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77829E4B-B59A-2843-98C8-3E2024935B77}" type="slidenum">
              <a:rPr lang="en-US" sz="1200">
                <a:solidFill>
                  <a:prstClr val="black"/>
                </a:solidFill>
              </a:rPr>
              <a:pPr eaLnBrk="1" hangingPunct="1"/>
              <a:t>24</a:t>
            </a:fld>
            <a:endParaRPr lang="en-US" sz="1200">
              <a:solidFill>
                <a:prstClr val="black"/>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96476C78-CC96-8D47-942C-0F1F3F6A1661}" type="slidenum">
              <a:rPr lang="en-US" sz="1200">
                <a:solidFill>
                  <a:prstClr val="black"/>
                </a:solidFill>
              </a:rPr>
              <a:pPr eaLnBrk="1" hangingPunct="1"/>
              <a:t>25</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D117D3BB-15D1-8140-9F68-A2EA2DD1A14A}" type="slidenum">
              <a:rPr lang="en-US" sz="1200">
                <a:solidFill>
                  <a:prstClr val="black"/>
                </a:solidFill>
              </a:rPr>
              <a:pPr eaLnBrk="1" hangingPunct="1"/>
              <a:t>26</a:t>
            </a:fld>
            <a:endParaRPr lang="en-US" sz="1200">
              <a:solidFill>
                <a:prstClr val="black"/>
              </a:solidFill>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89613C74-01C1-EE46-B7B1-87938882208A}" type="slidenum">
              <a:rPr lang="en-US" sz="1200">
                <a:solidFill>
                  <a:prstClr val="black"/>
                </a:solidFill>
              </a:rPr>
              <a:pPr eaLnBrk="1" hangingPunct="1"/>
              <a:t>27</a:t>
            </a:fld>
            <a:endParaRPr lang="en-US" sz="1200">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687364F3-8302-E24F-8B2D-0C23566EA3F8}" type="slidenum">
              <a:rPr lang="en-US" sz="1200">
                <a:solidFill>
                  <a:prstClr val="black"/>
                </a:solidFill>
              </a:rPr>
              <a:pPr eaLnBrk="1" hangingPunct="1"/>
              <a:t>28</a:t>
            </a:fld>
            <a:endParaRPr lang="en-US" sz="1200">
              <a:solidFill>
                <a:prstClr val="black"/>
              </a:solidFill>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E51518B4-10EF-C14F-B1AD-9B35756C7752}" type="slidenum">
              <a:rPr lang="en-US" sz="1200">
                <a:solidFill>
                  <a:prstClr val="black"/>
                </a:solidFill>
              </a:rPr>
              <a:pPr eaLnBrk="1" hangingPunct="1"/>
              <a:t>29</a:t>
            </a:fld>
            <a:endParaRPr lang="en-US" sz="1200">
              <a:solidFill>
                <a:prstClr val="black"/>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5A04F671-F59C-2B4A-B84A-B3DE4D7A8753}" type="slidenum">
              <a:rPr lang="en-US" sz="1200">
                <a:solidFill>
                  <a:srgbClr val="000000"/>
                </a:solidFill>
              </a:rPr>
              <a:pPr eaLnBrk="1" hangingPunct="1"/>
              <a:t>3</a:t>
            </a:fld>
            <a:endParaRPr lang="en-US" sz="1200">
              <a:solidFill>
                <a:srgbClr val="000000"/>
              </a:solidFill>
            </a:endParaRPr>
          </a:p>
        </p:txBody>
      </p:sp>
      <p:sp>
        <p:nvSpPr>
          <p:cNvPr id="86018" name="Rectangle 1026"/>
          <p:cNvSpPr>
            <a:spLocks noGrp="1" noRot="1" noChangeAspect="1" noChangeArrowheads="1" noTextEdit="1"/>
          </p:cNvSpPr>
          <p:nvPr>
            <p:ph type="sldImg"/>
          </p:nvPr>
        </p:nvSpPr>
        <p:spPr>
          <a:ln/>
        </p:spPr>
      </p:sp>
      <p:sp>
        <p:nvSpPr>
          <p:cNvPr id="8601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6ABCE6C5-7F47-AE42-BE77-5D6CB00F9A73}" type="slidenum">
              <a:rPr lang="en-US" sz="1200">
                <a:solidFill>
                  <a:prstClr val="black"/>
                </a:solidFill>
              </a:rPr>
              <a:pPr eaLnBrk="1" hangingPunct="1"/>
              <a:t>30</a:t>
            </a:fld>
            <a:endParaRPr lang="en-US" sz="1200">
              <a:solidFill>
                <a:prstClr val="black"/>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F912C8DF-994E-174C-9928-14EB58FF57A5}" type="slidenum">
              <a:rPr lang="en-US" sz="1200">
                <a:solidFill>
                  <a:prstClr val="black"/>
                </a:solidFill>
              </a:rPr>
              <a:pPr eaLnBrk="1" hangingPunct="1"/>
              <a:t>31</a:t>
            </a:fld>
            <a:endParaRPr lang="en-US" sz="1200">
              <a:solidFill>
                <a:prstClr val="black"/>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583E182A-F92D-4845-A1C4-7CFB72B7B830}" type="slidenum">
              <a:rPr lang="en-US" sz="1200">
                <a:solidFill>
                  <a:prstClr val="black"/>
                </a:solidFill>
              </a:rPr>
              <a:pPr eaLnBrk="1" hangingPunct="1"/>
              <a:t>32</a:t>
            </a:fld>
            <a:endParaRPr lang="en-US" sz="1200">
              <a:solidFill>
                <a:prstClr val="black"/>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3747D0DC-05A8-4242-ADDD-8295B2D687F2}" type="slidenum">
              <a:rPr lang="en-US" sz="1200">
                <a:solidFill>
                  <a:prstClr val="black"/>
                </a:solidFill>
              </a:rPr>
              <a:pPr eaLnBrk="1" hangingPunct="1"/>
              <a:t>33</a:t>
            </a:fld>
            <a:endParaRPr lang="en-US" sz="1200">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684908E7-B74F-F444-A306-31B60AD4332F}" type="slidenum">
              <a:rPr lang="en-US" sz="1200">
                <a:solidFill>
                  <a:prstClr val="black"/>
                </a:solidFill>
              </a:rPr>
              <a:pPr eaLnBrk="1" hangingPunct="1"/>
              <a:t>34</a:t>
            </a:fld>
            <a:endParaRPr lang="en-US" sz="1200">
              <a:solidFill>
                <a:prstClr val="black"/>
              </a:solidFill>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DEE4AB11-E572-2046-BA3D-4887B525FF03}" type="slidenum">
              <a:rPr lang="en-US" sz="1200">
                <a:solidFill>
                  <a:prstClr val="black"/>
                </a:solidFill>
              </a:rPr>
              <a:pPr eaLnBrk="1" hangingPunct="1"/>
              <a:t>35</a:t>
            </a:fld>
            <a:endParaRPr lang="en-US" sz="1200">
              <a:solidFill>
                <a:prstClr val="black"/>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0E84F582-6756-EE40-BAD3-97CB4BCE0340}" type="slidenum">
              <a:rPr lang="en-US" sz="1200">
                <a:solidFill>
                  <a:prstClr val="black"/>
                </a:solidFill>
              </a:rPr>
              <a:pPr eaLnBrk="1" hangingPunct="1"/>
              <a:t>36</a:t>
            </a:fld>
            <a:endParaRPr lang="en-US" sz="1200">
              <a:solidFill>
                <a:prstClr val="black"/>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4A80734B-3657-F141-B073-32C94333D912}" type="slidenum">
              <a:rPr lang="en-US" sz="1200">
                <a:solidFill>
                  <a:prstClr val="black"/>
                </a:solidFill>
              </a:rPr>
              <a:pPr eaLnBrk="1" hangingPunct="1"/>
              <a:t>37</a:t>
            </a:fld>
            <a:endParaRPr lang="en-US" sz="1200">
              <a:solidFill>
                <a:prstClr val="black"/>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9A6B830E-3DA3-034C-B016-725A5D0DCDD0}" type="slidenum">
              <a:rPr lang="en-US" sz="1200">
                <a:solidFill>
                  <a:prstClr val="black"/>
                </a:solidFill>
              </a:rPr>
              <a:pPr eaLnBrk="1" hangingPunct="1"/>
              <a:t>38</a:t>
            </a:fld>
            <a:endParaRPr lang="en-US" sz="1200">
              <a:solidFill>
                <a:prstClr val="black"/>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886D8948-0C94-6045-BCB1-F52FEC879C02}" type="slidenum">
              <a:rPr lang="en-US" sz="1200">
                <a:solidFill>
                  <a:prstClr val="black"/>
                </a:solidFill>
              </a:rPr>
              <a:pPr eaLnBrk="1" hangingPunct="1"/>
              <a:t>39</a:t>
            </a:fld>
            <a:endParaRPr lang="en-US" sz="1200">
              <a:solidFill>
                <a:prstClr val="black"/>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8BA187CA-6124-A946-9A3A-164E5EB020C9}" type="slidenum">
              <a:rPr lang="en-US" sz="1200">
                <a:solidFill>
                  <a:prstClr val="black"/>
                </a:solidFill>
              </a:rPr>
              <a:pPr eaLnBrk="1" hangingPunct="1"/>
              <a:t>4</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7988249A-F202-0D49-B6FC-076E9CD709B0}" type="slidenum">
              <a:rPr lang="en-US" sz="1200">
                <a:solidFill>
                  <a:prstClr val="black"/>
                </a:solidFill>
              </a:rPr>
              <a:pPr eaLnBrk="1" hangingPunct="1"/>
              <a:t>40</a:t>
            </a:fld>
            <a:endParaRPr lang="en-US" sz="1200">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41C894B3-345D-5B4D-9DD2-100085CFF92C}" type="slidenum">
              <a:rPr lang="en-US" sz="1200">
                <a:solidFill>
                  <a:prstClr val="black"/>
                </a:solidFill>
              </a:rPr>
              <a:pPr eaLnBrk="1" hangingPunct="1"/>
              <a:t>41</a:t>
            </a:fld>
            <a:endParaRPr lang="en-US" sz="1200">
              <a:solidFill>
                <a:prstClr val="black"/>
              </a:solidFill>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3767288D-26D0-9141-ACA1-06DA1E436685}" type="slidenum">
              <a:rPr lang="en-US" sz="1200">
                <a:solidFill>
                  <a:prstClr val="black"/>
                </a:solidFill>
              </a:rPr>
              <a:pPr eaLnBrk="1" hangingPunct="1"/>
              <a:t>42</a:t>
            </a:fld>
            <a:endParaRPr lang="en-US" sz="1200">
              <a:solidFill>
                <a:prstClr val="black"/>
              </a:solidFill>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760A8128-098C-D144-A907-38D2AEFE591E}" type="slidenum">
              <a:rPr lang="en-US" sz="1200">
                <a:solidFill>
                  <a:prstClr val="black"/>
                </a:solidFill>
              </a:rPr>
              <a:pPr eaLnBrk="1" hangingPunct="1"/>
              <a:t>43</a:t>
            </a:fld>
            <a:endParaRPr lang="en-US" sz="1200">
              <a:solidFill>
                <a:prstClr val="black"/>
              </a:solidFill>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E897FA55-65C7-F54B-825F-A70B72E861B1}" type="slidenum">
              <a:rPr lang="en-US" sz="1200">
                <a:solidFill>
                  <a:prstClr val="black"/>
                </a:solidFill>
              </a:rPr>
              <a:pPr eaLnBrk="1" hangingPunct="1"/>
              <a:t>44</a:t>
            </a:fld>
            <a:endParaRPr lang="en-US" sz="1200">
              <a:solidFill>
                <a:prstClr val="black"/>
              </a:solidFill>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CCDEF539-F9C1-E746-AAD2-47B19950558C}" type="slidenum">
              <a:rPr lang="en-US" sz="1200">
                <a:solidFill>
                  <a:prstClr val="black"/>
                </a:solidFill>
              </a:rPr>
              <a:pPr eaLnBrk="1" hangingPunct="1"/>
              <a:t>45</a:t>
            </a:fld>
            <a:endParaRPr lang="en-US" sz="1200">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4748BC1C-DE2A-0745-AEFF-AEA3DB700407}" type="slidenum">
              <a:rPr lang="en-US" sz="1200">
                <a:solidFill>
                  <a:prstClr val="black"/>
                </a:solidFill>
              </a:rPr>
              <a:pPr eaLnBrk="1" hangingPunct="1"/>
              <a:t>46</a:t>
            </a:fld>
            <a:endParaRPr lang="en-US" sz="1200">
              <a:solidFill>
                <a:prstClr val="black"/>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29C21C92-656C-874A-8678-3D682E6EFA9B}" type="slidenum">
              <a:rPr lang="en-US" sz="1200">
                <a:solidFill>
                  <a:prstClr val="black"/>
                </a:solidFill>
              </a:rPr>
              <a:pPr eaLnBrk="1" hangingPunct="1"/>
              <a:t>47</a:t>
            </a:fld>
            <a:endParaRPr lang="en-US" sz="1200">
              <a:solidFill>
                <a:prstClr val="black"/>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BF7F5EEA-AA10-3C4A-B416-548710E84EB1}" type="slidenum">
              <a:rPr lang="en-US" sz="1200">
                <a:solidFill>
                  <a:prstClr val="black"/>
                </a:solidFill>
              </a:rPr>
              <a:pPr eaLnBrk="1" hangingPunct="1"/>
              <a:t>48</a:t>
            </a:fld>
            <a:endParaRPr lang="en-US" sz="1200">
              <a:solidFill>
                <a:prstClr val="black"/>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D784148E-8780-D343-B5C2-5765FC6ADE76}" type="slidenum">
              <a:rPr lang="en-US" sz="1200">
                <a:solidFill>
                  <a:prstClr val="black"/>
                </a:solidFill>
              </a:rPr>
              <a:pPr eaLnBrk="1" hangingPunct="1"/>
              <a:t>49</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80E1311A-8B80-EB4C-BCF8-730D4E5EED3F}" type="slidenum">
              <a:rPr lang="en-US" sz="1200">
                <a:solidFill>
                  <a:prstClr val="black"/>
                </a:solidFill>
              </a:rPr>
              <a:pPr eaLnBrk="1" hangingPunct="1"/>
              <a:t>5</a:t>
            </a:fld>
            <a:endParaRPr lang="en-US" sz="1200">
              <a:solidFill>
                <a:prstClr val="black"/>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80593DFA-C2C3-9E4A-ABD8-ED58E189523B}" type="slidenum">
              <a:rPr lang="en-US" sz="1200">
                <a:solidFill>
                  <a:prstClr val="black"/>
                </a:solidFill>
              </a:rPr>
              <a:pPr eaLnBrk="1" hangingPunct="1"/>
              <a:t>50</a:t>
            </a:fld>
            <a:endParaRPr lang="en-US" sz="1200">
              <a:solidFill>
                <a:prstClr val="black"/>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DE5E64B0-2DDC-9D47-8672-CC7D193D9872}" type="slidenum">
              <a:rPr lang="en-US" sz="1200">
                <a:solidFill>
                  <a:prstClr val="black"/>
                </a:solidFill>
              </a:rPr>
              <a:pPr eaLnBrk="1" hangingPunct="1"/>
              <a:t>51</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26786C55-D181-FC4D-A00F-7D20FCFF272D}" type="slidenum">
              <a:rPr lang="en-US" sz="1200">
                <a:solidFill>
                  <a:prstClr val="black"/>
                </a:solidFill>
              </a:rPr>
              <a:pPr eaLnBrk="1" hangingPunct="1"/>
              <a:t>52</a:t>
            </a:fld>
            <a:endParaRPr lang="en-US" sz="1200">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C4224B8F-9B98-3E4D-AE0D-32498CF8C3CD}" type="slidenum">
              <a:rPr lang="en-US" sz="1200">
                <a:solidFill>
                  <a:prstClr val="black"/>
                </a:solidFill>
              </a:rPr>
              <a:pPr eaLnBrk="1" hangingPunct="1"/>
              <a:t>53</a:t>
            </a:fld>
            <a:endParaRPr lang="en-US" sz="1200">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E0B5C07C-C0F3-7D4A-987D-587B888ECB33}" type="slidenum">
              <a:rPr lang="en-US" sz="1200">
                <a:solidFill>
                  <a:prstClr val="black"/>
                </a:solidFill>
              </a:rPr>
              <a:pPr eaLnBrk="1" hangingPunct="1"/>
              <a:t>54</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5F0F27D0-8EAC-8E4D-882D-8874C59FBD39}" type="slidenum">
              <a:rPr lang="en-US" sz="1200">
                <a:solidFill>
                  <a:prstClr val="black"/>
                </a:solidFill>
              </a:rPr>
              <a:pPr eaLnBrk="1" hangingPunct="1"/>
              <a:t>55</a:t>
            </a:fld>
            <a:endParaRPr lang="en-US" sz="1200">
              <a:solidFill>
                <a:prstClr val="black"/>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7A93ADFB-7576-094A-B28B-24DA3E4F3E39}" type="slidenum">
              <a:rPr lang="en-US" sz="1200">
                <a:solidFill>
                  <a:prstClr val="black"/>
                </a:solidFill>
              </a:rPr>
              <a:pPr eaLnBrk="1" hangingPunct="1"/>
              <a:t>56</a:t>
            </a:fld>
            <a:endParaRPr lang="en-US" sz="1200">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505964DA-9EF4-4641-86B4-68C08327F59A}" type="slidenum">
              <a:rPr lang="en-US" sz="1200">
                <a:solidFill>
                  <a:prstClr val="black"/>
                </a:solidFill>
              </a:rPr>
              <a:pPr eaLnBrk="1" hangingPunct="1"/>
              <a:t>57</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66DA0CE1-B21B-004D-BA00-43AB11880736}" type="slidenum">
              <a:rPr lang="en-US" sz="1200">
                <a:solidFill>
                  <a:prstClr val="black"/>
                </a:solidFill>
              </a:rPr>
              <a:pPr eaLnBrk="1" hangingPunct="1"/>
              <a:t>58</a:t>
            </a:fld>
            <a:endParaRPr lang="en-US" sz="1200">
              <a:solidFill>
                <a:prstClr val="black"/>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61F3B52F-2C5C-A54D-B7EF-984A25190A40}" type="slidenum">
              <a:rPr lang="en-US" sz="1200">
                <a:solidFill>
                  <a:prstClr val="black"/>
                </a:solidFill>
              </a:rPr>
              <a:pPr eaLnBrk="1" hangingPunct="1"/>
              <a:t>59</a:t>
            </a:fld>
            <a:endParaRPr lang="en-US" sz="1200">
              <a:solidFill>
                <a:prstClr val="black"/>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3AAC38F4-3088-B54D-8EF6-7F2E3545BFDF}" type="slidenum">
              <a:rPr lang="en-US" sz="1200">
                <a:solidFill>
                  <a:prstClr val="black"/>
                </a:solidFill>
              </a:rPr>
              <a:pPr eaLnBrk="1" hangingPunct="1"/>
              <a:t>6</a:t>
            </a:fld>
            <a:endParaRPr lang="en-US" sz="1200">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8D345A67-BBBC-B649-8E36-5CE7B1B345AC}" type="slidenum">
              <a:rPr lang="en-US" sz="1200">
                <a:solidFill>
                  <a:prstClr val="black"/>
                </a:solidFill>
              </a:rPr>
              <a:pPr eaLnBrk="1" hangingPunct="1"/>
              <a:t>60</a:t>
            </a:fld>
            <a:endParaRPr lang="en-US" sz="1200">
              <a:solidFill>
                <a:prstClr val="black"/>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D2267D09-432B-1549-82D5-78354F6480DA}" type="slidenum">
              <a:rPr lang="en-US" sz="1200">
                <a:solidFill>
                  <a:prstClr val="black"/>
                </a:solidFill>
              </a:rPr>
              <a:pPr eaLnBrk="1" hangingPunct="1"/>
              <a:t>61</a:t>
            </a:fld>
            <a:endParaRPr lang="en-US" sz="1200">
              <a:solidFill>
                <a:prstClr val="black"/>
              </a:solidFill>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9BF49AC3-0136-FD4F-AEEE-513703487603}" type="slidenum">
              <a:rPr lang="en-US" sz="1200">
                <a:solidFill>
                  <a:prstClr val="black"/>
                </a:solidFill>
              </a:rPr>
              <a:pPr eaLnBrk="1" hangingPunct="1"/>
              <a:t>62</a:t>
            </a:fld>
            <a:endParaRPr lang="en-US" sz="1200">
              <a:solidFill>
                <a:prstClr val="black"/>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29C5B3B0-CC4B-C644-94BF-E38C41887D88}" type="slidenum">
              <a:rPr lang="en-US" sz="1200">
                <a:solidFill>
                  <a:prstClr val="black"/>
                </a:solidFill>
              </a:rPr>
              <a:pPr eaLnBrk="1" hangingPunct="1"/>
              <a:t>63</a:t>
            </a:fld>
            <a:endParaRPr lang="en-US" sz="1200">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D33BD26A-8443-3F44-85CF-1584C759EA07}" type="slidenum">
              <a:rPr lang="en-US" sz="1200">
                <a:solidFill>
                  <a:prstClr val="black"/>
                </a:solidFill>
              </a:rPr>
              <a:pPr eaLnBrk="1" hangingPunct="1"/>
              <a:t>64</a:t>
            </a:fld>
            <a:endParaRPr lang="en-US" sz="1200">
              <a:solidFill>
                <a:prstClr val="black"/>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E5EE0E7E-8B0B-7A4A-A1B6-2A4A64DFC84E}" type="slidenum">
              <a:rPr lang="en-US" sz="1200">
                <a:solidFill>
                  <a:prstClr val="black"/>
                </a:solidFill>
              </a:rPr>
              <a:pPr eaLnBrk="1" hangingPunct="1"/>
              <a:t>65</a:t>
            </a:fld>
            <a:endParaRPr lang="en-US" sz="1200">
              <a:solidFill>
                <a:prstClr val="black"/>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FB0D3B97-0C8D-CC49-9A0E-AE756BD8A3D7}" type="slidenum">
              <a:rPr lang="en-US" sz="1200">
                <a:solidFill>
                  <a:prstClr val="black"/>
                </a:solidFill>
              </a:rPr>
              <a:pPr eaLnBrk="1" hangingPunct="1"/>
              <a:t>66</a:t>
            </a:fld>
            <a:endParaRPr lang="en-US" sz="1200">
              <a:solidFill>
                <a:prstClr val="black"/>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MS PGothic" charset="0"/>
              </a:rPr>
              <a:t>Great People – Ruth, p. 133</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34DF5F1E-5862-7647-A7E4-C6E25CC5674C}" type="slidenum">
              <a:rPr lang="en-US" sz="1200">
                <a:solidFill>
                  <a:prstClr val="black"/>
                </a:solidFill>
              </a:rPr>
              <a:pPr eaLnBrk="1" hangingPunct="1"/>
              <a:t>67</a:t>
            </a:fld>
            <a:endParaRPr lang="en-US" sz="1200">
              <a:solidFill>
                <a:prstClr val="black"/>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MS PGothic" charset="0"/>
              </a:rPr>
              <a:t>Great People – Ruth, p. 133</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0BFD0B3A-4D40-5348-B871-3BE5CDFA4225}" type="slidenum">
              <a:rPr lang="en-US" sz="1200">
                <a:solidFill>
                  <a:prstClr val="black"/>
                </a:solidFill>
              </a:rPr>
              <a:pPr eaLnBrk="1" hangingPunct="1"/>
              <a:t>68</a:t>
            </a:fld>
            <a:endParaRPr lang="en-US" sz="1200">
              <a:solidFill>
                <a:prstClr val="black"/>
              </a:solidFill>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MS PGothic" charset="0"/>
              </a:rPr>
              <a:t>Great People – Ruth, p. 133</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39FF5749-7A28-5840-81C9-7763DC932A2C}" type="slidenum">
              <a:rPr lang="en-US" sz="1200">
                <a:solidFill>
                  <a:prstClr val="black"/>
                </a:solidFill>
              </a:rPr>
              <a:pPr eaLnBrk="1" hangingPunct="1"/>
              <a:t>69</a:t>
            </a:fld>
            <a:endParaRPr lang="en-US" sz="1200">
              <a:solidFill>
                <a:prstClr val="black"/>
              </a:solidFill>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MS PGothic" charset="0"/>
              </a:rPr>
              <a:t>Great People – Ruth, p. 133</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51508E6F-685B-4C42-8BE5-C132194C4B66}" type="slidenum">
              <a:rPr lang="en-US" sz="1200">
                <a:solidFill>
                  <a:prstClr val="black"/>
                </a:solidFill>
              </a:rPr>
              <a:pPr eaLnBrk="1" hangingPunct="1"/>
              <a:t>7</a:t>
            </a:fld>
            <a:endParaRPr lang="en-US" sz="1200">
              <a:solidFill>
                <a:prstClr val="black"/>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EB1F5045-5225-6744-B619-9CC6B7813E14}" type="slidenum">
              <a:rPr lang="en-US" sz="1200">
                <a:solidFill>
                  <a:prstClr val="black"/>
                </a:solidFill>
              </a:rPr>
              <a:pPr eaLnBrk="1" hangingPunct="1"/>
              <a:t>70</a:t>
            </a:fld>
            <a:endParaRPr lang="en-US" sz="1200">
              <a:solidFill>
                <a:prstClr val="black"/>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MS PGothic" charset="0"/>
              </a:rPr>
              <a:t>Great People – Ruth, p. 133</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AD8003EB-CDC8-7246-8658-EF33AF21C646}" type="slidenum">
              <a:rPr lang="en-US" sz="1200">
                <a:solidFill>
                  <a:prstClr val="black"/>
                </a:solidFill>
              </a:rPr>
              <a:pPr eaLnBrk="1" hangingPunct="1"/>
              <a:t>71</a:t>
            </a:fld>
            <a:endParaRPr lang="en-US" sz="1200">
              <a:solidFill>
                <a:prstClr val="black"/>
              </a:solidFill>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MS PGothic" charset="0"/>
              </a:rPr>
              <a:t>Great People – Ruth, p. 133</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37ACC85A-6ACD-7545-A8BD-1153C315F1F5}" type="slidenum">
              <a:rPr lang="en-US" sz="1200">
                <a:solidFill>
                  <a:prstClr val="black"/>
                </a:solidFill>
              </a:rPr>
              <a:pPr eaLnBrk="1" hangingPunct="1"/>
              <a:t>72</a:t>
            </a:fld>
            <a:endParaRPr lang="en-US" sz="1200">
              <a:solidFill>
                <a:prstClr val="black"/>
              </a:solidFill>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01249B8A-6EA5-6E44-A970-9818C7BCFB71}" type="slidenum">
              <a:rPr lang="en-US" sz="1200">
                <a:solidFill>
                  <a:prstClr val="black"/>
                </a:solidFill>
              </a:rPr>
              <a:pPr eaLnBrk="1" hangingPunct="1"/>
              <a:t>73</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91F7C09F-47A6-8049-8A54-F4FEEC817A01}" type="slidenum">
              <a:rPr lang="en-US" sz="1200">
                <a:solidFill>
                  <a:prstClr val="black"/>
                </a:solidFill>
              </a:rPr>
              <a:pPr eaLnBrk="1" hangingPunct="1"/>
              <a:t>74</a:t>
            </a:fld>
            <a:endParaRPr lang="en-US" sz="1200">
              <a:solidFill>
                <a:prstClr val="black"/>
              </a:solidFill>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AB354357-43D9-3241-BDA4-94B25FFEF945}" type="slidenum">
              <a:rPr lang="en-US" sz="1200">
                <a:solidFill>
                  <a:prstClr val="black"/>
                </a:solidFill>
              </a:rPr>
              <a:pPr eaLnBrk="1" hangingPunct="1"/>
              <a:t>75</a:t>
            </a:fld>
            <a:endParaRPr lang="en-US" sz="1200">
              <a:solidFill>
                <a:prstClr val="black"/>
              </a:solidFill>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DDC85D01-F887-5C49-B91F-5779782294E7}" type="slidenum">
              <a:rPr lang="en-US" sz="1200">
                <a:solidFill>
                  <a:prstClr val="black"/>
                </a:solidFill>
              </a:rPr>
              <a:pPr eaLnBrk="1" hangingPunct="1"/>
              <a:t>76</a:t>
            </a:fld>
            <a:endParaRPr lang="en-US" sz="1200">
              <a:solidFill>
                <a:prstClr val="black"/>
              </a:solidFill>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A992CF80-3667-3440-A08A-E883BF58A6FA}" type="slidenum">
              <a:rPr lang="en-US" sz="1200">
                <a:solidFill>
                  <a:prstClr val="black"/>
                </a:solidFill>
              </a:rPr>
              <a:pPr eaLnBrk="1" hangingPunct="1"/>
              <a:t>77</a:t>
            </a:fld>
            <a:endParaRPr lang="en-US" sz="1200">
              <a:solidFill>
                <a:prstClr val="black"/>
              </a:solidFill>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57C8DC42-0B49-6A45-B227-5E68ED3FE589}" type="slidenum">
              <a:rPr lang="en-US" sz="1200">
                <a:solidFill>
                  <a:prstClr val="black"/>
                </a:solidFill>
              </a:rPr>
              <a:pPr eaLnBrk="1" hangingPunct="1"/>
              <a:t>78</a:t>
            </a:fld>
            <a:endParaRPr lang="en-US" sz="1200">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E6855F16-35E0-334F-87BC-B709B8A59C83}" type="slidenum">
              <a:rPr lang="en-US" sz="1200">
                <a:solidFill>
                  <a:prstClr val="black"/>
                </a:solidFill>
              </a:rPr>
              <a:pPr eaLnBrk="1" hangingPunct="1"/>
              <a:t>79</a:t>
            </a:fld>
            <a:endParaRPr lang="en-US" sz="1200">
              <a:solidFill>
                <a:prstClr val="black"/>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B237B572-6009-E642-B339-B798D44C9ED9}" type="slidenum">
              <a:rPr lang="en-US" sz="1200">
                <a:solidFill>
                  <a:prstClr val="black"/>
                </a:solidFill>
              </a:rPr>
              <a:pPr eaLnBrk="1" hangingPunct="1"/>
              <a:t>8</a:t>
            </a:fld>
            <a:endParaRPr lang="en-US" sz="1200">
              <a:solidFill>
                <a:prstClr val="black"/>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842E8098-A570-0145-8278-C06543FB01C9}" type="slidenum">
              <a:rPr lang="en-US" sz="1200">
                <a:solidFill>
                  <a:prstClr val="black"/>
                </a:solidFill>
              </a:rPr>
              <a:pPr eaLnBrk="1" hangingPunct="1"/>
              <a:t>80</a:t>
            </a:fld>
            <a:endParaRPr lang="en-US" sz="1200">
              <a:solidFill>
                <a:prstClr val="black"/>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347E75CA-BFC1-A847-A5EC-F7791945D51D}" type="slidenum">
              <a:rPr lang="en-US" sz="1200">
                <a:solidFill>
                  <a:prstClr val="black"/>
                </a:solidFill>
              </a:rPr>
              <a:pPr eaLnBrk="1" hangingPunct="1"/>
              <a:t>81</a:t>
            </a:fld>
            <a:endParaRPr lang="en-US" sz="1200">
              <a:solidFill>
                <a:prstClr val="black"/>
              </a:solidFill>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BAA083A8-AAD4-684F-B29D-A96A3379B978}" type="slidenum">
              <a:rPr lang="en-US" sz="1200">
                <a:solidFill>
                  <a:prstClr val="black"/>
                </a:solidFill>
              </a:rPr>
              <a:pPr eaLnBrk="1" hangingPunct="1"/>
              <a:t>82</a:t>
            </a:fld>
            <a:endParaRPr lang="en-US" sz="1200">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86274ABE-40D5-B940-A5E8-0CA109C9BFBC}" type="slidenum">
              <a:rPr lang="en-US" sz="1200">
                <a:solidFill>
                  <a:prstClr val="black"/>
                </a:solidFill>
              </a:rPr>
              <a:pPr eaLnBrk="1" hangingPunct="1"/>
              <a:t>83</a:t>
            </a:fld>
            <a:endParaRPr lang="en-US" sz="1200">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045021C2-9076-BF4A-BC52-8D49A46B04D8}" type="slidenum">
              <a:rPr lang="en-US" sz="1200">
                <a:solidFill>
                  <a:prstClr val="black"/>
                </a:solidFill>
              </a:rPr>
              <a:pPr eaLnBrk="1" hangingPunct="1"/>
              <a:t>84</a:t>
            </a:fld>
            <a:endParaRPr lang="en-US" sz="1200">
              <a:solidFill>
                <a:prstClr val="black"/>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234F1339-6BBD-7C4D-9086-ACE3F621CAC6}" type="slidenum">
              <a:rPr lang="en-US" sz="1200">
                <a:solidFill>
                  <a:prstClr val="black"/>
                </a:solidFill>
              </a:rPr>
              <a:pPr eaLnBrk="1" hangingPunct="1"/>
              <a:t>85</a:t>
            </a:fld>
            <a:endParaRPr lang="en-US" sz="1200">
              <a:solidFill>
                <a:prstClr val="black"/>
              </a:solidFill>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3494B81A-83DC-D842-859F-E3DE397AD9DE}" type="slidenum">
              <a:rPr lang="en-US" sz="1200">
                <a:solidFill>
                  <a:prstClr val="black"/>
                </a:solidFill>
              </a:rPr>
              <a:pPr eaLnBrk="1" hangingPunct="1"/>
              <a:t>86</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AEA53808-694E-CB45-B99B-B044DE30D7F0}" type="slidenum">
              <a:rPr lang="en-US" sz="1200">
                <a:solidFill>
                  <a:prstClr val="black"/>
                </a:solidFill>
              </a:rPr>
              <a:pPr eaLnBrk="1" hangingPunct="1"/>
              <a:t>87</a:t>
            </a:fld>
            <a:endParaRPr lang="en-US" sz="1200">
              <a:solidFill>
                <a:prstClr val="black"/>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D76227B2-262F-9A44-8C2C-143C79FEF2A0}" type="slidenum">
              <a:rPr lang="en-US" sz="1200">
                <a:solidFill>
                  <a:prstClr val="black"/>
                </a:solidFill>
              </a:rPr>
              <a:pPr eaLnBrk="1" hangingPunct="1"/>
              <a:t>88</a:t>
            </a:fld>
            <a:endParaRPr lang="en-US" sz="1200">
              <a:solidFill>
                <a:prstClr val="black"/>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39C960CB-4858-D840-BD39-EB55F4411C58}" type="slidenum">
              <a:rPr lang="en-US" sz="1200">
                <a:solidFill>
                  <a:prstClr val="black"/>
                </a:solidFill>
              </a:rPr>
              <a:pPr eaLnBrk="1" hangingPunct="1"/>
              <a:t>89</a:t>
            </a:fld>
            <a:endParaRPr lang="en-US" sz="1200">
              <a:solidFill>
                <a:prstClr val="black"/>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0D7BA469-D4F3-0544-8316-137823B99DF7}" type="slidenum">
              <a:rPr lang="en-US" sz="1200">
                <a:solidFill>
                  <a:srgbClr val="000000"/>
                </a:solidFill>
              </a:rPr>
              <a:pPr eaLnBrk="1" hangingPunct="1"/>
              <a:t>9</a:t>
            </a:fld>
            <a:endParaRPr lang="en-US" sz="1200">
              <a:solidFill>
                <a:srgbClr val="000000"/>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F2C6D833-41A0-BA41-A8B8-25622668236C}" type="slidenum">
              <a:rPr lang="en-US" sz="1200">
                <a:solidFill>
                  <a:prstClr val="black"/>
                </a:solidFill>
              </a:rPr>
              <a:pPr eaLnBrk="1" hangingPunct="1"/>
              <a:t>90</a:t>
            </a:fld>
            <a:endParaRPr lang="en-US" sz="1200">
              <a:solidFill>
                <a:prstClr val="black"/>
              </a:solidFill>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FD39797D-6A66-0245-A3D0-C8C77940F5C2}" type="slidenum">
              <a:rPr lang="en-US" sz="1200">
                <a:solidFill>
                  <a:prstClr val="black"/>
                </a:solidFill>
              </a:rPr>
              <a:pPr eaLnBrk="1" hangingPunct="1"/>
              <a:t>91</a:t>
            </a:fld>
            <a:endParaRPr lang="en-US" sz="1200">
              <a:solidFill>
                <a:prstClr val="black"/>
              </a:solidFill>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eaLnBrk="1" hangingPunct="1"/>
            <a:fld id="{D727D321-A720-B746-8D79-E691154B7BC4}" type="slidenum">
              <a:rPr lang="en-US" sz="1200">
                <a:solidFill>
                  <a:prstClr val="black"/>
                </a:solidFill>
              </a:rPr>
              <a:pPr eaLnBrk="1" hangingPunct="1"/>
              <a:t>92</a:t>
            </a:fld>
            <a:endParaRPr lang="en-US" sz="1200">
              <a:solidFill>
                <a:prstClr val="black"/>
              </a:solidFill>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CA8660C9-13DF-D645-8ACF-C20F27C6FFA1}" type="slidenum">
              <a:rPr lang="en-US" sz="1200">
                <a:solidFill>
                  <a:srgbClr val="000000"/>
                </a:solidFill>
              </a:rPr>
              <a:pPr/>
              <a:t>94</a:t>
            </a:fld>
            <a:endParaRPr lang="en-US" sz="1200">
              <a:solidFill>
                <a:srgbClr val="000000"/>
              </a:solidFill>
            </a:endParaRPr>
          </a:p>
        </p:txBody>
      </p:sp>
      <p:sp>
        <p:nvSpPr>
          <p:cNvPr id="252930" name="Rectangle 2"/>
          <p:cNvSpPr>
            <a:spLocks noGrp="1" noRot="1" noChangeAspect="1" noChangeArrowheads="1"/>
          </p:cNvSpPr>
          <p:nvPr>
            <p:ph type="sldImg"/>
          </p:nvPr>
        </p:nvSpPr>
        <p:spPr>
          <a:xfrm>
            <a:off x="1150938" y="692150"/>
            <a:ext cx="4556125" cy="34163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OT Survey VN</a:t>
            </a:r>
          </a:p>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C0B070BC-F199-EB47-A151-7EAC4DA1FF0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24027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46FADD-FD1D-9143-A34A-0E2A8D6357A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09280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FCE9A-6FE5-C84B-8A91-924787E2616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19974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2038" y="1766888"/>
            <a:ext cx="7769225" cy="411321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36CD2A-6671-7E42-9B3B-920E27CF1F9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25509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090CEE-9976-AC46-9BE5-7C2B0F5E8ECE}" type="slidenum">
              <a:rPr lang="en-US"/>
              <a:pPr>
                <a:defRPr/>
              </a:pPr>
              <a:t>‹#›</a:t>
            </a:fld>
            <a:endParaRPr lang="en-US"/>
          </a:p>
        </p:txBody>
      </p:sp>
    </p:spTree>
    <p:extLst>
      <p:ext uri="{BB962C8B-B14F-4D97-AF65-F5344CB8AC3E}">
        <p14:creationId xmlns:p14="http://schemas.microsoft.com/office/powerpoint/2010/main" val="2549881691"/>
      </p:ext>
    </p:extLst>
  </p:cSld>
  <p:clrMapOvr>
    <a:masterClrMapping/>
  </p:clrMapOvr>
  <p:transition xmlns:p14="http://schemas.microsoft.com/office/powerpoint/2010/mai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B9231F-DD2D-2245-B912-681B720D5CA0}" type="slidenum">
              <a:rPr lang="en-US"/>
              <a:pPr>
                <a:defRPr/>
              </a:pPr>
              <a:t>‹#›</a:t>
            </a:fld>
            <a:endParaRPr lang="en-US"/>
          </a:p>
        </p:txBody>
      </p:sp>
    </p:spTree>
    <p:extLst>
      <p:ext uri="{BB962C8B-B14F-4D97-AF65-F5344CB8AC3E}">
        <p14:creationId xmlns:p14="http://schemas.microsoft.com/office/powerpoint/2010/main" val="2809375289"/>
      </p:ext>
    </p:extLst>
  </p:cSld>
  <p:clrMapOvr>
    <a:masterClrMapping/>
  </p:clrMapOvr>
  <p:transition xmlns:p14="http://schemas.microsoft.com/office/powerpoint/2010/mai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33DE46-6AD5-EC44-8A48-E9A6561C02BA}" type="slidenum">
              <a:rPr lang="en-US"/>
              <a:pPr>
                <a:defRPr/>
              </a:pPr>
              <a:t>‹#›</a:t>
            </a:fld>
            <a:endParaRPr lang="en-US"/>
          </a:p>
        </p:txBody>
      </p:sp>
    </p:spTree>
    <p:extLst>
      <p:ext uri="{BB962C8B-B14F-4D97-AF65-F5344CB8AC3E}">
        <p14:creationId xmlns:p14="http://schemas.microsoft.com/office/powerpoint/2010/main" val="2808135020"/>
      </p:ext>
    </p:extLst>
  </p:cSld>
  <p:clrMapOvr>
    <a:masterClrMapping/>
  </p:clrMapOvr>
  <p:transition xmlns:p14="http://schemas.microsoft.com/office/powerpoint/2010/mai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4F8637-8129-9C4B-BC06-57737FD32948}" type="slidenum">
              <a:rPr lang="en-US"/>
              <a:pPr>
                <a:defRPr/>
              </a:pPr>
              <a:t>‹#›</a:t>
            </a:fld>
            <a:endParaRPr lang="en-US"/>
          </a:p>
        </p:txBody>
      </p:sp>
    </p:spTree>
    <p:extLst>
      <p:ext uri="{BB962C8B-B14F-4D97-AF65-F5344CB8AC3E}">
        <p14:creationId xmlns:p14="http://schemas.microsoft.com/office/powerpoint/2010/main" val="4150210674"/>
      </p:ext>
    </p:extLst>
  </p:cSld>
  <p:clrMapOvr>
    <a:masterClrMapping/>
  </p:clrMapOvr>
  <p:transition xmlns:p14="http://schemas.microsoft.com/office/powerpoint/2010/mai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F63998F-ECBA-1943-9486-86ED1B5C4086}" type="slidenum">
              <a:rPr lang="en-US"/>
              <a:pPr>
                <a:defRPr/>
              </a:pPr>
              <a:t>‹#›</a:t>
            </a:fld>
            <a:endParaRPr lang="en-US"/>
          </a:p>
        </p:txBody>
      </p:sp>
    </p:spTree>
    <p:extLst>
      <p:ext uri="{BB962C8B-B14F-4D97-AF65-F5344CB8AC3E}">
        <p14:creationId xmlns:p14="http://schemas.microsoft.com/office/powerpoint/2010/main" val="1939852701"/>
      </p:ext>
    </p:extLst>
  </p:cSld>
  <p:clrMapOvr>
    <a:masterClrMapping/>
  </p:clrMapOvr>
  <p:transition xmlns:p14="http://schemas.microsoft.com/office/powerpoint/2010/mai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25E6AC-2225-3B42-B1DD-47C437A0E5CA}" type="slidenum">
              <a:rPr lang="en-US"/>
              <a:pPr>
                <a:defRPr/>
              </a:pPr>
              <a:t>‹#›</a:t>
            </a:fld>
            <a:endParaRPr lang="en-US"/>
          </a:p>
        </p:txBody>
      </p:sp>
    </p:spTree>
    <p:extLst>
      <p:ext uri="{BB962C8B-B14F-4D97-AF65-F5344CB8AC3E}">
        <p14:creationId xmlns:p14="http://schemas.microsoft.com/office/powerpoint/2010/main" val="243943886"/>
      </p:ext>
    </p:extLst>
  </p:cSld>
  <p:clrMapOvr>
    <a:masterClrMapping/>
  </p:clrMapOvr>
  <p:transition xmlns:p14="http://schemas.microsoft.com/office/powerpoint/2010/mai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AA2AC74-CA36-1149-9F8D-5C2B5FAAF531}" type="slidenum">
              <a:rPr lang="en-US"/>
              <a:pPr>
                <a:defRPr/>
              </a:pPr>
              <a:t>‹#›</a:t>
            </a:fld>
            <a:endParaRPr lang="en-US"/>
          </a:p>
        </p:txBody>
      </p:sp>
    </p:spTree>
    <p:extLst>
      <p:ext uri="{BB962C8B-B14F-4D97-AF65-F5344CB8AC3E}">
        <p14:creationId xmlns:p14="http://schemas.microsoft.com/office/powerpoint/2010/main" val="2457718109"/>
      </p:ext>
    </p:extLst>
  </p:cSld>
  <p:clrMapOvr>
    <a:masterClrMapping/>
  </p:clrMapOvr>
  <p:transition xmlns:p14="http://schemas.microsoft.com/office/powerpoint/2010/mai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1A1BF0-7972-234E-B59F-B46A7AACBB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96808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C59CE4-4515-0643-8DE4-F0BCD1F08642}" type="slidenum">
              <a:rPr lang="en-US"/>
              <a:pPr>
                <a:defRPr/>
              </a:pPr>
              <a:t>‹#›</a:t>
            </a:fld>
            <a:endParaRPr lang="en-US"/>
          </a:p>
        </p:txBody>
      </p:sp>
    </p:spTree>
    <p:extLst>
      <p:ext uri="{BB962C8B-B14F-4D97-AF65-F5344CB8AC3E}">
        <p14:creationId xmlns:p14="http://schemas.microsoft.com/office/powerpoint/2010/main" val="1281878207"/>
      </p:ext>
    </p:extLst>
  </p:cSld>
  <p:clrMapOvr>
    <a:masterClrMapping/>
  </p:clrMapOvr>
  <p:transition xmlns:p14="http://schemas.microsoft.com/office/powerpoint/2010/mai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6D8CDF-0E84-1B47-884D-B9D06B5C1EC8}" type="slidenum">
              <a:rPr lang="en-US"/>
              <a:pPr>
                <a:defRPr/>
              </a:pPr>
              <a:t>‹#›</a:t>
            </a:fld>
            <a:endParaRPr lang="en-US"/>
          </a:p>
        </p:txBody>
      </p:sp>
    </p:spTree>
    <p:extLst>
      <p:ext uri="{BB962C8B-B14F-4D97-AF65-F5344CB8AC3E}">
        <p14:creationId xmlns:p14="http://schemas.microsoft.com/office/powerpoint/2010/main" val="3128947810"/>
      </p:ext>
    </p:extLst>
  </p:cSld>
  <p:clrMapOvr>
    <a:masterClrMapping/>
  </p:clrMapOvr>
  <p:transition xmlns:p14="http://schemas.microsoft.com/office/powerpoint/2010/mai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4B7B48-35BE-0D42-954C-641EDC77EBFF}" type="slidenum">
              <a:rPr lang="en-US"/>
              <a:pPr>
                <a:defRPr/>
              </a:pPr>
              <a:t>‹#›</a:t>
            </a:fld>
            <a:endParaRPr lang="en-US"/>
          </a:p>
        </p:txBody>
      </p:sp>
    </p:spTree>
    <p:extLst>
      <p:ext uri="{BB962C8B-B14F-4D97-AF65-F5344CB8AC3E}">
        <p14:creationId xmlns:p14="http://schemas.microsoft.com/office/powerpoint/2010/main" val="2929529962"/>
      </p:ext>
    </p:extLst>
  </p:cSld>
  <p:clrMapOvr>
    <a:masterClrMapping/>
  </p:clrMapOvr>
  <p:transition xmlns:p14="http://schemas.microsoft.com/office/powerpoint/2010/mai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0ACD8A-76C2-2D43-BFB7-84D7FE8119DE}" type="slidenum">
              <a:rPr lang="en-US"/>
              <a:pPr>
                <a:defRPr/>
              </a:pPr>
              <a:t>‹#›</a:t>
            </a:fld>
            <a:endParaRPr lang="en-US"/>
          </a:p>
        </p:txBody>
      </p:sp>
    </p:spTree>
    <p:extLst>
      <p:ext uri="{BB962C8B-B14F-4D97-AF65-F5344CB8AC3E}">
        <p14:creationId xmlns:p14="http://schemas.microsoft.com/office/powerpoint/2010/main" val="3411329409"/>
      </p:ext>
    </p:extLst>
  </p:cSld>
  <p:clrMapOvr>
    <a:masterClrMapping/>
  </p:clrMapOvr>
  <p:transition xmlns:p14="http://schemas.microsoft.com/office/powerpoint/2010/mai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2DA903-EE09-2C4C-A67B-C4BE93720CD1}" type="slidenum">
              <a:rPr lang="en-US"/>
              <a:pPr>
                <a:defRPr/>
              </a:pPr>
              <a:t>‹#›</a:t>
            </a:fld>
            <a:endParaRPr lang="en-US"/>
          </a:p>
        </p:txBody>
      </p:sp>
    </p:spTree>
    <p:extLst>
      <p:ext uri="{BB962C8B-B14F-4D97-AF65-F5344CB8AC3E}">
        <p14:creationId xmlns:p14="http://schemas.microsoft.com/office/powerpoint/2010/main" val="1730024793"/>
      </p:ext>
    </p:extLst>
  </p:cSld>
  <p:clrMapOvr>
    <a:masterClrMapping/>
  </p:clrMapOvr>
  <p:transition xmlns:p14="http://schemas.microsoft.com/office/powerpoint/2010/mai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vl1pPr>
          </a:lstStyle>
          <a:p>
            <a:pPr>
              <a:defRPr/>
            </a:pPr>
            <a:fld id="{702E9713-7D04-4A42-B1A9-CCB67BE60CC6}" type="slidenum">
              <a:rPr lang="en-US"/>
              <a:pPr>
                <a:defRPr/>
              </a:pPr>
              <a:t>‹#›</a:t>
            </a:fld>
            <a:endParaRPr lang="en-US"/>
          </a:p>
        </p:txBody>
      </p:sp>
    </p:spTree>
    <p:extLst>
      <p:ext uri="{BB962C8B-B14F-4D97-AF65-F5344CB8AC3E}">
        <p14:creationId xmlns:p14="http://schemas.microsoft.com/office/powerpoint/2010/main" val="2954369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8B72F5-61A9-7845-AFE8-253BEC62783F}" type="slidenum">
              <a:rPr lang="en-US"/>
              <a:pPr>
                <a:defRPr/>
              </a:pPr>
              <a:t>‹#›</a:t>
            </a:fld>
            <a:endParaRPr lang="en-US"/>
          </a:p>
        </p:txBody>
      </p:sp>
    </p:spTree>
    <p:extLst>
      <p:ext uri="{BB962C8B-B14F-4D97-AF65-F5344CB8AC3E}">
        <p14:creationId xmlns:p14="http://schemas.microsoft.com/office/powerpoint/2010/main" val="3359352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A89CB3-A6A7-764C-AC7E-46B78389FD24}" type="slidenum">
              <a:rPr lang="en-US"/>
              <a:pPr>
                <a:defRPr/>
              </a:pPr>
              <a:t>‹#›</a:t>
            </a:fld>
            <a:endParaRPr lang="en-US"/>
          </a:p>
        </p:txBody>
      </p:sp>
    </p:spTree>
    <p:extLst>
      <p:ext uri="{BB962C8B-B14F-4D97-AF65-F5344CB8AC3E}">
        <p14:creationId xmlns:p14="http://schemas.microsoft.com/office/powerpoint/2010/main" val="63523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EBA432-FFB2-F846-A6A2-CC874096AC8C}" type="slidenum">
              <a:rPr lang="en-US"/>
              <a:pPr>
                <a:defRPr/>
              </a:pPr>
              <a:t>‹#›</a:t>
            </a:fld>
            <a:endParaRPr lang="en-US"/>
          </a:p>
        </p:txBody>
      </p:sp>
    </p:spTree>
    <p:extLst>
      <p:ext uri="{BB962C8B-B14F-4D97-AF65-F5344CB8AC3E}">
        <p14:creationId xmlns:p14="http://schemas.microsoft.com/office/powerpoint/2010/main" val="2762038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37B785C-DC50-A440-941C-5B38CCAB305F}" type="slidenum">
              <a:rPr lang="en-US"/>
              <a:pPr>
                <a:defRPr/>
              </a:pPr>
              <a:t>‹#›</a:t>
            </a:fld>
            <a:endParaRPr lang="en-US"/>
          </a:p>
        </p:txBody>
      </p:sp>
    </p:spTree>
    <p:extLst>
      <p:ext uri="{BB962C8B-B14F-4D97-AF65-F5344CB8AC3E}">
        <p14:creationId xmlns:p14="http://schemas.microsoft.com/office/powerpoint/2010/main" val="36388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57984C-B8E0-AD47-900F-E8D053E2F03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6736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46C92B-B152-B74A-B829-C8CF64372E7C}" type="slidenum">
              <a:rPr lang="en-US"/>
              <a:pPr>
                <a:defRPr/>
              </a:pPr>
              <a:t>‹#›</a:t>
            </a:fld>
            <a:endParaRPr lang="en-US"/>
          </a:p>
        </p:txBody>
      </p:sp>
    </p:spTree>
    <p:extLst>
      <p:ext uri="{BB962C8B-B14F-4D97-AF65-F5344CB8AC3E}">
        <p14:creationId xmlns:p14="http://schemas.microsoft.com/office/powerpoint/2010/main" val="128525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A85AF0-B91E-3340-8278-6A6EB1ACF7A6}" type="slidenum">
              <a:rPr lang="en-US"/>
              <a:pPr>
                <a:defRPr/>
              </a:pPr>
              <a:t>‹#›</a:t>
            </a:fld>
            <a:endParaRPr lang="en-US"/>
          </a:p>
        </p:txBody>
      </p:sp>
    </p:spTree>
    <p:extLst>
      <p:ext uri="{BB962C8B-B14F-4D97-AF65-F5344CB8AC3E}">
        <p14:creationId xmlns:p14="http://schemas.microsoft.com/office/powerpoint/2010/main" val="82653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08C71F-BB76-D049-95D0-4A49BAB56F06}" type="slidenum">
              <a:rPr lang="en-US"/>
              <a:pPr>
                <a:defRPr/>
              </a:pPr>
              <a:t>‹#›</a:t>
            </a:fld>
            <a:endParaRPr lang="en-US"/>
          </a:p>
        </p:txBody>
      </p:sp>
    </p:spTree>
    <p:extLst>
      <p:ext uri="{BB962C8B-B14F-4D97-AF65-F5344CB8AC3E}">
        <p14:creationId xmlns:p14="http://schemas.microsoft.com/office/powerpoint/2010/main" val="3674871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35742B-52C7-9140-8D53-28D4E0007249}" type="slidenum">
              <a:rPr lang="en-US"/>
              <a:pPr>
                <a:defRPr/>
              </a:pPr>
              <a:t>‹#›</a:t>
            </a:fld>
            <a:endParaRPr lang="en-US"/>
          </a:p>
        </p:txBody>
      </p:sp>
    </p:spTree>
    <p:extLst>
      <p:ext uri="{BB962C8B-B14F-4D97-AF65-F5344CB8AC3E}">
        <p14:creationId xmlns:p14="http://schemas.microsoft.com/office/powerpoint/2010/main" val="3039639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1E0CC8-996A-A142-B717-8566B7D72978}" type="slidenum">
              <a:rPr lang="en-US"/>
              <a:pPr>
                <a:defRPr/>
              </a:pPr>
              <a:t>‹#›</a:t>
            </a:fld>
            <a:endParaRPr lang="en-US"/>
          </a:p>
        </p:txBody>
      </p:sp>
    </p:spTree>
    <p:extLst>
      <p:ext uri="{BB962C8B-B14F-4D97-AF65-F5344CB8AC3E}">
        <p14:creationId xmlns:p14="http://schemas.microsoft.com/office/powerpoint/2010/main" val="2726616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EF9E68-5921-3B4B-8C96-7080E5C15F69}" type="slidenum">
              <a:rPr lang="en-US"/>
              <a:pPr>
                <a:defRPr/>
              </a:pPr>
              <a:t>‹#›</a:t>
            </a:fld>
            <a:endParaRPr lang="en-US"/>
          </a:p>
        </p:txBody>
      </p:sp>
    </p:spTree>
    <p:extLst>
      <p:ext uri="{BB962C8B-B14F-4D97-AF65-F5344CB8AC3E}">
        <p14:creationId xmlns:p14="http://schemas.microsoft.com/office/powerpoint/2010/main" val="15134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2038" y="1766888"/>
            <a:ext cx="7769225" cy="411321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67DC03-08C5-3142-B062-3ACA155FFC73}" type="slidenum">
              <a:rPr lang="en-US"/>
              <a:pPr>
                <a:defRPr/>
              </a:pPr>
              <a:t>‹#›</a:t>
            </a:fld>
            <a:endParaRPr lang="en-US"/>
          </a:p>
        </p:txBody>
      </p:sp>
    </p:spTree>
    <p:extLst>
      <p:ext uri="{BB962C8B-B14F-4D97-AF65-F5344CB8AC3E}">
        <p14:creationId xmlns:p14="http://schemas.microsoft.com/office/powerpoint/2010/main" val="3393671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vl1pPr>
          </a:lstStyle>
          <a:p>
            <a:pPr>
              <a:defRPr/>
            </a:pPr>
            <a:fld id="{2595063E-FAAA-AB4D-9BB7-F49744BDFE76}" type="slidenum">
              <a:rPr lang="en-US"/>
              <a:pPr>
                <a:defRPr/>
              </a:pPr>
              <a:t>‹#›</a:t>
            </a:fld>
            <a:endParaRPr lang="en-US"/>
          </a:p>
        </p:txBody>
      </p:sp>
    </p:spTree>
    <p:extLst>
      <p:ext uri="{BB962C8B-B14F-4D97-AF65-F5344CB8AC3E}">
        <p14:creationId xmlns:p14="http://schemas.microsoft.com/office/powerpoint/2010/main" val="1387146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618366-2475-2E4D-9CDC-16A583067DF7}" type="slidenum">
              <a:rPr lang="en-US"/>
              <a:pPr>
                <a:defRPr/>
              </a:pPr>
              <a:t>‹#›</a:t>
            </a:fld>
            <a:endParaRPr lang="en-US"/>
          </a:p>
        </p:txBody>
      </p:sp>
    </p:spTree>
    <p:extLst>
      <p:ext uri="{BB962C8B-B14F-4D97-AF65-F5344CB8AC3E}">
        <p14:creationId xmlns:p14="http://schemas.microsoft.com/office/powerpoint/2010/main" val="3522935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86092D-5A1D-1B4A-9DC2-D97B8525A53C}" type="slidenum">
              <a:rPr lang="en-US"/>
              <a:pPr>
                <a:defRPr/>
              </a:pPr>
              <a:t>‹#›</a:t>
            </a:fld>
            <a:endParaRPr lang="en-US"/>
          </a:p>
        </p:txBody>
      </p:sp>
    </p:spTree>
    <p:extLst>
      <p:ext uri="{BB962C8B-B14F-4D97-AF65-F5344CB8AC3E}">
        <p14:creationId xmlns:p14="http://schemas.microsoft.com/office/powerpoint/2010/main" val="54543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310BCC-2099-A549-89DB-5DBDB1F58FA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760689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80B514-EC3F-214C-87F6-B8AAB0358C2C}" type="slidenum">
              <a:rPr lang="en-US"/>
              <a:pPr>
                <a:defRPr/>
              </a:pPr>
              <a:t>‹#›</a:t>
            </a:fld>
            <a:endParaRPr lang="en-US"/>
          </a:p>
        </p:txBody>
      </p:sp>
    </p:spTree>
    <p:extLst>
      <p:ext uri="{BB962C8B-B14F-4D97-AF65-F5344CB8AC3E}">
        <p14:creationId xmlns:p14="http://schemas.microsoft.com/office/powerpoint/2010/main" val="18314519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87D089-E1A4-5A40-829C-0C14F969A281}" type="slidenum">
              <a:rPr lang="en-US"/>
              <a:pPr>
                <a:defRPr/>
              </a:pPr>
              <a:t>‹#›</a:t>
            </a:fld>
            <a:endParaRPr lang="en-US"/>
          </a:p>
        </p:txBody>
      </p:sp>
    </p:spTree>
    <p:extLst>
      <p:ext uri="{BB962C8B-B14F-4D97-AF65-F5344CB8AC3E}">
        <p14:creationId xmlns:p14="http://schemas.microsoft.com/office/powerpoint/2010/main" val="4059735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F47309-E4DC-494E-AF55-D5764DED1247}" type="slidenum">
              <a:rPr lang="en-US"/>
              <a:pPr>
                <a:defRPr/>
              </a:pPr>
              <a:t>‹#›</a:t>
            </a:fld>
            <a:endParaRPr lang="en-US"/>
          </a:p>
        </p:txBody>
      </p:sp>
    </p:spTree>
    <p:extLst>
      <p:ext uri="{BB962C8B-B14F-4D97-AF65-F5344CB8AC3E}">
        <p14:creationId xmlns:p14="http://schemas.microsoft.com/office/powerpoint/2010/main" val="793200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515373-C243-7541-84BB-4DFBAEE12225}" type="slidenum">
              <a:rPr lang="en-US"/>
              <a:pPr>
                <a:defRPr/>
              </a:pPr>
              <a:t>‹#›</a:t>
            </a:fld>
            <a:endParaRPr lang="en-US"/>
          </a:p>
        </p:txBody>
      </p:sp>
    </p:spTree>
    <p:extLst>
      <p:ext uri="{BB962C8B-B14F-4D97-AF65-F5344CB8AC3E}">
        <p14:creationId xmlns:p14="http://schemas.microsoft.com/office/powerpoint/2010/main" val="2898430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95900F-CDBB-2642-8017-9FE5C5C45F6B}" type="slidenum">
              <a:rPr lang="en-US"/>
              <a:pPr>
                <a:defRPr/>
              </a:pPr>
              <a:t>‹#›</a:t>
            </a:fld>
            <a:endParaRPr lang="en-US"/>
          </a:p>
        </p:txBody>
      </p:sp>
    </p:spTree>
    <p:extLst>
      <p:ext uri="{BB962C8B-B14F-4D97-AF65-F5344CB8AC3E}">
        <p14:creationId xmlns:p14="http://schemas.microsoft.com/office/powerpoint/2010/main" val="1371914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F5FBC3-07EB-5E42-A28D-1B519333B2DC}" type="slidenum">
              <a:rPr lang="en-US"/>
              <a:pPr>
                <a:defRPr/>
              </a:pPr>
              <a:t>‹#›</a:t>
            </a:fld>
            <a:endParaRPr lang="en-US"/>
          </a:p>
        </p:txBody>
      </p:sp>
    </p:spTree>
    <p:extLst>
      <p:ext uri="{BB962C8B-B14F-4D97-AF65-F5344CB8AC3E}">
        <p14:creationId xmlns:p14="http://schemas.microsoft.com/office/powerpoint/2010/main" val="2870946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96D001-58DD-D248-9B0B-668CEF1D81A2}" type="slidenum">
              <a:rPr lang="en-US"/>
              <a:pPr>
                <a:defRPr/>
              </a:pPr>
              <a:t>‹#›</a:t>
            </a:fld>
            <a:endParaRPr lang="en-US"/>
          </a:p>
        </p:txBody>
      </p:sp>
    </p:spTree>
    <p:extLst>
      <p:ext uri="{BB962C8B-B14F-4D97-AF65-F5344CB8AC3E}">
        <p14:creationId xmlns:p14="http://schemas.microsoft.com/office/powerpoint/2010/main" val="2404109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EF1B2E-3406-744C-B107-3B5945248C54}" type="slidenum">
              <a:rPr lang="en-US"/>
              <a:pPr>
                <a:defRPr/>
              </a:pPr>
              <a:t>‹#›</a:t>
            </a:fld>
            <a:endParaRPr lang="en-US"/>
          </a:p>
        </p:txBody>
      </p:sp>
    </p:spTree>
    <p:extLst>
      <p:ext uri="{BB962C8B-B14F-4D97-AF65-F5344CB8AC3E}">
        <p14:creationId xmlns:p14="http://schemas.microsoft.com/office/powerpoint/2010/main" val="265550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2038" y="1766888"/>
            <a:ext cx="7769225" cy="411321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0ECAE-4A96-3947-988E-8A0FAC013151}" type="slidenum">
              <a:rPr lang="en-US"/>
              <a:pPr>
                <a:defRPr/>
              </a:pPr>
              <a:t>‹#›</a:t>
            </a:fld>
            <a:endParaRPr lang="en-US"/>
          </a:p>
        </p:txBody>
      </p:sp>
    </p:spTree>
    <p:extLst>
      <p:ext uri="{BB962C8B-B14F-4D97-AF65-F5344CB8AC3E}">
        <p14:creationId xmlns:p14="http://schemas.microsoft.com/office/powerpoint/2010/main" val="25973908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8F473ABB-5ACB-FB41-9CDC-ECE95BF348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26701"/>
      </p:ext>
    </p:extLst>
  </p:cSld>
  <p:clrMapOvr>
    <a:masterClrMapping/>
  </p:clrMapOvr>
  <p:transition xmlns:p14="http://schemas.microsoft.com/office/powerpoint/2010/mai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D6C18B-513C-014D-8A7F-897BF1A1C4F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08361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21D43A0F-B378-C84A-BCFB-7D4D3BD2D8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1719513"/>
      </p:ext>
    </p:extLst>
  </p:cSld>
  <p:clrMapOvr>
    <a:masterClrMapping/>
  </p:clrMapOvr>
  <p:transition xmlns:p14="http://schemas.microsoft.com/office/powerpoint/2010/mai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B12B92EA-AA5E-784A-A851-703D3BB52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010448"/>
      </p:ext>
    </p:extLst>
  </p:cSld>
  <p:clrMapOvr>
    <a:masterClrMapping/>
  </p:clrMapOvr>
  <p:transition xmlns:p14="http://schemas.microsoft.com/office/powerpoint/2010/mai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9935ED5B-85E0-CD44-883D-EBA11F28BD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724039"/>
      </p:ext>
    </p:extLst>
  </p:cSld>
  <p:clrMapOvr>
    <a:masterClrMapping/>
  </p:clrMapOvr>
  <p:transition xmlns:p14="http://schemas.microsoft.com/office/powerpoint/2010/mai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mtClean="0"/>
            </a:lvl1pPr>
          </a:lstStyle>
          <a:p>
            <a:pPr>
              <a:defRPr/>
            </a:pPr>
            <a:fld id="{DC65B260-6676-324D-B52E-912AD71AE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633387"/>
      </p:ext>
    </p:extLst>
  </p:cSld>
  <p:clrMapOvr>
    <a:masterClrMapping/>
  </p:clrMapOvr>
  <p:transition xmlns:p14="http://schemas.microsoft.com/office/powerpoint/2010/mai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2C772CBE-5D5C-464E-8DE6-7D97F68537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737567"/>
      </p:ext>
    </p:extLst>
  </p:cSld>
  <p:clrMapOvr>
    <a:masterClrMapping/>
  </p:clrMapOvr>
  <p:transition xmlns:p14="http://schemas.microsoft.com/office/powerpoint/2010/mai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smtClean="0"/>
            </a:lvl1pPr>
          </a:lstStyle>
          <a:p>
            <a:pPr>
              <a:defRPr/>
            </a:pPr>
            <a:fld id="{556D3C87-ADEA-604D-A1AB-795C3E46D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934429"/>
      </p:ext>
    </p:extLst>
  </p:cSld>
  <p:clrMapOvr>
    <a:masterClrMapping/>
  </p:clrMapOvr>
  <p:transition xmlns:p14="http://schemas.microsoft.com/office/powerpoint/2010/mai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E1A2DB44-CA91-FB46-9B02-B22467235D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397015"/>
      </p:ext>
    </p:extLst>
  </p:cSld>
  <p:clrMapOvr>
    <a:masterClrMapping/>
  </p:clrMapOvr>
  <p:transition xmlns:p14="http://schemas.microsoft.com/office/powerpoint/2010/mai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9C87DE57-71EA-2448-839C-D09D0BE0B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482356"/>
      </p:ext>
    </p:extLst>
  </p:cSld>
  <p:clrMapOvr>
    <a:masterClrMapping/>
  </p:clrMapOvr>
  <p:transition xmlns:p14="http://schemas.microsoft.com/office/powerpoint/2010/mai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AC87CDB3-B07D-D041-B68C-07D8F17B0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808068"/>
      </p:ext>
    </p:extLst>
  </p:cSld>
  <p:clrMapOvr>
    <a:masterClrMapping/>
  </p:clrMapOvr>
  <p:transition xmlns:p14="http://schemas.microsoft.com/office/powerpoint/2010/mai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68A143C5-4616-EA40-9308-1EEA82AF25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910749"/>
      </p:ext>
    </p:extLst>
  </p:cSld>
  <p:clrMapOvr>
    <a:masterClrMapping/>
  </p:clrMapOvr>
  <p:transition xmlns:p14="http://schemas.microsoft.com/office/powerpoint/2010/mai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7FE662-AF64-6749-A231-BE2AA7AD4F4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13349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3CDD8BC9-F628-CF4E-968C-73194D7008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839690"/>
      </p:ext>
    </p:extLst>
  </p:cSld>
  <p:clrMapOvr>
    <a:masterClrMapping/>
  </p:clrMapOvr>
  <p:transition xmlns:p14="http://schemas.microsoft.com/office/powerpoint/2010/mai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algn="ctr" defTabSz="914400" eaLnBrk="1" fontAlgn="base" hangingPunct="1">
                  <a:spcBef>
                    <a:spcPct val="20000"/>
                  </a:spcBef>
                  <a:spcAft>
                    <a:spcPct val="0"/>
                  </a:spcAft>
                  <a:defRPr/>
                </a:pPr>
                <a:endParaRPr lang="en-US" altLang="en-US" smtClean="0">
                  <a:solidFill>
                    <a:srgbClr val="40458C"/>
                  </a:solidFill>
                  <a:cs typeface="MS PGothic" charset="0"/>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grpSp>
      </p:grpSp>
      <p:sp>
        <p:nvSpPr>
          <p:cNvPr id="35232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35232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solidFill>
                <a:srgbClr val="40458C"/>
              </a:solidFill>
              <a:latin typeface="Tahoma"/>
            </a:endParaRPr>
          </a:p>
        </p:txBody>
      </p:sp>
      <p:sp>
        <p:nvSpPr>
          <p:cNvPr id="70" name="Rectangle 70"/>
          <p:cNvSpPr>
            <a:spLocks noGrp="1" noChangeArrowheads="1"/>
          </p:cNvSpPr>
          <p:nvPr>
            <p:ph type="ftr" sz="quarter" idx="11"/>
          </p:nvPr>
        </p:nvSpPr>
        <p:spPr/>
        <p:txBody>
          <a:bodyPr/>
          <a:lstStyle>
            <a:lvl1pPr>
              <a:defRPr/>
            </a:lvl1pPr>
          </a:lstStyle>
          <a:p>
            <a:pPr>
              <a:defRPr/>
            </a:pPr>
            <a:endParaRPr lang="en-AU">
              <a:solidFill>
                <a:srgbClr val="40458C"/>
              </a:solidFill>
              <a:latin typeface="Tahoma"/>
            </a:endParaRPr>
          </a:p>
        </p:txBody>
      </p:sp>
      <p:sp>
        <p:nvSpPr>
          <p:cNvPr id="71" name="Rectangle 71"/>
          <p:cNvSpPr>
            <a:spLocks noGrp="1" noChangeArrowheads="1"/>
          </p:cNvSpPr>
          <p:nvPr>
            <p:ph type="sldNum" sz="quarter" idx="12"/>
          </p:nvPr>
        </p:nvSpPr>
        <p:spPr/>
        <p:txBody>
          <a:bodyPr/>
          <a:lstStyle>
            <a:lvl1pPr>
              <a:defRPr smtClean="0"/>
            </a:lvl1pPr>
          </a:lstStyle>
          <a:p>
            <a:pPr>
              <a:defRPr/>
            </a:pPr>
            <a:fld id="{D49B45EA-950D-CA4F-A340-A84938C87162}"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01522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CCC4BA50-D2FB-2B48-B59A-336A297882B6}"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9393222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08978631-90A4-E34A-AC30-18576DA7B861}"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11833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4D3AB7E3-4074-CB4F-9183-AC0E9EAC3C90}"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1992788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8"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9" name="Rectangle 67"/>
          <p:cNvSpPr>
            <a:spLocks noGrp="1" noChangeArrowheads="1"/>
          </p:cNvSpPr>
          <p:nvPr>
            <p:ph type="sldNum" sz="quarter" idx="12"/>
          </p:nvPr>
        </p:nvSpPr>
        <p:spPr>
          <a:ln/>
        </p:spPr>
        <p:txBody>
          <a:bodyPr/>
          <a:lstStyle>
            <a:lvl1pPr>
              <a:defRPr/>
            </a:lvl1pPr>
          </a:lstStyle>
          <a:p>
            <a:pPr>
              <a:defRPr/>
            </a:pPr>
            <a:fld id="{E6D662E7-4F43-1049-B517-6E48393CD2A7}"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1637710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4"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5" name="Rectangle 67"/>
          <p:cNvSpPr>
            <a:spLocks noGrp="1" noChangeArrowheads="1"/>
          </p:cNvSpPr>
          <p:nvPr>
            <p:ph type="sldNum" sz="quarter" idx="12"/>
          </p:nvPr>
        </p:nvSpPr>
        <p:spPr>
          <a:ln/>
        </p:spPr>
        <p:txBody>
          <a:bodyPr/>
          <a:lstStyle>
            <a:lvl1pPr>
              <a:defRPr/>
            </a:lvl1pPr>
          </a:lstStyle>
          <a:p>
            <a:pPr>
              <a:defRPr/>
            </a:pPr>
            <a:fld id="{A794676F-74A7-244F-BF6A-B42684D296D8}"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803578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3"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4" name="Rectangle 67"/>
          <p:cNvSpPr>
            <a:spLocks noGrp="1" noChangeArrowheads="1"/>
          </p:cNvSpPr>
          <p:nvPr>
            <p:ph type="sldNum" sz="quarter" idx="12"/>
          </p:nvPr>
        </p:nvSpPr>
        <p:spPr>
          <a:ln/>
        </p:spPr>
        <p:txBody>
          <a:bodyPr/>
          <a:lstStyle>
            <a:lvl1pPr>
              <a:defRPr/>
            </a:lvl1pPr>
          </a:lstStyle>
          <a:p>
            <a:pPr>
              <a:defRPr/>
            </a:pPr>
            <a:fld id="{A354FDF5-1F33-9744-B6DC-6565EA2800E1}"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6598641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547A1037-41BB-6644-8D72-4CC321B3861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061628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D467DEFB-2391-E44C-B952-F0DF532952F7}"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819475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1406462-47A8-474F-9D60-4819EA644E7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709574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F56DFF9B-0474-B347-B28E-9BE770F647C3}"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9610612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C63EDD93-1B1C-C848-B84C-E03B114D9DEC}"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618215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smtClean="0">
              <a:solidFill>
                <a:srgbClr val="000000"/>
              </a:solidFill>
              <a:latin typeface="Times New Roman" charset="0"/>
              <a:ea typeface="ＭＳ Ｐゴシック" charset="0"/>
              <a:cs typeface="ＭＳ Ｐゴシック"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endParaRPr lang="en-US" sz="3200" smtClean="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08801633"/>
      </p:ext>
    </p:extLst>
  </p:cSld>
  <p:clrMapOvr>
    <a:masterClrMapping/>
  </p:clrMapOvr>
  <p:transition xmlns:p14="http://schemas.microsoft.com/office/powerpoint/2010/mai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smtClean="0">
              <a:solidFill>
                <a:srgbClr val="000000"/>
              </a:solidFill>
              <a:latin typeface="Times New Roman" charset="0"/>
              <a:ea typeface="ＭＳ Ｐゴシック" charset="0"/>
              <a:cs typeface="ＭＳ Ｐゴシック"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endParaRPr lang="en-US" sz="3200" smtClean="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0420857"/>
      </p:ext>
    </p:extLst>
  </p:cSld>
  <p:clrMapOvr>
    <a:masterClrMapping/>
  </p:clrMapOvr>
  <p:transition xmlns:p14="http://schemas.microsoft.com/office/powerpoint/2010/mai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smtClean="0">
              <a:solidFill>
                <a:srgbClr val="000000"/>
              </a:solidFill>
              <a:latin typeface="Times New Roman" charset="0"/>
              <a:ea typeface="ＭＳ Ｐゴシック" charset="0"/>
              <a:cs typeface="ＭＳ Ｐゴシック"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endParaRPr lang="en-US" sz="3200" smtClean="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413412"/>
      </p:ext>
    </p:extLst>
  </p:cSld>
  <p:clrMapOvr>
    <a:masterClrMapping/>
  </p:clrMapOvr>
  <p:transition xmlns:p14="http://schemas.microsoft.com/office/powerpoint/2010/mai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smtClean="0">
              <a:solidFill>
                <a:srgbClr val="000000"/>
              </a:solidFill>
              <a:latin typeface="Times New Roman" charset="0"/>
              <a:ea typeface="ＭＳ Ｐゴシック" charset="0"/>
              <a:cs typeface="ＭＳ Ｐゴシック"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endParaRPr lang="en-US" sz="3200" smtClean="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78168560"/>
      </p:ext>
    </p:extLst>
  </p:cSld>
  <p:clrMapOvr>
    <a:masterClrMapping/>
  </p:clrMapOvr>
  <p:transition xmlns:p14="http://schemas.microsoft.com/office/powerpoint/2010/mai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smtClean="0">
              <a:solidFill>
                <a:srgbClr val="000000"/>
              </a:solidFill>
              <a:latin typeface="Times New Roman" charset="0"/>
              <a:ea typeface="ＭＳ Ｐゴシック" charset="0"/>
              <a:cs typeface="ＭＳ Ｐゴシック"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endParaRPr lang="en-US" sz="3200" smtClean="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2857608"/>
      </p:ext>
    </p:extLst>
  </p:cSld>
  <p:clrMapOvr>
    <a:masterClrMapping/>
  </p:clrMapOvr>
  <p:transition xmlns:p14="http://schemas.microsoft.com/office/powerpoint/2010/mai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F087F0-5C73-3B4C-A963-DADFC7EA4A2B}" type="slidenum">
              <a:rPr lang="en-US"/>
              <a:pPr>
                <a:defRPr/>
              </a:pPr>
              <a:t>‹#›</a:t>
            </a:fld>
            <a:endParaRPr lang="en-US"/>
          </a:p>
        </p:txBody>
      </p:sp>
    </p:spTree>
    <p:extLst>
      <p:ext uri="{BB962C8B-B14F-4D97-AF65-F5344CB8AC3E}">
        <p14:creationId xmlns:p14="http://schemas.microsoft.com/office/powerpoint/2010/main" val="4128524223"/>
      </p:ext>
    </p:extLst>
  </p:cSld>
  <p:clrMapOvr>
    <a:masterClrMapping/>
  </p:clrMapOvr>
  <p:transition xmlns:p14="http://schemas.microsoft.com/office/powerpoint/2010/mai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F5551-88F1-BE4F-AFAE-4008A8516AC8}" type="slidenum">
              <a:rPr lang="en-US"/>
              <a:pPr>
                <a:defRPr/>
              </a:pPr>
              <a:t>‹#›</a:t>
            </a:fld>
            <a:endParaRPr lang="en-US"/>
          </a:p>
        </p:txBody>
      </p:sp>
    </p:spTree>
    <p:extLst>
      <p:ext uri="{BB962C8B-B14F-4D97-AF65-F5344CB8AC3E}">
        <p14:creationId xmlns:p14="http://schemas.microsoft.com/office/powerpoint/2010/main" val="2049846572"/>
      </p:ext>
    </p:extLst>
  </p:cSld>
  <p:clrMapOvr>
    <a:masterClrMapping/>
  </p:clrMapOvr>
  <p:transition xmlns:p14="http://schemas.microsoft.com/office/powerpoint/2010/mai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01B7FE-1B46-0540-9B00-B42DE28DB51F}" type="slidenum">
              <a:rPr lang="en-US"/>
              <a:pPr>
                <a:defRPr/>
              </a:pPr>
              <a:t>‹#›</a:t>
            </a:fld>
            <a:endParaRPr lang="en-US"/>
          </a:p>
        </p:txBody>
      </p:sp>
    </p:spTree>
    <p:extLst>
      <p:ext uri="{BB962C8B-B14F-4D97-AF65-F5344CB8AC3E}">
        <p14:creationId xmlns:p14="http://schemas.microsoft.com/office/powerpoint/2010/main" val="2384139065"/>
      </p:ext>
    </p:extLst>
  </p:cSld>
  <p:clrMapOvr>
    <a:masterClrMapping/>
  </p:clrMapOvr>
  <p:transition xmlns:p14="http://schemas.microsoft.com/office/powerpoint/2010/mai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AC9C7E-ABF4-C647-89FC-1D932887B6C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807020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291F6A-41FF-E348-8731-3825525B2152}" type="slidenum">
              <a:rPr lang="en-US"/>
              <a:pPr>
                <a:defRPr/>
              </a:pPr>
              <a:t>‹#›</a:t>
            </a:fld>
            <a:endParaRPr lang="en-US"/>
          </a:p>
        </p:txBody>
      </p:sp>
    </p:spTree>
    <p:extLst>
      <p:ext uri="{BB962C8B-B14F-4D97-AF65-F5344CB8AC3E}">
        <p14:creationId xmlns:p14="http://schemas.microsoft.com/office/powerpoint/2010/main" val="1333107663"/>
      </p:ext>
    </p:extLst>
  </p:cSld>
  <p:clrMapOvr>
    <a:masterClrMapping/>
  </p:clrMapOvr>
  <p:transition xmlns:p14="http://schemas.microsoft.com/office/powerpoint/2010/mai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4B42E3A-BA02-F446-9B02-6C7843208AF6}" type="slidenum">
              <a:rPr lang="en-US"/>
              <a:pPr>
                <a:defRPr/>
              </a:pPr>
              <a:t>‹#›</a:t>
            </a:fld>
            <a:endParaRPr lang="en-US"/>
          </a:p>
        </p:txBody>
      </p:sp>
    </p:spTree>
    <p:extLst>
      <p:ext uri="{BB962C8B-B14F-4D97-AF65-F5344CB8AC3E}">
        <p14:creationId xmlns:p14="http://schemas.microsoft.com/office/powerpoint/2010/main" val="3681463444"/>
      </p:ext>
    </p:extLst>
  </p:cSld>
  <p:clrMapOvr>
    <a:masterClrMapping/>
  </p:clrMapOvr>
  <p:transition xmlns:p14="http://schemas.microsoft.com/office/powerpoint/2010/mai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ECB36E-82DF-2A4E-9B04-4A15E18ABC87}" type="slidenum">
              <a:rPr lang="en-US"/>
              <a:pPr>
                <a:defRPr/>
              </a:pPr>
              <a:t>‹#›</a:t>
            </a:fld>
            <a:endParaRPr lang="en-US"/>
          </a:p>
        </p:txBody>
      </p:sp>
    </p:spTree>
    <p:extLst>
      <p:ext uri="{BB962C8B-B14F-4D97-AF65-F5344CB8AC3E}">
        <p14:creationId xmlns:p14="http://schemas.microsoft.com/office/powerpoint/2010/main" val="1146022042"/>
      </p:ext>
    </p:extLst>
  </p:cSld>
  <p:clrMapOvr>
    <a:masterClrMapping/>
  </p:clrMapOvr>
  <p:transition xmlns:p14="http://schemas.microsoft.com/office/powerpoint/2010/mai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2EBC1-8CBA-F640-9F78-120D54A83A5A}" type="slidenum">
              <a:rPr lang="en-US"/>
              <a:pPr>
                <a:defRPr/>
              </a:pPr>
              <a:t>‹#›</a:t>
            </a:fld>
            <a:endParaRPr lang="en-US"/>
          </a:p>
        </p:txBody>
      </p:sp>
    </p:spTree>
    <p:extLst>
      <p:ext uri="{BB962C8B-B14F-4D97-AF65-F5344CB8AC3E}">
        <p14:creationId xmlns:p14="http://schemas.microsoft.com/office/powerpoint/2010/main" val="357438636"/>
      </p:ext>
    </p:extLst>
  </p:cSld>
  <p:clrMapOvr>
    <a:masterClrMapping/>
  </p:clrMapOvr>
  <p:transition xmlns:p14="http://schemas.microsoft.com/office/powerpoint/2010/mai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424A71-4B5D-704C-B50C-DD29EFB2FC63}" type="slidenum">
              <a:rPr lang="en-US"/>
              <a:pPr>
                <a:defRPr/>
              </a:pPr>
              <a:t>‹#›</a:t>
            </a:fld>
            <a:endParaRPr lang="en-US"/>
          </a:p>
        </p:txBody>
      </p:sp>
    </p:spTree>
    <p:extLst>
      <p:ext uri="{BB962C8B-B14F-4D97-AF65-F5344CB8AC3E}">
        <p14:creationId xmlns:p14="http://schemas.microsoft.com/office/powerpoint/2010/main" val="3349822736"/>
      </p:ext>
    </p:extLst>
  </p:cSld>
  <p:clrMapOvr>
    <a:masterClrMapping/>
  </p:clrMapOvr>
  <p:transition xmlns:p14="http://schemas.microsoft.com/office/powerpoint/2010/mai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C81CA-6483-194D-8463-9FA359AB625E}" type="slidenum">
              <a:rPr lang="en-US"/>
              <a:pPr>
                <a:defRPr/>
              </a:pPr>
              <a:t>‹#›</a:t>
            </a:fld>
            <a:endParaRPr lang="en-US"/>
          </a:p>
        </p:txBody>
      </p:sp>
    </p:spTree>
    <p:extLst>
      <p:ext uri="{BB962C8B-B14F-4D97-AF65-F5344CB8AC3E}">
        <p14:creationId xmlns:p14="http://schemas.microsoft.com/office/powerpoint/2010/main" val="3474683441"/>
      </p:ext>
    </p:extLst>
  </p:cSld>
  <p:clrMapOvr>
    <a:masterClrMapping/>
  </p:clrMapOvr>
  <p:transition xmlns:p14="http://schemas.microsoft.com/office/powerpoint/2010/mai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12A6D1-F2BD-9749-A667-2E9B75343D2F}" type="slidenum">
              <a:rPr lang="en-US"/>
              <a:pPr>
                <a:defRPr/>
              </a:pPr>
              <a:t>‹#›</a:t>
            </a:fld>
            <a:endParaRPr lang="en-US"/>
          </a:p>
        </p:txBody>
      </p:sp>
    </p:spTree>
    <p:extLst>
      <p:ext uri="{BB962C8B-B14F-4D97-AF65-F5344CB8AC3E}">
        <p14:creationId xmlns:p14="http://schemas.microsoft.com/office/powerpoint/2010/main" val="556623989"/>
      </p:ext>
    </p:extLst>
  </p:cSld>
  <p:clrMapOvr>
    <a:masterClrMapping/>
  </p:clrMapOvr>
  <p:transition xmlns:p14="http://schemas.microsoft.com/office/powerpoint/2010/mai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5DE773-4ADC-F34A-9882-DEA2C9660B19}" type="slidenum">
              <a:rPr lang="en-US"/>
              <a:pPr>
                <a:defRPr/>
              </a:pPr>
              <a:t>‹#›</a:t>
            </a:fld>
            <a:endParaRPr lang="en-US"/>
          </a:p>
        </p:txBody>
      </p:sp>
    </p:spTree>
    <p:extLst>
      <p:ext uri="{BB962C8B-B14F-4D97-AF65-F5344CB8AC3E}">
        <p14:creationId xmlns:p14="http://schemas.microsoft.com/office/powerpoint/2010/main" val="2440617290"/>
      </p:ext>
    </p:extLst>
  </p:cSld>
  <p:clrMapOvr>
    <a:masterClrMapping/>
  </p:clrMapOvr>
  <p:transition xmlns:p14="http://schemas.microsoft.com/office/powerpoint/2010/mai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33DFC21D-BBD4-BB4D-8770-C90FABF8EF48}" type="slidenum">
              <a:rPr lang="en-US"/>
              <a:pPr>
                <a:defRPr/>
              </a:pPr>
              <a:t>‹#›</a:t>
            </a:fld>
            <a:endParaRPr lang="en-US"/>
          </a:p>
        </p:txBody>
      </p:sp>
    </p:spTree>
    <p:extLst>
      <p:ext uri="{BB962C8B-B14F-4D97-AF65-F5344CB8AC3E}">
        <p14:creationId xmlns:p14="http://schemas.microsoft.com/office/powerpoint/2010/main" val="389087586"/>
      </p:ext>
    </p:extLst>
  </p:cSld>
  <p:clrMapOvr>
    <a:masterClrMapping/>
  </p:clrMapOvr>
  <p:transition xmlns:p14="http://schemas.microsoft.com/office/powerpoint/2010/mai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80E92A14-42B4-2A4C-A418-E6428139D066}" type="slidenum">
              <a:rPr lang="en-US"/>
              <a:pPr>
                <a:defRPr/>
              </a:pPr>
              <a:t>‹#›</a:t>
            </a:fld>
            <a:endParaRPr lang="en-US"/>
          </a:p>
        </p:txBody>
      </p:sp>
    </p:spTree>
    <p:extLst>
      <p:ext uri="{BB962C8B-B14F-4D97-AF65-F5344CB8AC3E}">
        <p14:creationId xmlns:p14="http://schemas.microsoft.com/office/powerpoint/2010/main" val="1271392972"/>
      </p:ext>
    </p:extLst>
  </p:cSld>
  <p:clrMapOvr>
    <a:masterClrMapping/>
  </p:clrMapOvr>
  <p:transition xmlns:p14="http://schemas.microsoft.com/office/powerpoint/2010/mai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BB9A07-F276-1B40-8B19-1B1FA5F292C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582573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4C12D4F6-6EBF-864B-BD7D-2B9EBE070BBD}" type="slidenum">
              <a:rPr lang="en-US"/>
              <a:pPr>
                <a:defRPr/>
              </a:pPr>
              <a:t>‹#›</a:t>
            </a:fld>
            <a:endParaRPr lang="en-US"/>
          </a:p>
        </p:txBody>
      </p:sp>
    </p:spTree>
    <p:extLst>
      <p:ext uri="{BB962C8B-B14F-4D97-AF65-F5344CB8AC3E}">
        <p14:creationId xmlns:p14="http://schemas.microsoft.com/office/powerpoint/2010/main" val="4209227662"/>
      </p:ext>
    </p:extLst>
  </p:cSld>
  <p:clrMapOvr>
    <a:masterClrMapping/>
  </p:clrMapOvr>
  <p:transition xmlns:p14="http://schemas.microsoft.com/office/powerpoint/2010/mai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19719478-8AA2-E642-9CE0-22F6229031F3}" type="slidenum">
              <a:rPr lang="en-US"/>
              <a:pPr>
                <a:defRPr/>
              </a:pPr>
              <a:t>‹#›</a:t>
            </a:fld>
            <a:endParaRPr lang="en-US"/>
          </a:p>
        </p:txBody>
      </p:sp>
    </p:spTree>
    <p:extLst>
      <p:ext uri="{BB962C8B-B14F-4D97-AF65-F5344CB8AC3E}">
        <p14:creationId xmlns:p14="http://schemas.microsoft.com/office/powerpoint/2010/main" val="971165629"/>
      </p:ext>
    </p:extLst>
  </p:cSld>
  <p:clrMapOvr>
    <a:masterClrMapping/>
  </p:clrMapOvr>
  <p:transition xmlns:p14="http://schemas.microsoft.com/office/powerpoint/2010/mai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77091088-FAAC-C741-A218-30FC5ABADB96}" type="slidenum">
              <a:rPr lang="en-US"/>
              <a:pPr>
                <a:defRPr/>
              </a:pPr>
              <a:t>‹#›</a:t>
            </a:fld>
            <a:endParaRPr lang="en-US"/>
          </a:p>
        </p:txBody>
      </p:sp>
    </p:spTree>
    <p:extLst>
      <p:ext uri="{BB962C8B-B14F-4D97-AF65-F5344CB8AC3E}">
        <p14:creationId xmlns:p14="http://schemas.microsoft.com/office/powerpoint/2010/main" val="2828175947"/>
      </p:ext>
    </p:extLst>
  </p:cSld>
  <p:clrMapOvr>
    <a:masterClrMapping/>
  </p:clrMapOvr>
  <p:transition xmlns:p14="http://schemas.microsoft.com/office/powerpoint/2010/mai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5D211869-C75D-6D47-A1E6-58BF83C31CF0}" type="slidenum">
              <a:rPr lang="en-US"/>
              <a:pPr>
                <a:defRPr/>
              </a:pPr>
              <a:t>‹#›</a:t>
            </a:fld>
            <a:endParaRPr lang="en-US"/>
          </a:p>
        </p:txBody>
      </p:sp>
    </p:spTree>
    <p:extLst>
      <p:ext uri="{BB962C8B-B14F-4D97-AF65-F5344CB8AC3E}">
        <p14:creationId xmlns:p14="http://schemas.microsoft.com/office/powerpoint/2010/main" val="757051358"/>
      </p:ext>
    </p:extLst>
  </p:cSld>
  <p:clrMapOvr>
    <a:masterClrMapping/>
  </p:clrMapOvr>
  <p:transition xmlns:p14="http://schemas.microsoft.com/office/powerpoint/2010/mai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82872844-7694-0546-8128-ECC213494D91}" type="slidenum">
              <a:rPr lang="en-US"/>
              <a:pPr>
                <a:defRPr/>
              </a:pPr>
              <a:t>‹#›</a:t>
            </a:fld>
            <a:endParaRPr lang="en-US"/>
          </a:p>
        </p:txBody>
      </p:sp>
    </p:spTree>
    <p:extLst>
      <p:ext uri="{BB962C8B-B14F-4D97-AF65-F5344CB8AC3E}">
        <p14:creationId xmlns:p14="http://schemas.microsoft.com/office/powerpoint/2010/main" val="3040886737"/>
      </p:ext>
    </p:extLst>
  </p:cSld>
  <p:clrMapOvr>
    <a:masterClrMapping/>
  </p:clrMapOvr>
  <p:transition xmlns:p14="http://schemas.microsoft.com/office/powerpoint/2010/mai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F0B61756-6C6A-294A-A0B4-7DF239F6274E}" type="slidenum">
              <a:rPr lang="en-US"/>
              <a:pPr>
                <a:defRPr/>
              </a:pPr>
              <a:t>‹#›</a:t>
            </a:fld>
            <a:endParaRPr lang="en-US"/>
          </a:p>
        </p:txBody>
      </p:sp>
    </p:spTree>
    <p:extLst>
      <p:ext uri="{BB962C8B-B14F-4D97-AF65-F5344CB8AC3E}">
        <p14:creationId xmlns:p14="http://schemas.microsoft.com/office/powerpoint/2010/main" val="568064598"/>
      </p:ext>
    </p:extLst>
  </p:cSld>
  <p:clrMapOvr>
    <a:masterClrMapping/>
  </p:clrMapOvr>
  <p:transition xmlns:p14="http://schemas.microsoft.com/office/powerpoint/2010/mai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914FA5B-CCB6-7149-A6C8-4127B1C59060}" type="slidenum">
              <a:rPr lang="en-US"/>
              <a:pPr>
                <a:defRPr/>
              </a:pPr>
              <a:t>‹#›</a:t>
            </a:fld>
            <a:endParaRPr lang="en-US"/>
          </a:p>
        </p:txBody>
      </p:sp>
    </p:spTree>
    <p:extLst>
      <p:ext uri="{BB962C8B-B14F-4D97-AF65-F5344CB8AC3E}">
        <p14:creationId xmlns:p14="http://schemas.microsoft.com/office/powerpoint/2010/main" val="1247040334"/>
      </p:ext>
    </p:extLst>
  </p:cSld>
  <p:clrMapOvr>
    <a:masterClrMapping/>
  </p:clrMapOvr>
  <p:transition xmlns:p14="http://schemas.microsoft.com/office/powerpoint/2010/mai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BB43869-079D-2A4E-8EBD-2442DE55D1F8}" type="slidenum">
              <a:rPr lang="en-US"/>
              <a:pPr>
                <a:defRPr/>
              </a:pPr>
              <a:t>‹#›</a:t>
            </a:fld>
            <a:endParaRPr lang="en-US"/>
          </a:p>
        </p:txBody>
      </p:sp>
    </p:spTree>
    <p:extLst>
      <p:ext uri="{BB962C8B-B14F-4D97-AF65-F5344CB8AC3E}">
        <p14:creationId xmlns:p14="http://schemas.microsoft.com/office/powerpoint/2010/main" val="3248921847"/>
      </p:ext>
    </p:extLst>
  </p:cSld>
  <p:clrMapOvr>
    <a:masterClrMapping/>
  </p:clrMapOvr>
  <p:transition xmlns:p14="http://schemas.microsoft.com/office/powerpoint/2010/mai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677BC3CE-ED7A-5543-93B9-71E5FB2771D8}" type="slidenum">
              <a:rPr lang="en-US"/>
              <a:pPr>
                <a:defRPr/>
              </a:pPr>
              <a:t>‹#›</a:t>
            </a:fld>
            <a:endParaRPr lang="en-US"/>
          </a:p>
        </p:txBody>
      </p:sp>
    </p:spTree>
    <p:extLst>
      <p:ext uri="{BB962C8B-B14F-4D97-AF65-F5344CB8AC3E}">
        <p14:creationId xmlns:p14="http://schemas.microsoft.com/office/powerpoint/2010/main" val="1931832699"/>
      </p:ext>
    </p:extLst>
  </p:cSld>
  <p:clrMapOvr>
    <a:masterClrMapping/>
  </p:clrMapOvr>
  <p:transition xmlns:p14="http://schemas.microsoft.com/office/powerpoint/2010/main" spd="med">
    <p:randomBar dir="vert"/>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theme" Target="../theme/theme6.xml"/><Relationship Id="rId13" Type="http://schemas.openxmlformats.org/officeDocument/2006/relationships/image" Target="../media/image7.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slideLayout" Target="../slideLayouts/slideLayout85.xml"/><Relationship Id="rId15" Type="http://schemas.openxmlformats.org/officeDocument/2006/relationships/slideLayout" Target="../slideLayouts/slideLayout86.xml"/><Relationship Id="rId16" Type="http://schemas.openxmlformats.org/officeDocument/2006/relationships/slideLayout" Target="../slideLayouts/slideLayout87.xml"/><Relationship Id="rId17" Type="http://schemas.openxmlformats.org/officeDocument/2006/relationships/theme" Target="../theme/theme7.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8.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defTabSz="914400"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lgn="ctr" defTabSz="914400"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charset="0"/>
              </a:defRPr>
            </a:lvl1pPr>
          </a:lstStyle>
          <a:p>
            <a:pPr defTabSz="914400" fontAlgn="base">
              <a:spcAft>
                <a:spcPct val="0"/>
              </a:spcAft>
              <a:defRPr/>
            </a:pPr>
            <a:fld id="{7F719B36-0DBB-704D-A0E4-46C21E2D7F20}" type="slidenum">
              <a:rPr lang="en-US">
                <a:solidFill>
                  <a:srgbClr val="482400"/>
                </a:solidFill>
                <a:ea typeface="MS PGothic" charset="0"/>
                <a:cs typeface="MS PGothic" charset="0"/>
              </a:rPr>
              <a:pPr defTabSz="914400" fontAlgn="base">
                <a:spcAft>
                  <a:spcPct val="0"/>
                </a:spcAft>
                <a:defRPr/>
              </a:pPr>
              <a:t>‹#›</a:t>
            </a:fld>
            <a:endParaRPr lang="en-US">
              <a:solidFill>
                <a:srgbClr val="482400"/>
              </a:solidFill>
              <a:ea typeface="MS PGothic" charset="0"/>
              <a:cs typeface="MS PGothic"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304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2pPr>
      <a:lvl3pPr algn="l"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3pPr>
      <a:lvl4pPr algn="l"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4pPr>
      <a:lvl5pPr algn="l"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1" charset="0"/>
                <a:ea typeface="+mn-ea"/>
                <a:cs typeface="+mn-cs"/>
              </a:defRPr>
            </a:lvl1pPr>
          </a:lstStyle>
          <a:p>
            <a:pPr defTabSz="914400" fontAlgn="base">
              <a:spcAft>
                <a:spcPct val="0"/>
              </a:spcAft>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1" charset="0"/>
                <a:ea typeface="+mn-ea"/>
                <a:cs typeface="+mn-cs"/>
              </a:defRPr>
            </a:lvl1pPr>
          </a:lstStyle>
          <a:p>
            <a:pPr algn="ctr" defTabSz="914400" fontAlgn="base">
              <a:spcAft>
                <a:spcPct val="0"/>
              </a:spcAft>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solidFill>
                  <a:srgbClr val="000000"/>
                </a:solidFill>
              </a:defRPr>
            </a:lvl1pPr>
          </a:lstStyle>
          <a:p>
            <a:pPr defTabSz="914400" fontAlgn="base">
              <a:spcAft>
                <a:spcPct val="0"/>
              </a:spcAft>
              <a:defRPr/>
            </a:pPr>
            <a:fld id="{DF2947DA-4BBF-C34C-860D-BFCA678BF9F4}" type="slidenum">
              <a:rPr lang="en-US">
                <a:latin typeface="Times New Roman" charset="0"/>
                <a:ea typeface="MS PGothic" charset="0"/>
                <a:cs typeface="MS PGothic" charset="0"/>
              </a:rPr>
              <a:pPr defTabSz="914400" fontAlgn="base">
                <a:spcAft>
                  <a:spcPct val="0"/>
                </a:spcAft>
                <a:defRPr/>
              </a:pPr>
              <a:t>‹#›</a:t>
            </a:fld>
            <a:endParaRPr lang="en-US">
              <a:latin typeface="Times New Roman" charset="0"/>
              <a:ea typeface="MS PGothic" charset="0"/>
              <a:cs typeface="MS PGothic" charset="0"/>
            </a:endParaRPr>
          </a:p>
        </p:txBody>
      </p:sp>
    </p:spTree>
    <p:extLst>
      <p:ext uri="{BB962C8B-B14F-4D97-AF65-F5344CB8AC3E}">
        <p14:creationId xmlns:p14="http://schemas.microsoft.com/office/powerpoint/2010/main" val="12297029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xmlns:p14="http://schemas.microsoft.com/office/powerpoint/2010/main">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66562"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111" charset="0"/>
                <a:ea typeface="+mn-ea"/>
                <a:cs typeface="+mn-cs"/>
              </a:defRPr>
            </a:lvl1pPr>
          </a:lstStyle>
          <a:p>
            <a:pPr defTabSz="914400" fontAlgn="base">
              <a:spcAft>
                <a:spcPct val="0"/>
              </a:spcAft>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pitchFamily="-111" charset="0"/>
                <a:ea typeface="+mn-ea"/>
                <a:cs typeface="+mn-cs"/>
              </a:defRPr>
            </a:lvl1pPr>
          </a:lstStyle>
          <a:p>
            <a:pPr algn="ctr" defTabSz="914400" fontAlgn="base">
              <a:spcAft>
                <a:spcPct val="0"/>
              </a:spcAft>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rgbClr val="482400"/>
                </a:solidFill>
                <a:latin typeface="Arial" charset="0"/>
              </a:defRPr>
            </a:lvl1pPr>
          </a:lstStyle>
          <a:p>
            <a:pPr defTabSz="914400" fontAlgn="base">
              <a:spcAft>
                <a:spcPct val="0"/>
              </a:spcAft>
              <a:defRPr/>
            </a:pPr>
            <a:fld id="{AECBA0D4-D90B-DE47-B19C-BF9A8CE3D063}" type="slidenum">
              <a:rPr lang="en-US">
                <a:ea typeface="MS PGothic" charset="0"/>
                <a:cs typeface="MS PGothic" charset="0"/>
              </a:rPr>
              <a:pPr defTabSz="914400" fontAlgn="base">
                <a:spcAft>
                  <a:spcPct val="0"/>
                </a:spcAft>
                <a:defRPr/>
              </a:pPr>
              <a:t>‹#›</a:t>
            </a:fld>
            <a:endParaRPr lang="en-US">
              <a:ea typeface="MS PGothic" charset="0"/>
              <a:cs typeface="MS PGothic" charset="0"/>
            </a:endParaRPr>
          </a:p>
        </p:txBody>
      </p:sp>
      <p:pic>
        <p:nvPicPr>
          <p:cNvPr id="66567"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695168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pitchFamily="34" charset="0"/>
          <a:ea typeface="MS PGothic" pitchFamily="34" charset="-128"/>
          <a:cs typeface="Arial" charset="0"/>
        </a:defRPr>
      </a:lvl2pPr>
      <a:lvl3pPr algn="l" rtl="0" eaLnBrk="0" fontAlgn="base" hangingPunct="0">
        <a:spcBef>
          <a:spcPct val="0"/>
        </a:spcBef>
        <a:spcAft>
          <a:spcPct val="0"/>
        </a:spcAft>
        <a:defRPr sz="4400">
          <a:solidFill>
            <a:schemeClr val="tx2"/>
          </a:solidFill>
          <a:latin typeface="Arial" pitchFamily="34" charset="0"/>
          <a:ea typeface="MS PGothic" pitchFamily="34" charset="-128"/>
          <a:cs typeface="Arial" charset="0"/>
        </a:defRPr>
      </a:lvl3pPr>
      <a:lvl4pPr algn="l" rtl="0" eaLnBrk="0" fontAlgn="base" hangingPunct="0">
        <a:spcBef>
          <a:spcPct val="0"/>
        </a:spcBef>
        <a:spcAft>
          <a:spcPct val="0"/>
        </a:spcAft>
        <a:defRPr sz="4400">
          <a:solidFill>
            <a:schemeClr val="tx2"/>
          </a:solidFill>
          <a:latin typeface="Arial" pitchFamily="34" charset="0"/>
          <a:ea typeface="MS PGothic" pitchFamily="34" charset="-128"/>
          <a:cs typeface="Arial" charset="0"/>
        </a:defRPr>
      </a:lvl4pPr>
      <a:lvl5pPr algn="l" rtl="0" eaLnBrk="0" fontAlgn="base" hangingPunct="0">
        <a:spcBef>
          <a:spcPct val="0"/>
        </a:spcBef>
        <a:spcAft>
          <a:spcPct val="0"/>
        </a:spcAft>
        <a:defRPr sz="4400">
          <a:solidFill>
            <a:schemeClr val="tx2"/>
          </a:solidFill>
          <a:latin typeface="Arial" pitchFamily="34" charset="0"/>
          <a:ea typeface="MS PGothic" pitchFamily="34" charset="-128"/>
          <a:cs typeface="Arial"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53250"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111" charset="0"/>
                <a:ea typeface="+mn-ea"/>
                <a:cs typeface="+mn-cs"/>
              </a:defRPr>
            </a:lvl1pPr>
          </a:lstStyle>
          <a:p>
            <a:pPr defTabSz="914400" fontAlgn="base">
              <a:spcAft>
                <a:spcPct val="0"/>
              </a:spcAft>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pitchFamily="-111" charset="0"/>
                <a:ea typeface="+mn-ea"/>
                <a:cs typeface="+mn-cs"/>
              </a:defRPr>
            </a:lvl1pPr>
          </a:lstStyle>
          <a:p>
            <a:pPr algn="ctr" defTabSz="914400" fontAlgn="base">
              <a:spcAft>
                <a:spcPct val="0"/>
              </a:spcAft>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rgbClr val="482400"/>
                </a:solidFill>
                <a:latin typeface="Arial" charset="0"/>
              </a:defRPr>
            </a:lvl1pPr>
          </a:lstStyle>
          <a:p>
            <a:pPr defTabSz="914400" fontAlgn="base">
              <a:spcAft>
                <a:spcPct val="0"/>
              </a:spcAft>
              <a:defRPr/>
            </a:pPr>
            <a:fld id="{962023EA-8CD2-004F-BE7F-67BD2FB9FAE5}" type="slidenum">
              <a:rPr lang="en-US">
                <a:ea typeface="MS PGothic" charset="0"/>
                <a:cs typeface="MS PGothic" charset="0"/>
              </a:rPr>
              <a:pPr defTabSz="914400" fontAlgn="base">
                <a:spcAft>
                  <a:spcPct val="0"/>
                </a:spcAft>
                <a:defRPr/>
              </a:pPr>
              <a:t>‹#›</a:t>
            </a:fld>
            <a:endParaRPr lang="en-US">
              <a:ea typeface="MS PGothic" charset="0"/>
              <a:cs typeface="MS PGothic" charset="0"/>
            </a:endParaRPr>
          </a:p>
        </p:txBody>
      </p:sp>
      <p:pic>
        <p:nvPicPr>
          <p:cNvPr id="53255"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3120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pitchFamily="34" charset="0"/>
          <a:ea typeface="MS PGothic" pitchFamily="34" charset="-128"/>
          <a:cs typeface="Arial" charset="0"/>
        </a:defRPr>
      </a:lvl2pPr>
      <a:lvl3pPr algn="l" rtl="0" eaLnBrk="0" fontAlgn="base" hangingPunct="0">
        <a:spcBef>
          <a:spcPct val="0"/>
        </a:spcBef>
        <a:spcAft>
          <a:spcPct val="0"/>
        </a:spcAft>
        <a:defRPr sz="4400">
          <a:solidFill>
            <a:schemeClr val="tx2"/>
          </a:solidFill>
          <a:latin typeface="Arial" pitchFamily="34" charset="0"/>
          <a:ea typeface="MS PGothic" pitchFamily="34" charset="-128"/>
          <a:cs typeface="Arial" charset="0"/>
        </a:defRPr>
      </a:lvl3pPr>
      <a:lvl4pPr algn="l" rtl="0" eaLnBrk="0" fontAlgn="base" hangingPunct="0">
        <a:spcBef>
          <a:spcPct val="0"/>
        </a:spcBef>
        <a:spcAft>
          <a:spcPct val="0"/>
        </a:spcAft>
        <a:defRPr sz="4400">
          <a:solidFill>
            <a:schemeClr val="tx2"/>
          </a:solidFill>
          <a:latin typeface="Arial" pitchFamily="34" charset="0"/>
          <a:ea typeface="MS PGothic" pitchFamily="34" charset="-128"/>
          <a:cs typeface="Arial" charset="0"/>
        </a:defRPr>
      </a:lvl4pPr>
      <a:lvl5pPr algn="l" rtl="0" eaLnBrk="0" fontAlgn="base" hangingPunct="0">
        <a:spcBef>
          <a:spcPct val="0"/>
        </a:spcBef>
        <a:spcAft>
          <a:spcPct val="0"/>
        </a:spcAft>
        <a:defRPr sz="4400">
          <a:solidFill>
            <a:schemeClr val="tx2"/>
          </a:solidFill>
          <a:latin typeface="Arial" pitchFamily="34" charset="0"/>
          <a:ea typeface="MS PGothic" pitchFamily="34" charset="-128"/>
          <a:cs typeface="Arial"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Times New Roman" pitchFamily="18" charset="0"/>
                <a:ea typeface="+mn-ea"/>
                <a:cs typeface="+mn-cs"/>
              </a:defRPr>
            </a:lvl1pPr>
          </a:lstStyle>
          <a:p>
            <a:pPr defTabSz="914400" fontAlgn="base">
              <a:spcAft>
                <a:spcPct val="0"/>
              </a:spcAft>
              <a:defRPr/>
            </a:pPr>
            <a:endParaRPr lang="en-US">
              <a:solidFill>
                <a:srgbClr val="000000"/>
              </a:solidFill>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8" charset="0"/>
                <a:ea typeface="+mn-ea"/>
                <a:cs typeface="+mn-cs"/>
              </a:defRPr>
            </a:lvl1pPr>
          </a:lstStyle>
          <a:p>
            <a:pPr algn="ctr" defTabSz="914400" fontAlgn="base">
              <a:spcAft>
                <a:spcPct val="0"/>
              </a:spcAft>
              <a:defRPr/>
            </a:pPr>
            <a:endParaRPr lang="en-US">
              <a:solidFill>
                <a:srgbClr val="000000"/>
              </a:solidFill>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defTabSz="914400" fontAlgn="base">
              <a:spcAft>
                <a:spcPct val="0"/>
              </a:spcAft>
              <a:defRPr/>
            </a:pPr>
            <a:fld id="{DC979913-4D75-6D45-BA8E-5E1AAE46D255}" type="slidenum">
              <a:rPr lang="en-US">
                <a:solidFill>
                  <a:srgbClr val="000000"/>
                </a:solidFill>
                <a:latin typeface="Times New Roman" charset="0"/>
                <a:ea typeface="MS PGothic" charset="0"/>
                <a:cs typeface="MS PGothic" charset="0"/>
              </a:rPr>
              <a:pPr defTabSz="914400" fontAlgn="base">
                <a:spcAft>
                  <a:spcPct val="0"/>
                </a:spcAft>
                <a:defRPr/>
              </a:pPr>
              <a:t>‹#›</a:t>
            </a:fld>
            <a:endParaRPr lang="en-US">
              <a:solidFill>
                <a:srgbClr val="000000"/>
              </a:solidFill>
              <a:latin typeface="Times New Roman" charset="0"/>
              <a:ea typeface="MS PGothic" charset="0"/>
              <a:cs typeface="MS PGothic" charset="0"/>
            </a:endParaRPr>
          </a:p>
        </p:txBody>
      </p:sp>
    </p:spTree>
    <p:extLst>
      <p:ext uri="{BB962C8B-B14F-4D97-AF65-F5344CB8AC3E}">
        <p14:creationId xmlns:p14="http://schemas.microsoft.com/office/powerpoint/2010/main" val="379520977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xmlns:p14="http://schemas.microsoft.com/office/powerpoint/2010/main">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8000"/>
            <a:chOff x="0" y="0"/>
            <a:chExt cx="5760" cy="4320"/>
          </a:xfrm>
        </p:grpSpPr>
        <p:grpSp>
          <p:nvGrpSpPr>
            <p:cNvPr id="14344" name="Group 3"/>
            <p:cNvGrpSpPr>
              <a:grpSpLocks/>
            </p:cNvGrpSpPr>
            <p:nvPr/>
          </p:nvGrpSpPr>
          <p:grpSpPr bwMode="auto">
            <a:xfrm>
              <a:off x="0" y="0"/>
              <a:ext cx="5760" cy="4320"/>
              <a:chOff x="0" y="0"/>
              <a:chExt cx="5760" cy="4320"/>
            </a:xfrm>
          </p:grpSpPr>
          <p:grpSp>
            <p:nvGrpSpPr>
              <p:cNvPr id="14351" name="Group 4"/>
              <p:cNvGrpSpPr>
                <a:grpSpLocks/>
              </p:cNvGrpSpPr>
              <p:nvPr/>
            </p:nvGrpSpPr>
            <p:grpSpPr bwMode="auto">
              <a:xfrm>
                <a:off x="0" y="192"/>
                <a:ext cx="5760" cy="4032"/>
                <a:chOff x="0" y="192"/>
                <a:chExt cx="5760" cy="4032"/>
              </a:xfrm>
            </p:grpSpPr>
            <p:sp>
              <p:nvSpPr>
                <p:cNvPr id="1438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8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8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8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8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8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8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8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9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9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9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9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9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9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9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9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9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9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40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40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40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40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grpSp>
          <p:grpSp>
            <p:nvGrpSpPr>
              <p:cNvPr id="14352" name="Group 27"/>
              <p:cNvGrpSpPr>
                <a:grpSpLocks/>
              </p:cNvGrpSpPr>
              <p:nvPr/>
            </p:nvGrpSpPr>
            <p:grpSpPr bwMode="auto">
              <a:xfrm>
                <a:off x="192" y="0"/>
                <a:ext cx="5376" cy="4320"/>
                <a:chOff x="192" y="0"/>
                <a:chExt cx="5376" cy="4320"/>
              </a:xfrm>
            </p:grpSpPr>
            <p:sp>
              <p:nvSpPr>
                <p:cNvPr id="1435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5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5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5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5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5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5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6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6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6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6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6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6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6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6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6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6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7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7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7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7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7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7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7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7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7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7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8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8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grpSp>
        </p:grpSp>
        <p:sp>
          <p:nvSpPr>
            <p:cNvPr id="1434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algn="ctr" defTabSz="914400" eaLnBrk="1" fontAlgn="base" hangingPunct="1">
                <a:spcBef>
                  <a:spcPct val="20000"/>
                </a:spcBef>
                <a:spcAft>
                  <a:spcPct val="0"/>
                </a:spcAft>
                <a:defRPr/>
              </a:pPr>
              <a:endParaRPr lang="en-US" altLang="en-US" smtClean="0">
                <a:solidFill>
                  <a:srgbClr val="40458C"/>
                </a:solidFill>
                <a:cs typeface="MS PGothic" charset="0"/>
              </a:endParaRPr>
            </a:p>
          </p:txBody>
        </p:sp>
        <p:sp>
          <p:nvSpPr>
            <p:cNvPr id="1434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grpSp>
          <p:nvGrpSpPr>
            <p:cNvPr id="14347" name="Group 59"/>
            <p:cNvGrpSpPr>
              <a:grpSpLocks/>
            </p:cNvGrpSpPr>
            <p:nvPr/>
          </p:nvGrpSpPr>
          <p:grpSpPr bwMode="auto">
            <a:xfrm>
              <a:off x="261" y="892"/>
              <a:ext cx="1124" cy="1464"/>
              <a:chOff x="96" y="916"/>
              <a:chExt cx="2208" cy="2876"/>
            </a:xfrm>
          </p:grpSpPr>
          <p:sp>
            <p:nvSpPr>
              <p:cNvPr id="1434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4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sp>
            <p:nvSpPr>
              <p:cNvPr id="1435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20000"/>
                  </a:spcBef>
                  <a:spcAft>
                    <a:spcPct val="0"/>
                  </a:spcAft>
                </a:pPr>
                <a:endParaRPr lang="en-US" sz="2400">
                  <a:solidFill>
                    <a:srgbClr val="40458C"/>
                  </a:solidFill>
                  <a:latin typeface="Times New Roman" charset="0"/>
                  <a:ea typeface="MS PGothic" charset="0"/>
                  <a:cs typeface="MS PGothic" charset="0"/>
                </a:endParaRPr>
              </a:p>
            </p:txBody>
          </p:sp>
        </p:grpSp>
      </p:grpSp>
      <p:sp>
        <p:nvSpPr>
          <p:cNvPr id="1433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1434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35129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mn-lt"/>
                <a:ea typeface="+mn-ea"/>
                <a:cs typeface="+mn-cs"/>
              </a:defRPr>
            </a:lvl1pPr>
          </a:lstStyle>
          <a:p>
            <a:pPr defTabSz="914400" fontAlgn="base">
              <a:spcAft>
                <a:spcPct val="0"/>
              </a:spcAft>
              <a:defRPr/>
            </a:pPr>
            <a:endParaRPr lang="en-AU">
              <a:solidFill>
                <a:srgbClr val="40458C"/>
              </a:solidFill>
              <a:latin typeface="Tahoma"/>
            </a:endParaRPr>
          </a:p>
        </p:txBody>
      </p:sp>
      <p:sp>
        <p:nvSpPr>
          <p:cNvPr id="35129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a:latin typeface="+mn-lt"/>
                <a:ea typeface="+mn-ea"/>
                <a:cs typeface="+mn-cs"/>
              </a:defRPr>
            </a:lvl1pPr>
          </a:lstStyle>
          <a:p>
            <a:pPr algn="ctr" defTabSz="914400" fontAlgn="base">
              <a:spcAft>
                <a:spcPct val="0"/>
              </a:spcAft>
              <a:defRPr/>
            </a:pPr>
            <a:endParaRPr lang="en-AU">
              <a:solidFill>
                <a:srgbClr val="40458C"/>
              </a:solidFill>
              <a:latin typeface="Tahoma"/>
            </a:endParaRPr>
          </a:p>
        </p:txBody>
      </p:sp>
      <p:sp>
        <p:nvSpPr>
          <p:cNvPr id="35129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smtClean="0">
                <a:latin typeface="Tahoma" charset="0"/>
              </a:defRPr>
            </a:lvl1pPr>
          </a:lstStyle>
          <a:p>
            <a:pPr defTabSz="914400" fontAlgn="base">
              <a:spcAft>
                <a:spcPct val="0"/>
              </a:spcAft>
              <a:defRPr/>
            </a:pPr>
            <a:fld id="{FD02B2D8-609E-C545-AA4F-14DB33F2305F}" type="slidenum">
              <a:rPr lang="en-AU">
                <a:solidFill>
                  <a:srgbClr val="40458C"/>
                </a:solidFill>
                <a:ea typeface="MS PGothic" charset="0"/>
                <a:cs typeface="MS PGothic" charset="0"/>
              </a:rPr>
              <a:pPr defTabSz="914400" fontAlgn="base">
                <a:spcAft>
                  <a:spcPct val="0"/>
                </a:spcAft>
                <a:defRPr/>
              </a:pPr>
              <a:t>‹#›</a:t>
            </a:fld>
            <a:endParaRPr lang="en-AU">
              <a:solidFill>
                <a:srgbClr val="40458C"/>
              </a:solidFill>
              <a:ea typeface="MS PGothic" charset="0"/>
              <a:cs typeface="MS PGothic" charset="0"/>
            </a:endParaRPr>
          </a:p>
        </p:txBody>
      </p:sp>
    </p:spTree>
    <p:extLst>
      <p:ext uri="{BB962C8B-B14F-4D97-AF65-F5344CB8AC3E}">
        <p14:creationId xmlns:p14="http://schemas.microsoft.com/office/powerpoint/2010/main" val="112448438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latin typeface="Tahoma" pitchFamily="34" charset="0"/>
          <a:ea typeface="MS PGothic" pitchFamily="34" charset="-128"/>
          <a:cs typeface="MS PGothic" charset="0"/>
        </a:defRPr>
      </a:lvl2pPr>
      <a:lvl3pPr algn="l" rtl="0" eaLnBrk="0" fontAlgn="base" hangingPunct="0">
        <a:spcBef>
          <a:spcPct val="0"/>
        </a:spcBef>
        <a:spcAft>
          <a:spcPct val="0"/>
        </a:spcAft>
        <a:defRPr sz="4400">
          <a:solidFill>
            <a:schemeClr val="tx2"/>
          </a:solidFill>
          <a:latin typeface="Tahoma" pitchFamily="34" charset="0"/>
          <a:ea typeface="MS PGothic" pitchFamily="34" charset="-128"/>
          <a:cs typeface="MS PGothic" charset="0"/>
        </a:defRPr>
      </a:lvl3pPr>
      <a:lvl4pPr algn="l" rtl="0" eaLnBrk="0" fontAlgn="base" hangingPunct="0">
        <a:spcBef>
          <a:spcPct val="0"/>
        </a:spcBef>
        <a:spcAft>
          <a:spcPct val="0"/>
        </a:spcAft>
        <a:defRPr sz="4400">
          <a:solidFill>
            <a:schemeClr val="tx2"/>
          </a:solidFill>
          <a:latin typeface="Tahoma" pitchFamily="34" charset="0"/>
          <a:ea typeface="MS PGothic" pitchFamily="34" charset="-128"/>
          <a:cs typeface="MS PGothic" charset="0"/>
        </a:defRPr>
      </a:lvl4pPr>
      <a:lvl5pPr algn="l" rtl="0" eaLnBrk="0" fontAlgn="base" hangingPunct="0">
        <a:spcBef>
          <a:spcPct val="0"/>
        </a:spcBef>
        <a:spcAft>
          <a:spcPct val="0"/>
        </a:spcAft>
        <a:defRPr sz="4400">
          <a:solidFill>
            <a:schemeClr val="tx2"/>
          </a:solidFill>
          <a:latin typeface="Tahoma" pitchFamily="34" charset="0"/>
          <a:ea typeface="MS PGothic" pitchFamily="34" charset="-128"/>
          <a:cs typeface="MS PGothic"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8" charset="0"/>
                <a:ea typeface="ＭＳ Ｐゴシック" pitchFamily="34" charset="-128"/>
                <a:cs typeface="+mn-cs"/>
              </a:defRPr>
            </a:lvl1pPr>
          </a:lstStyle>
          <a:p>
            <a:pPr defTabSz="914400" fontAlgn="base">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8" charset="0"/>
                <a:ea typeface="ＭＳ Ｐゴシック" pitchFamily="34" charset="-128"/>
                <a:cs typeface="+mn-cs"/>
              </a:defRPr>
            </a:lvl1pPr>
          </a:lstStyle>
          <a:p>
            <a:pPr defTabSz="914400" fontAlgn="base">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defTabSz="914400" fontAlgn="base">
              <a:spcAft>
                <a:spcPct val="0"/>
              </a:spcAft>
              <a:defRPr/>
            </a:pPr>
            <a:fld id="{EA62EE30-5D4C-D942-B082-148AC928B2E4}" type="slidenum">
              <a:rPr lang="en-US">
                <a:latin typeface="Times New Roman" charset="0"/>
                <a:ea typeface="ＭＳ Ｐゴシック" charset="0"/>
                <a:cs typeface="ＭＳ Ｐゴシック" charset="0"/>
              </a:rPr>
              <a:pPr defTabSz="914400" fontAlgn="base">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4321567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charset="0"/>
                <a:ea typeface="+mn-ea"/>
                <a:cs typeface="+mn-cs"/>
              </a:defRPr>
            </a:lvl1pPr>
          </a:lstStyle>
          <a:p>
            <a:pPr defTabSz="914400" fontAlgn="base">
              <a:spcAft>
                <a:spcPct val="0"/>
              </a:spcAft>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charset="0"/>
                <a:ea typeface="+mn-ea"/>
                <a:cs typeface="+mn-cs"/>
              </a:defRPr>
            </a:lvl1pPr>
          </a:lstStyle>
          <a:p>
            <a:pPr defTabSz="914400" fontAlgn="base">
              <a:spcAft>
                <a:spcPct val="0"/>
              </a:spcAft>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defTabSz="914400" fontAlgn="base">
              <a:spcAft>
                <a:spcPct val="0"/>
              </a:spcAft>
              <a:defRPr/>
            </a:pPr>
            <a:fld id="{DFA286B1-E247-A543-94D1-27223410ED8D}"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9208345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 Id="rId3"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9.jpe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5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emf"/><Relationship Id="rId1" Type="http://schemas.openxmlformats.org/officeDocument/2006/relationships/slideLayout" Target="../slideLayouts/slideLayout3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0.xml"/><Relationship Id="rId3" Type="http://schemas.openxmlformats.org/officeDocument/2006/relationships/image" Target="../media/image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1.xml"/><Relationship Id="rId3" Type="http://schemas.openxmlformats.org/officeDocument/2006/relationships/image" Target="../media/image4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2.xml"/><Relationship Id="rId3"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3.xml"/><Relationship Id="rId3"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4.xml"/><Relationship Id="rId3"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5.xml"/><Relationship Id="rId3"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6.xml"/><Relationship Id="rId3" Type="http://schemas.openxmlformats.org/officeDocument/2006/relationships/image" Target="../media/image4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7.xml"/><Relationship Id="rId3" Type="http://schemas.openxmlformats.org/officeDocument/2006/relationships/image" Target="../media/image4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8.xml"/><Relationship Id="rId3"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1.xml"/><Relationship Id="rId3"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2.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3.xml"/><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48.jpeg"/><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50.xml.rels><?xml version="1.0" encoding="UTF-8" standalone="yes"?>
<Relationships xmlns="http://schemas.openxmlformats.org/package/2006/relationships"><Relationship Id="rId11" Type="http://schemas.openxmlformats.org/officeDocument/2006/relationships/image" Target="../media/image55.jpeg"/><Relationship Id="rId12" Type="http://schemas.openxmlformats.org/officeDocument/2006/relationships/image" Target="../media/image56.jpeg"/><Relationship Id="rId1" Type="http://schemas.openxmlformats.org/officeDocument/2006/relationships/slideLayout" Target="../slideLayouts/slideLayout55.xml"/><Relationship Id="rId2" Type="http://schemas.openxmlformats.org/officeDocument/2006/relationships/notesSlide" Target="../notesSlides/notesSlide50.xml"/><Relationship Id="rId3" Type="http://schemas.openxmlformats.org/officeDocument/2006/relationships/image" Target="../media/image12.jpeg"/><Relationship Id="rId4" Type="http://schemas.openxmlformats.org/officeDocument/2006/relationships/image" Target="../media/image49.jpeg"/><Relationship Id="rId5" Type="http://schemas.openxmlformats.org/officeDocument/2006/relationships/image" Target="../media/image48.jpe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52.jpeg"/><Relationship Id="rId9" Type="http://schemas.openxmlformats.org/officeDocument/2006/relationships/image" Target="../media/image53.png"/><Relationship Id="rId10"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48.jpeg"/><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48.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jpeg"/><Relationship Id="rId11" Type="http://schemas.openxmlformats.org/officeDocument/2006/relationships/image" Target="../media/image56.jpeg"/><Relationship Id="rId1" Type="http://schemas.openxmlformats.org/officeDocument/2006/relationships/slideLayout" Target="../slideLayouts/slideLayout5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7.xml"/><Relationship Id="rId3" Type="http://schemas.openxmlformats.org/officeDocument/2006/relationships/image" Target="../media/image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8.xml"/><Relationship Id="rId3" Type="http://schemas.openxmlformats.org/officeDocument/2006/relationships/image" Target="../media/image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9.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0.xml"/><Relationship Id="rId3" Type="http://schemas.openxmlformats.org/officeDocument/2006/relationships/image" Target="../media/image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1.xml"/><Relationship Id="rId3" Type="http://schemas.openxmlformats.org/officeDocument/2006/relationships/image" Target="../media/image5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2.xml"/><Relationship Id="rId3"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3.xml"/><Relationship Id="rId3" Type="http://schemas.openxmlformats.org/officeDocument/2006/relationships/image" Target="../media/image6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4.xml"/><Relationship Id="rId3"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5.xml"/><Relationship Id="rId3"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6.xml"/><Relationship Id="rId3"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7.xml"/><Relationship Id="rId3"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8.xml"/><Relationship Id="rId3"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9.xml"/><Relationship Id="rId3"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4.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0.xml"/><Relationship Id="rId3"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1.xml"/><Relationship Id="rId3"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2.xml"/><Relationship Id="rId3" Type="http://schemas.openxmlformats.org/officeDocument/2006/relationships/image" Target="../media/image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3.xml"/><Relationship Id="rId3" Type="http://schemas.openxmlformats.org/officeDocument/2006/relationships/image" Target="../media/image6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4.xml"/><Relationship Id="rId3" Type="http://schemas.openxmlformats.org/officeDocument/2006/relationships/image" Target="../media/image6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5.xml"/><Relationship Id="rId3" Type="http://schemas.openxmlformats.org/officeDocument/2006/relationships/image" Target="../media/image6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6.xml"/><Relationship Id="rId3" Type="http://schemas.openxmlformats.org/officeDocument/2006/relationships/image" Target="../media/image6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7.xml"/><Relationship Id="rId3" Type="http://schemas.openxmlformats.org/officeDocument/2006/relationships/image" Target="../media/image6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8.xml"/><Relationship Id="rId3"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image" Target="../media/image62.png"/><Relationship Id="rId1" Type="http://schemas.openxmlformats.org/officeDocument/2006/relationships/themeOverride" Target="../theme/themeOverride1.xml"/><Relationship Id="rId2"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5.wmf"/><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0.xml"/><Relationship Id="rId3" Type="http://schemas.openxmlformats.org/officeDocument/2006/relationships/image" Target="../media/image6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1.xml"/><Relationship Id="rId3" Type="http://schemas.openxmlformats.org/officeDocument/2006/relationships/image" Target="../media/image6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2.xml"/><Relationship Id="rId3" Type="http://schemas.openxmlformats.org/officeDocument/2006/relationships/image" Target="../media/image6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83.xml"/><Relationship Id="rId3" Type="http://schemas.openxmlformats.org/officeDocument/2006/relationships/image" Target="../media/image6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4.xml"/><Relationship Id="rId3" Type="http://schemas.openxmlformats.org/officeDocument/2006/relationships/image" Target="../media/image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6.xml"/><Relationship Id="rId3" Type="http://schemas.openxmlformats.org/officeDocument/2006/relationships/image" Target="../media/image6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7.xml"/><Relationship Id="rId3" Type="http://schemas.openxmlformats.org/officeDocument/2006/relationships/image" Target="../media/image6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8.xml"/><Relationship Id="rId3" Type="http://schemas.openxmlformats.org/officeDocument/2006/relationships/image" Target="../media/image6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9.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emf"/><Relationship Id="rId5" Type="http://schemas.openxmlformats.org/officeDocument/2006/relationships/image" Target="../media/image18.jpeg"/><Relationship Id="rId6" Type="http://schemas.openxmlformats.org/officeDocument/2006/relationships/image" Target="../media/image4.png"/><Relationship Id="rId1" Type="http://schemas.openxmlformats.org/officeDocument/2006/relationships/slideLayout" Target="../slideLayouts/slideLayout40.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0.xml"/><Relationship Id="rId3" Type="http://schemas.openxmlformats.org/officeDocument/2006/relationships/image" Target="../media/image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91.xml"/><Relationship Id="rId3" Type="http://schemas.openxmlformats.org/officeDocument/2006/relationships/image" Target="../media/image6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92.xml"/><Relationship Id="rId3" Type="http://schemas.openxmlformats.org/officeDocument/2006/relationships/image" Target="../media/image6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93.xml"/><Relationship Id="rId3"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flipH="1">
            <a:off x="76200" y="1828800"/>
            <a:ext cx="4495800" cy="1143000"/>
          </a:xfrm>
          <a:noFill/>
        </p:spPr>
        <p:txBody>
          <a:bodyPr anchor="ctr" anchorCtr="1"/>
          <a:lstStyle/>
          <a:p>
            <a:pPr algn="ctr" eaLnBrk="1" hangingPunct="1"/>
            <a:r>
              <a:rPr lang="en-US" sz="9600" b="1">
                <a:solidFill>
                  <a:schemeClr val="tx1"/>
                </a:solidFill>
                <a:latin typeface="Arial" charset="0"/>
                <a:ea typeface="MS PGothic" charset="0"/>
                <a:cs typeface="Arial" charset="0"/>
              </a:rPr>
              <a:t>Ru-tơ</a:t>
            </a:r>
          </a:p>
        </p:txBody>
      </p:sp>
      <p:pic>
        <p:nvPicPr>
          <p:cNvPr id="808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0"/>
            <a:ext cx="554513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80899" name="Text Box 6"/>
          <p:cNvSpPr txBox="1">
            <a:spLocks noChangeArrowheads="1"/>
          </p:cNvSpPr>
          <p:nvPr/>
        </p:nvSpPr>
        <p:spPr bwMode="auto">
          <a:xfrm>
            <a:off x="685800" y="4870450"/>
            <a:ext cx="5105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altLang="zh-CN" sz="4000" b="1">
                <a:solidFill>
                  <a:srgbClr val="000000"/>
                </a:solidFill>
                <a:latin typeface="Arial" charset="0"/>
                <a:ea typeface="Arial" charset="0"/>
                <a:cs typeface="Arial" charset="0"/>
              </a:rPr>
              <a:t>Đức Chúa Trời ban thưởng cho người không vị kỷ</a:t>
            </a:r>
            <a:endParaRPr lang="en-US" sz="400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36338541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7947B"/>
        </a:solidFill>
        <a:effectLst/>
      </p:bgPr>
    </p:bg>
    <p:spTree>
      <p:nvGrpSpPr>
        <p:cNvPr id="1" name=""/>
        <p:cNvGrpSpPr/>
        <p:nvPr/>
      </p:nvGrpSpPr>
      <p:grpSpPr>
        <a:xfrm>
          <a:off x="0" y="0"/>
          <a:ext cx="0" cy="0"/>
          <a:chOff x="0" y="0"/>
          <a:chExt cx="0" cy="0"/>
        </a:xfrm>
      </p:grpSpPr>
      <p:pic>
        <p:nvPicPr>
          <p:cNvPr id="99330" name="Picture 6" descr="MF, J1-2 Bethlehem Shepherds Fields"/>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p:cNvSpPr txBox="1">
            <a:spLocks noChangeArrowheads="1"/>
          </p:cNvSpPr>
          <p:nvPr/>
        </p:nvSpPr>
        <p:spPr bwMode="auto">
          <a:xfrm>
            <a:off x="0" y="4191000"/>
            <a:ext cx="3581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4000" b="1" dirty="0" err="1">
                <a:solidFill>
                  <a:srgbClr val="FFFFFF"/>
                </a:solidFill>
                <a:latin typeface="Arial"/>
                <a:ea typeface="ＭＳ Ｐゴシック" charset="0"/>
                <a:cs typeface="Arial"/>
              </a:rPr>
              <a:t>Bết</a:t>
            </a:r>
            <a:r>
              <a:rPr lang="en-US" sz="4000" b="1" dirty="0">
                <a:solidFill>
                  <a:srgbClr val="FFFFFF"/>
                </a:solidFill>
                <a:latin typeface="Arial"/>
                <a:ea typeface="ＭＳ Ｐゴシック" charset="0"/>
                <a:cs typeface="Arial"/>
              </a:rPr>
              <a:t>-</a:t>
            </a:r>
            <a:r>
              <a:rPr lang="en-US" sz="4000" b="1" dirty="0" err="1">
                <a:solidFill>
                  <a:srgbClr val="FFFFFF"/>
                </a:solidFill>
                <a:latin typeface="Arial"/>
                <a:ea typeface="ＭＳ Ｐゴシック" charset="0"/>
                <a:cs typeface="Arial"/>
              </a:rPr>
              <a:t>lê</a:t>
            </a:r>
            <a:r>
              <a:rPr lang="en-US" sz="4000" b="1" dirty="0">
                <a:solidFill>
                  <a:srgbClr val="FFFFFF"/>
                </a:solidFill>
                <a:latin typeface="Arial"/>
                <a:ea typeface="ＭＳ Ｐゴシック" charset="0"/>
                <a:cs typeface="Arial"/>
              </a:rPr>
              <a:t>-hem</a:t>
            </a:r>
          </a:p>
        </p:txBody>
      </p:sp>
      <p:sp>
        <p:nvSpPr>
          <p:cNvPr id="99332" name="Text Box 3"/>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186</a:t>
            </a:r>
          </a:p>
        </p:txBody>
      </p:sp>
      <p:sp>
        <p:nvSpPr>
          <p:cNvPr id="99333" name="Rectangle 4"/>
          <p:cNvSpPr>
            <a:spLocks noGrp="1" noChangeArrowheads="1"/>
          </p:cNvSpPr>
          <p:nvPr>
            <p:ph type="title"/>
          </p:nvPr>
        </p:nvSpPr>
        <p:spPr>
          <a:xfrm>
            <a:off x="2057400" y="152400"/>
            <a:ext cx="5029200" cy="7620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Arial" charset="0"/>
                <a:ea typeface="MS PGothic" charset="0"/>
              </a:rPr>
              <a:t>Người nhận</a:t>
            </a:r>
          </a:p>
        </p:txBody>
      </p:sp>
      <p:sp>
        <p:nvSpPr>
          <p:cNvPr id="21509" name="Rectangle 5"/>
          <p:cNvSpPr>
            <a:spLocks noGrp="1" noChangeArrowheads="1"/>
          </p:cNvSpPr>
          <p:nvPr>
            <p:ph type="body" sz="half" idx="1"/>
          </p:nvPr>
        </p:nvSpPr>
        <p:spPr>
          <a:xfrm>
            <a:off x="3962400" y="3886200"/>
            <a:ext cx="5181600" cy="2971800"/>
          </a:xfrm>
          <a:gradFill rotWithShape="1">
            <a:gsLst>
              <a:gs pos="0">
                <a:srgbClr val="0033CC">
                  <a:alpha val="74001"/>
                </a:srgbClr>
              </a:gs>
              <a:gs pos="100000">
                <a:srgbClr val="00185E"/>
              </a:gs>
            </a:gsLst>
            <a:path path="shape">
              <a:fillToRect l="50000" t="50000" r="50000" b="50000"/>
            </a:path>
          </a:gradFill>
          <a:effectLst>
            <a:outerShdw blurRad="63500" dist="38099" dir="2700000" algn="ctr" rotWithShape="0">
              <a:schemeClr val="tx1">
                <a:alpha val="74997"/>
              </a:schemeClr>
            </a:outerShdw>
          </a:effectLst>
        </p:spPr>
        <p:txBody>
          <a:bodyPr/>
          <a:lstStyle/>
          <a:p>
            <a:pPr algn="ctr" eaLnBrk="1" hangingPunct="1">
              <a:buFontTx/>
              <a:buNone/>
              <a:defRPr/>
            </a:pPr>
            <a:r>
              <a:rPr lang="en-US" altLang="zh-CN" b="1">
                <a:solidFill>
                  <a:schemeClr val="bg1"/>
                </a:solidFill>
                <a:latin typeface="Arial" charset="0"/>
                <a:ea typeface="SimSun" charset="0"/>
                <a:cs typeface="SimSun" charset="0"/>
              </a:rPr>
              <a:t>Độc giả đầu tiên thuộc vương quốc thống nhất dười thời Sau-lơ &amp; Đa-vít. Vài độc giả lớn tuổi hơn đã kinh nghiệm bi kịch vào cuối thời đại các quan xét.</a:t>
            </a:r>
            <a:endParaRPr lang="en-US" b="1">
              <a:solidFill>
                <a:schemeClr val="bg1"/>
              </a:solidFill>
              <a:latin typeface="Arial" charset="0"/>
              <a:ea typeface="SimSun" charset="0"/>
              <a:cs typeface="SimSun" charset="0"/>
            </a:endParaRPr>
          </a:p>
        </p:txBody>
      </p:sp>
    </p:spTree>
    <p:extLst>
      <p:ext uri="{BB962C8B-B14F-4D97-AF65-F5344CB8AC3E}">
        <p14:creationId xmlns:p14="http://schemas.microsoft.com/office/powerpoint/2010/main" val="22949792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09">
                                            <p:bg/>
                                          </p:spTgt>
                                        </p:tgtEl>
                                        <p:attrNameLst>
                                          <p:attrName>style.visibility</p:attrName>
                                        </p:attrNameLst>
                                      </p:cBhvr>
                                      <p:to>
                                        <p:strVal val="visible"/>
                                      </p:to>
                                    </p:set>
                                    <p:animEffect transition="in" filter="checkerboard(across)">
                                      <p:cBhvr>
                                        <p:cTn id="7" dur="500"/>
                                        <p:tgtEl>
                                          <p:spTgt spid="21509">
                                            <p:bg/>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1509">
                                            <p:txEl>
                                              <p:pRg st="0" end="0"/>
                                            </p:txEl>
                                          </p:spTgt>
                                        </p:tgtEl>
                                        <p:attrNameLst>
                                          <p:attrName>style.visibility</p:attrName>
                                        </p:attrNameLst>
                                      </p:cBhvr>
                                      <p:to>
                                        <p:strVal val="visible"/>
                                      </p:to>
                                    </p:set>
                                    <p:animEffect transition="in" filter="checkerboard(across)">
                                      <p:cBhvr>
                                        <p:cTn id="10"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People 0600"/>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r="15492"/>
          <a:stretch>
            <a:fillRect/>
          </a:stretch>
        </p:blipFill>
        <p:spPr bwMode="auto">
          <a:xfrm>
            <a:off x="0" y="-51815"/>
            <a:ext cx="9144000" cy="703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1104900" y="2234185"/>
            <a:ext cx="7086600" cy="26527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i="1" dirty="0" err="1" smtClean="0">
                <a:solidFill>
                  <a:srgbClr val="FFFFFF"/>
                </a:solidFill>
              </a:rPr>
              <a:t>Đang</a:t>
            </a:r>
            <a:r>
              <a:rPr lang="en-US" sz="4000" b="1" i="1" dirty="0" smtClean="0">
                <a:solidFill>
                  <a:srgbClr val="FFFFFF"/>
                </a:solidFill>
              </a:rPr>
              <a:t> </a:t>
            </a:r>
            <a:r>
              <a:rPr lang="en-US" sz="4000" b="1" i="1" dirty="0" err="1" smtClean="0">
                <a:solidFill>
                  <a:srgbClr val="FFFFFF"/>
                </a:solidFill>
              </a:rPr>
              <a:t>lúc</a:t>
            </a:r>
            <a:r>
              <a:rPr lang="en-US" sz="4000" b="1" i="1" dirty="0" smtClean="0">
                <a:solidFill>
                  <a:srgbClr val="FFFFFF"/>
                </a:solidFill>
              </a:rPr>
              <a:t> </a:t>
            </a:r>
            <a:r>
              <a:rPr lang="en-US" sz="4000" b="1" i="1" dirty="0" err="1" smtClean="0">
                <a:solidFill>
                  <a:srgbClr val="FFFFFF"/>
                </a:solidFill>
              </a:rPr>
              <a:t>đó</a:t>
            </a:r>
            <a:r>
              <a:rPr lang="en-US" sz="4000" b="1" i="1" dirty="0" smtClean="0">
                <a:solidFill>
                  <a:srgbClr val="FFFFFF"/>
                </a:solidFill>
              </a:rPr>
              <a:t> </a:t>
            </a:r>
            <a:r>
              <a:rPr lang="en-US" sz="4000" b="1" i="1" dirty="0" err="1" smtClean="0">
                <a:solidFill>
                  <a:srgbClr val="FFFFFF"/>
                </a:solidFill>
              </a:rPr>
              <a:t>không</a:t>
            </a:r>
            <a:r>
              <a:rPr lang="en-US" sz="4000" b="1" i="1" dirty="0" smtClean="0">
                <a:solidFill>
                  <a:srgbClr val="FFFFFF"/>
                </a:solidFill>
              </a:rPr>
              <a:t> </a:t>
            </a:r>
            <a:r>
              <a:rPr lang="en-US" sz="4000" b="1" i="1" dirty="0" err="1" smtClean="0">
                <a:solidFill>
                  <a:srgbClr val="FFFFFF"/>
                </a:solidFill>
              </a:rPr>
              <a:t>có</a:t>
            </a:r>
            <a:r>
              <a:rPr lang="en-US" sz="4000" b="1" i="1" dirty="0" smtClean="0">
                <a:solidFill>
                  <a:srgbClr val="FFFFFF"/>
                </a:solidFill>
              </a:rPr>
              <a:t> </a:t>
            </a:r>
            <a:r>
              <a:rPr lang="en-US" sz="4000" b="1" i="1" dirty="0" err="1" smtClean="0">
                <a:solidFill>
                  <a:srgbClr val="FFFFFF"/>
                </a:solidFill>
              </a:rPr>
              <a:t>vua</a:t>
            </a:r>
            <a:r>
              <a:rPr lang="en-US" sz="4000" b="1" i="1" dirty="0" smtClean="0">
                <a:solidFill>
                  <a:srgbClr val="FFFFFF"/>
                </a:solidFill>
              </a:rPr>
              <a:t> </a:t>
            </a:r>
            <a:r>
              <a:rPr lang="en-US" sz="4000" b="1" i="1" dirty="0" err="1" smtClean="0">
                <a:solidFill>
                  <a:srgbClr val="FFFFFF"/>
                </a:solidFill>
              </a:rPr>
              <a:t>trong</a:t>
            </a:r>
            <a:r>
              <a:rPr lang="en-US" sz="4000" b="1" i="1" dirty="0" smtClean="0">
                <a:solidFill>
                  <a:srgbClr val="FFFFFF"/>
                </a:solidFill>
              </a:rPr>
              <a:t> Y-</a:t>
            </a:r>
            <a:r>
              <a:rPr lang="en-US" sz="4000" b="1" i="1" dirty="0" err="1" smtClean="0">
                <a:solidFill>
                  <a:srgbClr val="FFFFFF"/>
                </a:solidFill>
              </a:rPr>
              <a:t>sơ</a:t>
            </a:r>
            <a:r>
              <a:rPr lang="en-US" sz="4000" b="1" i="1" dirty="0" smtClean="0">
                <a:solidFill>
                  <a:srgbClr val="FFFFFF"/>
                </a:solidFill>
              </a:rPr>
              <a:t>-</a:t>
            </a:r>
            <a:r>
              <a:rPr lang="en-US" sz="4000" b="1" i="1" dirty="0" err="1" smtClean="0">
                <a:solidFill>
                  <a:srgbClr val="FFFFFF"/>
                </a:solidFill>
              </a:rPr>
              <a:t>ra-ên</a:t>
            </a:r>
            <a:r>
              <a:rPr lang="en-US" sz="4000" b="1" i="1" dirty="0" smtClean="0">
                <a:solidFill>
                  <a:srgbClr val="FFFFFF"/>
                </a:solidFill>
              </a:rPr>
              <a:t>, </a:t>
            </a:r>
            <a:r>
              <a:rPr lang="en-US" sz="4000" b="1" i="1" dirty="0" err="1" smtClean="0">
                <a:solidFill>
                  <a:srgbClr val="FFFFFF"/>
                </a:solidFill>
              </a:rPr>
              <a:t>ai</a:t>
            </a:r>
            <a:r>
              <a:rPr lang="en-US" sz="4000" b="1" i="1" dirty="0" smtClean="0">
                <a:solidFill>
                  <a:srgbClr val="FFFFFF"/>
                </a:solidFill>
              </a:rPr>
              <a:t> </a:t>
            </a:r>
            <a:r>
              <a:rPr lang="en-US" sz="4000" b="1" i="1" dirty="0" err="1" smtClean="0">
                <a:solidFill>
                  <a:srgbClr val="FFFFFF"/>
                </a:solidFill>
              </a:rPr>
              <a:t>nấy</a:t>
            </a:r>
            <a:r>
              <a:rPr lang="en-US" sz="4000" b="1" i="1" dirty="0" smtClean="0">
                <a:solidFill>
                  <a:srgbClr val="FFFFFF"/>
                </a:solidFill>
              </a:rPr>
              <a:t> </a:t>
            </a:r>
            <a:r>
              <a:rPr lang="en-US" sz="4000" b="1" i="1" dirty="0" err="1" smtClean="0">
                <a:solidFill>
                  <a:srgbClr val="FFFFFF"/>
                </a:solidFill>
              </a:rPr>
              <a:t>làm</a:t>
            </a:r>
            <a:r>
              <a:rPr lang="en-US" sz="4000" b="1" i="1" dirty="0" smtClean="0">
                <a:solidFill>
                  <a:srgbClr val="FFFFFF"/>
                </a:solidFill>
              </a:rPr>
              <a:t> </a:t>
            </a:r>
            <a:r>
              <a:rPr lang="en-US" sz="4000" b="1" i="1" dirty="0" err="1" smtClean="0">
                <a:solidFill>
                  <a:srgbClr val="FFFFFF"/>
                </a:solidFill>
              </a:rPr>
              <a:t>theo</a:t>
            </a:r>
            <a:r>
              <a:rPr lang="en-US" sz="4000" b="1" i="1" dirty="0" smtClean="0">
                <a:solidFill>
                  <a:srgbClr val="FFFFFF"/>
                </a:solidFill>
              </a:rPr>
              <a:t> </a:t>
            </a:r>
            <a:r>
              <a:rPr lang="en-US" sz="4000" b="1" i="1" dirty="0" err="1" smtClean="0">
                <a:solidFill>
                  <a:srgbClr val="FFFFFF"/>
                </a:solidFill>
              </a:rPr>
              <a:t>ý</a:t>
            </a:r>
            <a:r>
              <a:rPr lang="en-US" sz="4000" b="1" i="1" dirty="0" smtClean="0">
                <a:solidFill>
                  <a:srgbClr val="FFFFFF"/>
                </a:solidFill>
              </a:rPr>
              <a:t> </a:t>
            </a:r>
            <a:r>
              <a:rPr lang="en-US" sz="4000" b="1" i="1" dirty="0" err="1" smtClean="0">
                <a:solidFill>
                  <a:srgbClr val="FFFFFF"/>
                </a:solidFill>
              </a:rPr>
              <a:t>mình</a:t>
            </a:r>
            <a:r>
              <a:rPr lang="en-US" sz="4000" b="1" i="1" dirty="0" smtClean="0">
                <a:solidFill>
                  <a:srgbClr val="FFFFFF"/>
                </a:solidFill>
              </a:rPr>
              <a:t> </a:t>
            </a:r>
            <a:r>
              <a:rPr lang="en-US" sz="4000" b="1" i="1" dirty="0" err="1" smtClean="0">
                <a:solidFill>
                  <a:srgbClr val="FFFFFF"/>
                </a:solidFill>
              </a:rPr>
              <a:t>lấy</a:t>
            </a:r>
            <a:r>
              <a:rPr lang="en-US" sz="4000" b="1" i="1" dirty="0" smtClean="0">
                <a:solidFill>
                  <a:srgbClr val="FFFFFF"/>
                </a:solidFill>
              </a:rPr>
              <a:t> </a:t>
            </a:r>
            <a:r>
              <a:rPr lang="en-US" sz="4000" b="1" i="1" dirty="0" err="1" smtClean="0">
                <a:solidFill>
                  <a:srgbClr val="FFFFFF"/>
                </a:solidFill>
              </a:rPr>
              <a:t>làm</a:t>
            </a:r>
            <a:r>
              <a:rPr lang="en-US" sz="4000" b="1" i="1" dirty="0" smtClean="0">
                <a:solidFill>
                  <a:srgbClr val="FFFFFF"/>
                </a:solidFill>
              </a:rPr>
              <a:t> </a:t>
            </a:r>
            <a:r>
              <a:rPr lang="en-US" sz="4000" b="1" i="1" dirty="0" err="1" smtClean="0">
                <a:solidFill>
                  <a:srgbClr val="FFFFFF"/>
                </a:solidFill>
              </a:rPr>
              <a:t>phải</a:t>
            </a:r>
            <a:r>
              <a:rPr lang="en-US" sz="4000" b="1" i="1" dirty="0" smtClean="0">
                <a:solidFill>
                  <a:srgbClr val="FFFFFF"/>
                </a:solidFill>
              </a:rPr>
              <a:t> </a:t>
            </a:r>
          </a:p>
          <a:p>
            <a:pPr algn="r" defTabSz="914400" fontAlgn="base">
              <a:spcBef>
                <a:spcPct val="50000"/>
              </a:spcBef>
              <a:spcAft>
                <a:spcPct val="0"/>
              </a:spcAft>
              <a:defRPr/>
            </a:pPr>
            <a:r>
              <a:rPr lang="en-US" b="1" dirty="0" err="1" smtClean="0">
                <a:solidFill>
                  <a:srgbClr val="FFFFFF"/>
                </a:solidFill>
              </a:rPr>
              <a:t>Quan</a:t>
            </a:r>
            <a:r>
              <a:rPr lang="en-US" b="1" dirty="0" smtClean="0">
                <a:solidFill>
                  <a:srgbClr val="FFFFFF"/>
                </a:solidFill>
              </a:rPr>
              <a:t> 21:25 (NIV)</a:t>
            </a:r>
          </a:p>
        </p:txBody>
      </p:sp>
      <p:sp>
        <p:nvSpPr>
          <p:cNvPr id="101379" name="Text Box 4"/>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186</a:t>
            </a:r>
          </a:p>
        </p:txBody>
      </p:sp>
      <p:sp>
        <p:nvSpPr>
          <p:cNvPr id="45062" name="Rectangle 6"/>
          <p:cNvSpPr>
            <a:spLocks noChangeArrowheads="1"/>
          </p:cNvSpPr>
          <p:nvPr/>
        </p:nvSpPr>
        <p:spPr bwMode="auto">
          <a:xfrm>
            <a:off x="381000" y="5739385"/>
            <a:ext cx="86106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Blip>
                <a:blip r:embed="rId4"/>
              </a:buBlip>
              <a:defRPr/>
            </a:pPr>
            <a:r>
              <a:rPr lang="en-US" altLang="zh-CN" sz="2800" b="1" dirty="0" err="1">
                <a:solidFill>
                  <a:srgbClr val="FFFFFF"/>
                </a:solidFill>
                <a:latin typeface="Arial" charset="0"/>
                <a:ea typeface="SimSun" charset="0"/>
                <a:cs typeface="SimSun" charset="0"/>
              </a:rPr>
              <a:t>Câu</a:t>
            </a:r>
            <a:r>
              <a:rPr lang="en-US" altLang="zh-CN" sz="2800" b="1" dirty="0">
                <a:solidFill>
                  <a:srgbClr val="FFFFFF"/>
                </a:solidFill>
                <a:latin typeface="Arial" charset="0"/>
                <a:ea typeface="SimSun" charset="0"/>
                <a:cs typeface="SimSun" charset="0"/>
              </a:rPr>
              <a:t> </a:t>
            </a:r>
            <a:r>
              <a:rPr lang="en-US" altLang="zh-CN" sz="2800" b="1" dirty="0" err="1">
                <a:solidFill>
                  <a:srgbClr val="FFFFFF"/>
                </a:solidFill>
                <a:latin typeface="Arial" charset="0"/>
                <a:ea typeface="SimSun" charset="0"/>
                <a:cs typeface="SimSun" charset="0"/>
              </a:rPr>
              <a:t>chuyện</a:t>
            </a:r>
            <a:r>
              <a:rPr lang="en-US" altLang="zh-CN" sz="2800" b="1" dirty="0">
                <a:solidFill>
                  <a:srgbClr val="FFFFFF"/>
                </a:solidFill>
                <a:latin typeface="Arial" charset="0"/>
                <a:ea typeface="SimSun" charset="0"/>
                <a:cs typeface="SimSun" charset="0"/>
              </a:rPr>
              <a:t> </a:t>
            </a:r>
            <a:r>
              <a:rPr lang="en-US" altLang="zh-CN" sz="2800" b="1" dirty="0" err="1">
                <a:solidFill>
                  <a:srgbClr val="FFFFFF"/>
                </a:solidFill>
                <a:latin typeface="Arial" charset="0"/>
                <a:ea typeface="SimSun" charset="0"/>
                <a:cs typeface="SimSun" charset="0"/>
              </a:rPr>
              <a:t>của</a:t>
            </a:r>
            <a:r>
              <a:rPr lang="en-US" altLang="zh-CN" sz="2800" b="1" dirty="0">
                <a:solidFill>
                  <a:srgbClr val="FFFFFF"/>
                </a:solidFill>
                <a:latin typeface="Arial" charset="0"/>
                <a:ea typeface="SimSun" charset="0"/>
                <a:cs typeface="SimSun" charset="0"/>
              </a:rPr>
              <a:t> </a:t>
            </a:r>
            <a:r>
              <a:rPr lang="en-US" altLang="zh-CN" sz="2800" b="1" dirty="0" err="1">
                <a:solidFill>
                  <a:srgbClr val="FFFFFF"/>
                </a:solidFill>
                <a:latin typeface="Arial" charset="0"/>
                <a:ea typeface="SimSun" charset="0"/>
                <a:cs typeface="SimSun" charset="0"/>
              </a:rPr>
              <a:t>Ru-tơ</a:t>
            </a:r>
            <a:r>
              <a:rPr lang="en-US" altLang="zh-CN" sz="2800" b="1" dirty="0">
                <a:solidFill>
                  <a:srgbClr val="FFFFFF"/>
                </a:solidFill>
                <a:latin typeface="Arial" charset="0"/>
                <a:ea typeface="SimSun" charset="0"/>
                <a:cs typeface="SimSun" charset="0"/>
              </a:rPr>
              <a:t> </a:t>
            </a:r>
            <a:r>
              <a:rPr lang="en-US" altLang="zh-CN" sz="2800" b="1" dirty="0" err="1">
                <a:solidFill>
                  <a:srgbClr val="FFFFFF"/>
                </a:solidFill>
                <a:latin typeface="Arial" charset="0"/>
                <a:ea typeface="SimSun" charset="0"/>
                <a:cs typeface="SimSun" charset="0"/>
              </a:rPr>
              <a:t>xảy</a:t>
            </a:r>
            <a:r>
              <a:rPr lang="en-US" altLang="zh-CN" sz="2800" b="1" dirty="0">
                <a:solidFill>
                  <a:srgbClr val="FFFFFF"/>
                </a:solidFill>
                <a:latin typeface="Arial" charset="0"/>
                <a:ea typeface="SimSun" charset="0"/>
                <a:cs typeface="SimSun" charset="0"/>
              </a:rPr>
              <a:t> </a:t>
            </a:r>
            <a:r>
              <a:rPr lang="en-US" altLang="zh-CN" sz="2800" b="1" dirty="0" err="1">
                <a:solidFill>
                  <a:srgbClr val="FFFFFF"/>
                </a:solidFill>
                <a:latin typeface="Arial" charset="0"/>
                <a:ea typeface="SimSun" charset="0"/>
                <a:cs typeface="SimSun" charset="0"/>
              </a:rPr>
              <a:t>ra</a:t>
            </a:r>
            <a:r>
              <a:rPr lang="en-US" altLang="zh-CN" sz="2800" b="1" dirty="0">
                <a:solidFill>
                  <a:srgbClr val="FFFFFF"/>
                </a:solidFill>
                <a:latin typeface="Arial" charset="0"/>
                <a:ea typeface="SimSun" charset="0"/>
                <a:cs typeface="SimSun" charset="0"/>
              </a:rPr>
              <a:t> </a:t>
            </a:r>
            <a:r>
              <a:rPr lang="en-US" altLang="zh-CN" sz="2800" b="1" dirty="0" err="1">
                <a:solidFill>
                  <a:srgbClr val="FFFFFF"/>
                </a:solidFill>
                <a:latin typeface="Arial" charset="0"/>
                <a:ea typeface="SimSun" charset="0"/>
                <a:cs typeface="SimSun" charset="0"/>
              </a:rPr>
              <a:t>vào</a:t>
            </a:r>
            <a:r>
              <a:rPr lang="en-US" altLang="zh-CN" sz="2800" b="1" dirty="0">
                <a:solidFill>
                  <a:srgbClr val="FFFFFF"/>
                </a:solidFill>
                <a:latin typeface="Arial" charset="0"/>
                <a:ea typeface="SimSun" charset="0"/>
                <a:cs typeface="SimSun" charset="0"/>
              </a:rPr>
              <a:t> </a:t>
            </a:r>
            <a:r>
              <a:rPr lang="en-US" altLang="zh-CN" sz="2800" b="1" dirty="0" err="1">
                <a:solidFill>
                  <a:srgbClr val="FFFFFF"/>
                </a:solidFill>
                <a:latin typeface="Arial" charset="0"/>
                <a:ea typeface="SimSun" charset="0"/>
                <a:cs typeface="SimSun" charset="0"/>
              </a:rPr>
              <a:t>thời</a:t>
            </a:r>
            <a:r>
              <a:rPr lang="en-US" altLang="zh-CN" sz="2800" b="1" dirty="0">
                <a:solidFill>
                  <a:srgbClr val="FFFFFF"/>
                </a:solidFill>
                <a:latin typeface="Arial" charset="0"/>
                <a:ea typeface="SimSun" charset="0"/>
                <a:cs typeface="SimSun" charset="0"/>
              </a:rPr>
              <a:t> </a:t>
            </a:r>
            <a:r>
              <a:rPr lang="en-US" altLang="zh-CN" sz="2800" b="1" dirty="0" err="1">
                <a:solidFill>
                  <a:srgbClr val="FFFFFF"/>
                </a:solidFill>
                <a:latin typeface="Arial" charset="0"/>
                <a:ea typeface="SimSun" charset="0"/>
                <a:cs typeface="SimSun" charset="0"/>
              </a:rPr>
              <a:t>các</a:t>
            </a:r>
            <a:r>
              <a:rPr lang="en-US" altLang="zh-CN" sz="2800" b="1" dirty="0">
                <a:solidFill>
                  <a:srgbClr val="FFFFFF"/>
                </a:solidFill>
                <a:latin typeface="Arial" charset="0"/>
                <a:ea typeface="SimSun" charset="0"/>
                <a:cs typeface="SimSun" charset="0"/>
              </a:rPr>
              <a:t> </a:t>
            </a:r>
            <a:r>
              <a:rPr lang="en-US" altLang="zh-CN" sz="2800" b="1" dirty="0" err="1">
                <a:solidFill>
                  <a:srgbClr val="FFFFFF"/>
                </a:solidFill>
                <a:latin typeface="Arial" charset="0"/>
                <a:ea typeface="SimSun" charset="0"/>
                <a:cs typeface="SimSun" charset="0"/>
              </a:rPr>
              <a:t>quan</a:t>
            </a:r>
            <a:r>
              <a:rPr lang="en-US" altLang="zh-CN" sz="2800" b="1" dirty="0">
                <a:solidFill>
                  <a:srgbClr val="FFFFFF"/>
                </a:solidFill>
                <a:latin typeface="Arial" charset="0"/>
                <a:ea typeface="SimSun" charset="0"/>
                <a:cs typeface="SimSun" charset="0"/>
              </a:rPr>
              <a:t> </a:t>
            </a:r>
            <a:r>
              <a:rPr lang="en-US" altLang="zh-CN" sz="2800" b="1" dirty="0" err="1">
                <a:solidFill>
                  <a:srgbClr val="FFFFFF"/>
                </a:solidFill>
                <a:latin typeface="Arial" charset="0"/>
                <a:ea typeface="SimSun" charset="0"/>
                <a:cs typeface="SimSun" charset="0"/>
              </a:rPr>
              <a:t>xét</a:t>
            </a:r>
            <a:r>
              <a:rPr lang="en-US" altLang="zh-CN" sz="2800" b="1" dirty="0">
                <a:solidFill>
                  <a:srgbClr val="FFFFFF"/>
                </a:solidFill>
                <a:latin typeface="Arial" charset="0"/>
                <a:ea typeface="SimSun" charset="0"/>
                <a:cs typeface="SimSun" charset="0"/>
              </a:rPr>
              <a:t> (1:1).  </a:t>
            </a:r>
          </a:p>
        </p:txBody>
      </p:sp>
      <p:sp>
        <p:nvSpPr>
          <p:cNvPr id="101381" name="Rectangle 7"/>
          <p:cNvSpPr>
            <a:spLocks noGrp="1" noChangeArrowheads="1"/>
          </p:cNvSpPr>
          <p:nvPr>
            <p:ph type="title" idx="4294967295"/>
          </p:nvPr>
        </p:nvSpPr>
        <p:spPr>
          <a:xfrm>
            <a:off x="2057400" y="304800"/>
            <a:ext cx="5029200" cy="838200"/>
          </a:xfrm>
          <a:solidFill>
            <a:schemeClr val="tx1"/>
          </a:solidFill>
          <a:ln cap="flat">
            <a:solidFill>
              <a:schemeClr val="tx1"/>
            </a:solidFill>
            <a:miter lim="800000"/>
            <a:headEnd/>
            <a:tailEnd/>
          </a:ln>
        </p:spPr>
        <p:txBody>
          <a:bodyPr anchor="ctr" anchorCtr="1"/>
          <a:lstStyle/>
          <a:p>
            <a:pPr algn="ctr" eaLnBrk="1" hangingPunct="1"/>
            <a:r>
              <a:rPr lang="en-US">
                <a:solidFill>
                  <a:schemeClr val="bg1"/>
                </a:solidFill>
                <a:latin typeface="Arial Black" charset="0"/>
                <a:ea typeface="MS PGothic" charset="0"/>
              </a:rPr>
              <a:t>Duyên cớ</a:t>
            </a:r>
          </a:p>
        </p:txBody>
      </p:sp>
    </p:spTree>
    <p:extLst>
      <p:ext uri="{BB962C8B-B14F-4D97-AF65-F5344CB8AC3E}">
        <p14:creationId xmlns:p14="http://schemas.microsoft.com/office/powerpoint/2010/main" val="31798514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pic>
        <p:nvPicPr>
          <p:cNvPr id="103426" name="Picture 6" descr="Israel 030"/>
          <p:cNvPicPr>
            <a:picLocks noChangeAspect="1" noChangeArrowheads="1"/>
          </p:cNvPicPr>
          <p:nvPr/>
        </p:nvPicPr>
        <p:blipFill>
          <a:blip r:embed="rId3">
            <a:lum bright="24000" contrast="12000"/>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2"/>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186</a:t>
            </a:r>
          </a:p>
        </p:txBody>
      </p:sp>
      <p:sp>
        <p:nvSpPr>
          <p:cNvPr id="103428" name="Rectangle 3"/>
          <p:cNvSpPr>
            <a:spLocks noGrp="1" noChangeArrowheads="1"/>
          </p:cNvSpPr>
          <p:nvPr>
            <p:ph type="title"/>
          </p:nvPr>
        </p:nvSpPr>
        <p:spPr>
          <a:xfrm>
            <a:off x="2057400" y="152400"/>
            <a:ext cx="5029200" cy="762000"/>
          </a:xfrm>
          <a:solidFill>
            <a:schemeClr val="tx1"/>
          </a:solidFill>
          <a:ln>
            <a:solidFill>
              <a:schemeClr val="tx1"/>
            </a:solidFill>
            <a:miter lim="800000"/>
            <a:headEnd/>
            <a:tailEnd/>
          </a:ln>
        </p:spPr>
        <p:txBody>
          <a:bodyPr anchor="ctr" anchorCtr="1"/>
          <a:lstStyle/>
          <a:p>
            <a:pPr algn="ctr" eaLnBrk="1" hangingPunct="1"/>
            <a:r>
              <a:rPr lang="en-US">
                <a:solidFill>
                  <a:schemeClr val="bg1"/>
                </a:solidFill>
                <a:latin typeface="Arial Black" charset="0"/>
                <a:ea typeface="MS PGothic" charset="0"/>
              </a:rPr>
              <a:t>Duyên cớ</a:t>
            </a:r>
          </a:p>
        </p:txBody>
      </p:sp>
      <p:sp>
        <p:nvSpPr>
          <p:cNvPr id="22535" name="Rectangle 7"/>
          <p:cNvSpPr>
            <a:spLocks noChangeArrowheads="1"/>
          </p:cNvSpPr>
          <p:nvPr/>
        </p:nvSpPr>
        <p:spPr bwMode="auto">
          <a:xfrm>
            <a:off x="228600" y="1600200"/>
            <a:ext cx="8915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Blip>
                <a:blip r:embed="rId4"/>
              </a:buBlip>
            </a:pPr>
            <a:r>
              <a:rPr lang="en-US" altLang="zh-CN" sz="2800" b="1">
                <a:solidFill>
                  <a:srgbClr val="000000"/>
                </a:solidFill>
                <a:latin typeface="Times New Roman" charset="0"/>
                <a:ea typeface="SimSun" charset="0"/>
                <a:cs typeface="SimSun" charset="0"/>
              </a:rPr>
              <a:t>Sa-mu-ên ghi lại những thất bại về mặt thuộc linh và đạo đức của Y-sơ-ra-ên trong thời Các Quan Xét, là sách được chấm dứt với hai câu chuyện kinh khủng:</a:t>
            </a:r>
          </a:p>
          <a:p>
            <a:pPr marL="742950" lvl="1" indent="-285750" defTabSz="914400" fontAlgn="base">
              <a:spcBef>
                <a:spcPct val="20000"/>
              </a:spcBef>
              <a:spcAft>
                <a:spcPct val="0"/>
              </a:spcAft>
              <a:buClr>
                <a:srgbClr val="D69B80"/>
              </a:buClr>
              <a:buFont typeface="Wingdings" charset="0"/>
              <a:buBlip>
                <a:blip r:embed="rId5"/>
              </a:buBlip>
            </a:pPr>
            <a:r>
              <a:rPr lang="en-US" altLang="zh-CN" sz="2800" b="1">
                <a:solidFill>
                  <a:srgbClr val="000000"/>
                </a:solidFill>
                <a:latin typeface="Times New Roman" charset="0"/>
                <a:ea typeface="SimSun" charset="0"/>
                <a:cs typeface="SimSun" charset="0"/>
              </a:rPr>
              <a:t>Một thầy tế lễ tà thần người Lê-vi chúc phước cho sự di cư vô tín của người Đan (Quan 17—18).</a:t>
            </a:r>
          </a:p>
          <a:p>
            <a:pPr marL="742950" lvl="1" indent="-285750" defTabSz="914400" fontAlgn="base">
              <a:spcBef>
                <a:spcPct val="20000"/>
              </a:spcBef>
              <a:spcAft>
                <a:spcPct val="0"/>
              </a:spcAft>
              <a:buClr>
                <a:srgbClr val="D69B80"/>
              </a:buClr>
              <a:buFont typeface="Wingdings" charset="0"/>
              <a:buBlip>
                <a:blip r:embed="rId5"/>
              </a:buBlip>
            </a:pPr>
            <a:r>
              <a:rPr lang="en-US" altLang="zh-CN" sz="2800" b="1">
                <a:solidFill>
                  <a:srgbClr val="000000"/>
                </a:solidFill>
                <a:latin typeface="Times New Roman" charset="0"/>
                <a:ea typeface="SimSun" charset="0"/>
                <a:cs typeface="SimSun" charset="0"/>
              </a:rPr>
              <a:t>Người Bên-gia-min giết vợ lẽ của một người vì thế các chi phái khác gần như tiêu diệt cả chi phái này (Quan19—21).</a:t>
            </a:r>
            <a:endParaRPr lang="en-US" altLang="zh-CN" sz="2400" b="1">
              <a:solidFill>
                <a:srgbClr val="000000"/>
              </a:solidFill>
              <a:latin typeface="Times New Roman" charset="0"/>
              <a:ea typeface="SimSun" charset="0"/>
              <a:cs typeface="SimSun" charset="0"/>
            </a:endParaRPr>
          </a:p>
          <a:p>
            <a:pPr marL="342900" indent="-342900" defTabSz="914400" fontAlgn="base">
              <a:spcBef>
                <a:spcPct val="20000"/>
              </a:spcBef>
              <a:spcAft>
                <a:spcPct val="0"/>
              </a:spcAft>
              <a:buFontTx/>
              <a:buBlip>
                <a:blip r:embed="rId4"/>
              </a:buBlip>
            </a:pPr>
            <a:r>
              <a:rPr lang="en-US" altLang="zh-CN" sz="2800" b="1">
                <a:solidFill>
                  <a:srgbClr val="000000"/>
                </a:solidFill>
                <a:latin typeface="Times New Roman" charset="0"/>
                <a:ea typeface="SimSun" charset="0"/>
                <a:cs typeface="SimSun" charset="0"/>
              </a:rPr>
              <a:t>Câu chuyện của Ru-tơ là một hình ảnh minh họa thứ ba của cuộc sống thời ấy, nhưng cho thấy một mặt khác của câu chuyện.</a:t>
            </a:r>
            <a:r>
              <a:rPr lang="en-US" altLang="zh-CN" sz="2800" b="1">
                <a:solidFill>
                  <a:srgbClr val="000000"/>
                </a:solidFill>
                <a:latin typeface="Arial" charset="0"/>
                <a:ea typeface="SimSun" charset="0"/>
                <a:cs typeface="SimSun" charset="0"/>
              </a:rPr>
              <a:t> </a:t>
            </a:r>
          </a:p>
        </p:txBody>
      </p:sp>
    </p:spTree>
    <p:extLst>
      <p:ext uri="{BB962C8B-B14F-4D97-AF65-F5344CB8AC3E}">
        <p14:creationId xmlns:p14="http://schemas.microsoft.com/office/powerpoint/2010/main" val="13782609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5">
                                            <p:txEl>
                                              <p:pRg st="0" end="0"/>
                                            </p:txEl>
                                          </p:spTgt>
                                        </p:tgtEl>
                                        <p:attrNameLst>
                                          <p:attrName>style.visibility</p:attrName>
                                        </p:attrNameLst>
                                      </p:cBhvr>
                                      <p:to>
                                        <p:strVal val="visible"/>
                                      </p:to>
                                    </p:set>
                                    <p:anim calcmode="lin" valueType="num">
                                      <p:cBhvr additive="base">
                                        <p:cTn id="7" dur="500" fill="hold"/>
                                        <p:tgtEl>
                                          <p:spTgt spid="225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535">
                                            <p:txEl>
                                              <p:pRg st="1" end="1"/>
                                            </p:txEl>
                                          </p:spTgt>
                                        </p:tgtEl>
                                        <p:attrNameLst>
                                          <p:attrName>style.visibility</p:attrName>
                                        </p:attrNameLst>
                                      </p:cBhvr>
                                      <p:to>
                                        <p:strVal val="visible"/>
                                      </p:to>
                                    </p:set>
                                    <p:anim calcmode="lin" valueType="num">
                                      <p:cBhvr additive="base">
                                        <p:cTn id="11" dur="500" fill="hold"/>
                                        <p:tgtEl>
                                          <p:spTgt spid="2253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53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535">
                                            <p:txEl>
                                              <p:pRg st="2" end="2"/>
                                            </p:txEl>
                                          </p:spTgt>
                                        </p:tgtEl>
                                        <p:attrNameLst>
                                          <p:attrName>style.visibility</p:attrName>
                                        </p:attrNameLst>
                                      </p:cBhvr>
                                      <p:to>
                                        <p:strVal val="visible"/>
                                      </p:to>
                                    </p:set>
                                    <p:anim calcmode="lin" valueType="num">
                                      <p:cBhvr additive="base">
                                        <p:cTn id="15" dur="500" fill="hold"/>
                                        <p:tgtEl>
                                          <p:spTgt spid="2253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25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2535">
                                            <p:txEl>
                                              <p:pRg st="3" end="3"/>
                                            </p:txEl>
                                          </p:spTgt>
                                        </p:tgtEl>
                                        <p:attrNameLst>
                                          <p:attrName>style.visibility</p:attrName>
                                        </p:attrNameLst>
                                      </p:cBhvr>
                                      <p:to>
                                        <p:strVal val="visible"/>
                                      </p:to>
                                    </p:set>
                                    <p:anim calcmode="lin" valueType="num">
                                      <p:cBhvr additive="base">
                                        <p:cTn id="21" dur="500" fill="hold"/>
                                        <p:tgtEl>
                                          <p:spTgt spid="2253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253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9" name="Picture 1035" descr="bride and groo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261100" y="1752600"/>
            <a:ext cx="2882900" cy="5105400"/>
          </a:xfrm>
          <a:noFill/>
        </p:spPr>
      </p:pic>
      <p:sp>
        <p:nvSpPr>
          <p:cNvPr id="105474" name="Rectangle 1027"/>
          <p:cNvSpPr>
            <a:spLocks noGrp="1" noChangeArrowheads="1"/>
          </p:cNvSpPr>
          <p:nvPr>
            <p:ph type="title"/>
          </p:nvPr>
        </p:nvSpPr>
        <p:spPr>
          <a:xfrm>
            <a:off x="1066800" y="152400"/>
            <a:ext cx="7772400" cy="1143000"/>
          </a:xfrm>
          <a:solidFill>
            <a:schemeClr val="tx1"/>
          </a:solidFill>
          <a:ln>
            <a:solidFill>
              <a:schemeClr val="tx1"/>
            </a:solidFill>
            <a:miter lim="800000"/>
            <a:headEnd/>
            <a:tailEnd/>
          </a:ln>
        </p:spPr>
        <p:txBody>
          <a:bodyPr anchor="ctr" anchorCtr="1"/>
          <a:lstStyle/>
          <a:p>
            <a:pPr algn="ctr" eaLnBrk="1" hangingPunct="1"/>
            <a:r>
              <a:rPr lang="en-US">
                <a:solidFill>
                  <a:schemeClr val="bg1"/>
                </a:solidFill>
                <a:latin typeface="Arial Black" charset="0"/>
                <a:ea typeface="MS PGothic" charset="0"/>
              </a:rPr>
              <a:t>Duyên cớ</a:t>
            </a:r>
          </a:p>
        </p:txBody>
      </p:sp>
      <p:sp>
        <p:nvSpPr>
          <p:cNvPr id="43013" name="Text Box 1029"/>
          <p:cNvSpPr txBox="1">
            <a:spLocks noChangeArrowheads="1"/>
          </p:cNvSpPr>
          <p:nvPr/>
        </p:nvSpPr>
        <p:spPr bwMode="auto">
          <a:xfrm>
            <a:off x="685800" y="1524000"/>
            <a:ext cx="5715000" cy="3451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lnSpc>
                <a:spcPct val="90000"/>
              </a:lnSpc>
              <a:spcBef>
                <a:spcPct val="20000"/>
              </a:spcBef>
              <a:spcAft>
                <a:spcPct val="0"/>
              </a:spcAft>
              <a:buFontTx/>
              <a:buBlip>
                <a:blip r:embed="rId4"/>
              </a:buBlip>
            </a:pPr>
            <a:r>
              <a:rPr lang="en-US" altLang="zh-CN" b="1">
                <a:solidFill>
                  <a:srgbClr val="FFFFFF"/>
                </a:solidFill>
                <a:ea typeface="SimSun" charset="0"/>
                <a:cs typeface="SimSun" charset="0"/>
              </a:rPr>
              <a:t>Có lẽ Sa-mu-ên nhìn thấy cần phải làm cân đối bức tranh tiêu cực của thời đại các quan xét bằng những gương mẫu tin kính (Ru-tơ &amp; Bô-ô) của những người sống theo luật pháp của Đức Chúa Trời mặc dù sự bất trung của dân tộc.</a:t>
            </a:r>
          </a:p>
          <a:p>
            <a:pPr defTabSz="914400" eaLnBrk="1" fontAlgn="base" hangingPunct="1">
              <a:lnSpc>
                <a:spcPct val="90000"/>
              </a:lnSpc>
              <a:spcBef>
                <a:spcPct val="20000"/>
              </a:spcBef>
              <a:spcAft>
                <a:spcPct val="0"/>
              </a:spcAft>
              <a:buFontTx/>
              <a:buBlip>
                <a:blip r:embed="rId4"/>
              </a:buBlip>
            </a:pPr>
            <a:r>
              <a:rPr lang="en-US" altLang="zh-CN" b="1">
                <a:solidFill>
                  <a:srgbClr val="FFFFFF"/>
                </a:solidFill>
                <a:ea typeface="SimSun" charset="0"/>
                <a:cs typeface="SimSun" charset="0"/>
              </a:rPr>
              <a:t>Một chủ đề then chốt của sách Ru-tơ tương tự với của sách Các Quan Xét là — sự Cứu chuộc của Đức Chúa Trời — với sự khác biệt then chốt:</a:t>
            </a:r>
            <a:endParaRPr lang="en-US">
              <a:solidFill>
                <a:srgbClr val="FFFFFF"/>
              </a:solidFill>
            </a:endParaRPr>
          </a:p>
        </p:txBody>
      </p:sp>
      <p:sp>
        <p:nvSpPr>
          <p:cNvPr id="43015" name="Text Box 1031"/>
          <p:cNvSpPr txBox="1">
            <a:spLocks noChangeArrowheads="1"/>
          </p:cNvSpPr>
          <p:nvPr/>
        </p:nvSpPr>
        <p:spPr bwMode="auto">
          <a:xfrm>
            <a:off x="609600" y="5570538"/>
            <a:ext cx="2667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lnSpc>
                <a:spcPct val="80000"/>
              </a:lnSpc>
              <a:spcBef>
                <a:spcPct val="20000"/>
              </a:spcBef>
              <a:spcAft>
                <a:spcPct val="0"/>
              </a:spcAft>
            </a:pPr>
            <a:r>
              <a:rPr lang="en-US" sz="2800" b="1">
                <a:solidFill>
                  <a:srgbClr val="000000"/>
                </a:solidFill>
              </a:rPr>
              <a:t>Cứu chuộc </a:t>
            </a:r>
          </a:p>
          <a:p>
            <a:pPr algn="ctr" defTabSz="914400" eaLnBrk="1" fontAlgn="base" hangingPunct="1">
              <a:lnSpc>
                <a:spcPct val="80000"/>
              </a:lnSpc>
              <a:spcBef>
                <a:spcPct val="20000"/>
              </a:spcBef>
              <a:spcAft>
                <a:spcPct val="0"/>
              </a:spcAft>
            </a:pPr>
            <a:r>
              <a:rPr lang="en-US" sz="2800" b="1">
                <a:solidFill>
                  <a:srgbClr val="000000"/>
                </a:solidFill>
              </a:rPr>
              <a:t>qua </a:t>
            </a:r>
          </a:p>
          <a:p>
            <a:pPr algn="ctr" defTabSz="914400" eaLnBrk="1" fontAlgn="base" hangingPunct="1">
              <a:lnSpc>
                <a:spcPct val="80000"/>
              </a:lnSpc>
              <a:spcBef>
                <a:spcPct val="20000"/>
              </a:spcBef>
              <a:spcAft>
                <a:spcPct val="0"/>
              </a:spcAft>
            </a:pPr>
            <a:r>
              <a:rPr lang="en-US" b="1" u="sng">
                <a:solidFill>
                  <a:srgbClr val="0033CC"/>
                </a:solidFill>
              </a:rPr>
              <a:t>Các người giải cứu</a:t>
            </a:r>
          </a:p>
        </p:txBody>
      </p:sp>
      <p:sp>
        <p:nvSpPr>
          <p:cNvPr id="43016" name="WordArt 1032"/>
          <p:cNvSpPr>
            <a:spLocks noChangeArrowheads="1" noChangeShapeType="1" noTextEdit="1"/>
          </p:cNvSpPr>
          <p:nvPr/>
        </p:nvSpPr>
        <p:spPr bwMode="auto">
          <a:xfrm>
            <a:off x="1143000" y="4953000"/>
            <a:ext cx="1676400" cy="571500"/>
          </a:xfrm>
          <a:prstGeom prst="rect">
            <a:avLst/>
          </a:prstGeom>
        </p:spPr>
        <p:txBody>
          <a:bodyPr wrap="none" fromWordArt="1">
            <a:prstTxWarp prst="textPlain">
              <a:avLst>
                <a:gd name="adj" fmla="val 50000"/>
              </a:avLst>
            </a:prstTxWarp>
          </a:bodyPr>
          <a:lstStyle/>
          <a:p>
            <a:pPr algn="ctr" defTabSz="914400" fontAlgn="base">
              <a:spcBef>
                <a:spcPct val="20000"/>
              </a:spcBef>
              <a:spcAft>
                <a:spcPct val="0"/>
              </a:spcAft>
            </a:pPr>
            <a:r>
              <a:rPr lang="en-US" sz="3600" b="1" kern="10">
                <a:ln w="19050">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Tahoma"/>
                <a:ea typeface="Tahoma"/>
                <a:cs typeface="Tahoma"/>
              </a:rPr>
              <a:t>Các Quan Xét</a:t>
            </a:r>
          </a:p>
        </p:txBody>
      </p:sp>
      <p:sp>
        <p:nvSpPr>
          <p:cNvPr id="43017" name="Text Box 1033"/>
          <p:cNvSpPr txBox="1">
            <a:spLocks noChangeArrowheads="1"/>
          </p:cNvSpPr>
          <p:nvPr/>
        </p:nvSpPr>
        <p:spPr bwMode="auto">
          <a:xfrm>
            <a:off x="3276600" y="5556250"/>
            <a:ext cx="31242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lnSpc>
                <a:spcPct val="80000"/>
              </a:lnSpc>
              <a:spcBef>
                <a:spcPct val="20000"/>
              </a:spcBef>
              <a:spcAft>
                <a:spcPct val="0"/>
              </a:spcAft>
            </a:pPr>
            <a:r>
              <a:rPr lang="en-US" sz="2800" b="1">
                <a:solidFill>
                  <a:srgbClr val="000000"/>
                </a:solidFill>
              </a:rPr>
              <a:t>Cứu chuộc</a:t>
            </a:r>
          </a:p>
          <a:p>
            <a:pPr algn="ctr" defTabSz="914400" eaLnBrk="1" fontAlgn="base" hangingPunct="1">
              <a:lnSpc>
                <a:spcPct val="80000"/>
              </a:lnSpc>
              <a:spcBef>
                <a:spcPct val="20000"/>
              </a:spcBef>
              <a:spcAft>
                <a:spcPct val="0"/>
              </a:spcAft>
            </a:pPr>
            <a:r>
              <a:rPr lang="en-US" sz="2800" b="1">
                <a:solidFill>
                  <a:srgbClr val="000000"/>
                </a:solidFill>
              </a:rPr>
              <a:t>qua</a:t>
            </a:r>
          </a:p>
          <a:p>
            <a:pPr algn="ctr" defTabSz="914400" eaLnBrk="1" fontAlgn="base" hangingPunct="1">
              <a:lnSpc>
                <a:spcPct val="80000"/>
              </a:lnSpc>
              <a:spcBef>
                <a:spcPct val="20000"/>
              </a:spcBef>
              <a:spcAft>
                <a:spcPct val="0"/>
              </a:spcAft>
            </a:pPr>
            <a:r>
              <a:rPr lang="en-US" b="1" u="sng">
                <a:solidFill>
                  <a:srgbClr val="0033CC"/>
                </a:solidFill>
              </a:rPr>
              <a:t>Đôi vợ chồng tin kính</a:t>
            </a:r>
          </a:p>
        </p:txBody>
      </p:sp>
      <p:sp>
        <p:nvSpPr>
          <p:cNvPr id="43018" name="WordArt 1034"/>
          <p:cNvSpPr>
            <a:spLocks noChangeArrowheads="1" noChangeShapeType="1" noTextEdit="1"/>
          </p:cNvSpPr>
          <p:nvPr/>
        </p:nvSpPr>
        <p:spPr bwMode="auto">
          <a:xfrm>
            <a:off x="4419600" y="4953000"/>
            <a:ext cx="914400" cy="457200"/>
          </a:xfrm>
          <a:prstGeom prst="rect">
            <a:avLst/>
          </a:prstGeom>
        </p:spPr>
        <p:txBody>
          <a:bodyPr wrap="none" fromWordArt="1">
            <a:prstTxWarp prst="textPlain">
              <a:avLst>
                <a:gd name="adj" fmla="val 50000"/>
              </a:avLst>
            </a:prstTxWarp>
          </a:bodyPr>
          <a:lstStyle/>
          <a:p>
            <a:pPr algn="ctr" defTabSz="914400" fontAlgn="base">
              <a:spcBef>
                <a:spcPct val="20000"/>
              </a:spcBef>
              <a:spcAft>
                <a:spcPct val="0"/>
              </a:spcAft>
            </a:pPr>
            <a:r>
              <a:rPr lang="en-US" sz="3600" b="1" kern="10">
                <a:ln w="19050">
                  <a:solidFill>
                    <a:srgbClr val="99CCFF"/>
                  </a:solidFill>
                  <a:round/>
                  <a:headEnd type="none" w="sm" len="sm"/>
                  <a:tailEnd type="none" w="sm" len="sm"/>
                </a:ln>
                <a:solidFill>
                  <a:srgbClr val="FF00FF"/>
                </a:solidFill>
                <a:effectLst>
                  <a:outerShdw blurRad="63500" dist="38099" dir="2700000" algn="ctr" rotWithShape="0">
                    <a:srgbClr val="990000">
                      <a:alpha val="74997"/>
                    </a:srgbClr>
                  </a:outerShdw>
                </a:effectLst>
                <a:latin typeface="Tahoma"/>
                <a:ea typeface="Tahoma"/>
                <a:cs typeface="Tahoma"/>
              </a:rPr>
              <a:t>Ru-tơ</a:t>
            </a:r>
          </a:p>
        </p:txBody>
      </p:sp>
      <p:sp>
        <p:nvSpPr>
          <p:cNvPr id="105480" name="Text Box 1026"/>
          <p:cNvSpPr txBox="1">
            <a:spLocks noChangeArrowheads="1"/>
          </p:cNvSpPr>
          <p:nvPr/>
        </p:nvSpPr>
        <p:spPr bwMode="auto">
          <a:xfrm>
            <a:off x="7848600" y="3810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186</a:t>
            </a:r>
          </a:p>
        </p:txBody>
      </p:sp>
    </p:spTree>
    <p:extLst>
      <p:ext uri="{BB962C8B-B14F-4D97-AF65-F5344CB8AC3E}">
        <p14:creationId xmlns:p14="http://schemas.microsoft.com/office/powerpoint/2010/main" val="40597958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3">
                                            <p:bg/>
                                          </p:spTgt>
                                        </p:tgtEl>
                                        <p:attrNameLst>
                                          <p:attrName>style.visibility</p:attrName>
                                        </p:attrNameLst>
                                      </p:cBhvr>
                                      <p:to>
                                        <p:strVal val="visible"/>
                                      </p:to>
                                    </p:set>
                                    <p:anim calcmode="lin" valueType="num">
                                      <p:cBhvr additive="base">
                                        <p:cTn id="7" dur="500" fill="hold"/>
                                        <p:tgtEl>
                                          <p:spTgt spid="4301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1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013">
                                            <p:txEl>
                                              <p:pRg st="0" end="0"/>
                                            </p:txEl>
                                          </p:spTgt>
                                        </p:tgtEl>
                                        <p:attrNameLst>
                                          <p:attrName>style.visibility</p:attrName>
                                        </p:attrNameLst>
                                      </p:cBhvr>
                                      <p:to>
                                        <p:strVal val="visible"/>
                                      </p:to>
                                    </p:set>
                                    <p:anim calcmode="lin" valueType="num">
                                      <p:cBhvr additive="base">
                                        <p:cTn id="11" dur="500" fill="hold"/>
                                        <p:tgtEl>
                                          <p:spTgt spid="4301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30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3013">
                                            <p:txEl>
                                              <p:pRg st="1" end="1"/>
                                            </p:txEl>
                                          </p:spTgt>
                                        </p:tgtEl>
                                        <p:attrNameLst>
                                          <p:attrName>style.visibility</p:attrName>
                                        </p:attrNameLst>
                                      </p:cBhvr>
                                      <p:to>
                                        <p:strVal val="visible"/>
                                      </p:to>
                                    </p:set>
                                    <p:anim calcmode="lin" valueType="num">
                                      <p:cBhvr additive="base">
                                        <p:cTn id="17" dur="500" fill="hold"/>
                                        <p:tgtEl>
                                          <p:spTgt spid="4301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30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3016"/>
                                        </p:tgtEl>
                                        <p:attrNameLst>
                                          <p:attrName>style.visibility</p:attrName>
                                        </p:attrNameLst>
                                      </p:cBhvr>
                                      <p:to>
                                        <p:strVal val="visible"/>
                                      </p:to>
                                    </p:set>
                                    <p:anim calcmode="lin" valueType="num">
                                      <p:cBhvr additive="base">
                                        <p:cTn id="23" dur="500" fill="hold"/>
                                        <p:tgtEl>
                                          <p:spTgt spid="43016"/>
                                        </p:tgtEl>
                                        <p:attrNameLst>
                                          <p:attrName>ppt_x</p:attrName>
                                        </p:attrNameLst>
                                      </p:cBhvr>
                                      <p:tavLst>
                                        <p:tav tm="0">
                                          <p:val>
                                            <p:strVal val="#ppt_x"/>
                                          </p:val>
                                        </p:tav>
                                        <p:tav tm="100000">
                                          <p:val>
                                            <p:strVal val="#ppt_x"/>
                                          </p:val>
                                        </p:tav>
                                      </p:tavLst>
                                    </p:anim>
                                    <p:anim calcmode="lin" valueType="num">
                                      <p:cBhvr additive="base">
                                        <p:cTn id="24" dur="500" fill="hold"/>
                                        <p:tgtEl>
                                          <p:spTgt spid="430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3015"/>
                                        </p:tgtEl>
                                        <p:attrNameLst>
                                          <p:attrName>style.visibility</p:attrName>
                                        </p:attrNameLst>
                                      </p:cBhvr>
                                      <p:to>
                                        <p:strVal val="visible"/>
                                      </p:to>
                                    </p:set>
                                    <p:anim calcmode="lin" valueType="num">
                                      <p:cBhvr additive="base">
                                        <p:cTn id="27" dur="500" fill="hold"/>
                                        <p:tgtEl>
                                          <p:spTgt spid="43015"/>
                                        </p:tgtEl>
                                        <p:attrNameLst>
                                          <p:attrName>ppt_x</p:attrName>
                                        </p:attrNameLst>
                                      </p:cBhvr>
                                      <p:tavLst>
                                        <p:tav tm="0">
                                          <p:val>
                                            <p:strVal val="#ppt_x"/>
                                          </p:val>
                                        </p:tav>
                                        <p:tav tm="100000">
                                          <p:val>
                                            <p:strVal val="#ppt_x"/>
                                          </p:val>
                                        </p:tav>
                                      </p:tavLst>
                                    </p:anim>
                                    <p:anim calcmode="lin" valueType="num">
                                      <p:cBhvr additive="base">
                                        <p:cTn id="28" dur="500" fill="hold"/>
                                        <p:tgtEl>
                                          <p:spTgt spid="4301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3018"/>
                                        </p:tgtEl>
                                        <p:attrNameLst>
                                          <p:attrName>style.visibility</p:attrName>
                                        </p:attrNameLst>
                                      </p:cBhvr>
                                      <p:to>
                                        <p:strVal val="visible"/>
                                      </p:to>
                                    </p:set>
                                    <p:anim calcmode="lin" valueType="num">
                                      <p:cBhvr additive="base">
                                        <p:cTn id="33" dur="500" fill="hold"/>
                                        <p:tgtEl>
                                          <p:spTgt spid="43018"/>
                                        </p:tgtEl>
                                        <p:attrNameLst>
                                          <p:attrName>ppt_x</p:attrName>
                                        </p:attrNameLst>
                                      </p:cBhvr>
                                      <p:tavLst>
                                        <p:tav tm="0">
                                          <p:val>
                                            <p:strVal val="#ppt_x"/>
                                          </p:val>
                                        </p:tav>
                                        <p:tav tm="100000">
                                          <p:val>
                                            <p:strVal val="#ppt_x"/>
                                          </p:val>
                                        </p:tav>
                                      </p:tavLst>
                                    </p:anim>
                                    <p:anim calcmode="lin" valueType="num">
                                      <p:cBhvr additive="base">
                                        <p:cTn id="34" dur="500" fill="hold"/>
                                        <p:tgtEl>
                                          <p:spTgt spid="430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3017"/>
                                        </p:tgtEl>
                                        <p:attrNameLst>
                                          <p:attrName>style.visibility</p:attrName>
                                        </p:attrNameLst>
                                      </p:cBhvr>
                                      <p:to>
                                        <p:strVal val="visible"/>
                                      </p:to>
                                    </p:set>
                                    <p:anim calcmode="lin" valueType="num">
                                      <p:cBhvr additive="base">
                                        <p:cTn id="37" dur="500" fill="hold"/>
                                        <p:tgtEl>
                                          <p:spTgt spid="43017"/>
                                        </p:tgtEl>
                                        <p:attrNameLst>
                                          <p:attrName>ppt_x</p:attrName>
                                        </p:attrNameLst>
                                      </p:cBhvr>
                                      <p:tavLst>
                                        <p:tav tm="0">
                                          <p:val>
                                            <p:strVal val="#ppt_x"/>
                                          </p:val>
                                        </p:tav>
                                        <p:tav tm="100000">
                                          <p:val>
                                            <p:strVal val="#ppt_x"/>
                                          </p:val>
                                        </p:tav>
                                      </p:tavLst>
                                    </p:anim>
                                    <p:anim calcmode="lin" valueType="num">
                                      <p:cBhvr additive="base">
                                        <p:cTn id="38" dur="500" fill="hold"/>
                                        <p:tgtEl>
                                          <p:spTgt spid="430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3019"/>
                                        </p:tgtEl>
                                        <p:attrNameLst>
                                          <p:attrName>style.visibility</p:attrName>
                                        </p:attrNameLst>
                                      </p:cBhvr>
                                      <p:to>
                                        <p:strVal val="visible"/>
                                      </p:to>
                                    </p:set>
                                    <p:anim calcmode="lin" valueType="num">
                                      <p:cBhvr additive="base">
                                        <p:cTn id="41" dur="500" fill="hold"/>
                                        <p:tgtEl>
                                          <p:spTgt spid="43019"/>
                                        </p:tgtEl>
                                        <p:attrNameLst>
                                          <p:attrName>ppt_x</p:attrName>
                                        </p:attrNameLst>
                                      </p:cBhvr>
                                      <p:tavLst>
                                        <p:tav tm="0">
                                          <p:val>
                                            <p:strVal val="#ppt_x"/>
                                          </p:val>
                                        </p:tav>
                                        <p:tav tm="100000">
                                          <p:val>
                                            <p:strVal val="#ppt_x"/>
                                          </p:val>
                                        </p:tav>
                                      </p:tavLst>
                                    </p:anim>
                                    <p:anim calcmode="lin" valueType="num">
                                      <p:cBhvr additive="base">
                                        <p:cTn id="42" dur="500" fill="hold"/>
                                        <p:tgtEl>
                                          <p:spTgt spid="430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build="p" animBg="1" autoUpdateAnimBg="0"/>
      <p:bldP spid="43015" grpId="0"/>
      <p:bldP spid="43016" grpId="0" animBg="1"/>
      <p:bldP spid="43017" grpId="0"/>
      <p:bldP spid="4301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7522" name="Rectangle 99"/>
          <p:cNvSpPr>
            <a:spLocks noChangeArrowheads="1"/>
          </p:cNvSpPr>
          <p:nvPr/>
        </p:nvSpPr>
        <p:spPr bwMode="auto">
          <a:xfrm>
            <a:off x="2590800" y="0"/>
            <a:ext cx="6705600" cy="6858000"/>
          </a:xfrm>
          <a:prstGeom prst="rect">
            <a:avLst/>
          </a:prstGeom>
          <a:gradFill rotWithShape="0">
            <a:gsLst>
              <a:gs pos="0">
                <a:srgbClr val="CC9900"/>
              </a:gs>
              <a:gs pos="100000">
                <a:srgbClr val="669900"/>
              </a:gs>
            </a:gsLst>
            <a:lin ang="2700000" scaled="1"/>
          </a:gra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07523" name="Picture 101"/>
          <p:cNvPicPr>
            <a:picLocks noChangeAspect="1" noChangeArrowheads="1"/>
          </p:cNvPicPr>
          <p:nvPr/>
        </p:nvPicPr>
        <p:blipFill>
          <a:blip r:embed="rId3">
            <a:lum bright="-36000"/>
            <a:extLst>
              <a:ext uri="{28A0092B-C50C-407E-A947-70E740481C1C}">
                <a14:useLocalDpi xmlns:a14="http://schemas.microsoft.com/office/drawing/2010/main" val="0"/>
              </a:ext>
            </a:extLst>
          </a:blip>
          <a:srcRect t="25496"/>
          <a:stretch>
            <a:fillRect/>
          </a:stretch>
        </p:blipFill>
        <p:spPr bwMode="auto">
          <a:xfrm>
            <a:off x="1870075" y="0"/>
            <a:ext cx="5521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2"/>
          <p:cNvSpPr txBox="1">
            <a:spLocks noChangeArrowheads="1"/>
          </p:cNvSpPr>
          <p:nvPr/>
        </p:nvSpPr>
        <p:spPr bwMode="auto">
          <a:xfrm>
            <a:off x="7620000" y="152400"/>
            <a:ext cx="1295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187-189</a:t>
            </a:r>
          </a:p>
        </p:txBody>
      </p:sp>
      <p:sp>
        <p:nvSpPr>
          <p:cNvPr id="107525" name="Rectangle 3"/>
          <p:cNvSpPr>
            <a:spLocks noGrp="1" noChangeArrowheads="1"/>
          </p:cNvSpPr>
          <p:nvPr>
            <p:ph type="title"/>
          </p:nvPr>
        </p:nvSpPr>
        <p:spPr>
          <a:xfrm>
            <a:off x="2057400" y="0"/>
            <a:ext cx="5029200" cy="6096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Times New Roman" charset="0"/>
                <a:ea typeface="MS PGothic" charset="0"/>
              </a:rPr>
              <a:t>Tương phản</a:t>
            </a:r>
          </a:p>
        </p:txBody>
      </p:sp>
      <p:grpSp>
        <p:nvGrpSpPr>
          <p:cNvPr id="107526" name="Group 39"/>
          <p:cNvGrpSpPr>
            <a:grpSpLocks/>
          </p:cNvGrpSpPr>
          <p:nvPr/>
        </p:nvGrpSpPr>
        <p:grpSpPr bwMode="auto">
          <a:xfrm>
            <a:off x="390525" y="1831975"/>
            <a:ext cx="4448175" cy="439738"/>
            <a:chOff x="0" y="0"/>
            <a:chExt cx="1728" cy="518"/>
          </a:xfrm>
        </p:grpSpPr>
        <p:sp>
          <p:nvSpPr>
            <p:cNvPr id="107613" name="Rectangle 38"/>
            <p:cNvSpPr>
              <a:spLocks noChangeArrowheads="1"/>
            </p:cNvSpPr>
            <p:nvPr/>
          </p:nvSpPr>
          <p:spPr bwMode="auto">
            <a:xfrm>
              <a:off x="0" y="0"/>
              <a:ext cx="1728" cy="518"/>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107614" name="Group 37"/>
            <p:cNvGrpSpPr>
              <a:grpSpLocks/>
            </p:cNvGrpSpPr>
            <p:nvPr/>
          </p:nvGrpSpPr>
          <p:grpSpPr bwMode="auto">
            <a:xfrm>
              <a:off x="0" y="0"/>
              <a:ext cx="1728" cy="518"/>
              <a:chOff x="0" y="0"/>
              <a:chExt cx="1728" cy="518"/>
            </a:xfrm>
          </p:grpSpPr>
          <p:sp>
            <p:nvSpPr>
              <p:cNvPr id="107615" name="Rectangle 8"/>
              <p:cNvSpPr>
                <a:spLocks noChangeArrowheads="1"/>
              </p:cNvSpPr>
              <p:nvPr/>
            </p:nvSpPr>
            <p:spPr bwMode="auto">
              <a:xfrm>
                <a:off x="32" y="0"/>
                <a:ext cx="1664" cy="518"/>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endParaRPr lang="en-US" altLang="zh-CN" sz="2400">
                  <a:solidFill>
                    <a:srgbClr val="FFFFFF"/>
                  </a:solidFill>
                  <a:latin typeface="Arial Narrow" charset="0"/>
                  <a:ea typeface="SimSun" charset="0"/>
                  <a:cs typeface="SimSun" charset="0"/>
                </a:endParaRPr>
              </a:p>
            </p:txBody>
          </p:sp>
          <p:sp>
            <p:nvSpPr>
              <p:cNvPr id="107616" name="Rectangle 36"/>
              <p:cNvSpPr>
                <a:spLocks noChangeArrowheads="1"/>
              </p:cNvSpPr>
              <p:nvPr/>
            </p:nvSpPr>
            <p:spPr bwMode="auto">
              <a:xfrm>
                <a:off x="0" y="0"/>
                <a:ext cx="17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grpSp>
        <p:nvGrpSpPr>
          <p:cNvPr id="107527" name="Group 43"/>
          <p:cNvGrpSpPr>
            <a:grpSpLocks/>
          </p:cNvGrpSpPr>
          <p:nvPr/>
        </p:nvGrpSpPr>
        <p:grpSpPr bwMode="auto">
          <a:xfrm>
            <a:off x="4838700" y="1831975"/>
            <a:ext cx="4448175" cy="439738"/>
            <a:chOff x="1728" y="0"/>
            <a:chExt cx="1728" cy="518"/>
          </a:xfrm>
        </p:grpSpPr>
        <p:sp>
          <p:nvSpPr>
            <p:cNvPr id="107609" name="Rectangle 42"/>
            <p:cNvSpPr>
              <a:spLocks noChangeArrowheads="1"/>
            </p:cNvSpPr>
            <p:nvPr/>
          </p:nvSpPr>
          <p:spPr bwMode="auto">
            <a:xfrm>
              <a:off x="1728" y="0"/>
              <a:ext cx="1728" cy="518"/>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107610" name="Group 41"/>
            <p:cNvGrpSpPr>
              <a:grpSpLocks/>
            </p:cNvGrpSpPr>
            <p:nvPr/>
          </p:nvGrpSpPr>
          <p:grpSpPr bwMode="auto">
            <a:xfrm>
              <a:off x="1728" y="0"/>
              <a:ext cx="1728" cy="518"/>
              <a:chOff x="1728" y="0"/>
              <a:chExt cx="1728" cy="518"/>
            </a:xfrm>
          </p:grpSpPr>
          <p:sp>
            <p:nvSpPr>
              <p:cNvPr id="107611" name="Rectangle 9"/>
              <p:cNvSpPr>
                <a:spLocks noChangeArrowheads="1"/>
              </p:cNvSpPr>
              <p:nvPr/>
            </p:nvSpPr>
            <p:spPr bwMode="auto">
              <a:xfrm>
                <a:off x="1760" y="0"/>
                <a:ext cx="1664" cy="518"/>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endParaRPr lang="en-US" altLang="zh-CN" sz="2400">
                  <a:solidFill>
                    <a:srgbClr val="FFFFFF"/>
                  </a:solidFill>
                  <a:latin typeface="Arial Narrow" charset="0"/>
                  <a:ea typeface="SimSun" charset="0"/>
                  <a:cs typeface="SimSun" charset="0"/>
                </a:endParaRPr>
              </a:p>
            </p:txBody>
          </p:sp>
          <p:sp>
            <p:nvSpPr>
              <p:cNvPr id="107612" name="Rectangle 40"/>
              <p:cNvSpPr>
                <a:spLocks noChangeArrowheads="1"/>
              </p:cNvSpPr>
              <p:nvPr/>
            </p:nvSpPr>
            <p:spPr bwMode="auto">
              <a:xfrm>
                <a:off x="1728" y="0"/>
                <a:ext cx="17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grpSp>
        <p:nvGrpSpPr>
          <p:cNvPr id="107528" name="Group 45"/>
          <p:cNvGrpSpPr>
            <a:grpSpLocks/>
          </p:cNvGrpSpPr>
          <p:nvPr/>
        </p:nvGrpSpPr>
        <p:grpSpPr bwMode="auto">
          <a:xfrm>
            <a:off x="390525" y="2271713"/>
            <a:ext cx="4448175" cy="341312"/>
            <a:chOff x="0" y="518"/>
            <a:chExt cx="1728" cy="403"/>
          </a:xfrm>
        </p:grpSpPr>
        <p:sp>
          <p:nvSpPr>
            <p:cNvPr id="107607" name="Rectangle 10"/>
            <p:cNvSpPr>
              <a:spLocks noChangeArrowheads="1"/>
            </p:cNvSpPr>
            <p:nvPr/>
          </p:nvSpPr>
          <p:spPr bwMode="auto">
            <a:xfrm>
              <a:off x="32" y="518"/>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Vô tín, thất tín</a:t>
              </a:r>
              <a:endParaRPr lang="en-US" altLang="zh-CN" sz="2400">
                <a:solidFill>
                  <a:srgbClr val="FFFFFF"/>
                </a:solidFill>
                <a:latin typeface="Times New Roman" charset="0"/>
                <a:ea typeface="SimSun" charset="0"/>
                <a:cs typeface="SimSun" charset="0"/>
              </a:endParaRPr>
            </a:p>
          </p:txBody>
        </p:sp>
        <p:sp>
          <p:nvSpPr>
            <p:cNvPr id="107608" name="Rectangle 44"/>
            <p:cNvSpPr>
              <a:spLocks noChangeArrowheads="1"/>
            </p:cNvSpPr>
            <p:nvPr/>
          </p:nvSpPr>
          <p:spPr bwMode="auto">
            <a:xfrm>
              <a:off x="0" y="518"/>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29" name="Group 47"/>
          <p:cNvGrpSpPr>
            <a:grpSpLocks/>
          </p:cNvGrpSpPr>
          <p:nvPr/>
        </p:nvGrpSpPr>
        <p:grpSpPr bwMode="auto">
          <a:xfrm>
            <a:off x="4838700" y="2271713"/>
            <a:ext cx="4448175" cy="341312"/>
            <a:chOff x="1728" y="518"/>
            <a:chExt cx="1728" cy="403"/>
          </a:xfrm>
        </p:grpSpPr>
        <p:sp>
          <p:nvSpPr>
            <p:cNvPr id="107605" name="Rectangle 11"/>
            <p:cNvSpPr>
              <a:spLocks noChangeArrowheads="1"/>
            </p:cNvSpPr>
            <p:nvPr/>
          </p:nvSpPr>
          <p:spPr bwMode="auto">
            <a:xfrm>
              <a:off x="1760" y="518"/>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Trung tín, có đức tin</a:t>
              </a:r>
              <a:endParaRPr lang="en-US" altLang="zh-CN" sz="2400">
                <a:solidFill>
                  <a:srgbClr val="FFFFFF"/>
                </a:solidFill>
                <a:latin typeface="Times New Roman" charset="0"/>
                <a:ea typeface="SimSun" charset="0"/>
                <a:cs typeface="SimSun" charset="0"/>
              </a:endParaRPr>
            </a:p>
          </p:txBody>
        </p:sp>
        <p:sp>
          <p:nvSpPr>
            <p:cNvPr id="107606" name="Rectangle 46"/>
            <p:cNvSpPr>
              <a:spLocks noChangeArrowheads="1"/>
            </p:cNvSpPr>
            <p:nvPr/>
          </p:nvSpPr>
          <p:spPr bwMode="auto">
            <a:xfrm>
              <a:off x="1728" y="518"/>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30" name="Group 49"/>
          <p:cNvGrpSpPr>
            <a:grpSpLocks/>
          </p:cNvGrpSpPr>
          <p:nvPr/>
        </p:nvGrpSpPr>
        <p:grpSpPr bwMode="auto">
          <a:xfrm>
            <a:off x="390525" y="2613025"/>
            <a:ext cx="4448175" cy="341313"/>
            <a:chOff x="0" y="921"/>
            <a:chExt cx="1728" cy="403"/>
          </a:xfrm>
        </p:grpSpPr>
        <p:sp>
          <p:nvSpPr>
            <p:cNvPr id="107603" name="Rectangle 12"/>
            <p:cNvSpPr>
              <a:spLocks noChangeArrowheads="1"/>
            </p:cNvSpPr>
            <p:nvPr/>
          </p:nvSpPr>
          <p:spPr bwMode="auto">
            <a:xfrm>
              <a:off x="32" y="921"/>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Vô đạo đức</a:t>
              </a:r>
              <a:endParaRPr lang="en-US" altLang="zh-CN" sz="2400">
                <a:solidFill>
                  <a:srgbClr val="FFFFFF"/>
                </a:solidFill>
                <a:latin typeface="Times New Roman" charset="0"/>
                <a:ea typeface="SimSun" charset="0"/>
                <a:cs typeface="SimSun" charset="0"/>
              </a:endParaRPr>
            </a:p>
          </p:txBody>
        </p:sp>
        <p:sp>
          <p:nvSpPr>
            <p:cNvPr id="107604" name="Rectangle 48"/>
            <p:cNvSpPr>
              <a:spLocks noChangeArrowheads="1"/>
            </p:cNvSpPr>
            <p:nvPr/>
          </p:nvSpPr>
          <p:spPr bwMode="auto">
            <a:xfrm>
              <a:off x="0" y="921"/>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31" name="Group 51"/>
          <p:cNvGrpSpPr>
            <a:grpSpLocks/>
          </p:cNvGrpSpPr>
          <p:nvPr/>
        </p:nvGrpSpPr>
        <p:grpSpPr bwMode="auto">
          <a:xfrm>
            <a:off x="4419600" y="2613025"/>
            <a:ext cx="4867275" cy="341313"/>
            <a:chOff x="1728" y="921"/>
            <a:chExt cx="1728" cy="403"/>
          </a:xfrm>
        </p:grpSpPr>
        <p:sp>
          <p:nvSpPr>
            <p:cNvPr id="107601" name="Rectangle 13"/>
            <p:cNvSpPr>
              <a:spLocks noChangeArrowheads="1"/>
            </p:cNvSpPr>
            <p:nvPr/>
          </p:nvSpPr>
          <p:spPr bwMode="auto">
            <a:xfrm>
              <a:off x="1760" y="921"/>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Trung thực, công chính, trong sạch</a:t>
              </a:r>
              <a:endParaRPr lang="en-US" altLang="zh-CN" sz="2400">
                <a:solidFill>
                  <a:srgbClr val="FFFFFF"/>
                </a:solidFill>
                <a:latin typeface="Times New Roman" charset="0"/>
                <a:ea typeface="SimSun" charset="0"/>
                <a:cs typeface="SimSun" charset="0"/>
              </a:endParaRPr>
            </a:p>
          </p:txBody>
        </p:sp>
        <p:sp>
          <p:nvSpPr>
            <p:cNvPr id="107602" name="Rectangle 50"/>
            <p:cNvSpPr>
              <a:spLocks noChangeArrowheads="1"/>
            </p:cNvSpPr>
            <p:nvPr/>
          </p:nvSpPr>
          <p:spPr bwMode="auto">
            <a:xfrm>
              <a:off x="1728" y="921"/>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32" name="Group 53"/>
          <p:cNvGrpSpPr>
            <a:grpSpLocks/>
          </p:cNvGrpSpPr>
          <p:nvPr/>
        </p:nvGrpSpPr>
        <p:grpSpPr bwMode="auto">
          <a:xfrm>
            <a:off x="390525" y="2954338"/>
            <a:ext cx="4448175" cy="341312"/>
            <a:chOff x="0" y="1324"/>
            <a:chExt cx="1728" cy="403"/>
          </a:xfrm>
        </p:grpSpPr>
        <p:sp>
          <p:nvSpPr>
            <p:cNvPr id="107599" name="Rectangle 14"/>
            <p:cNvSpPr>
              <a:spLocks noChangeArrowheads="1"/>
            </p:cNvSpPr>
            <p:nvPr/>
          </p:nvSpPr>
          <p:spPr bwMode="auto">
            <a:xfrm>
              <a:off x="32" y="1324"/>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Thờ hình tượng</a:t>
              </a:r>
              <a:endParaRPr lang="en-US" altLang="zh-CN" sz="2400">
                <a:solidFill>
                  <a:srgbClr val="FFFFFF"/>
                </a:solidFill>
                <a:latin typeface="Times New Roman" charset="0"/>
                <a:ea typeface="SimSun" charset="0"/>
                <a:cs typeface="SimSun" charset="0"/>
              </a:endParaRPr>
            </a:p>
          </p:txBody>
        </p:sp>
        <p:sp>
          <p:nvSpPr>
            <p:cNvPr id="107600" name="Rectangle 52"/>
            <p:cNvSpPr>
              <a:spLocks noChangeArrowheads="1"/>
            </p:cNvSpPr>
            <p:nvPr/>
          </p:nvSpPr>
          <p:spPr bwMode="auto">
            <a:xfrm>
              <a:off x="0" y="1324"/>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33" name="Group 55"/>
          <p:cNvGrpSpPr>
            <a:grpSpLocks/>
          </p:cNvGrpSpPr>
          <p:nvPr/>
        </p:nvGrpSpPr>
        <p:grpSpPr bwMode="auto">
          <a:xfrm>
            <a:off x="4838700" y="2954338"/>
            <a:ext cx="4448175" cy="341312"/>
            <a:chOff x="1728" y="1324"/>
            <a:chExt cx="1728" cy="403"/>
          </a:xfrm>
        </p:grpSpPr>
        <p:sp>
          <p:nvSpPr>
            <p:cNvPr id="107597" name="Rectangle 15"/>
            <p:cNvSpPr>
              <a:spLocks noChangeArrowheads="1"/>
            </p:cNvSpPr>
            <p:nvPr/>
          </p:nvSpPr>
          <p:spPr bwMode="auto">
            <a:xfrm>
              <a:off x="1760" y="1324"/>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Thờ phượng Đức Chúa Trời</a:t>
              </a:r>
              <a:endParaRPr lang="en-US" altLang="zh-CN" sz="2400">
                <a:solidFill>
                  <a:srgbClr val="FFFFFF"/>
                </a:solidFill>
                <a:latin typeface="Times New Roman" charset="0"/>
                <a:ea typeface="SimSun" charset="0"/>
                <a:cs typeface="SimSun" charset="0"/>
              </a:endParaRPr>
            </a:p>
          </p:txBody>
        </p:sp>
        <p:sp>
          <p:nvSpPr>
            <p:cNvPr id="107598" name="Rectangle 54"/>
            <p:cNvSpPr>
              <a:spLocks noChangeArrowheads="1"/>
            </p:cNvSpPr>
            <p:nvPr/>
          </p:nvSpPr>
          <p:spPr bwMode="auto">
            <a:xfrm>
              <a:off x="1728" y="1324"/>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34" name="Group 57"/>
          <p:cNvGrpSpPr>
            <a:grpSpLocks/>
          </p:cNvGrpSpPr>
          <p:nvPr/>
        </p:nvGrpSpPr>
        <p:grpSpPr bwMode="auto">
          <a:xfrm>
            <a:off x="-228600" y="3316288"/>
            <a:ext cx="5562600" cy="341312"/>
            <a:chOff x="0" y="1727"/>
            <a:chExt cx="1728" cy="403"/>
          </a:xfrm>
        </p:grpSpPr>
        <p:sp>
          <p:nvSpPr>
            <p:cNvPr id="107595" name="Rectangle 16"/>
            <p:cNvSpPr>
              <a:spLocks noChangeArrowheads="1"/>
            </p:cNvSpPr>
            <p:nvPr/>
          </p:nvSpPr>
          <p:spPr bwMode="auto">
            <a:xfrm>
              <a:off x="32" y="1727"/>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Suy sụp, mất phẩm cách, bất trung</a:t>
              </a:r>
              <a:endParaRPr lang="en-US" altLang="zh-CN" sz="2400">
                <a:solidFill>
                  <a:srgbClr val="FFFFFF"/>
                </a:solidFill>
                <a:latin typeface="Times New Roman" charset="0"/>
                <a:ea typeface="SimSun" charset="0"/>
                <a:cs typeface="SimSun" charset="0"/>
              </a:endParaRPr>
            </a:p>
          </p:txBody>
        </p:sp>
        <p:sp>
          <p:nvSpPr>
            <p:cNvPr id="107596" name="Rectangle 56"/>
            <p:cNvSpPr>
              <a:spLocks noChangeArrowheads="1"/>
            </p:cNvSpPr>
            <p:nvPr/>
          </p:nvSpPr>
          <p:spPr bwMode="auto">
            <a:xfrm>
              <a:off x="0" y="1727"/>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35" name="Group 59"/>
          <p:cNvGrpSpPr>
            <a:grpSpLocks/>
          </p:cNvGrpSpPr>
          <p:nvPr/>
        </p:nvGrpSpPr>
        <p:grpSpPr bwMode="auto">
          <a:xfrm>
            <a:off x="4838700" y="3295650"/>
            <a:ext cx="4448175" cy="341313"/>
            <a:chOff x="1728" y="1727"/>
            <a:chExt cx="1728" cy="403"/>
          </a:xfrm>
        </p:grpSpPr>
        <p:sp>
          <p:nvSpPr>
            <p:cNvPr id="107593" name="Rectangle 17"/>
            <p:cNvSpPr>
              <a:spLocks noChangeArrowheads="1"/>
            </p:cNvSpPr>
            <p:nvPr/>
          </p:nvSpPr>
          <p:spPr bwMode="auto">
            <a:xfrm>
              <a:off x="1760" y="1727"/>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Tận hiến</a:t>
              </a:r>
              <a:endParaRPr lang="en-US" altLang="zh-CN" sz="2400">
                <a:solidFill>
                  <a:srgbClr val="FFFFFF"/>
                </a:solidFill>
                <a:latin typeface="Times New Roman" charset="0"/>
                <a:ea typeface="SimSun" charset="0"/>
                <a:cs typeface="SimSun" charset="0"/>
              </a:endParaRPr>
            </a:p>
          </p:txBody>
        </p:sp>
        <p:sp>
          <p:nvSpPr>
            <p:cNvPr id="107594" name="Rectangle 58"/>
            <p:cNvSpPr>
              <a:spLocks noChangeArrowheads="1"/>
            </p:cNvSpPr>
            <p:nvPr/>
          </p:nvSpPr>
          <p:spPr bwMode="auto">
            <a:xfrm>
              <a:off x="1728" y="1727"/>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36" name="Group 61"/>
          <p:cNvGrpSpPr>
            <a:grpSpLocks/>
          </p:cNvGrpSpPr>
          <p:nvPr/>
        </p:nvGrpSpPr>
        <p:grpSpPr bwMode="auto">
          <a:xfrm>
            <a:off x="390525" y="3636963"/>
            <a:ext cx="4448175" cy="341312"/>
            <a:chOff x="0" y="2130"/>
            <a:chExt cx="1728" cy="403"/>
          </a:xfrm>
        </p:grpSpPr>
        <p:sp>
          <p:nvSpPr>
            <p:cNvPr id="107591" name="Rectangle 18"/>
            <p:cNvSpPr>
              <a:spLocks noChangeArrowheads="1"/>
            </p:cNvSpPr>
            <p:nvPr/>
          </p:nvSpPr>
          <p:spPr bwMode="auto">
            <a:xfrm>
              <a:off x="32" y="2130"/>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Dâm dục</a:t>
              </a:r>
              <a:endParaRPr lang="en-US" altLang="zh-CN" sz="2400">
                <a:solidFill>
                  <a:srgbClr val="FFFFFF"/>
                </a:solidFill>
                <a:latin typeface="Times New Roman" charset="0"/>
                <a:ea typeface="SimSun" charset="0"/>
                <a:cs typeface="SimSun" charset="0"/>
              </a:endParaRPr>
            </a:p>
          </p:txBody>
        </p:sp>
        <p:sp>
          <p:nvSpPr>
            <p:cNvPr id="107592" name="Rectangle 60"/>
            <p:cNvSpPr>
              <a:spLocks noChangeArrowheads="1"/>
            </p:cNvSpPr>
            <p:nvPr/>
          </p:nvSpPr>
          <p:spPr bwMode="auto">
            <a:xfrm>
              <a:off x="0" y="2130"/>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37" name="Group 63"/>
          <p:cNvGrpSpPr>
            <a:grpSpLocks/>
          </p:cNvGrpSpPr>
          <p:nvPr/>
        </p:nvGrpSpPr>
        <p:grpSpPr bwMode="auto">
          <a:xfrm>
            <a:off x="4838700" y="3636963"/>
            <a:ext cx="4448175" cy="341312"/>
            <a:chOff x="1728" y="2130"/>
            <a:chExt cx="1728" cy="403"/>
          </a:xfrm>
        </p:grpSpPr>
        <p:sp>
          <p:nvSpPr>
            <p:cNvPr id="107589" name="Rectangle 19"/>
            <p:cNvSpPr>
              <a:spLocks noChangeArrowheads="1"/>
            </p:cNvSpPr>
            <p:nvPr/>
          </p:nvSpPr>
          <p:spPr bwMode="auto">
            <a:xfrm>
              <a:off x="1760" y="2130"/>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Yêu thương</a:t>
              </a:r>
              <a:endParaRPr lang="en-US" altLang="zh-CN" sz="2400">
                <a:solidFill>
                  <a:srgbClr val="FFFFFF"/>
                </a:solidFill>
                <a:latin typeface="Times New Roman" charset="0"/>
                <a:ea typeface="SimSun" charset="0"/>
                <a:cs typeface="SimSun" charset="0"/>
              </a:endParaRPr>
            </a:p>
          </p:txBody>
        </p:sp>
        <p:sp>
          <p:nvSpPr>
            <p:cNvPr id="107590" name="Rectangle 62"/>
            <p:cNvSpPr>
              <a:spLocks noChangeArrowheads="1"/>
            </p:cNvSpPr>
            <p:nvPr/>
          </p:nvSpPr>
          <p:spPr bwMode="auto">
            <a:xfrm>
              <a:off x="1728" y="2130"/>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38" name="Group 65"/>
          <p:cNvGrpSpPr>
            <a:grpSpLocks/>
          </p:cNvGrpSpPr>
          <p:nvPr/>
        </p:nvGrpSpPr>
        <p:grpSpPr bwMode="auto">
          <a:xfrm>
            <a:off x="390525" y="3978275"/>
            <a:ext cx="4448175" cy="341313"/>
            <a:chOff x="0" y="2533"/>
            <a:chExt cx="1728" cy="403"/>
          </a:xfrm>
        </p:grpSpPr>
        <p:sp>
          <p:nvSpPr>
            <p:cNvPr id="107587" name="Rectangle 20"/>
            <p:cNvSpPr>
              <a:spLocks noChangeArrowheads="1"/>
            </p:cNvSpPr>
            <p:nvPr/>
          </p:nvSpPr>
          <p:spPr bwMode="auto">
            <a:xfrm>
              <a:off x="32" y="2533"/>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Hiếu chiến</a:t>
              </a:r>
              <a:endParaRPr lang="en-US" altLang="zh-CN" sz="2400">
                <a:solidFill>
                  <a:srgbClr val="FFFFFF"/>
                </a:solidFill>
                <a:latin typeface="Times New Roman" charset="0"/>
                <a:ea typeface="SimSun" charset="0"/>
                <a:cs typeface="SimSun" charset="0"/>
              </a:endParaRPr>
            </a:p>
          </p:txBody>
        </p:sp>
        <p:sp>
          <p:nvSpPr>
            <p:cNvPr id="107588" name="Rectangle 64"/>
            <p:cNvSpPr>
              <a:spLocks noChangeArrowheads="1"/>
            </p:cNvSpPr>
            <p:nvPr/>
          </p:nvSpPr>
          <p:spPr bwMode="auto">
            <a:xfrm>
              <a:off x="0" y="2533"/>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39" name="Group 67"/>
          <p:cNvGrpSpPr>
            <a:grpSpLocks/>
          </p:cNvGrpSpPr>
          <p:nvPr/>
        </p:nvGrpSpPr>
        <p:grpSpPr bwMode="auto">
          <a:xfrm>
            <a:off x="4838700" y="3978275"/>
            <a:ext cx="4448175" cy="341313"/>
            <a:chOff x="1728" y="2533"/>
            <a:chExt cx="1728" cy="403"/>
          </a:xfrm>
        </p:grpSpPr>
        <p:sp>
          <p:nvSpPr>
            <p:cNvPr id="107585" name="Rectangle 21"/>
            <p:cNvSpPr>
              <a:spLocks noChangeArrowheads="1"/>
            </p:cNvSpPr>
            <p:nvPr/>
          </p:nvSpPr>
          <p:spPr bwMode="auto">
            <a:xfrm>
              <a:off x="1760" y="2533"/>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Hòa bình</a:t>
              </a:r>
              <a:endParaRPr lang="en-US" altLang="zh-CN" sz="2400">
                <a:solidFill>
                  <a:srgbClr val="FFFFFF"/>
                </a:solidFill>
                <a:latin typeface="Times New Roman" charset="0"/>
                <a:ea typeface="SimSun" charset="0"/>
                <a:cs typeface="SimSun" charset="0"/>
              </a:endParaRPr>
            </a:p>
          </p:txBody>
        </p:sp>
        <p:sp>
          <p:nvSpPr>
            <p:cNvPr id="107586" name="Rectangle 66"/>
            <p:cNvSpPr>
              <a:spLocks noChangeArrowheads="1"/>
            </p:cNvSpPr>
            <p:nvPr/>
          </p:nvSpPr>
          <p:spPr bwMode="auto">
            <a:xfrm>
              <a:off x="1728" y="2533"/>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40" name="Group 69"/>
          <p:cNvGrpSpPr>
            <a:grpSpLocks/>
          </p:cNvGrpSpPr>
          <p:nvPr/>
        </p:nvGrpSpPr>
        <p:grpSpPr bwMode="auto">
          <a:xfrm>
            <a:off x="390525" y="4319588"/>
            <a:ext cx="4448175" cy="341312"/>
            <a:chOff x="0" y="2936"/>
            <a:chExt cx="1728" cy="403"/>
          </a:xfrm>
        </p:grpSpPr>
        <p:sp>
          <p:nvSpPr>
            <p:cNvPr id="107583" name="Rectangle 22"/>
            <p:cNvSpPr>
              <a:spLocks noChangeArrowheads="1"/>
            </p:cNvSpPr>
            <p:nvPr/>
          </p:nvSpPr>
          <p:spPr bwMode="auto">
            <a:xfrm>
              <a:off x="32" y="2936"/>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Tàn bạo</a:t>
              </a:r>
              <a:endParaRPr lang="en-US" altLang="zh-CN" sz="2400">
                <a:solidFill>
                  <a:srgbClr val="FFFFFF"/>
                </a:solidFill>
                <a:latin typeface="Times New Roman" charset="0"/>
                <a:ea typeface="SimSun" charset="0"/>
                <a:cs typeface="SimSun" charset="0"/>
              </a:endParaRPr>
            </a:p>
          </p:txBody>
        </p:sp>
        <p:sp>
          <p:nvSpPr>
            <p:cNvPr id="107584" name="Rectangle 68"/>
            <p:cNvSpPr>
              <a:spLocks noChangeArrowheads="1"/>
            </p:cNvSpPr>
            <p:nvPr/>
          </p:nvSpPr>
          <p:spPr bwMode="auto">
            <a:xfrm>
              <a:off x="0" y="2936"/>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41" name="Group 71"/>
          <p:cNvGrpSpPr>
            <a:grpSpLocks/>
          </p:cNvGrpSpPr>
          <p:nvPr/>
        </p:nvGrpSpPr>
        <p:grpSpPr bwMode="auto">
          <a:xfrm>
            <a:off x="4838700" y="4319588"/>
            <a:ext cx="4448175" cy="341312"/>
            <a:chOff x="1728" y="2936"/>
            <a:chExt cx="1728" cy="403"/>
          </a:xfrm>
        </p:grpSpPr>
        <p:sp>
          <p:nvSpPr>
            <p:cNvPr id="107581" name="Rectangle 23"/>
            <p:cNvSpPr>
              <a:spLocks noChangeArrowheads="1"/>
            </p:cNvSpPr>
            <p:nvPr/>
          </p:nvSpPr>
          <p:spPr bwMode="auto">
            <a:xfrm>
              <a:off x="1760" y="2936"/>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Nhân từ</a:t>
              </a:r>
              <a:endParaRPr lang="en-US" altLang="zh-CN" sz="2400">
                <a:solidFill>
                  <a:srgbClr val="FFFFFF"/>
                </a:solidFill>
                <a:latin typeface="Times New Roman" charset="0"/>
                <a:ea typeface="SimSun" charset="0"/>
                <a:cs typeface="SimSun" charset="0"/>
              </a:endParaRPr>
            </a:p>
          </p:txBody>
        </p:sp>
        <p:sp>
          <p:nvSpPr>
            <p:cNvPr id="107582" name="Rectangle 70"/>
            <p:cNvSpPr>
              <a:spLocks noChangeArrowheads="1"/>
            </p:cNvSpPr>
            <p:nvPr/>
          </p:nvSpPr>
          <p:spPr bwMode="auto">
            <a:xfrm>
              <a:off x="1728" y="2936"/>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42" name="Group 73"/>
          <p:cNvGrpSpPr>
            <a:grpSpLocks/>
          </p:cNvGrpSpPr>
          <p:nvPr/>
        </p:nvGrpSpPr>
        <p:grpSpPr bwMode="auto">
          <a:xfrm>
            <a:off x="390525" y="4660900"/>
            <a:ext cx="4448175" cy="341313"/>
            <a:chOff x="0" y="3339"/>
            <a:chExt cx="1728" cy="403"/>
          </a:xfrm>
        </p:grpSpPr>
        <p:sp>
          <p:nvSpPr>
            <p:cNvPr id="107579" name="Rectangle 24"/>
            <p:cNvSpPr>
              <a:spLocks noChangeArrowheads="1"/>
            </p:cNvSpPr>
            <p:nvPr/>
          </p:nvSpPr>
          <p:spPr bwMode="auto">
            <a:xfrm>
              <a:off x="32" y="3339"/>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Điều xấu của Bết-lê-hem</a:t>
              </a:r>
              <a:endParaRPr lang="en-US" altLang="zh-CN" sz="2400">
                <a:solidFill>
                  <a:srgbClr val="FFFFFF"/>
                </a:solidFill>
                <a:latin typeface="Times New Roman" charset="0"/>
                <a:ea typeface="SimSun" charset="0"/>
                <a:cs typeface="SimSun" charset="0"/>
              </a:endParaRPr>
            </a:p>
          </p:txBody>
        </p:sp>
        <p:sp>
          <p:nvSpPr>
            <p:cNvPr id="107580" name="Rectangle 72"/>
            <p:cNvSpPr>
              <a:spLocks noChangeArrowheads="1"/>
            </p:cNvSpPr>
            <p:nvPr/>
          </p:nvSpPr>
          <p:spPr bwMode="auto">
            <a:xfrm>
              <a:off x="0" y="3339"/>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43" name="Group 75"/>
          <p:cNvGrpSpPr>
            <a:grpSpLocks/>
          </p:cNvGrpSpPr>
          <p:nvPr/>
        </p:nvGrpSpPr>
        <p:grpSpPr bwMode="auto">
          <a:xfrm>
            <a:off x="4838700" y="4660900"/>
            <a:ext cx="4448175" cy="341313"/>
            <a:chOff x="1728" y="3339"/>
            <a:chExt cx="1728" cy="403"/>
          </a:xfrm>
        </p:grpSpPr>
        <p:sp>
          <p:nvSpPr>
            <p:cNvPr id="107577" name="Rectangle 25"/>
            <p:cNvSpPr>
              <a:spLocks noChangeArrowheads="1"/>
            </p:cNvSpPr>
            <p:nvPr/>
          </p:nvSpPr>
          <p:spPr bwMode="auto">
            <a:xfrm>
              <a:off x="1760" y="3339"/>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Phúc lợi của Bết-lê-hem</a:t>
              </a:r>
              <a:endParaRPr lang="en-US" altLang="zh-CN" sz="2400">
                <a:solidFill>
                  <a:srgbClr val="FFFFFF"/>
                </a:solidFill>
                <a:latin typeface="Times New Roman" charset="0"/>
                <a:ea typeface="SimSun" charset="0"/>
                <a:cs typeface="SimSun" charset="0"/>
              </a:endParaRPr>
            </a:p>
          </p:txBody>
        </p:sp>
        <p:sp>
          <p:nvSpPr>
            <p:cNvPr id="107578" name="Rectangle 74"/>
            <p:cNvSpPr>
              <a:spLocks noChangeArrowheads="1"/>
            </p:cNvSpPr>
            <p:nvPr/>
          </p:nvSpPr>
          <p:spPr bwMode="auto">
            <a:xfrm>
              <a:off x="1728" y="3339"/>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44" name="Group 77"/>
          <p:cNvGrpSpPr>
            <a:grpSpLocks/>
          </p:cNvGrpSpPr>
          <p:nvPr/>
        </p:nvGrpSpPr>
        <p:grpSpPr bwMode="auto">
          <a:xfrm>
            <a:off x="390525" y="5002213"/>
            <a:ext cx="4448175" cy="342900"/>
            <a:chOff x="0" y="3742"/>
            <a:chExt cx="1728" cy="403"/>
          </a:xfrm>
        </p:grpSpPr>
        <p:sp>
          <p:nvSpPr>
            <p:cNvPr id="107575" name="Rectangle 26"/>
            <p:cNvSpPr>
              <a:spLocks noChangeArrowheads="1"/>
            </p:cNvSpPr>
            <p:nvPr/>
          </p:nvSpPr>
          <p:spPr bwMode="auto">
            <a:xfrm>
              <a:off x="32" y="3742"/>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Vô chính phủ</a:t>
              </a:r>
              <a:endParaRPr lang="en-US" altLang="zh-CN" sz="2400">
                <a:solidFill>
                  <a:srgbClr val="FFFFFF"/>
                </a:solidFill>
                <a:latin typeface="Times New Roman" charset="0"/>
                <a:ea typeface="SimSun" charset="0"/>
                <a:cs typeface="SimSun" charset="0"/>
              </a:endParaRPr>
            </a:p>
          </p:txBody>
        </p:sp>
        <p:sp>
          <p:nvSpPr>
            <p:cNvPr id="107576" name="Rectangle 76"/>
            <p:cNvSpPr>
              <a:spLocks noChangeArrowheads="1"/>
            </p:cNvSpPr>
            <p:nvPr/>
          </p:nvSpPr>
          <p:spPr bwMode="auto">
            <a:xfrm>
              <a:off x="0" y="3742"/>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45" name="Group 79"/>
          <p:cNvGrpSpPr>
            <a:grpSpLocks/>
          </p:cNvGrpSpPr>
          <p:nvPr/>
        </p:nvGrpSpPr>
        <p:grpSpPr bwMode="auto">
          <a:xfrm>
            <a:off x="4838700" y="5002213"/>
            <a:ext cx="4448175" cy="342900"/>
            <a:chOff x="1728" y="3742"/>
            <a:chExt cx="1728" cy="403"/>
          </a:xfrm>
        </p:grpSpPr>
        <p:sp>
          <p:nvSpPr>
            <p:cNvPr id="107573" name="Rectangle 27"/>
            <p:cNvSpPr>
              <a:spLocks noChangeArrowheads="1"/>
            </p:cNvSpPr>
            <p:nvPr/>
          </p:nvSpPr>
          <p:spPr bwMode="auto">
            <a:xfrm>
              <a:off x="1760" y="3742"/>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Quân chủ</a:t>
              </a:r>
              <a:endParaRPr lang="en-US" altLang="zh-CN" sz="2400">
                <a:solidFill>
                  <a:srgbClr val="FFFFFF"/>
                </a:solidFill>
                <a:latin typeface="Times New Roman" charset="0"/>
                <a:ea typeface="SimSun" charset="0"/>
                <a:cs typeface="SimSun" charset="0"/>
              </a:endParaRPr>
            </a:p>
          </p:txBody>
        </p:sp>
        <p:sp>
          <p:nvSpPr>
            <p:cNvPr id="107574" name="Rectangle 78"/>
            <p:cNvSpPr>
              <a:spLocks noChangeArrowheads="1"/>
            </p:cNvSpPr>
            <p:nvPr/>
          </p:nvSpPr>
          <p:spPr bwMode="auto">
            <a:xfrm>
              <a:off x="1728" y="3742"/>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46" name="Group 81"/>
          <p:cNvGrpSpPr>
            <a:grpSpLocks/>
          </p:cNvGrpSpPr>
          <p:nvPr/>
        </p:nvGrpSpPr>
        <p:grpSpPr bwMode="auto">
          <a:xfrm>
            <a:off x="390525" y="5345113"/>
            <a:ext cx="4448175" cy="341312"/>
            <a:chOff x="0" y="4145"/>
            <a:chExt cx="1728" cy="403"/>
          </a:xfrm>
        </p:grpSpPr>
        <p:sp>
          <p:nvSpPr>
            <p:cNvPr id="107571" name="Rectangle 28"/>
            <p:cNvSpPr>
              <a:spLocks noChangeArrowheads="1"/>
            </p:cNvSpPr>
            <p:nvPr/>
          </p:nvSpPr>
          <p:spPr bwMode="auto">
            <a:xfrm>
              <a:off x="32" y="4145"/>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Tinh thần chi phái</a:t>
              </a:r>
              <a:endParaRPr lang="en-US" altLang="zh-CN" sz="2400">
                <a:solidFill>
                  <a:srgbClr val="FFFFFF"/>
                </a:solidFill>
                <a:latin typeface="Times New Roman" charset="0"/>
                <a:ea typeface="SimSun" charset="0"/>
                <a:cs typeface="SimSun" charset="0"/>
              </a:endParaRPr>
            </a:p>
          </p:txBody>
        </p:sp>
        <p:sp>
          <p:nvSpPr>
            <p:cNvPr id="107572" name="Rectangle 80"/>
            <p:cNvSpPr>
              <a:spLocks noChangeArrowheads="1"/>
            </p:cNvSpPr>
            <p:nvPr/>
          </p:nvSpPr>
          <p:spPr bwMode="auto">
            <a:xfrm>
              <a:off x="0" y="4145"/>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47" name="Group 83"/>
          <p:cNvGrpSpPr>
            <a:grpSpLocks/>
          </p:cNvGrpSpPr>
          <p:nvPr/>
        </p:nvGrpSpPr>
        <p:grpSpPr bwMode="auto">
          <a:xfrm>
            <a:off x="4838700" y="5345113"/>
            <a:ext cx="4448175" cy="341312"/>
            <a:chOff x="1728" y="4145"/>
            <a:chExt cx="1728" cy="403"/>
          </a:xfrm>
        </p:grpSpPr>
        <p:sp>
          <p:nvSpPr>
            <p:cNvPr id="107569" name="Rectangle 29"/>
            <p:cNvSpPr>
              <a:spLocks noChangeArrowheads="1"/>
            </p:cNvSpPr>
            <p:nvPr/>
          </p:nvSpPr>
          <p:spPr bwMode="auto">
            <a:xfrm>
              <a:off x="1760" y="4145"/>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Tinh thần dân tộc</a:t>
              </a:r>
              <a:endParaRPr lang="en-US" altLang="zh-CN" sz="2400">
                <a:solidFill>
                  <a:srgbClr val="FFFFFF"/>
                </a:solidFill>
                <a:latin typeface="Times New Roman" charset="0"/>
                <a:ea typeface="SimSun" charset="0"/>
                <a:cs typeface="SimSun" charset="0"/>
              </a:endParaRPr>
            </a:p>
          </p:txBody>
        </p:sp>
        <p:sp>
          <p:nvSpPr>
            <p:cNvPr id="107570" name="Rectangle 82"/>
            <p:cNvSpPr>
              <a:spLocks noChangeArrowheads="1"/>
            </p:cNvSpPr>
            <p:nvPr/>
          </p:nvSpPr>
          <p:spPr bwMode="auto">
            <a:xfrm>
              <a:off x="1728" y="4145"/>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48" name="Group 85"/>
          <p:cNvGrpSpPr>
            <a:grpSpLocks/>
          </p:cNvGrpSpPr>
          <p:nvPr/>
        </p:nvGrpSpPr>
        <p:grpSpPr bwMode="auto">
          <a:xfrm>
            <a:off x="390525" y="5686425"/>
            <a:ext cx="4448175" cy="341313"/>
            <a:chOff x="0" y="4548"/>
            <a:chExt cx="1728" cy="403"/>
          </a:xfrm>
        </p:grpSpPr>
        <p:sp>
          <p:nvSpPr>
            <p:cNvPr id="107567" name="Rectangle 30"/>
            <p:cNvSpPr>
              <a:spLocks noChangeArrowheads="1"/>
            </p:cNvSpPr>
            <p:nvPr/>
          </p:nvSpPr>
          <p:spPr bwMode="auto">
            <a:xfrm>
              <a:off x="32" y="4548"/>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Sau-lơ</a:t>
              </a:r>
              <a:endParaRPr lang="en-US" altLang="zh-CN" sz="2400">
                <a:solidFill>
                  <a:srgbClr val="FFFFFF"/>
                </a:solidFill>
                <a:latin typeface="Times New Roman" charset="0"/>
                <a:ea typeface="SimSun" charset="0"/>
                <a:cs typeface="SimSun" charset="0"/>
              </a:endParaRPr>
            </a:p>
          </p:txBody>
        </p:sp>
        <p:sp>
          <p:nvSpPr>
            <p:cNvPr id="107568" name="Rectangle 84"/>
            <p:cNvSpPr>
              <a:spLocks noChangeArrowheads="1"/>
            </p:cNvSpPr>
            <p:nvPr/>
          </p:nvSpPr>
          <p:spPr bwMode="auto">
            <a:xfrm>
              <a:off x="0" y="4548"/>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49" name="Group 87"/>
          <p:cNvGrpSpPr>
            <a:grpSpLocks/>
          </p:cNvGrpSpPr>
          <p:nvPr/>
        </p:nvGrpSpPr>
        <p:grpSpPr bwMode="auto">
          <a:xfrm>
            <a:off x="4838700" y="5686425"/>
            <a:ext cx="4448175" cy="341313"/>
            <a:chOff x="1728" y="4548"/>
            <a:chExt cx="1728" cy="403"/>
          </a:xfrm>
        </p:grpSpPr>
        <p:sp>
          <p:nvSpPr>
            <p:cNvPr id="107565" name="Rectangle 31"/>
            <p:cNvSpPr>
              <a:spLocks noChangeArrowheads="1"/>
            </p:cNvSpPr>
            <p:nvPr/>
          </p:nvSpPr>
          <p:spPr bwMode="auto">
            <a:xfrm>
              <a:off x="1760" y="4548"/>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Đa-vít</a:t>
              </a:r>
              <a:endParaRPr lang="en-US" altLang="zh-CN" sz="2400">
                <a:solidFill>
                  <a:srgbClr val="FFFFFF"/>
                </a:solidFill>
                <a:latin typeface="Times New Roman" charset="0"/>
                <a:ea typeface="SimSun" charset="0"/>
                <a:cs typeface="SimSun" charset="0"/>
              </a:endParaRPr>
            </a:p>
          </p:txBody>
        </p:sp>
        <p:sp>
          <p:nvSpPr>
            <p:cNvPr id="107566" name="Rectangle 86"/>
            <p:cNvSpPr>
              <a:spLocks noChangeArrowheads="1"/>
            </p:cNvSpPr>
            <p:nvPr/>
          </p:nvSpPr>
          <p:spPr bwMode="auto">
            <a:xfrm>
              <a:off x="1728" y="4548"/>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50" name="Group 89"/>
          <p:cNvGrpSpPr>
            <a:grpSpLocks/>
          </p:cNvGrpSpPr>
          <p:nvPr/>
        </p:nvGrpSpPr>
        <p:grpSpPr bwMode="auto">
          <a:xfrm>
            <a:off x="390525" y="6027738"/>
            <a:ext cx="4448175" cy="341312"/>
            <a:chOff x="0" y="4951"/>
            <a:chExt cx="1728" cy="403"/>
          </a:xfrm>
        </p:grpSpPr>
        <p:sp>
          <p:nvSpPr>
            <p:cNvPr id="107563" name="Rectangle 32"/>
            <p:cNvSpPr>
              <a:spLocks noChangeArrowheads="1"/>
            </p:cNvSpPr>
            <p:nvPr/>
          </p:nvSpPr>
          <p:spPr bwMode="auto">
            <a:xfrm>
              <a:off x="32" y="4951"/>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Bất tuân dẫn tới đau buồn</a:t>
              </a:r>
              <a:endParaRPr lang="en-US" altLang="zh-CN" sz="2400">
                <a:solidFill>
                  <a:srgbClr val="FFFFFF"/>
                </a:solidFill>
                <a:latin typeface="Times New Roman" charset="0"/>
                <a:ea typeface="SimSun" charset="0"/>
                <a:cs typeface="SimSun" charset="0"/>
              </a:endParaRPr>
            </a:p>
          </p:txBody>
        </p:sp>
        <p:sp>
          <p:nvSpPr>
            <p:cNvPr id="107564" name="Rectangle 88"/>
            <p:cNvSpPr>
              <a:spLocks noChangeArrowheads="1"/>
            </p:cNvSpPr>
            <p:nvPr/>
          </p:nvSpPr>
          <p:spPr bwMode="auto">
            <a:xfrm>
              <a:off x="0" y="4951"/>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51" name="Group 91"/>
          <p:cNvGrpSpPr>
            <a:grpSpLocks/>
          </p:cNvGrpSpPr>
          <p:nvPr/>
        </p:nvGrpSpPr>
        <p:grpSpPr bwMode="auto">
          <a:xfrm>
            <a:off x="4419600" y="6027738"/>
            <a:ext cx="5105400" cy="341312"/>
            <a:chOff x="1728" y="4951"/>
            <a:chExt cx="1728" cy="403"/>
          </a:xfrm>
        </p:grpSpPr>
        <p:sp>
          <p:nvSpPr>
            <p:cNvPr id="107561" name="Rectangle 33"/>
            <p:cNvSpPr>
              <a:spLocks noChangeArrowheads="1"/>
            </p:cNvSpPr>
            <p:nvPr/>
          </p:nvSpPr>
          <p:spPr bwMode="auto">
            <a:xfrm>
              <a:off x="1760" y="4951"/>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a:solidFill>
                    <a:srgbClr val="FFFFFF"/>
                  </a:solidFill>
                  <a:latin typeface="Times New Roman" charset="0"/>
                  <a:ea typeface="SimSun" charset="0"/>
                  <a:cs typeface="SimSun" charset="0"/>
                </a:rPr>
                <a:t>Đức tin vâng phục dẫn đến phước lành</a:t>
              </a:r>
              <a:endParaRPr lang="en-US" altLang="zh-CN" sz="2000">
                <a:solidFill>
                  <a:srgbClr val="FFFFFF"/>
                </a:solidFill>
                <a:latin typeface="Times New Roman" charset="0"/>
                <a:ea typeface="SimSun" charset="0"/>
                <a:cs typeface="SimSun" charset="0"/>
              </a:endParaRPr>
            </a:p>
          </p:txBody>
        </p:sp>
        <p:sp>
          <p:nvSpPr>
            <p:cNvPr id="107562" name="Rectangle 90"/>
            <p:cNvSpPr>
              <a:spLocks noChangeArrowheads="1"/>
            </p:cNvSpPr>
            <p:nvPr/>
          </p:nvSpPr>
          <p:spPr bwMode="auto">
            <a:xfrm>
              <a:off x="1728" y="4951"/>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52" name="Group 93"/>
          <p:cNvGrpSpPr>
            <a:grpSpLocks/>
          </p:cNvGrpSpPr>
          <p:nvPr/>
        </p:nvGrpSpPr>
        <p:grpSpPr bwMode="auto">
          <a:xfrm>
            <a:off x="390525" y="6369050"/>
            <a:ext cx="4448175" cy="341313"/>
            <a:chOff x="0" y="5354"/>
            <a:chExt cx="1728" cy="403"/>
          </a:xfrm>
        </p:grpSpPr>
        <p:sp>
          <p:nvSpPr>
            <p:cNvPr id="107559" name="Rectangle 34"/>
            <p:cNvSpPr>
              <a:spLocks noChangeArrowheads="1"/>
            </p:cNvSpPr>
            <p:nvPr/>
          </p:nvSpPr>
          <p:spPr bwMode="auto">
            <a:xfrm>
              <a:off x="32" y="5354"/>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Bóng tối thuộc linh</a:t>
              </a:r>
              <a:endParaRPr lang="en-US" altLang="zh-CN" sz="2400">
                <a:solidFill>
                  <a:srgbClr val="FFFFFF"/>
                </a:solidFill>
                <a:latin typeface="Times New Roman" charset="0"/>
                <a:ea typeface="SimSun" charset="0"/>
                <a:cs typeface="SimSun" charset="0"/>
              </a:endParaRPr>
            </a:p>
          </p:txBody>
        </p:sp>
        <p:sp>
          <p:nvSpPr>
            <p:cNvPr id="107560" name="Rectangle 92"/>
            <p:cNvSpPr>
              <a:spLocks noChangeArrowheads="1"/>
            </p:cNvSpPr>
            <p:nvPr/>
          </p:nvSpPr>
          <p:spPr bwMode="auto">
            <a:xfrm>
              <a:off x="0" y="5354"/>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07553" name="Group 95"/>
          <p:cNvGrpSpPr>
            <a:grpSpLocks/>
          </p:cNvGrpSpPr>
          <p:nvPr/>
        </p:nvGrpSpPr>
        <p:grpSpPr bwMode="auto">
          <a:xfrm>
            <a:off x="4838700" y="6369050"/>
            <a:ext cx="4448175" cy="341313"/>
            <a:chOff x="1728" y="5354"/>
            <a:chExt cx="1728" cy="403"/>
          </a:xfrm>
        </p:grpSpPr>
        <p:sp>
          <p:nvSpPr>
            <p:cNvPr id="107557" name="Rectangle 35"/>
            <p:cNvSpPr>
              <a:spLocks noChangeArrowheads="1"/>
            </p:cNvSpPr>
            <p:nvPr/>
          </p:nvSpPr>
          <p:spPr bwMode="auto">
            <a:xfrm>
              <a:off x="1760" y="5354"/>
              <a:ext cx="166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Times New Roman" charset="0"/>
                  <a:ea typeface="SimSun" charset="0"/>
                  <a:cs typeface="SimSun" charset="0"/>
                </a:rPr>
                <a:t>Ánh sáng thuộc linh</a:t>
              </a:r>
              <a:endParaRPr lang="en-US" altLang="zh-CN" sz="2400">
                <a:solidFill>
                  <a:srgbClr val="FFFFFF"/>
                </a:solidFill>
                <a:latin typeface="Times New Roman" charset="0"/>
                <a:ea typeface="SimSun" charset="0"/>
                <a:cs typeface="SimSun" charset="0"/>
              </a:endParaRPr>
            </a:p>
          </p:txBody>
        </p:sp>
        <p:sp>
          <p:nvSpPr>
            <p:cNvPr id="107558" name="Rectangle 94"/>
            <p:cNvSpPr>
              <a:spLocks noChangeArrowheads="1"/>
            </p:cNvSpPr>
            <p:nvPr/>
          </p:nvSpPr>
          <p:spPr bwMode="auto">
            <a:xfrm>
              <a:off x="1728" y="5354"/>
              <a:ext cx="172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sp>
        <p:nvSpPr>
          <p:cNvPr id="107554" name="Rectangle 97"/>
          <p:cNvSpPr>
            <a:spLocks noChangeArrowheads="1"/>
          </p:cNvSpPr>
          <p:nvPr/>
        </p:nvSpPr>
        <p:spPr bwMode="auto">
          <a:xfrm>
            <a:off x="381000" y="1828800"/>
            <a:ext cx="8915400" cy="48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7">
                <a:solidFill>
                  <a:srgbClr val="000000"/>
                </a:solidFill>
                <a:miter lim="800000"/>
                <a:headEnd type="none" w="sm" len="sm"/>
                <a:tailEnd type="none" w="sm" len="sm"/>
              </a14:hiddenLine>
            </a:ext>
          </a:extLst>
        </p:spPr>
        <p:txBody>
          <a:bodyPr wrap="none" lIns="0" tIns="0" rIns="0" bIns="0" anchor="ctr" anchorCtr="1"/>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07555" name="WordArt 109"/>
          <p:cNvSpPr>
            <a:spLocks noChangeArrowheads="1" noChangeShapeType="1" noTextEdit="1"/>
          </p:cNvSpPr>
          <p:nvPr/>
        </p:nvSpPr>
        <p:spPr bwMode="auto">
          <a:xfrm>
            <a:off x="1676400" y="1143000"/>
            <a:ext cx="2057400" cy="962025"/>
          </a:xfrm>
          <a:prstGeom prst="rect">
            <a:avLst/>
          </a:prstGeom>
        </p:spPr>
        <p:txBody>
          <a:bodyPr wrap="none" fromWordArt="1">
            <a:prstTxWarp prst="textDoubleWave1">
              <a:avLst>
                <a:gd name="adj1" fmla="val 6500"/>
                <a:gd name="adj2" fmla="val 0"/>
              </a:avLst>
            </a:prstTxWarp>
          </a:bodyPr>
          <a:lstStyle/>
          <a:p>
            <a:pPr algn="ctr" defTabSz="914400" fontAlgn="base">
              <a:spcBef>
                <a:spcPct val="20000"/>
              </a:spcBef>
              <a:spcAft>
                <a:spcPct val="0"/>
              </a:spcAft>
            </a:pPr>
            <a:r>
              <a:rPr lang="en-US" sz="3600" b="1" kern="10" spc="-360">
                <a:ln w="12700">
                  <a:solidFill>
                    <a:srgbClr val="000099"/>
                  </a:solidFill>
                  <a:round/>
                  <a:headEnd type="none" w="sm" len="sm"/>
                  <a:tailEnd type="none" w="sm" len="sm"/>
                </a:ln>
                <a:solidFill>
                  <a:srgbClr val="33CCFF"/>
                </a:solidFill>
                <a:latin typeface="Crystal"/>
                <a:ea typeface="Crystal"/>
                <a:cs typeface="Crystal"/>
              </a:rPr>
              <a:t>Quan xét</a:t>
            </a:r>
          </a:p>
        </p:txBody>
      </p:sp>
      <p:sp>
        <p:nvSpPr>
          <p:cNvPr id="107556" name="WordArt 110"/>
          <p:cNvSpPr>
            <a:spLocks noChangeArrowheads="1" noChangeShapeType="1" noTextEdit="1"/>
          </p:cNvSpPr>
          <p:nvPr/>
        </p:nvSpPr>
        <p:spPr bwMode="auto">
          <a:xfrm>
            <a:off x="6172200" y="609600"/>
            <a:ext cx="1371600" cy="1514475"/>
          </a:xfrm>
          <a:prstGeom prst="rect">
            <a:avLst/>
          </a:prstGeom>
        </p:spPr>
        <p:txBody>
          <a:bodyPr wrap="none" fromWordArt="1">
            <a:prstTxWarp prst="textSlantUp">
              <a:avLst>
                <a:gd name="adj" fmla="val 32056"/>
              </a:avLst>
            </a:prstTxWarp>
          </a:bodyPr>
          <a:lstStyle/>
          <a:p>
            <a:pPr algn="ctr" defTabSz="914400" fontAlgn="base">
              <a:spcBef>
                <a:spcPct val="20000"/>
              </a:spcBef>
              <a:spcAft>
                <a:spcPct val="0"/>
              </a:spcAft>
            </a:pPr>
            <a:r>
              <a:rPr lang="en-US" sz="3600" b="1" kern="10">
                <a:ln w="9525">
                  <a:solidFill>
                    <a:srgbClr val="CC99FF"/>
                  </a:solidFill>
                  <a:round/>
                  <a:headEnd type="none" w="sm" len="sm"/>
                  <a:tailEnd type="none" w="sm" len="sm"/>
                </a:ln>
                <a:gradFill rotWithShape="1">
                  <a:gsLst>
                    <a:gs pos="0">
                      <a:srgbClr val="6600CC"/>
                    </a:gs>
                    <a:gs pos="100000">
                      <a:srgbClr val="CC00CC"/>
                    </a:gs>
                  </a:gsLst>
                  <a:lin ang="5400000" scaled="1"/>
                </a:gradFill>
                <a:latin typeface="Crystal"/>
                <a:ea typeface="Crystal"/>
                <a:cs typeface="Crystal"/>
              </a:rPr>
              <a:t>Ru-tơ</a:t>
            </a:r>
          </a:p>
        </p:txBody>
      </p:sp>
    </p:spTree>
    <p:extLst>
      <p:ext uri="{BB962C8B-B14F-4D97-AF65-F5344CB8AC3E}">
        <p14:creationId xmlns:p14="http://schemas.microsoft.com/office/powerpoint/2010/main" val="1529929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09570" name="Picture 3" descr="OABSO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53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4"/>
          <p:cNvSpPr txBox="1">
            <a:spLocks noChangeArrowheads="1"/>
          </p:cNvSpPr>
          <p:nvPr/>
        </p:nvSpPr>
        <p:spPr bwMode="auto">
          <a:xfrm>
            <a:off x="4343400" y="303213"/>
            <a:ext cx="4800600" cy="5091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i="1" smtClean="0">
                <a:solidFill>
                  <a:srgbClr val="FFFF00"/>
                </a:solidFill>
              </a:rPr>
              <a:t>Vậy hai con gái của Lót do nơi cha mình mà thọ thai. </a:t>
            </a:r>
            <a:r>
              <a:rPr lang="en-US" sz="4000" b="1" i="1" baseline="30000" smtClean="0">
                <a:solidFill>
                  <a:srgbClr val="FFFF00"/>
                </a:solidFill>
              </a:rPr>
              <a:t>  </a:t>
            </a:r>
            <a:r>
              <a:rPr lang="en-US" sz="4000" b="1" i="1" smtClean="0">
                <a:solidFill>
                  <a:srgbClr val="FFFF00"/>
                </a:solidFill>
              </a:rPr>
              <a:t>Nàng lớn sanh một con trai đặt tên là Mô-áp; ấy là tổ phụ của dân Mô-áp đến bây giờ. </a:t>
            </a:r>
          </a:p>
          <a:p>
            <a:pPr algn="r" defTabSz="914400" fontAlgn="base">
              <a:spcBef>
                <a:spcPct val="50000"/>
              </a:spcBef>
              <a:spcAft>
                <a:spcPct val="0"/>
              </a:spcAft>
              <a:defRPr/>
            </a:pPr>
            <a:r>
              <a:rPr lang="en-US" b="1" smtClean="0">
                <a:solidFill>
                  <a:srgbClr val="FFFF00"/>
                </a:solidFill>
              </a:rPr>
              <a:t>Sáng 19:36-37 (NIV)</a:t>
            </a:r>
          </a:p>
        </p:txBody>
      </p:sp>
      <p:sp>
        <p:nvSpPr>
          <p:cNvPr id="47109" name="Rectangle 5"/>
          <p:cNvSpPr>
            <a:spLocks noGrp="1" noChangeArrowheads="1"/>
          </p:cNvSpPr>
          <p:nvPr>
            <p:ph type="title" idx="4294967295"/>
          </p:nvPr>
        </p:nvSpPr>
        <p:spPr>
          <a:xfrm>
            <a:off x="-76200" y="5715000"/>
            <a:ext cx="3962400" cy="914400"/>
          </a:xfrm>
        </p:spPr>
        <p:txBody>
          <a:bodyPr/>
          <a:lstStyle/>
          <a:p>
            <a:pPr algn="ctr" eaLnBrk="1" hangingPunct="1">
              <a:defRPr/>
            </a:pPr>
            <a:r>
              <a:rPr lang="en-US" sz="3200" b="1">
                <a:solidFill>
                  <a:schemeClr val="bg1"/>
                </a:solidFill>
                <a:effectLst>
                  <a:outerShdw blurRad="38100" dist="38100" dir="2700000" algn="tl">
                    <a:srgbClr val="DDDDDD"/>
                  </a:outerShdw>
                </a:effectLst>
                <a:latin typeface="Times New Roman" charset="0"/>
                <a:ea typeface="MS PGothic" charset="0"/>
              </a:rPr>
              <a:t>Nguồn gốc của </a:t>
            </a:r>
            <a:br>
              <a:rPr lang="en-US" sz="3200" b="1">
                <a:solidFill>
                  <a:schemeClr val="bg1"/>
                </a:solidFill>
                <a:effectLst>
                  <a:outerShdw blurRad="38100" dist="38100" dir="2700000" algn="tl">
                    <a:srgbClr val="DDDDDD"/>
                  </a:outerShdw>
                </a:effectLst>
                <a:latin typeface="Times New Roman" charset="0"/>
                <a:ea typeface="MS PGothic" charset="0"/>
              </a:rPr>
            </a:br>
            <a:r>
              <a:rPr lang="en-US" sz="3200" b="1">
                <a:solidFill>
                  <a:schemeClr val="bg1"/>
                </a:solidFill>
                <a:effectLst>
                  <a:outerShdw blurRad="38100" dist="38100" dir="2700000" algn="tl">
                    <a:srgbClr val="DDDDDD"/>
                  </a:outerShdw>
                </a:effectLst>
                <a:latin typeface="Times New Roman" charset="0"/>
                <a:ea typeface="MS PGothic" charset="0"/>
              </a:rPr>
              <a:t>người Mô-áp</a:t>
            </a:r>
          </a:p>
        </p:txBody>
      </p:sp>
    </p:spTree>
    <p:extLst>
      <p:ext uri="{BB962C8B-B14F-4D97-AF65-F5344CB8AC3E}">
        <p14:creationId xmlns:p14="http://schemas.microsoft.com/office/powerpoint/2010/main" val="14059313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8000"/>
                                  </p:stCondLst>
                                  <p:childTnLst>
                                    <p:set>
                                      <p:cBhvr>
                                        <p:cTn id="6" dur="1" fill="hold">
                                          <p:stCondLst>
                                            <p:cond delay="0"/>
                                          </p:stCondLst>
                                        </p:cTn>
                                        <p:tgtEl>
                                          <p:spTgt spid="47108"/>
                                        </p:tgtEl>
                                        <p:attrNameLst>
                                          <p:attrName>style.visibility</p:attrName>
                                        </p:attrNameLst>
                                      </p:cBhvr>
                                      <p:to>
                                        <p:strVal val="visible"/>
                                      </p:to>
                                    </p:set>
                                    <p:animEffect transition="in" filter="dissolve">
                                      <p:cBhvr>
                                        <p:cTn id="7"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OMSSO008"/>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726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1295400" y="1690688"/>
            <a:ext cx="6781800" cy="38719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i="1" smtClean="0">
                <a:solidFill>
                  <a:srgbClr val="FFFF00"/>
                </a:solidFill>
              </a:rPr>
              <a:t>Dân Y-sơ-ra-ên ở tại Si-tim, khởi thông dâm cùng những con gái Mô-áp, </a:t>
            </a:r>
            <a:r>
              <a:rPr lang="en-US" sz="4000" b="1" i="1" baseline="30000" smtClean="0">
                <a:solidFill>
                  <a:srgbClr val="FFFF00"/>
                </a:solidFill>
              </a:rPr>
              <a:t> </a:t>
            </a:r>
            <a:r>
              <a:rPr lang="en-US" sz="4000" b="1" i="1" smtClean="0">
                <a:solidFill>
                  <a:srgbClr val="FFFF00"/>
                </a:solidFill>
              </a:rPr>
              <a:t>con gái mời dân sự ăn sinh lễ cúng các thần mình.  </a:t>
            </a:r>
          </a:p>
          <a:p>
            <a:pPr algn="r" defTabSz="914400" fontAlgn="base">
              <a:spcBef>
                <a:spcPct val="50000"/>
              </a:spcBef>
              <a:spcAft>
                <a:spcPct val="0"/>
              </a:spcAft>
              <a:defRPr/>
            </a:pPr>
            <a:r>
              <a:rPr lang="en-US" b="1" smtClean="0">
                <a:solidFill>
                  <a:srgbClr val="FFFF00"/>
                </a:solidFill>
              </a:rPr>
              <a:t>Dân-số 25:1-2 (NIV)</a:t>
            </a:r>
          </a:p>
        </p:txBody>
      </p:sp>
      <p:sp>
        <p:nvSpPr>
          <p:cNvPr id="111619" name="Rectangle 4"/>
          <p:cNvSpPr>
            <a:spLocks noGrp="1" noChangeArrowheads="1"/>
          </p:cNvSpPr>
          <p:nvPr>
            <p:ph type="title" idx="4294967295"/>
          </p:nvPr>
        </p:nvSpPr>
        <p:spPr>
          <a:xfrm>
            <a:off x="4267200" y="152400"/>
            <a:ext cx="4572000" cy="1219200"/>
          </a:xfrm>
        </p:spPr>
        <p:txBody>
          <a:bodyPr/>
          <a:lstStyle/>
          <a:p>
            <a:pPr algn="r" eaLnBrk="1" hangingPunct="1"/>
            <a:r>
              <a:rPr lang="en-US" sz="4000">
                <a:solidFill>
                  <a:schemeClr val="bg1"/>
                </a:solidFill>
                <a:latin typeface="Times New Roman" charset="0"/>
                <a:ea typeface="MS PGothic" charset="0"/>
              </a:rPr>
              <a:t>Ảnh hưởng của người Mô-áp</a:t>
            </a:r>
            <a:endParaRPr lang="en-US" sz="4000">
              <a:latin typeface="Times New Roman" charset="0"/>
              <a:ea typeface="MS PGothic" charset="0"/>
            </a:endParaRPr>
          </a:p>
        </p:txBody>
      </p:sp>
    </p:spTree>
    <p:extLst>
      <p:ext uri="{BB962C8B-B14F-4D97-AF65-F5344CB8AC3E}">
        <p14:creationId xmlns:p14="http://schemas.microsoft.com/office/powerpoint/2010/main" val="20349145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1366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13667" name="Picture 4"/>
          <p:cNvPicPr>
            <a:picLocks noChangeAspect="1" noChangeArrowheads="1"/>
          </p:cNvPicPr>
          <p:nvPr/>
        </p:nvPicPr>
        <p:blipFill>
          <a:blip r:embed="rId3">
            <a:lum bright="-6000"/>
            <a:extLst>
              <a:ext uri="{28A0092B-C50C-407E-A947-70E740481C1C}">
                <a14:useLocalDpi xmlns:a14="http://schemas.microsoft.com/office/drawing/2010/main" val="0"/>
              </a:ext>
            </a:extLst>
          </a:blip>
          <a:srcRect l="17381" t="23224" r="17607" b="14069"/>
          <a:stretch>
            <a:fillRect/>
          </a:stretch>
        </p:blipFill>
        <p:spPr bwMode="auto">
          <a:xfrm>
            <a:off x="1646238" y="381000"/>
            <a:ext cx="635476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p:cNvSpPr txBox="1">
            <a:spLocks noChangeArrowheads="1"/>
          </p:cNvSpPr>
          <p:nvPr/>
        </p:nvSpPr>
        <p:spPr bwMode="auto">
          <a:xfrm>
            <a:off x="5105400" y="5181600"/>
            <a:ext cx="2286000" cy="701675"/>
          </a:xfrm>
          <a:prstGeom prst="rect">
            <a:avLst/>
          </a:prstGeom>
          <a:gradFill rotWithShape="0">
            <a:gsLst>
              <a:gs pos="0">
                <a:srgbClr val="008000"/>
              </a:gs>
              <a:gs pos="50000">
                <a:srgbClr val="003B00"/>
              </a:gs>
              <a:gs pos="100000">
                <a:srgbClr val="008000"/>
              </a:gs>
            </a:gsLst>
            <a:lin ang="5400000" scaled="1"/>
          </a:gra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sz="4000" b="1" smtClean="0">
                <a:solidFill>
                  <a:srgbClr val="FFFF00"/>
                </a:solidFill>
              </a:rPr>
              <a:t>MÔ-ÁP</a:t>
            </a:r>
          </a:p>
        </p:txBody>
      </p:sp>
      <p:sp>
        <p:nvSpPr>
          <p:cNvPr id="51206" name="Oval 6"/>
          <p:cNvSpPr>
            <a:spLocks noChangeArrowheads="1"/>
          </p:cNvSpPr>
          <p:nvPr/>
        </p:nvSpPr>
        <p:spPr bwMode="auto">
          <a:xfrm>
            <a:off x="4356100" y="4038600"/>
            <a:ext cx="228600" cy="228600"/>
          </a:xfrm>
          <a:prstGeom prst="ellipse">
            <a:avLst/>
          </a:prstGeom>
          <a:solidFill>
            <a:srgbClr val="FFFF00"/>
          </a:solidFill>
          <a:ln w="9525">
            <a:solidFill>
              <a:schemeClr val="tx1"/>
            </a:solidFill>
            <a:round/>
            <a:headEnd/>
            <a:tailEnd/>
          </a:ln>
          <a:effectLst>
            <a:outerShdw dist="35921" dir="2700000" algn="ctr" rotWithShape="0">
              <a:schemeClr val="tx1"/>
            </a:outerShdw>
          </a:effectLst>
        </p:spPr>
        <p:txBody>
          <a:bodyPr wrap="none" anchor="ctr"/>
          <a:lstStyle/>
          <a:p>
            <a:pPr algn="ctr" defTabSz="914400" fontAlgn="base">
              <a:spcBef>
                <a:spcPct val="20000"/>
              </a:spcBef>
              <a:spcAft>
                <a:spcPct val="0"/>
              </a:spcAft>
              <a:defRPr/>
            </a:pPr>
            <a:endParaRPr lang="en-US" sz="2400">
              <a:solidFill>
                <a:srgbClr val="000000"/>
              </a:solidFill>
              <a:latin typeface="Times New Roman" pitchFamily="18" charset="0"/>
              <a:ea typeface="MS PGothic" charset="0"/>
              <a:cs typeface="MS PGothic" charset="0"/>
            </a:endParaRPr>
          </a:p>
        </p:txBody>
      </p:sp>
      <p:sp>
        <p:nvSpPr>
          <p:cNvPr id="51207" name="Text Box 7"/>
          <p:cNvSpPr txBox="1">
            <a:spLocks noChangeArrowheads="1"/>
          </p:cNvSpPr>
          <p:nvPr/>
        </p:nvSpPr>
        <p:spPr bwMode="auto">
          <a:xfrm>
            <a:off x="533400" y="3886200"/>
            <a:ext cx="3581400" cy="701675"/>
          </a:xfrm>
          <a:prstGeom prst="rect">
            <a:avLst/>
          </a:prstGeom>
          <a:gradFill rotWithShape="0">
            <a:gsLst>
              <a:gs pos="0">
                <a:srgbClr val="008000"/>
              </a:gs>
              <a:gs pos="50000">
                <a:srgbClr val="008000">
                  <a:gamma/>
                  <a:shade val="46275"/>
                  <a:invGamma/>
                </a:srgbClr>
              </a:gs>
              <a:gs pos="100000">
                <a:srgbClr val="008000"/>
              </a:gs>
            </a:gsLst>
            <a:lin ang="5400000" scaled="1"/>
          </a:gradFill>
          <a:ln w="9525">
            <a:noFill/>
            <a:miter lim="800000"/>
            <a:headEnd/>
            <a:tailEnd/>
          </a:ln>
          <a:effec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sz="4000" b="1" smtClean="0">
                <a:solidFill>
                  <a:srgbClr val="FFFF00"/>
                </a:solidFill>
                <a:effectLst>
                  <a:outerShdw blurRad="38100" dist="38100" dir="2700000" algn="tl">
                    <a:srgbClr val="000000"/>
                  </a:outerShdw>
                </a:effectLst>
              </a:rPr>
              <a:t>Bết-lê-hem</a:t>
            </a:r>
          </a:p>
        </p:txBody>
      </p:sp>
      <p:sp>
        <p:nvSpPr>
          <p:cNvPr id="113671" name="Rectangle 8"/>
          <p:cNvSpPr>
            <a:spLocks noGrp="1" noChangeArrowheads="1"/>
          </p:cNvSpPr>
          <p:nvPr>
            <p:ph type="title" idx="4294967295"/>
          </p:nvPr>
        </p:nvSpPr>
        <p:spPr>
          <a:xfrm>
            <a:off x="1676400" y="762000"/>
            <a:ext cx="7162800" cy="1143000"/>
          </a:xfrm>
        </p:spPr>
        <p:txBody>
          <a:bodyPr/>
          <a:lstStyle/>
          <a:p>
            <a:pPr eaLnBrk="1" hangingPunct="1"/>
            <a:r>
              <a:rPr lang="en-US">
                <a:latin typeface="Times New Roman" charset="0"/>
                <a:ea typeface="MS PGothic" charset="0"/>
              </a:rPr>
              <a:t>Map</a:t>
            </a:r>
          </a:p>
        </p:txBody>
      </p:sp>
    </p:spTree>
    <p:extLst>
      <p:ext uri="{BB962C8B-B14F-4D97-AF65-F5344CB8AC3E}">
        <p14:creationId xmlns:p14="http://schemas.microsoft.com/office/powerpoint/2010/main" val="37130067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dissolve">
                                      <p:cBhvr>
                                        <p:cTn id="7" dur="500"/>
                                        <p:tgtEl>
                                          <p:spTgt spid="5120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207"/>
                                        </p:tgtEl>
                                        <p:attrNameLst>
                                          <p:attrName>style.visibility</p:attrName>
                                        </p:attrNameLst>
                                      </p:cBhvr>
                                      <p:to>
                                        <p:strVal val="visible"/>
                                      </p:to>
                                    </p:set>
                                    <p:animEffect transition="in" filter="dissolve">
                                      <p:cBhvr>
                                        <p:cTn id="11" dur="500"/>
                                        <p:tgtEl>
                                          <p:spTgt spid="51207"/>
                                        </p:tgtEl>
                                      </p:cBhvr>
                                    </p:animEffect>
                                  </p:childTnLst>
                                </p:cTn>
                              </p:par>
                            </p:childTnLst>
                          </p:cTn>
                        </p:par>
                        <p:par>
                          <p:cTn id="12" fill="hold" nodeType="afterGroup">
                            <p:stCondLst>
                              <p:cond delay="1000"/>
                            </p:stCondLst>
                            <p:childTnLst>
                              <p:par>
                                <p:cTn id="13" presetID="9" presetClass="entr" presetSubtype="0" fill="hold" grpId="0" nodeType="afterEffect">
                                  <p:stCondLst>
                                    <p:cond delay="2000"/>
                                  </p:stCondLst>
                                  <p:childTnLst>
                                    <p:set>
                                      <p:cBhvr>
                                        <p:cTn id="14" dur="1" fill="hold">
                                          <p:stCondLst>
                                            <p:cond delay="0"/>
                                          </p:stCondLst>
                                        </p:cTn>
                                        <p:tgtEl>
                                          <p:spTgt spid="51205"/>
                                        </p:tgtEl>
                                        <p:attrNameLst>
                                          <p:attrName>style.visibility</p:attrName>
                                        </p:attrNameLst>
                                      </p:cBhvr>
                                      <p:to>
                                        <p:strVal val="visible"/>
                                      </p:to>
                                    </p:set>
                                    <p:animEffect transition="in" filter="dissolve">
                                      <p:cBhvr>
                                        <p:cTn id="15"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nimBg="1" autoUpdateAnimBg="0"/>
      <p:bldP spid="51206" grpId="0" animBg="1"/>
      <p:bldP spid="51207"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IMPI013"/>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t="38020" r="9842" b="16061"/>
          <a:stretch>
            <a:fillRect/>
          </a:stretch>
        </p:blipFill>
        <p:spPr bwMode="auto">
          <a:xfrm>
            <a:off x="0" y="0"/>
            <a:ext cx="9220200" cy="717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Oval 3"/>
          <p:cNvSpPr>
            <a:spLocks noChangeArrowheads="1"/>
          </p:cNvSpPr>
          <p:nvPr/>
        </p:nvSpPr>
        <p:spPr bwMode="auto">
          <a:xfrm>
            <a:off x="2743200" y="3352800"/>
            <a:ext cx="349250" cy="304800"/>
          </a:xfrm>
          <a:prstGeom prst="ellipse">
            <a:avLst/>
          </a:prstGeom>
          <a:solidFill>
            <a:srgbClr val="FFFF00"/>
          </a:solidFill>
          <a:ln w="9525">
            <a:solidFill>
              <a:schemeClr val="tx1"/>
            </a:solidFill>
            <a:round/>
            <a:headEnd/>
            <a:tailEnd/>
          </a:ln>
          <a:effectLst>
            <a:outerShdw dist="35921" dir="2700000" algn="ctr" rotWithShape="0">
              <a:schemeClr val="tx1"/>
            </a:outerShdw>
          </a:effectLst>
        </p:spPr>
        <p:txBody>
          <a:bodyPr wrap="none" anchor="ctr"/>
          <a:lstStyle/>
          <a:p>
            <a:pPr algn="ctr" defTabSz="914400" fontAlgn="base">
              <a:spcBef>
                <a:spcPct val="0"/>
              </a:spcBef>
              <a:spcAft>
                <a:spcPct val="0"/>
              </a:spcAft>
              <a:defRPr/>
            </a:pPr>
            <a:endParaRPr lang="en-US" sz="2400">
              <a:solidFill>
                <a:srgbClr val="000000"/>
              </a:solidFill>
              <a:latin typeface="Times New Roman" pitchFamily="18" charset="0"/>
              <a:ea typeface="MS PGothic" charset="0"/>
              <a:cs typeface="MS PGothic" charset="0"/>
            </a:endParaRPr>
          </a:p>
        </p:txBody>
      </p:sp>
      <p:sp>
        <p:nvSpPr>
          <p:cNvPr id="52228" name="Freeform 4"/>
          <p:cNvSpPr>
            <a:spLocks/>
          </p:cNvSpPr>
          <p:nvPr/>
        </p:nvSpPr>
        <p:spPr bwMode="auto">
          <a:xfrm>
            <a:off x="5005388" y="127000"/>
            <a:ext cx="3373437" cy="7104063"/>
          </a:xfrm>
          <a:custGeom>
            <a:avLst/>
            <a:gdLst>
              <a:gd name="T0" fmla="*/ 2147483647 w 2125"/>
              <a:gd name="T1" fmla="*/ 0 h 4475"/>
              <a:gd name="T2" fmla="*/ 2147483647 w 2125"/>
              <a:gd name="T3" fmla="*/ 204133464 h 4475"/>
              <a:gd name="T4" fmla="*/ 2147483647 w 2125"/>
              <a:gd name="T5" fmla="*/ 304939721 h 4475"/>
              <a:gd name="T6" fmla="*/ 2147483647 w 2125"/>
              <a:gd name="T7" fmla="*/ 506552236 h 4475"/>
              <a:gd name="T8" fmla="*/ 2147483647 w 2125"/>
              <a:gd name="T9" fmla="*/ 607358493 h 4475"/>
              <a:gd name="T10" fmla="*/ 2147483647 w 2125"/>
              <a:gd name="T11" fmla="*/ 1249997588 h 4475"/>
              <a:gd name="T12" fmla="*/ 2147483647 w 2125"/>
              <a:gd name="T13" fmla="*/ 1789311063 h 4475"/>
              <a:gd name="T14" fmla="*/ 2147483647 w 2125"/>
              <a:gd name="T15" fmla="*/ 1892638271 h 4475"/>
              <a:gd name="T16" fmla="*/ 2147483647 w 2125"/>
              <a:gd name="T17" fmla="*/ 2147483647 h 4475"/>
              <a:gd name="T18" fmla="*/ 2147483647 w 2125"/>
              <a:gd name="T19" fmla="*/ 2147483647 h 4475"/>
              <a:gd name="T20" fmla="*/ 2147483647 w 2125"/>
              <a:gd name="T21" fmla="*/ 2147483647 h 4475"/>
              <a:gd name="T22" fmla="*/ 2147483647 w 2125"/>
              <a:gd name="T23" fmla="*/ 2147483647 h 4475"/>
              <a:gd name="T24" fmla="*/ 2147483647 w 2125"/>
              <a:gd name="T25" fmla="*/ 2147483647 h 4475"/>
              <a:gd name="T26" fmla="*/ 2147483647 w 2125"/>
              <a:gd name="T27" fmla="*/ 2147483647 h 4475"/>
              <a:gd name="T28" fmla="*/ 2147483647 w 2125"/>
              <a:gd name="T29" fmla="*/ 2147483647 h 4475"/>
              <a:gd name="T30" fmla="*/ 2147483647 w 2125"/>
              <a:gd name="T31" fmla="*/ 2147483647 h 4475"/>
              <a:gd name="T32" fmla="*/ 2079127804 w 2125"/>
              <a:gd name="T33" fmla="*/ 2147483647 h 4475"/>
              <a:gd name="T34" fmla="*/ 1776709099 w 2125"/>
              <a:gd name="T35" fmla="*/ 2147483647 h 4475"/>
              <a:gd name="T36" fmla="*/ 1708665684 w 2125"/>
              <a:gd name="T37" fmla="*/ 2147483647 h 4475"/>
              <a:gd name="T38" fmla="*/ 1572577267 w 2125"/>
              <a:gd name="T39" fmla="*/ 2147483647 h 4475"/>
              <a:gd name="T40" fmla="*/ 1439008212 w 2125"/>
              <a:gd name="T41" fmla="*/ 2147483647 h 4475"/>
              <a:gd name="T42" fmla="*/ 1302919794 w 2125"/>
              <a:gd name="T43" fmla="*/ 2147483647 h 4475"/>
              <a:gd name="T44" fmla="*/ 1237395742 w 2125"/>
              <a:gd name="T45" fmla="*/ 2147483647 h 4475"/>
              <a:gd name="T46" fmla="*/ 1406246979 w 2125"/>
              <a:gd name="T47" fmla="*/ 2147483647 h 4475"/>
              <a:gd name="T48" fmla="*/ 1370964797 w 2125"/>
              <a:gd name="T49" fmla="*/ 2147483647 h 4475"/>
              <a:gd name="T50" fmla="*/ 1270158562 w 2125"/>
              <a:gd name="T51" fmla="*/ 2147483647 h 4475"/>
              <a:gd name="T52" fmla="*/ 1000501089 w 2125"/>
              <a:gd name="T53" fmla="*/ 2147483647 h 4475"/>
              <a:gd name="T54" fmla="*/ 831651439 w 2125"/>
              <a:gd name="T55" fmla="*/ 2147483647 h 4475"/>
              <a:gd name="T56" fmla="*/ 695563022 w 2125"/>
              <a:gd name="T57" fmla="*/ 2147483647 h 4475"/>
              <a:gd name="T58" fmla="*/ 425905549 w 2125"/>
              <a:gd name="T59" fmla="*/ 2147483647 h 4475"/>
              <a:gd name="T60" fmla="*/ 325099314 w 2125"/>
              <a:gd name="T61" fmla="*/ 2147483647 h 4475"/>
              <a:gd name="T62" fmla="*/ 189010897 w 2125"/>
              <a:gd name="T63" fmla="*/ 2147483647 h 4475"/>
              <a:gd name="T64" fmla="*/ 120967482 w 2125"/>
              <a:gd name="T65" fmla="*/ 2147483647 h 4475"/>
              <a:gd name="T66" fmla="*/ 88204662 w 2125"/>
              <a:gd name="T67" fmla="*/ 2147483647 h 4475"/>
              <a:gd name="T68" fmla="*/ 55443429 w 2125"/>
              <a:gd name="T69" fmla="*/ 2147483647 h 4475"/>
              <a:gd name="T70" fmla="*/ 20161247 w 2125"/>
              <a:gd name="T71" fmla="*/ 2147483647 h 4475"/>
              <a:gd name="T72" fmla="*/ 120967482 w 2125"/>
              <a:gd name="T73" fmla="*/ 2147483647 h 44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25"/>
              <a:gd name="T112" fmla="*/ 0 h 4475"/>
              <a:gd name="T113" fmla="*/ 2125 w 2125"/>
              <a:gd name="T114" fmla="*/ 4475 h 44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25" h="4475">
                <a:moveTo>
                  <a:pt x="2125" y="0"/>
                </a:moveTo>
                <a:cubicBezTo>
                  <a:pt x="2096" y="29"/>
                  <a:pt x="2077" y="45"/>
                  <a:pt x="2058" y="81"/>
                </a:cubicBezTo>
                <a:cubicBezTo>
                  <a:pt x="2052" y="94"/>
                  <a:pt x="2051" y="109"/>
                  <a:pt x="2044" y="121"/>
                </a:cubicBezTo>
                <a:cubicBezTo>
                  <a:pt x="2028" y="149"/>
                  <a:pt x="2009" y="174"/>
                  <a:pt x="1991" y="201"/>
                </a:cubicBezTo>
                <a:cubicBezTo>
                  <a:pt x="1982" y="214"/>
                  <a:pt x="1964" y="241"/>
                  <a:pt x="1964" y="241"/>
                </a:cubicBezTo>
                <a:cubicBezTo>
                  <a:pt x="1936" y="329"/>
                  <a:pt x="1891" y="411"/>
                  <a:pt x="1857" y="496"/>
                </a:cubicBezTo>
                <a:cubicBezTo>
                  <a:pt x="1823" y="580"/>
                  <a:pt x="1802" y="632"/>
                  <a:pt x="1750" y="710"/>
                </a:cubicBezTo>
                <a:cubicBezTo>
                  <a:pt x="1731" y="738"/>
                  <a:pt x="1695" y="738"/>
                  <a:pt x="1669" y="751"/>
                </a:cubicBezTo>
                <a:cubicBezTo>
                  <a:pt x="1552" y="809"/>
                  <a:pt x="1432" y="844"/>
                  <a:pt x="1308" y="884"/>
                </a:cubicBezTo>
                <a:cubicBezTo>
                  <a:pt x="1283" y="901"/>
                  <a:pt x="1252" y="908"/>
                  <a:pt x="1227" y="925"/>
                </a:cubicBezTo>
                <a:cubicBezTo>
                  <a:pt x="1165" y="967"/>
                  <a:pt x="1150" y="1045"/>
                  <a:pt x="1134" y="1112"/>
                </a:cubicBezTo>
                <a:cubicBezTo>
                  <a:pt x="1138" y="1166"/>
                  <a:pt x="1138" y="1220"/>
                  <a:pt x="1147" y="1273"/>
                </a:cubicBezTo>
                <a:cubicBezTo>
                  <a:pt x="1152" y="1301"/>
                  <a:pt x="1165" y="1326"/>
                  <a:pt x="1174" y="1353"/>
                </a:cubicBezTo>
                <a:cubicBezTo>
                  <a:pt x="1178" y="1366"/>
                  <a:pt x="1187" y="1393"/>
                  <a:pt x="1187" y="1393"/>
                </a:cubicBezTo>
                <a:cubicBezTo>
                  <a:pt x="1176" y="1497"/>
                  <a:pt x="1182" y="1563"/>
                  <a:pt x="1093" y="1621"/>
                </a:cubicBezTo>
                <a:cubicBezTo>
                  <a:pt x="1046" y="1694"/>
                  <a:pt x="1093" y="1632"/>
                  <a:pt x="1026" y="1688"/>
                </a:cubicBezTo>
                <a:cubicBezTo>
                  <a:pt x="963" y="1741"/>
                  <a:pt x="905" y="1797"/>
                  <a:pt x="825" y="1822"/>
                </a:cubicBezTo>
                <a:cubicBezTo>
                  <a:pt x="758" y="1925"/>
                  <a:pt x="739" y="2004"/>
                  <a:pt x="705" y="2117"/>
                </a:cubicBezTo>
                <a:cubicBezTo>
                  <a:pt x="697" y="2144"/>
                  <a:pt x="694" y="2174"/>
                  <a:pt x="678" y="2197"/>
                </a:cubicBezTo>
                <a:cubicBezTo>
                  <a:pt x="660" y="2224"/>
                  <a:pt x="624" y="2278"/>
                  <a:pt x="624" y="2278"/>
                </a:cubicBezTo>
                <a:cubicBezTo>
                  <a:pt x="593" y="2373"/>
                  <a:pt x="614" y="2335"/>
                  <a:pt x="571" y="2398"/>
                </a:cubicBezTo>
                <a:cubicBezTo>
                  <a:pt x="550" y="2462"/>
                  <a:pt x="529" y="2520"/>
                  <a:pt x="517" y="2586"/>
                </a:cubicBezTo>
                <a:cubicBezTo>
                  <a:pt x="508" y="2639"/>
                  <a:pt x="491" y="2746"/>
                  <a:pt x="491" y="2746"/>
                </a:cubicBezTo>
                <a:cubicBezTo>
                  <a:pt x="506" y="2853"/>
                  <a:pt x="531" y="2951"/>
                  <a:pt x="558" y="3055"/>
                </a:cubicBezTo>
                <a:cubicBezTo>
                  <a:pt x="553" y="3073"/>
                  <a:pt x="556" y="3094"/>
                  <a:pt x="544" y="3108"/>
                </a:cubicBezTo>
                <a:cubicBezTo>
                  <a:pt x="535" y="3119"/>
                  <a:pt x="517" y="3115"/>
                  <a:pt x="504" y="3121"/>
                </a:cubicBezTo>
                <a:cubicBezTo>
                  <a:pt x="410" y="3168"/>
                  <a:pt x="530" y="3134"/>
                  <a:pt x="397" y="3162"/>
                </a:cubicBezTo>
                <a:cubicBezTo>
                  <a:pt x="371" y="3200"/>
                  <a:pt x="351" y="3241"/>
                  <a:pt x="330" y="3282"/>
                </a:cubicBezTo>
                <a:cubicBezTo>
                  <a:pt x="303" y="3334"/>
                  <a:pt x="311" y="3377"/>
                  <a:pt x="276" y="3430"/>
                </a:cubicBezTo>
                <a:cubicBezTo>
                  <a:pt x="245" y="3521"/>
                  <a:pt x="223" y="3617"/>
                  <a:pt x="169" y="3697"/>
                </a:cubicBezTo>
                <a:cubicBezTo>
                  <a:pt x="126" y="3832"/>
                  <a:pt x="192" y="3638"/>
                  <a:pt x="129" y="3778"/>
                </a:cubicBezTo>
                <a:cubicBezTo>
                  <a:pt x="95" y="3853"/>
                  <a:pt x="103" y="3882"/>
                  <a:pt x="75" y="3965"/>
                </a:cubicBezTo>
                <a:cubicBezTo>
                  <a:pt x="66" y="3992"/>
                  <a:pt x="57" y="4019"/>
                  <a:pt x="48" y="4046"/>
                </a:cubicBezTo>
                <a:cubicBezTo>
                  <a:pt x="44" y="4059"/>
                  <a:pt x="35" y="4086"/>
                  <a:pt x="35" y="4086"/>
                </a:cubicBezTo>
                <a:cubicBezTo>
                  <a:pt x="31" y="4153"/>
                  <a:pt x="27" y="4220"/>
                  <a:pt x="22" y="4287"/>
                </a:cubicBezTo>
                <a:cubicBezTo>
                  <a:pt x="18" y="4345"/>
                  <a:pt x="0" y="4403"/>
                  <a:pt x="8" y="4461"/>
                </a:cubicBezTo>
                <a:cubicBezTo>
                  <a:pt x="10" y="4475"/>
                  <a:pt x="48" y="4474"/>
                  <a:pt x="48" y="4474"/>
                </a:cubicBezTo>
              </a:path>
            </a:pathLst>
          </a:custGeom>
          <a:noFill/>
          <a:ln w="76200" cap="flat" cmpd="sng">
            <a:solidFill>
              <a:srgbClr val="00FFFF"/>
            </a:solidFill>
            <a:prstDash val="dash"/>
            <a:round/>
            <a:headEnd/>
            <a:tailEnd/>
          </a:ln>
          <a:effectLst>
            <a:outerShdw blurRad="63500"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p>
            <a:pPr algn="ctr" defTabSz="914400" fontAlgn="base">
              <a:spcBef>
                <a:spcPct val="20000"/>
              </a:spcBef>
              <a:spcAft>
                <a:spcPct val="0"/>
              </a:spcAft>
              <a:defRPr/>
            </a:pPr>
            <a:endParaRPr lang="en-US" sz="2400">
              <a:solidFill>
                <a:srgbClr val="000000"/>
              </a:solidFill>
              <a:latin typeface="Times New Roman" charset="0"/>
              <a:ea typeface="MS PGothic" charset="0"/>
              <a:cs typeface="MS PGothic" charset="0"/>
            </a:endParaRPr>
          </a:p>
        </p:txBody>
      </p:sp>
      <p:sp>
        <p:nvSpPr>
          <p:cNvPr id="115716" name="Freeform 5"/>
          <p:cNvSpPr>
            <a:spLocks/>
          </p:cNvSpPr>
          <p:nvPr/>
        </p:nvSpPr>
        <p:spPr bwMode="auto">
          <a:xfrm>
            <a:off x="3009900" y="3098800"/>
            <a:ext cx="1827213" cy="4125913"/>
          </a:xfrm>
          <a:custGeom>
            <a:avLst/>
            <a:gdLst>
              <a:gd name="T0" fmla="*/ 2147483647 w 1151"/>
              <a:gd name="T1" fmla="*/ 2147483647 h 2599"/>
              <a:gd name="T2" fmla="*/ 2147483647 w 1151"/>
              <a:gd name="T3" fmla="*/ 2147483647 h 2599"/>
              <a:gd name="T4" fmla="*/ 2147483647 w 1151"/>
              <a:gd name="T5" fmla="*/ 2147483647 h 2599"/>
              <a:gd name="T6" fmla="*/ 2147483647 w 1151"/>
              <a:gd name="T7" fmla="*/ 2147483647 h 2599"/>
              <a:gd name="T8" fmla="*/ 2147483647 w 1151"/>
              <a:gd name="T9" fmla="*/ 2147483647 h 2599"/>
              <a:gd name="T10" fmla="*/ 2147483647 w 1151"/>
              <a:gd name="T11" fmla="*/ 2147483647 h 2599"/>
              <a:gd name="T12" fmla="*/ 2147483647 w 1151"/>
              <a:gd name="T13" fmla="*/ 2147483647 h 2599"/>
              <a:gd name="T14" fmla="*/ 0 w 1151"/>
              <a:gd name="T15" fmla="*/ 2147483647 h 2599"/>
              <a:gd name="T16" fmla="*/ 2147483647 w 1151"/>
              <a:gd name="T17" fmla="*/ 2147483647 h 2599"/>
              <a:gd name="T18" fmla="*/ 2147483647 w 1151"/>
              <a:gd name="T19" fmla="*/ 2147483647 h 2599"/>
              <a:gd name="T20" fmla="*/ 2147483647 w 1151"/>
              <a:gd name="T21" fmla="*/ 2147483647 h 2599"/>
              <a:gd name="T22" fmla="*/ 2147483647 w 1151"/>
              <a:gd name="T23" fmla="*/ 2147483647 h 2599"/>
              <a:gd name="T24" fmla="*/ 2147483647 w 1151"/>
              <a:gd name="T25" fmla="*/ 2147483647 h 2599"/>
              <a:gd name="T26" fmla="*/ 2147483647 w 1151"/>
              <a:gd name="T27" fmla="*/ 2147483647 h 2599"/>
              <a:gd name="T28" fmla="*/ 2147483647 w 1151"/>
              <a:gd name="T29" fmla="*/ 2147483647 h 2599"/>
              <a:gd name="T30" fmla="*/ 2147483647 w 1151"/>
              <a:gd name="T31" fmla="*/ 2147483647 h 2599"/>
              <a:gd name="T32" fmla="*/ 2147483647 w 1151"/>
              <a:gd name="T33" fmla="*/ 2147483647 h 2599"/>
              <a:gd name="T34" fmla="*/ 2147483647 w 1151"/>
              <a:gd name="T35" fmla="*/ 2147483647 h 2599"/>
              <a:gd name="T36" fmla="*/ 2147483647 w 1151"/>
              <a:gd name="T37" fmla="*/ 2147483647 h 2599"/>
              <a:gd name="T38" fmla="*/ 2147483647 w 1151"/>
              <a:gd name="T39" fmla="*/ 2147483647 h 2599"/>
              <a:gd name="T40" fmla="*/ 2147483647 w 1151"/>
              <a:gd name="T41" fmla="*/ 2147483647 h 2599"/>
              <a:gd name="T42" fmla="*/ 2147483647 w 1151"/>
              <a:gd name="T43" fmla="*/ 2147483647 h 2599"/>
              <a:gd name="T44" fmla="*/ 2147483647 w 1151"/>
              <a:gd name="T45" fmla="*/ 2147483647 h 2599"/>
              <a:gd name="T46" fmla="*/ 2147483647 w 1151"/>
              <a:gd name="T47" fmla="*/ 2147483647 h 2599"/>
              <a:gd name="T48" fmla="*/ 2147483647 w 1151"/>
              <a:gd name="T49" fmla="*/ 2147483647 h 2599"/>
              <a:gd name="T50" fmla="*/ 2147483647 w 1151"/>
              <a:gd name="T51" fmla="*/ 0 h 2599"/>
              <a:gd name="T52" fmla="*/ 2147483647 w 1151"/>
              <a:gd name="T53" fmla="*/ 2147483647 h 2599"/>
              <a:gd name="T54" fmla="*/ 2147483647 w 1151"/>
              <a:gd name="T55" fmla="*/ 2147483647 h 2599"/>
              <a:gd name="T56" fmla="*/ 2147483647 w 1151"/>
              <a:gd name="T57" fmla="*/ 2147483647 h 2599"/>
              <a:gd name="T58" fmla="*/ 2147483647 w 1151"/>
              <a:gd name="T59" fmla="*/ 2147483647 h 2599"/>
              <a:gd name="T60" fmla="*/ 2147483647 w 1151"/>
              <a:gd name="T61" fmla="*/ 2147483647 h 2599"/>
              <a:gd name="T62" fmla="*/ 2147483647 w 1151"/>
              <a:gd name="T63" fmla="*/ 2147483647 h 2599"/>
              <a:gd name="T64" fmla="*/ 2147483647 w 1151"/>
              <a:gd name="T65" fmla="*/ 2147483647 h 2599"/>
              <a:gd name="T66" fmla="*/ 2147483647 w 1151"/>
              <a:gd name="T67" fmla="*/ 2147483647 h 2599"/>
              <a:gd name="T68" fmla="*/ 2147483647 w 1151"/>
              <a:gd name="T69" fmla="*/ 2147483647 h 2599"/>
              <a:gd name="T70" fmla="*/ 2147483647 w 1151"/>
              <a:gd name="T71" fmla="*/ 2147483647 h 2599"/>
              <a:gd name="T72" fmla="*/ 2147483647 w 1151"/>
              <a:gd name="T73" fmla="*/ 2147483647 h 2599"/>
              <a:gd name="T74" fmla="*/ 2147483647 w 1151"/>
              <a:gd name="T75" fmla="*/ 2147483647 h 2599"/>
              <a:gd name="T76" fmla="*/ 2147483647 w 1151"/>
              <a:gd name="T77" fmla="*/ 2147483647 h 2599"/>
              <a:gd name="T78" fmla="*/ 2147483647 w 1151"/>
              <a:gd name="T79" fmla="*/ 2147483647 h 2599"/>
              <a:gd name="T80" fmla="*/ 2147483647 w 1151"/>
              <a:gd name="T81" fmla="*/ 2147483647 h 2599"/>
              <a:gd name="T82" fmla="*/ 2147483647 w 1151"/>
              <a:gd name="T83" fmla="*/ 2147483647 h 2599"/>
              <a:gd name="T84" fmla="*/ 2147483647 w 1151"/>
              <a:gd name="T85" fmla="*/ 2147483647 h 2599"/>
              <a:gd name="T86" fmla="*/ 2147483647 w 1151"/>
              <a:gd name="T87" fmla="*/ 2147483647 h 2599"/>
              <a:gd name="T88" fmla="*/ 2147483647 w 1151"/>
              <a:gd name="T89" fmla="*/ 2147483647 h 2599"/>
              <a:gd name="T90" fmla="*/ 2147483647 w 1151"/>
              <a:gd name="T91" fmla="*/ 2147483647 h 2599"/>
              <a:gd name="T92" fmla="*/ 2147483647 w 1151"/>
              <a:gd name="T93" fmla="*/ 2147483647 h 2599"/>
              <a:gd name="T94" fmla="*/ 2147483647 w 1151"/>
              <a:gd name="T95" fmla="*/ 2147483647 h 2599"/>
              <a:gd name="T96" fmla="*/ 2147483647 w 1151"/>
              <a:gd name="T97" fmla="*/ 2147483647 h 2599"/>
              <a:gd name="T98" fmla="*/ 2147483647 w 1151"/>
              <a:gd name="T99" fmla="*/ 2147483647 h 2599"/>
              <a:gd name="T100" fmla="*/ 2147483647 w 1151"/>
              <a:gd name="T101" fmla="*/ 2147483647 h 2599"/>
              <a:gd name="T102" fmla="*/ 2147483647 w 1151"/>
              <a:gd name="T103" fmla="*/ 2147483647 h 2599"/>
              <a:gd name="T104" fmla="*/ 2147483647 w 1151"/>
              <a:gd name="T105" fmla="*/ 2147483647 h 2599"/>
              <a:gd name="T106" fmla="*/ 2147483647 w 1151"/>
              <a:gd name="T107" fmla="*/ 2147483647 h 2599"/>
              <a:gd name="T108" fmla="*/ 2147483647 w 1151"/>
              <a:gd name="T109" fmla="*/ 2147483647 h 2599"/>
              <a:gd name="T110" fmla="*/ 2147483647 w 1151"/>
              <a:gd name="T111" fmla="*/ 2147483647 h 2599"/>
              <a:gd name="T112" fmla="*/ 2147483647 w 1151"/>
              <a:gd name="T113" fmla="*/ 2147483647 h 2599"/>
              <a:gd name="T114" fmla="*/ 2147483647 w 1151"/>
              <a:gd name="T115" fmla="*/ 2147483647 h 2599"/>
              <a:gd name="T116" fmla="*/ 2147483647 w 1151"/>
              <a:gd name="T117" fmla="*/ 2147483647 h 2599"/>
              <a:gd name="T118" fmla="*/ 2147483647 w 1151"/>
              <a:gd name="T119" fmla="*/ 2147483647 h 2599"/>
              <a:gd name="T120" fmla="*/ 2147483647 w 1151"/>
              <a:gd name="T121" fmla="*/ 2147483647 h 2599"/>
              <a:gd name="T122" fmla="*/ 2147483647 w 1151"/>
              <a:gd name="T123" fmla="*/ 2147483647 h 25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1"/>
              <a:gd name="T187" fmla="*/ 0 h 2599"/>
              <a:gd name="T188" fmla="*/ 1151 w 1151"/>
              <a:gd name="T189" fmla="*/ 2599 h 25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1" h="2599">
                <a:moveTo>
                  <a:pt x="552" y="2168"/>
                </a:moveTo>
                <a:cubicBezTo>
                  <a:pt x="518" y="2219"/>
                  <a:pt x="531" y="2283"/>
                  <a:pt x="504" y="2336"/>
                </a:cubicBezTo>
                <a:cubicBezTo>
                  <a:pt x="473" y="2397"/>
                  <a:pt x="410" y="2481"/>
                  <a:pt x="352" y="2520"/>
                </a:cubicBezTo>
                <a:cubicBezTo>
                  <a:pt x="341" y="2552"/>
                  <a:pt x="327" y="2558"/>
                  <a:pt x="296" y="2568"/>
                </a:cubicBezTo>
                <a:cubicBezTo>
                  <a:pt x="222" y="2557"/>
                  <a:pt x="140" y="2599"/>
                  <a:pt x="72" y="2568"/>
                </a:cubicBezTo>
                <a:cubicBezTo>
                  <a:pt x="70" y="2567"/>
                  <a:pt x="87" y="2434"/>
                  <a:pt x="88" y="2424"/>
                </a:cubicBezTo>
                <a:cubicBezTo>
                  <a:pt x="81" y="2356"/>
                  <a:pt x="91" y="2338"/>
                  <a:pt x="40" y="2304"/>
                </a:cubicBezTo>
                <a:cubicBezTo>
                  <a:pt x="16" y="2268"/>
                  <a:pt x="8" y="2233"/>
                  <a:pt x="0" y="2192"/>
                </a:cubicBezTo>
                <a:cubicBezTo>
                  <a:pt x="6" y="2051"/>
                  <a:pt x="4" y="1870"/>
                  <a:pt x="88" y="1744"/>
                </a:cubicBezTo>
                <a:cubicBezTo>
                  <a:pt x="99" y="1698"/>
                  <a:pt x="123" y="1650"/>
                  <a:pt x="144" y="1608"/>
                </a:cubicBezTo>
                <a:cubicBezTo>
                  <a:pt x="161" y="1573"/>
                  <a:pt x="162" y="1538"/>
                  <a:pt x="184" y="1504"/>
                </a:cubicBezTo>
                <a:cubicBezTo>
                  <a:pt x="197" y="1454"/>
                  <a:pt x="225" y="1406"/>
                  <a:pt x="248" y="1360"/>
                </a:cubicBezTo>
                <a:cubicBezTo>
                  <a:pt x="254" y="1347"/>
                  <a:pt x="257" y="1333"/>
                  <a:pt x="264" y="1320"/>
                </a:cubicBezTo>
                <a:cubicBezTo>
                  <a:pt x="273" y="1303"/>
                  <a:pt x="296" y="1272"/>
                  <a:pt x="296" y="1272"/>
                </a:cubicBezTo>
                <a:cubicBezTo>
                  <a:pt x="309" y="1221"/>
                  <a:pt x="340" y="1180"/>
                  <a:pt x="376" y="1144"/>
                </a:cubicBezTo>
                <a:cubicBezTo>
                  <a:pt x="385" y="1118"/>
                  <a:pt x="416" y="1072"/>
                  <a:pt x="416" y="1072"/>
                </a:cubicBezTo>
                <a:cubicBezTo>
                  <a:pt x="424" y="1031"/>
                  <a:pt x="441" y="995"/>
                  <a:pt x="464" y="960"/>
                </a:cubicBezTo>
                <a:cubicBezTo>
                  <a:pt x="473" y="915"/>
                  <a:pt x="494" y="881"/>
                  <a:pt x="512" y="840"/>
                </a:cubicBezTo>
                <a:cubicBezTo>
                  <a:pt x="519" y="825"/>
                  <a:pt x="519" y="806"/>
                  <a:pt x="528" y="792"/>
                </a:cubicBezTo>
                <a:cubicBezTo>
                  <a:pt x="539" y="776"/>
                  <a:pt x="553" y="762"/>
                  <a:pt x="560" y="744"/>
                </a:cubicBezTo>
                <a:cubicBezTo>
                  <a:pt x="587" y="677"/>
                  <a:pt x="616" y="616"/>
                  <a:pt x="648" y="552"/>
                </a:cubicBezTo>
                <a:cubicBezTo>
                  <a:pt x="662" y="525"/>
                  <a:pt x="665" y="491"/>
                  <a:pt x="680" y="464"/>
                </a:cubicBezTo>
                <a:cubicBezTo>
                  <a:pt x="715" y="400"/>
                  <a:pt x="754" y="339"/>
                  <a:pt x="784" y="272"/>
                </a:cubicBezTo>
                <a:cubicBezTo>
                  <a:pt x="801" y="234"/>
                  <a:pt x="816" y="186"/>
                  <a:pt x="824" y="144"/>
                </a:cubicBezTo>
                <a:cubicBezTo>
                  <a:pt x="829" y="120"/>
                  <a:pt x="823" y="89"/>
                  <a:pt x="840" y="72"/>
                </a:cubicBezTo>
                <a:cubicBezTo>
                  <a:pt x="891" y="21"/>
                  <a:pt x="968" y="21"/>
                  <a:pt x="1032" y="0"/>
                </a:cubicBezTo>
                <a:cubicBezTo>
                  <a:pt x="1065" y="11"/>
                  <a:pt x="1072" y="8"/>
                  <a:pt x="1088" y="56"/>
                </a:cubicBezTo>
                <a:cubicBezTo>
                  <a:pt x="1093" y="72"/>
                  <a:pt x="1104" y="104"/>
                  <a:pt x="1104" y="104"/>
                </a:cubicBezTo>
                <a:cubicBezTo>
                  <a:pt x="1098" y="144"/>
                  <a:pt x="1093" y="178"/>
                  <a:pt x="1080" y="216"/>
                </a:cubicBezTo>
                <a:cubicBezTo>
                  <a:pt x="1081" y="221"/>
                  <a:pt x="1086" y="300"/>
                  <a:pt x="1096" y="320"/>
                </a:cubicBezTo>
                <a:cubicBezTo>
                  <a:pt x="1151" y="430"/>
                  <a:pt x="1114" y="326"/>
                  <a:pt x="1136" y="392"/>
                </a:cubicBezTo>
                <a:cubicBezTo>
                  <a:pt x="1130" y="451"/>
                  <a:pt x="1124" y="528"/>
                  <a:pt x="1096" y="584"/>
                </a:cubicBezTo>
                <a:cubicBezTo>
                  <a:pt x="1076" y="625"/>
                  <a:pt x="1052" y="663"/>
                  <a:pt x="1032" y="704"/>
                </a:cubicBezTo>
                <a:cubicBezTo>
                  <a:pt x="1028" y="712"/>
                  <a:pt x="1027" y="720"/>
                  <a:pt x="1024" y="728"/>
                </a:cubicBezTo>
                <a:cubicBezTo>
                  <a:pt x="1019" y="741"/>
                  <a:pt x="1015" y="755"/>
                  <a:pt x="1008" y="768"/>
                </a:cubicBezTo>
                <a:cubicBezTo>
                  <a:pt x="994" y="793"/>
                  <a:pt x="969" y="813"/>
                  <a:pt x="960" y="840"/>
                </a:cubicBezTo>
                <a:cubicBezTo>
                  <a:pt x="948" y="877"/>
                  <a:pt x="941" y="905"/>
                  <a:pt x="920" y="936"/>
                </a:cubicBezTo>
                <a:cubicBezTo>
                  <a:pt x="913" y="971"/>
                  <a:pt x="896" y="991"/>
                  <a:pt x="888" y="1024"/>
                </a:cubicBezTo>
                <a:cubicBezTo>
                  <a:pt x="873" y="1085"/>
                  <a:pt x="860" y="1146"/>
                  <a:pt x="848" y="1208"/>
                </a:cubicBezTo>
                <a:cubicBezTo>
                  <a:pt x="843" y="1310"/>
                  <a:pt x="854" y="1443"/>
                  <a:pt x="792" y="1536"/>
                </a:cubicBezTo>
                <a:cubicBezTo>
                  <a:pt x="789" y="1551"/>
                  <a:pt x="784" y="1584"/>
                  <a:pt x="776" y="1600"/>
                </a:cubicBezTo>
                <a:cubicBezTo>
                  <a:pt x="756" y="1639"/>
                  <a:pt x="762" y="1608"/>
                  <a:pt x="752" y="1648"/>
                </a:cubicBezTo>
                <a:cubicBezTo>
                  <a:pt x="734" y="1720"/>
                  <a:pt x="714" y="1796"/>
                  <a:pt x="648" y="1840"/>
                </a:cubicBezTo>
                <a:cubicBezTo>
                  <a:pt x="627" y="1872"/>
                  <a:pt x="603" y="1876"/>
                  <a:pt x="568" y="1888"/>
                </a:cubicBezTo>
                <a:cubicBezTo>
                  <a:pt x="577" y="1851"/>
                  <a:pt x="574" y="1851"/>
                  <a:pt x="600" y="1816"/>
                </a:cubicBezTo>
                <a:cubicBezTo>
                  <a:pt x="621" y="1789"/>
                  <a:pt x="626" y="1799"/>
                  <a:pt x="640" y="1768"/>
                </a:cubicBezTo>
                <a:cubicBezTo>
                  <a:pt x="647" y="1753"/>
                  <a:pt x="656" y="1720"/>
                  <a:pt x="656" y="1720"/>
                </a:cubicBezTo>
                <a:cubicBezTo>
                  <a:pt x="650" y="1695"/>
                  <a:pt x="656" y="1680"/>
                  <a:pt x="624" y="1680"/>
                </a:cubicBezTo>
                <a:cubicBezTo>
                  <a:pt x="610" y="1680"/>
                  <a:pt x="597" y="1684"/>
                  <a:pt x="584" y="1688"/>
                </a:cubicBezTo>
                <a:cubicBezTo>
                  <a:pt x="568" y="1692"/>
                  <a:pt x="536" y="1704"/>
                  <a:pt x="536" y="1704"/>
                </a:cubicBezTo>
                <a:cubicBezTo>
                  <a:pt x="492" y="1748"/>
                  <a:pt x="436" y="1772"/>
                  <a:pt x="392" y="1816"/>
                </a:cubicBezTo>
                <a:cubicBezTo>
                  <a:pt x="387" y="1832"/>
                  <a:pt x="390" y="1855"/>
                  <a:pt x="376" y="1864"/>
                </a:cubicBezTo>
                <a:cubicBezTo>
                  <a:pt x="301" y="1914"/>
                  <a:pt x="241" y="1917"/>
                  <a:pt x="160" y="1944"/>
                </a:cubicBezTo>
                <a:cubicBezTo>
                  <a:pt x="87" y="2053"/>
                  <a:pt x="351" y="1999"/>
                  <a:pt x="384" y="2000"/>
                </a:cubicBezTo>
                <a:cubicBezTo>
                  <a:pt x="395" y="2016"/>
                  <a:pt x="422" y="2030"/>
                  <a:pt x="416" y="2048"/>
                </a:cubicBezTo>
                <a:cubicBezTo>
                  <a:pt x="404" y="2083"/>
                  <a:pt x="391" y="2081"/>
                  <a:pt x="360" y="2096"/>
                </a:cubicBezTo>
                <a:cubicBezTo>
                  <a:pt x="338" y="2107"/>
                  <a:pt x="330" y="2118"/>
                  <a:pt x="312" y="2136"/>
                </a:cubicBezTo>
                <a:cubicBezTo>
                  <a:pt x="309" y="2144"/>
                  <a:pt x="300" y="2152"/>
                  <a:pt x="304" y="2160"/>
                </a:cubicBezTo>
                <a:cubicBezTo>
                  <a:pt x="308" y="2168"/>
                  <a:pt x="320" y="2168"/>
                  <a:pt x="328" y="2168"/>
                </a:cubicBezTo>
                <a:cubicBezTo>
                  <a:pt x="360" y="2168"/>
                  <a:pt x="392" y="2163"/>
                  <a:pt x="424" y="2160"/>
                </a:cubicBezTo>
                <a:cubicBezTo>
                  <a:pt x="463" y="2147"/>
                  <a:pt x="487" y="2144"/>
                  <a:pt x="528" y="2152"/>
                </a:cubicBezTo>
                <a:cubicBezTo>
                  <a:pt x="538" y="2182"/>
                  <a:pt x="528" y="2180"/>
                  <a:pt x="552" y="2168"/>
                </a:cubicBezTo>
                <a:close/>
              </a:path>
            </a:pathLst>
          </a:custGeom>
          <a:solidFill>
            <a:srgbClr val="0000CC"/>
          </a:solidFill>
          <a:ln w="9525">
            <a:solidFill>
              <a:srgbClr val="0000CC"/>
            </a:solidFill>
            <a:round/>
            <a:headEnd/>
            <a:tailEnd/>
          </a:ln>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52230" name="Text Box 6"/>
          <p:cNvSpPr txBox="1">
            <a:spLocks noChangeArrowheads="1"/>
          </p:cNvSpPr>
          <p:nvPr/>
        </p:nvSpPr>
        <p:spPr bwMode="auto">
          <a:xfrm>
            <a:off x="228600" y="3810000"/>
            <a:ext cx="3581400" cy="701675"/>
          </a:xfrm>
          <a:prstGeom prst="rect">
            <a:avLst/>
          </a:prstGeom>
          <a:gradFill rotWithShape="0">
            <a:gsLst>
              <a:gs pos="0">
                <a:srgbClr val="008000"/>
              </a:gs>
              <a:gs pos="50000">
                <a:srgbClr val="008000">
                  <a:gamma/>
                  <a:shade val="46275"/>
                  <a:invGamma/>
                </a:srgbClr>
              </a:gs>
              <a:gs pos="100000">
                <a:srgbClr val="008000"/>
              </a:gs>
            </a:gsLst>
            <a:lin ang="5400000" scaled="1"/>
          </a:gradFill>
          <a:ln w="9525">
            <a:noFill/>
            <a:miter lim="800000"/>
            <a:headEnd/>
            <a:tailEnd/>
          </a:ln>
          <a:effec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sz="4000" b="1" smtClean="0">
                <a:solidFill>
                  <a:srgbClr val="FFFF00"/>
                </a:solidFill>
                <a:effectLst>
                  <a:outerShdw blurRad="38100" dist="38100" dir="2700000" algn="tl">
                    <a:srgbClr val="000000"/>
                  </a:outerShdw>
                </a:effectLst>
              </a:rPr>
              <a:t>Bết-lê-hem</a:t>
            </a:r>
          </a:p>
        </p:txBody>
      </p:sp>
      <p:sp>
        <p:nvSpPr>
          <p:cNvPr id="52231" name="Text Box 7"/>
          <p:cNvSpPr txBox="1">
            <a:spLocks noChangeArrowheads="1"/>
          </p:cNvSpPr>
          <p:nvPr/>
        </p:nvSpPr>
        <p:spPr bwMode="auto">
          <a:xfrm>
            <a:off x="5410200" y="6019800"/>
            <a:ext cx="2819400" cy="701675"/>
          </a:xfrm>
          <a:prstGeom prst="rect">
            <a:avLst/>
          </a:prstGeom>
          <a:gradFill rotWithShape="0">
            <a:gsLst>
              <a:gs pos="0">
                <a:srgbClr val="008000"/>
              </a:gs>
              <a:gs pos="50000">
                <a:srgbClr val="008000">
                  <a:gamma/>
                  <a:shade val="46275"/>
                  <a:invGamma/>
                </a:srgbClr>
              </a:gs>
              <a:gs pos="100000">
                <a:srgbClr val="008000"/>
              </a:gs>
            </a:gsLst>
            <a:lin ang="5400000" scaled="1"/>
          </a:gradFill>
          <a:ln w="9525">
            <a:noFill/>
            <a:miter lim="800000"/>
            <a:headEnd/>
            <a:tailEnd/>
          </a:ln>
          <a:effec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sz="4000" b="1" smtClean="0">
                <a:solidFill>
                  <a:srgbClr val="FFFF00"/>
                </a:solidFill>
                <a:effectLst>
                  <a:outerShdw blurRad="38100" dist="38100" dir="2700000" algn="tl">
                    <a:srgbClr val="000000"/>
                  </a:outerShdw>
                </a:effectLst>
              </a:rPr>
              <a:t>Kê-rác</a:t>
            </a:r>
          </a:p>
        </p:txBody>
      </p:sp>
      <p:sp>
        <p:nvSpPr>
          <p:cNvPr id="115719" name="Freeform 8"/>
          <p:cNvSpPr>
            <a:spLocks/>
          </p:cNvSpPr>
          <p:nvPr/>
        </p:nvSpPr>
        <p:spPr bwMode="auto">
          <a:xfrm>
            <a:off x="4673600" y="-152400"/>
            <a:ext cx="812800" cy="3330575"/>
          </a:xfrm>
          <a:custGeom>
            <a:avLst/>
            <a:gdLst>
              <a:gd name="T0" fmla="*/ 0 w 448"/>
              <a:gd name="T1" fmla="*/ 2147483647 h 2066"/>
              <a:gd name="T2" fmla="*/ 2147483647 w 448"/>
              <a:gd name="T3" fmla="*/ 2147483647 h 2066"/>
              <a:gd name="T4" fmla="*/ 2147483647 w 448"/>
              <a:gd name="T5" fmla="*/ 2147483647 h 2066"/>
              <a:gd name="T6" fmla="*/ 2147483647 w 448"/>
              <a:gd name="T7" fmla="*/ 2147483647 h 2066"/>
              <a:gd name="T8" fmla="*/ 2147483647 w 448"/>
              <a:gd name="T9" fmla="*/ 2147483647 h 2066"/>
              <a:gd name="T10" fmla="*/ 2147483647 w 448"/>
              <a:gd name="T11" fmla="*/ 2147483647 h 2066"/>
              <a:gd name="T12" fmla="*/ 2147483647 w 448"/>
              <a:gd name="T13" fmla="*/ 2147483647 h 2066"/>
              <a:gd name="T14" fmla="*/ 2147483647 w 448"/>
              <a:gd name="T15" fmla="*/ 2147483647 h 2066"/>
              <a:gd name="T16" fmla="*/ 2147483647 w 448"/>
              <a:gd name="T17" fmla="*/ 0 h 20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8"/>
              <a:gd name="T28" fmla="*/ 0 h 2066"/>
              <a:gd name="T29" fmla="*/ 448 w 448"/>
              <a:gd name="T30" fmla="*/ 2066 h 20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8" h="2066">
                <a:moveTo>
                  <a:pt x="0" y="2066"/>
                </a:moveTo>
                <a:cubicBezTo>
                  <a:pt x="18" y="2039"/>
                  <a:pt x="23" y="2015"/>
                  <a:pt x="46" y="1993"/>
                </a:cubicBezTo>
                <a:cubicBezTo>
                  <a:pt x="79" y="1893"/>
                  <a:pt x="104" y="1791"/>
                  <a:pt x="137" y="1691"/>
                </a:cubicBezTo>
                <a:cubicBezTo>
                  <a:pt x="147" y="1559"/>
                  <a:pt x="146" y="1404"/>
                  <a:pt x="174" y="1271"/>
                </a:cubicBezTo>
                <a:cubicBezTo>
                  <a:pt x="190" y="1197"/>
                  <a:pt x="221" y="1140"/>
                  <a:pt x="247" y="1070"/>
                </a:cubicBezTo>
                <a:cubicBezTo>
                  <a:pt x="274" y="998"/>
                  <a:pt x="287" y="916"/>
                  <a:pt x="302" y="841"/>
                </a:cubicBezTo>
                <a:cubicBezTo>
                  <a:pt x="308" y="678"/>
                  <a:pt x="286" y="477"/>
                  <a:pt x="338" y="320"/>
                </a:cubicBezTo>
                <a:cubicBezTo>
                  <a:pt x="351" y="243"/>
                  <a:pt x="384" y="165"/>
                  <a:pt x="411" y="91"/>
                </a:cubicBezTo>
                <a:cubicBezTo>
                  <a:pt x="422" y="60"/>
                  <a:pt x="425" y="23"/>
                  <a:pt x="448" y="0"/>
                </a:cubicBezTo>
              </a:path>
            </a:pathLst>
          </a:custGeom>
          <a:noFill/>
          <a:ln w="76200" cmpd="sng">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52233" name="Oval 9"/>
          <p:cNvSpPr>
            <a:spLocks noChangeArrowheads="1"/>
          </p:cNvSpPr>
          <p:nvPr/>
        </p:nvSpPr>
        <p:spPr bwMode="auto">
          <a:xfrm>
            <a:off x="4876800" y="6172200"/>
            <a:ext cx="349250" cy="304800"/>
          </a:xfrm>
          <a:prstGeom prst="ellipse">
            <a:avLst/>
          </a:prstGeom>
          <a:solidFill>
            <a:srgbClr val="FFFF00"/>
          </a:solidFill>
          <a:ln w="9525">
            <a:solidFill>
              <a:schemeClr val="tx1"/>
            </a:solidFill>
            <a:round/>
            <a:headEnd/>
            <a:tailEnd/>
          </a:ln>
          <a:effectLst>
            <a:outerShdw dist="35921" dir="2700000" algn="ctr" rotWithShape="0">
              <a:schemeClr val="tx1"/>
            </a:outerShdw>
          </a:effectLst>
        </p:spPr>
        <p:txBody>
          <a:bodyPr wrap="none" anchor="ctr"/>
          <a:lstStyle/>
          <a:p>
            <a:pPr algn="ctr" defTabSz="914400" fontAlgn="base">
              <a:spcBef>
                <a:spcPct val="0"/>
              </a:spcBef>
              <a:spcAft>
                <a:spcPct val="0"/>
              </a:spcAft>
              <a:defRPr/>
            </a:pPr>
            <a:endParaRPr lang="en-US" sz="2400">
              <a:solidFill>
                <a:srgbClr val="000000"/>
              </a:solidFill>
              <a:latin typeface="Times New Roman" pitchFamily="18" charset="0"/>
              <a:ea typeface="MS PGothic" charset="0"/>
              <a:cs typeface="MS PGothic" charset="0"/>
            </a:endParaRPr>
          </a:p>
        </p:txBody>
      </p:sp>
      <p:sp>
        <p:nvSpPr>
          <p:cNvPr id="52234" name="Freeform 10"/>
          <p:cNvSpPr>
            <a:spLocks/>
          </p:cNvSpPr>
          <p:nvPr/>
        </p:nvSpPr>
        <p:spPr bwMode="auto">
          <a:xfrm>
            <a:off x="-138113" y="5791200"/>
            <a:ext cx="5014913" cy="685800"/>
          </a:xfrm>
          <a:custGeom>
            <a:avLst/>
            <a:gdLst>
              <a:gd name="T0" fmla="*/ 2147483647 w 3087"/>
              <a:gd name="T1" fmla="*/ 904116362 h 408"/>
              <a:gd name="T2" fmla="*/ 2147483647 w 3087"/>
              <a:gd name="T3" fmla="*/ 768499412 h 408"/>
              <a:gd name="T4" fmla="*/ 2147483647 w 3087"/>
              <a:gd name="T5" fmla="*/ 700690937 h 408"/>
              <a:gd name="T6" fmla="*/ 2147483647 w 3087"/>
              <a:gd name="T7" fmla="*/ 678088112 h 408"/>
              <a:gd name="T8" fmla="*/ 2147483647 w 3087"/>
              <a:gd name="T9" fmla="*/ 632882462 h 408"/>
              <a:gd name="T10" fmla="*/ 2147483647 w 3087"/>
              <a:gd name="T11" fmla="*/ 610279637 h 408"/>
              <a:gd name="T12" fmla="*/ 2147483647 w 3087"/>
              <a:gd name="T13" fmla="*/ 542469481 h 408"/>
              <a:gd name="T14" fmla="*/ 2147483647 w 3087"/>
              <a:gd name="T15" fmla="*/ 519866656 h 408"/>
              <a:gd name="T16" fmla="*/ 2147483647 w 3087"/>
              <a:gd name="T17" fmla="*/ 429455356 h 408"/>
              <a:gd name="T18" fmla="*/ 2147483647 w 3087"/>
              <a:gd name="T19" fmla="*/ 361646881 h 408"/>
              <a:gd name="T20" fmla="*/ 2147483647 w 3087"/>
              <a:gd name="T21" fmla="*/ 248632756 h 408"/>
              <a:gd name="T22" fmla="*/ 2147483647 w 3087"/>
              <a:gd name="T23" fmla="*/ 113014125 h 408"/>
              <a:gd name="T24" fmla="*/ 2147483647 w 3087"/>
              <a:gd name="T25" fmla="*/ 226029931 h 408"/>
              <a:gd name="T26" fmla="*/ 2147483647 w 3087"/>
              <a:gd name="T27" fmla="*/ 542469481 h 408"/>
              <a:gd name="T28" fmla="*/ 2147483647 w 3087"/>
              <a:gd name="T29" fmla="*/ 836307887 h 408"/>
              <a:gd name="T30" fmla="*/ 2147483647 w 3087"/>
              <a:gd name="T31" fmla="*/ 971926518 h 408"/>
              <a:gd name="T32" fmla="*/ 2147483647 w 3087"/>
              <a:gd name="T33" fmla="*/ 1039734993 h 408"/>
              <a:gd name="T34" fmla="*/ 2147483647 w 3087"/>
              <a:gd name="T35" fmla="*/ 1152749118 h 408"/>
              <a:gd name="T36" fmla="*/ 2147483647 w 3087"/>
              <a:gd name="T37" fmla="*/ 1084940643 h 408"/>
              <a:gd name="T38" fmla="*/ 2147483647 w 3087"/>
              <a:gd name="T39" fmla="*/ 949322012 h 408"/>
              <a:gd name="T40" fmla="*/ 2147483647 w 3087"/>
              <a:gd name="T41" fmla="*/ 610279637 h 408"/>
              <a:gd name="T42" fmla="*/ 2147483647 w 3087"/>
              <a:gd name="T43" fmla="*/ 361646881 h 408"/>
              <a:gd name="T44" fmla="*/ 2147483647 w 3087"/>
              <a:gd name="T45" fmla="*/ 248632756 h 408"/>
              <a:gd name="T46" fmla="*/ 2003067045 w 3087"/>
              <a:gd name="T47" fmla="*/ 135616950 h 408"/>
              <a:gd name="T48" fmla="*/ 1517474985 w 3087"/>
              <a:gd name="T49" fmla="*/ 0 h 408"/>
              <a:gd name="T50" fmla="*/ 39586459 w 3087"/>
              <a:gd name="T51" fmla="*/ 67808475 h 4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7"/>
              <a:gd name="T79" fmla="*/ 0 h 408"/>
              <a:gd name="T80" fmla="*/ 3087 w 3087"/>
              <a:gd name="T81" fmla="*/ 408 h 4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7" h="408">
                <a:moveTo>
                  <a:pt x="3087" y="320"/>
                </a:moveTo>
                <a:cubicBezTo>
                  <a:pt x="3058" y="276"/>
                  <a:pt x="3015" y="280"/>
                  <a:pt x="2967" y="272"/>
                </a:cubicBezTo>
                <a:cubicBezTo>
                  <a:pt x="2924" y="264"/>
                  <a:pt x="2882" y="256"/>
                  <a:pt x="2839" y="248"/>
                </a:cubicBezTo>
                <a:cubicBezTo>
                  <a:pt x="2826" y="246"/>
                  <a:pt x="2812" y="243"/>
                  <a:pt x="2799" y="240"/>
                </a:cubicBezTo>
                <a:cubicBezTo>
                  <a:pt x="2778" y="235"/>
                  <a:pt x="2735" y="224"/>
                  <a:pt x="2735" y="224"/>
                </a:cubicBezTo>
                <a:cubicBezTo>
                  <a:pt x="2584" y="229"/>
                  <a:pt x="2521" y="232"/>
                  <a:pt x="2391" y="216"/>
                </a:cubicBezTo>
                <a:cubicBezTo>
                  <a:pt x="2345" y="210"/>
                  <a:pt x="2327" y="204"/>
                  <a:pt x="2279" y="192"/>
                </a:cubicBezTo>
                <a:cubicBezTo>
                  <a:pt x="2268" y="189"/>
                  <a:pt x="2247" y="184"/>
                  <a:pt x="2247" y="184"/>
                </a:cubicBezTo>
                <a:cubicBezTo>
                  <a:pt x="2170" y="107"/>
                  <a:pt x="2268" y="198"/>
                  <a:pt x="2199" y="152"/>
                </a:cubicBezTo>
                <a:cubicBezTo>
                  <a:pt x="2190" y="146"/>
                  <a:pt x="2184" y="135"/>
                  <a:pt x="2175" y="128"/>
                </a:cubicBezTo>
                <a:cubicBezTo>
                  <a:pt x="2147" y="108"/>
                  <a:pt x="2110" y="101"/>
                  <a:pt x="2079" y="88"/>
                </a:cubicBezTo>
                <a:cubicBezTo>
                  <a:pt x="2020" y="63"/>
                  <a:pt x="1974" y="48"/>
                  <a:pt x="1911" y="40"/>
                </a:cubicBezTo>
                <a:cubicBezTo>
                  <a:pt x="1842" y="45"/>
                  <a:pt x="1777" y="41"/>
                  <a:pt x="1719" y="80"/>
                </a:cubicBezTo>
                <a:cubicBezTo>
                  <a:pt x="1690" y="124"/>
                  <a:pt x="1651" y="163"/>
                  <a:pt x="1607" y="192"/>
                </a:cubicBezTo>
                <a:cubicBezTo>
                  <a:pt x="1579" y="239"/>
                  <a:pt x="1543" y="267"/>
                  <a:pt x="1495" y="296"/>
                </a:cubicBezTo>
                <a:cubicBezTo>
                  <a:pt x="1447" y="360"/>
                  <a:pt x="1500" y="301"/>
                  <a:pt x="1431" y="344"/>
                </a:cubicBezTo>
                <a:cubicBezTo>
                  <a:pt x="1421" y="350"/>
                  <a:pt x="1417" y="362"/>
                  <a:pt x="1407" y="368"/>
                </a:cubicBezTo>
                <a:cubicBezTo>
                  <a:pt x="1371" y="388"/>
                  <a:pt x="1303" y="402"/>
                  <a:pt x="1263" y="408"/>
                </a:cubicBezTo>
                <a:cubicBezTo>
                  <a:pt x="1219" y="402"/>
                  <a:pt x="1178" y="395"/>
                  <a:pt x="1135" y="384"/>
                </a:cubicBezTo>
                <a:cubicBezTo>
                  <a:pt x="1106" y="365"/>
                  <a:pt x="1072" y="347"/>
                  <a:pt x="1039" y="336"/>
                </a:cubicBezTo>
                <a:cubicBezTo>
                  <a:pt x="1007" y="304"/>
                  <a:pt x="958" y="261"/>
                  <a:pt x="943" y="216"/>
                </a:cubicBezTo>
                <a:cubicBezTo>
                  <a:pt x="932" y="182"/>
                  <a:pt x="917" y="148"/>
                  <a:pt x="887" y="128"/>
                </a:cubicBezTo>
                <a:cubicBezTo>
                  <a:pt x="855" y="81"/>
                  <a:pt x="891" y="125"/>
                  <a:pt x="839" y="88"/>
                </a:cubicBezTo>
                <a:cubicBezTo>
                  <a:pt x="798" y="59"/>
                  <a:pt x="811" y="61"/>
                  <a:pt x="759" y="48"/>
                </a:cubicBezTo>
                <a:cubicBezTo>
                  <a:pt x="707" y="13"/>
                  <a:pt x="636" y="7"/>
                  <a:pt x="575" y="0"/>
                </a:cubicBezTo>
                <a:cubicBezTo>
                  <a:pt x="512" y="2"/>
                  <a:pt x="0" y="9"/>
                  <a:pt x="15" y="24"/>
                </a:cubicBezTo>
              </a:path>
            </a:pathLst>
          </a:custGeom>
          <a:noFill/>
          <a:ln w="57150" cap="flat" cmpd="sng">
            <a:solidFill>
              <a:srgbClr val="00FFFF"/>
            </a:solidFill>
            <a:prstDash val="sysDot"/>
            <a:round/>
            <a:headEnd/>
            <a:tailEnd/>
          </a:ln>
          <a:effectLst>
            <a:outerShdw blurRad="63500"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p>
            <a:pPr algn="ctr" defTabSz="914400" fontAlgn="base">
              <a:spcBef>
                <a:spcPct val="20000"/>
              </a:spcBef>
              <a:spcAft>
                <a:spcPct val="0"/>
              </a:spcAft>
              <a:defRPr/>
            </a:pPr>
            <a:endParaRPr lang="en-US" sz="2400">
              <a:solidFill>
                <a:srgbClr val="000000"/>
              </a:solidFill>
              <a:latin typeface="Times New Roman" charset="0"/>
              <a:ea typeface="MS PGothic" charset="0"/>
              <a:cs typeface="MS PGothic" charset="0"/>
            </a:endParaRPr>
          </a:p>
        </p:txBody>
      </p:sp>
      <p:sp>
        <p:nvSpPr>
          <p:cNvPr id="115722" name="Freeform 11"/>
          <p:cNvSpPr>
            <a:spLocks/>
          </p:cNvSpPr>
          <p:nvPr/>
        </p:nvSpPr>
        <p:spPr bwMode="auto">
          <a:xfrm>
            <a:off x="4673600" y="3124200"/>
            <a:ext cx="280988" cy="774700"/>
          </a:xfrm>
          <a:custGeom>
            <a:avLst/>
            <a:gdLst>
              <a:gd name="T0" fmla="*/ 0 w 177"/>
              <a:gd name="T1" fmla="*/ 0 h 488"/>
              <a:gd name="T2" fmla="*/ 2147483647 w 177"/>
              <a:gd name="T3" fmla="*/ 2147483647 h 488"/>
              <a:gd name="T4" fmla="*/ 2147483647 w 177"/>
              <a:gd name="T5" fmla="*/ 2147483647 h 488"/>
              <a:gd name="T6" fmla="*/ 2147483647 w 177"/>
              <a:gd name="T7" fmla="*/ 2147483647 h 488"/>
              <a:gd name="T8" fmla="*/ 2147483647 w 177"/>
              <a:gd name="T9" fmla="*/ 2147483647 h 488"/>
              <a:gd name="T10" fmla="*/ 2147483647 w 177"/>
              <a:gd name="T11" fmla="*/ 2147483647 h 488"/>
              <a:gd name="T12" fmla="*/ 0 60000 65536"/>
              <a:gd name="T13" fmla="*/ 0 60000 65536"/>
              <a:gd name="T14" fmla="*/ 0 60000 65536"/>
              <a:gd name="T15" fmla="*/ 0 60000 65536"/>
              <a:gd name="T16" fmla="*/ 0 60000 65536"/>
              <a:gd name="T17" fmla="*/ 0 60000 65536"/>
              <a:gd name="T18" fmla="*/ 0 w 177"/>
              <a:gd name="T19" fmla="*/ 0 h 488"/>
              <a:gd name="T20" fmla="*/ 177 w 177"/>
              <a:gd name="T21" fmla="*/ 488 h 488"/>
            </a:gdLst>
            <a:ahLst/>
            <a:cxnLst>
              <a:cxn ang="T12">
                <a:pos x="T0" y="T1"/>
              </a:cxn>
              <a:cxn ang="T13">
                <a:pos x="T2" y="T3"/>
              </a:cxn>
              <a:cxn ang="T14">
                <a:pos x="T4" y="T5"/>
              </a:cxn>
              <a:cxn ang="T15">
                <a:pos x="T6" y="T7"/>
              </a:cxn>
              <a:cxn ang="T16">
                <a:pos x="T8" y="T9"/>
              </a:cxn>
              <a:cxn ang="T17">
                <a:pos x="T10" y="T11"/>
              </a:cxn>
            </a:cxnLst>
            <a:rect l="T18" t="T19" r="T20" b="T21"/>
            <a:pathLst>
              <a:path w="177" h="488">
                <a:moveTo>
                  <a:pt x="0" y="0"/>
                </a:moveTo>
                <a:cubicBezTo>
                  <a:pt x="57" y="19"/>
                  <a:pt x="95" y="55"/>
                  <a:pt x="144" y="88"/>
                </a:cubicBezTo>
                <a:cubicBezTo>
                  <a:pt x="149" y="104"/>
                  <a:pt x="155" y="120"/>
                  <a:pt x="160" y="136"/>
                </a:cubicBezTo>
                <a:cubicBezTo>
                  <a:pt x="163" y="144"/>
                  <a:pt x="168" y="160"/>
                  <a:pt x="168" y="160"/>
                </a:cubicBezTo>
                <a:cubicBezTo>
                  <a:pt x="159" y="337"/>
                  <a:pt x="177" y="269"/>
                  <a:pt x="144" y="368"/>
                </a:cubicBezTo>
                <a:cubicBezTo>
                  <a:pt x="130" y="411"/>
                  <a:pt x="80" y="445"/>
                  <a:pt x="80" y="488"/>
                </a:cubicBezTo>
              </a:path>
            </a:pathLst>
          </a:custGeom>
          <a:solidFill>
            <a:srgbClr val="0000CC"/>
          </a:solidFill>
          <a:ln w="9525">
            <a:solidFill>
              <a:srgbClr val="0000CC"/>
            </a:solidFill>
            <a:round/>
            <a:headEnd/>
            <a:tailEnd/>
          </a:ln>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52236" name="Text Box 12"/>
          <p:cNvSpPr txBox="1">
            <a:spLocks noChangeArrowheads="1"/>
          </p:cNvSpPr>
          <p:nvPr/>
        </p:nvSpPr>
        <p:spPr bwMode="auto">
          <a:xfrm>
            <a:off x="4648200" y="2133600"/>
            <a:ext cx="2438400" cy="701675"/>
          </a:xfrm>
          <a:prstGeom prst="rect">
            <a:avLst/>
          </a:prstGeom>
          <a:gradFill rotWithShape="0">
            <a:gsLst>
              <a:gs pos="0">
                <a:srgbClr val="008000"/>
              </a:gs>
              <a:gs pos="50000">
                <a:srgbClr val="003B00"/>
              </a:gs>
              <a:gs pos="100000">
                <a:srgbClr val="0080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sz="4000" b="1" smtClean="0">
                <a:solidFill>
                  <a:srgbClr val="FFFF00"/>
                </a:solidFill>
                <a:effectLst>
                  <a:outerShdw blurRad="38100" dist="38100" dir="2700000" algn="tl">
                    <a:srgbClr val="000000"/>
                  </a:outerShdw>
                </a:effectLst>
              </a:rPr>
              <a:t>Giê-ri-cô</a:t>
            </a:r>
          </a:p>
        </p:txBody>
      </p:sp>
      <p:sp>
        <p:nvSpPr>
          <p:cNvPr id="52237" name="Freeform 13"/>
          <p:cNvSpPr>
            <a:spLocks/>
          </p:cNvSpPr>
          <p:nvPr/>
        </p:nvSpPr>
        <p:spPr bwMode="auto">
          <a:xfrm>
            <a:off x="533400" y="1676400"/>
            <a:ext cx="6000750" cy="1524000"/>
          </a:xfrm>
          <a:custGeom>
            <a:avLst/>
            <a:gdLst>
              <a:gd name="T0" fmla="*/ 2147483647 w 4048"/>
              <a:gd name="T1" fmla="*/ 2147483647 h 590"/>
              <a:gd name="T2" fmla="*/ 2147483647 w 4048"/>
              <a:gd name="T3" fmla="*/ 2147483647 h 590"/>
              <a:gd name="T4" fmla="*/ 2147483647 w 4048"/>
              <a:gd name="T5" fmla="*/ 2147483647 h 590"/>
              <a:gd name="T6" fmla="*/ 2147483647 w 4048"/>
              <a:gd name="T7" fmla="*/ 2147483647 h 590"/>
              <a:gd name="T8" fmla="*/ 2147483647 w 4048"/>
              <a:gd name="T9" fmla="*/ 2147483647 h 590"/>
              <a:gd name="T10" fmla="*/ 2147483647 w 4048"/>
              <a:gd name="T11" fmla="*/ 2147483647 h 590"/>
              <a:gd name="T12" fmla="*/ 2147483647 w 4048"/>
              <a:gd name="T13" fmla="*/ 2147483647 h 590"/>
              <a:gd name="T14" fmla="*/ 2147483647 w 4048"/>
              <a:gd name="T15" fmla="*/ 2147483647 h 590"/>
              <a:gd name="T16" fmla="*/ 2147483647 w 4048"/>
              <a:gd name="T17" fmla="*/ 2147483647 h 590"/>
              <a:gd name="T18" fmla="*/ 2147483647 w 4048"/>
              <a:gd name="T19" fmla="*/ 2147483647 h 590"/>
              <a:gd name="T20" fmla="*/ 2147483647 w 4048"/>
              <a:gd name="T21" fmla="*/ 2147483647 h 590"/>
              <a:gd name="T22" fmla="*/ 2147483647 w 4048"/>
              <a:gd name="T23" fmla="*/ 2147483647 h 590"/>
              <a:gd name="T24" fmla="*/ 2147483647 w 4048"/>
              <a:gd name="T25" fmla="*/ 2147483647 h 590"/>
              <a:gd name="T26" fmla="*/ 2147483647 w 4048"/>
              <a:gd name="T27" fmla="*/ 2147483647 h 590"/>
              <a:gd name="T28" fmla="*/ 2147483647 w 4048"/>
              <a:gd name="T29" fmla="*/ 2147483647 h 590"/>
              <a:gd name="T30" fmla="*/ 1907435040 w 4048"/>
              <a:gd name="T31" fmla="*/ 1934924644 h 590"/>
              <a:gd name="T32" fmla="*/ 1089963303 w 4048"/>
              <a:gd name="T33" fmla="*/ 2147483647 h 590"/>
              <a:gd name="T34" fmla="*/ 615302200 w 4048"/>
              <a:gd name="T35" fmla="*/ 2014988888 h 590"/>
              <a:gd name="T36" fmla="*/ 457081338 w 4048"/>
              <a:gd name="T37" fmla="*/ 1614659919 h 590"/>
              <a:gd name="T38" fmla="*/ 325230866 w 4048"/>
              <a:gd name="T39" fmla="*/ 573804081 h 590"/>
              <a:gd name="T40" fmla="*/ 8790624 w 4048"/>
              <a:gd name="T41" fmla="*/ 13344041 h 590"/>
              <a:gd name="T42" fmla="*/ 35159533 w 4048"/>
              <a:gd name="T43" fmla="*/ 13344041 h 5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48"/>
              <a:gd name="T67" fmla="*/ 0 h 590"/>
              <a:gd name="T68" fmla="*/ 4048 w 4048"/>
              <a:gd name="T69" fmla="*/ 590 h 5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48" h="590">
                <a:moveTo>
                  <a:pt x="4048" y="482"/>
                </a:moveTo>
                <a:cubicBezTo>
                  <a:pt x="3995" y="495"/>
                  <a:pt x="3944" y="513"/>
                  <a:pt x="3892" y="530"/>
                </a:cubicBezTo>
                <a:cubicBezTo>
                  <a:pt x="3842" y="547"/>
                  <a:pt x="3787" y="543"/>
                  <a:pt x="3736" y="554"/>
                </a:cubicBezTo>
                <a:cubicBezTo>
                  <a:pt x="3720" y="558"/>
                  <a:pt x="3704" y="561"/>
                  <a:pt x="3688" y="566"/>
                </a:cubicBezTo>
                <a:cubicBezTo>
                  <a:pt x="3664" y="573"/>
                  <a:pt x="3616" y="590"/>
                  <a:pt x="3616" y="590"/>
                </a:cubicBezTo>
                <a:cubicBezTo>
                  <a:pt x="3460" y="586"/>
                  <a:pt x="3304" y="589"/>
                  <a:pt x="3148" y="578"/>
                </a:cubicBezTo>
                <a:cubicBezTo>
                  <a:pt x="3067" y="573"/>
                  <a:pt x="2908" y="542"/>
                  <a:pt x="2908" y="542"/>
                </a:cubicBezTo>
                <a:cubicBezTo>
                  <a:pt x="2771" y="473"/>
                  <a:pt x="2639" y="468"/>
                  <a:pt x="2488" y="446"/>
                </a:cubicBezTo>
                <a:cubicBezTo>
                  <a:pt x="2403" y="449"/>
                  <a:pt x="2196" y="451"/>
                  <a:pt x="2080" y="470"/>
                </a:cubicBezTo>
                <a:cubicBezTo>
                  <a:pt x="2029" y="478"/>
                  <a:pt x="1972" y="502"/>
                  <a:pt x="1924" y="518"/>
                </a:cubicBezTo>
                <a:cubicBezTo>
                  <a:pt x="1912" y="522"/>
                  <a:pt x="1888" y="530"/>
                  <a:pt x="1888" y="530"/>
                </a:cubicBezTo>
                <a:cubicBezTo>
                  <a:pt x="1687" y="517"/>
                  <a:pt x="1489" y="487"/>
                  <a:pt x="1288" y="470"/>
                </a:cubicBezTo>
                <a:cubicBezTo>
                  <a:pt x="1250" y="457"/>
                  <a:pt x="1203" y="453"/>
                  <a:pt x="1168" y="434"/>
                </a:cubicBezTo>
                <a:cubicBezTo>
                  <a:pt x="1130" y="413"/>
                  <a:pt x="1101" y="376"/>
                  <a:pt x="1060" y="362"/>
                </a:cubicBezTo>
                <a:cubicBezTo>
                  <a:pt x="929" y="318"/>
                  <a:pt x="1128" y="388"/>
                  <a:pt x="988" y="326"/>
                </a:cubicBezTo>
                <a:cubicBezTo>
                  <a:pt x="950" y="309"/>
                  <a:pt x="908" y="300"/>
                  <a:pt x="868" y="290"/>
                </a:cubicBezTo>
                <a:cubicBezTo>
                  <a:pt x="733" y="300"/>
                  <a:pt x="624" y="318"/>
                  <a:pt x="496" y="350"/>
                </a:cubicBezTo>
                <a:cubicBezTo>
                  <a:pt x="419" y="340"/>
                  <a:pt x="354" y="320"/>
                  <a:pt x="280" y="302"/>
                </a:cubicBezTo>
                <a:cubicBezTo>
                  <a:pt x="257" y="287"/>
                  <a:pt x="222" y="267"/>
                  <a:pt x="208" y="242"/>
                </a:cubicBezTo>
                <a:cubicBezTo>
                  <a:pt x="181" y="196"/>
                  <a:pt x="193" y="125"/>
                  <a:pt x="148" y="86"/>
                </a:cubicBezTo>
                <a:cubicBezTo>
                  <a:pt x="101" y="45"/>
                  <a:pt x="56" y="28"/>
                  <a:pt x="4" y="2"/>
                </a:cubicBezTo>
                <a:cubicBezTo>
                  <a:pt x="0" y="0"/>
                  <a:pt x="12" y="2"/>
                  <a:pt x="16" y="2"/>
                </a:cubicBezTo>
              </a:path>
            </a:pathLst>
          </a:custGeom>
          <a:noFill/>
          <a:ln w="76200" cap="flat" cmpd="sng">
            <a:solidFill>
              <a:srgbClr val="00FFFF"/>
            </a:solidFill>
            <a:prstDash val="sysDot"/>
            <a:round/>
            <a:headEnd/>
            <a:tailEnd/>
          </a:ln>
          <a:effectLst>
            <a:outerShdw blurRad="63500"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p>
            <a:pPr algn="ctr" defTabSz="914400" fontAlgn="base">
              <a:spcBef>
                <a:spcPct val="20000"/>
              </a:spcBef>
              <a:spcAft>
                <a:spcPct val="0"/>
              </a:spcAft>
              <a:defRPr/>
            </a:pPr>
            <a:endParaRPr lang="en-US" sz="2400">
              <a:solidFill>
                <a:srgbClr val="000000"/>
              </a:solidFill>
              <a:latin typeface="Times New Roman" charset="0"/>
              <a:ea typeface="MS PGothic" charset="0"/>
              <a:cs typeface="MS PGothic" charset="0"/>
            </a:endParaRPr>
          </a:p>
        </p:txBody>
      </p:sp>
      <p:sp>
        <p:nvSpPr>
          <p:cNvPr id="52238" name="Freeform 14"/>
          <p:cNvSpPr>
            <a:spLocks/>
          </p:cNvSpPr>
          <p:nvPr/>
        </p:nvSpPr>
        <p:spPr bwMode="auto">
          <a:xfrm>
            <a:off x="3048000" y="2917825"/>
            <a:ext cx="3182938" cy="3149600"/>
          </a:xfrm>
          <a:custGeom>
            <a:avLst/>
            <a:gdLst>
              <a:gd name="T0" fmla="*/ 0 w 2005"/>
              <a:gd name="T1" fmla="*/ 829132200 h 1984"/>
              <a:gd name="T2" fmla="*/ 45362820 w 2005"/>
              <a:gd name="T3" fmla="*/ 758567825 h 1984"/>
              <a:gd name="T4" fmla="*/ 183972229 w 2005"/>
              <a:gd name="T5" fmla="*/ 667842200 h 1984"/>
              <a:gd name="T6" fmla="*/ 529232896 w 2005"/>
              <a:gd name="T7" fmla="*/ 274697825 h 1984"/>
              <a:gd name="T8" fmla="*/ 713205125 w 2005"/>
              <a:gd name="T9" fmla="*/ 161290000 h 1984"/>
              <a:gd name="T10" fmla="*/ 967740152 w 2005"/>
              <a:gd name="T11" fmla="*/ 0 h 1984"/>
              <a:gd name="T12" fmla="*/ 2147483647 w 2005"/>
              <a:gd name="T13" fmla="*/ 22682200 h 1984"/>
              <a:gd name="T14" fmla="*/ 2147483647 w 2005"/>
              <a:gd name="T15" fmla="*/ 183972200 h 1984"/>
              <a:gd name="T16" fmla="*/ 2147483647 w 2005"/>
              <a:gd name="T17" fmla="*/ 299899388 h 1984"/>
              <a:gd name="T18" fmla="*/ 2147483647 w 2005"/>
              <a:gd name="T19" fmla="*/ 345262200 h 1984"/>
              <a:gd name="T20" fmla="*/ 2147483647 w 2005"/>
              <a:gd name="T21" fmla="*/ 945059388 h 1984"/>
              <a:gd name="T22" fmla="*/ 2147483647 w 2005"/>
              <a:gd name="T23" fmla="*/ 1496972813 h 1984"/>
              <a:gd name="T24" fmla="*/ 2147483647 w 2005"/>
              <a:gd name="T25" fmla="*/ 2147483647 h 1984"/>
              <a:gd name="T26" fmla="*/ 2147483647 w 2005"/>
              <a:gd name="T27" fmla="*/ 2147483647 h 1984"/>
              <a:gd name="T28" fmla="*/ 2147483647 w 2005"/>
              <a:gd name="T29" fmla="*/ 2147483647 h 1984"/>
              <a:gd name="T30" fmla="*/ 2147483647 w 2005"/>
              <a:gd name="T31" fmla="*/ 2147483647 h 1984"/>
              <a:gd name="T32" fmla="*/ 2147483647 w 2005"/>
              <a:gd name="T33" fmla="*/ 2147483647 h 1984"/>
              <a:gd name="T34" fmla="*/ 2147483647 w 2005"/>
              <a:gd name="T35" fmla="*/ 2147483647 h 1984"/>
              <a:gd name="T36" fmla="*/ 2147483647 w 2005"/>
              <a:gd name="T37" fmla="*/ 2147483647 h 1984"/>
              <a:gd name="T38" fmla="*/ 2147483647 w 2005"/>
              <a:gd name="T39" fmla="*/ 2147483647 h 1984"/>
              <a:gd name="T40" fmla="*/ 2147483647 w 2005"/>
              <a:gd name="T41" fmla="*/ 2147483647 h 1984"/>
              <a:gd name="T42" fmla="*/ 2147483647 w 2005"/>
              <a:gd name="T43" fmla="*/ 2147483647 h 1984"/>
              <a:gd name="T44" fmla="*/ 2147483647 w 2005"/>
              <a:gd name="T45" fmla="*/ 2147483647 h 1984"/>
              <a:gd name="T46" fmla="*/ 2147483647 w 2005"/>
              <a:gd name="T47" fmla="*/ 2147483647 h 1984"/>
              <a:gd name="T48" fmla="*/ 2147483647 w 2005"/>
              <a:gd name="T49" fmla="*/ 2147483647 h 19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5"/>
              <a:gd name="T76" fmla="*/ 0 h 1984"/>
              <a:gd name="T77" fmla="*/ 2005 w 2005"/>
              <a:gd name="T78" fmla="*/ 1984 h 19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5" h="1984">
                <a:moveTo>
                  <a:pt x="0" y="329"/>
                </a:moveTo>
                <a:cubicBezTo>
                  <a:pt x="6" y="320"/>
                  <a:pt x="10" y="308"/>
                  <a:pt x="18" y="301"/>
                </a:cubicBezTo>
                <a:cubicBezTo>
                  <a:pt x="34" y="287"/>
                  <a:pt x="73" y="265"/>
                  <a:pt x="73" y="265"/>
                </a:cubicBezTo>
                <a:cubicBezTo>
                  <a:pt x="87" y="222"/>
                  <a:pt x="170" y="138"/>
                  <a:pt x="210" y="109"/>
                </a:cubicBezTo>
                <a:cubicBezTo>
                  <a:pt x="233" y="93"/>
                  <a:pt x="261" y="82"/>
                  <a:pt x="283" y="64"/>
                </a:cubicBezTo>
                <a:cubicBezTo>
                  <a:pt x="318" y="35"/>
                  <a:pt x="339" y="15"/>
                  <a:pt x="384" y="0"/>
                </a:cubicBezTo>
                <a:cubicBezTo>
                  <a:pt x="552" y="3"/>
                  <a:pt x="719" y="4"/>
                  <a:pt x="887" y="9"/>
                </a:cubicBezTo>
                <a:cubicBezTo>
                  <a:pt x="1007" y="13"/>
                  <a:pt x="1110" y="51"/>
                  <a:pt x="1225" y="73"/>
                </a:cubicBezTo>
                <a:cubicBezTo>
                  <a:pt x="1325" y="93"/>
                  <a:pt x="1427" y="97"/>
                  <a:pt x="1527" y="119"/>
                </a:cubicBezTo>
                <a:cubicBezTo>
                  <a:pt x="1602" y="116"/>
                  <a:pt x="1881" y="77"/>
                  <a:pt x="1975" y="137"/>
                </a:cubicBezTo>
                <a:cubicBezTo>
                  <a:pt x="1994" y="215"/>
                  <a:pt x="2005" y="314"/>
                  <a:pt x="1947" y="375"/>
                </a:cubicBezTo>
                <a:cubicBezTo>
                  <a:pt x="1920" y="457"/>
                  <a:pt x="1853" y="516"/>
                  <a:pt x="1819" y="594"/>
                </a:cubicBezTo>
                <a:cubicBezTo>
                  <a:pt x="1772" y="701"/>
                  <a:pt x="1766" y="818"/>
                  <a:pt x="1755" y="932"/>
                </a:cubicBezTo>
                <a:cubicBezTo>
                  <a:pt x="1762" y="1079"/>
                  <a:pt x="1743" y="1140"/>
                  <a:pt x="1837" y="1234"/>
                </a:cubicBezTo>
                <a:cubicBezTo>
                  <a:pt x="1840" y="1243"/>
                  <a:pt x="1842" y="1253"/>
                  <a:pt x="1847" y="1261"/>
                </a:cubicBezTo>
                <a:cubicBezTo>
                  <a:pt x="1852" y="1268"/>
                  <a:pt x="1867" y="1272"/>
                  <a:pt x="1865" y="1280"/>
                </a:cubicBezTo>
                <a:cubicBezTo>
                  <a:pt x="1862" y="1291"/>
                  <a:pt x="1847" y="1294"/>
                  <a:pt x="1837" y="1298"/>
                </a:cubicBezTo>
                <a:cubicBezTo>
                  <a:pt x="1807" y="1311"/>
                  <a:pt x="1778" y="1317"/>
                  <a:pt x="1746" y="1325"/>
                </a:cubicBezTo>
                <a:cubicBezTo>
                  <a:pt x="1716" y="1350"/>
                  <a:pt x="1688" y="1378"/>
                  <a:pt x="1655" y="1399"/>
                </a:cubicBezTo>
                <a:cubicBezTo>
                  <a:pt x="1585" y="1444"/>
                  <a:pt x="1644" y="1369"/>
                  <a:pt x="1600" y="1435"/>
                </a:cubicBezTo>
                <a:cubicBezTo>
                  <a:pt x="1578" y="1503"/>
                  <a:pt x="1607" y="1422"/>
                  <a:pt x="1572" y="1490"/>
                </a:cubicBezTo>
                <a:cubicBezTo>
                  <a:pt x="1561" y="1511"/>
                  <a:pt x="1559" y="1543"/>
                  <a:pt x="1554" y="1563"/>
                </a:cubicBezTo>
                <a:cubicBezTo>
                  <a:pt x="1549" y="1582"/>
                  <a:pt x="1536" y="1618"/>
                  <a:pt x="1536" y="1618"/>
                </a:cubicBezTo>
                <a:cubicBezTo>
                  <a:pt x="1517" y="1733"/>
                  <a:pt x="1439" y="1824"/>
                  <a:pt x="1417" y="1938"/>
                </a:cubicBezTo>
                <a:cubicBezTo>
                  <a:pt x="1420" y="1953"/>
                  <a:pt x="1426" y="1984"/>
                  <a:pt x="1426" y="1984"/>
                </a:cubicBezTo>
              </a:path>
            </a:pathLst>
          </a:custGeom>
          <a:noFill/>
          <a:ln w="76200" cmpd="sng">
            <a:solidFill>
              <a:srgbClr val="FF00FF"/>
            </a:solidFill>
            <a:round/>
            <a:headEnd/>
            <a:tailEnd/>
          </a:ln>
          <a:effectLst>
            <a:outerShdw blurRad="63500"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p>
            <a:pPr algn="ctr" defTabSz="914400" fontAlgn="base">
              <a:spcBef>
                <a:spcPct val="20000"/>
              </a:spcBef>
              <a:spcAft>
                <a:spcPct val="0"/>
              </a:spcAft>
              <a:defRPr/>
            </a:pPr>
            <a:endParaRPr lang="en-US" sz="2400">
              <a:solidFill>
                <a:srgbClr val="000000"/>
              </a:solidFill>
              <a:latin typeface="Times New Roman" charset="0"/>
              <a:ea typeface="MS PGothic" charset="0"/>
              <a:cs typeface="MS PGothic" charset="0"/>
            </a:endParaRPr>
          </a:p>
        </p:txBody>
      </p:sp>
      <p:sp>
        <p:nvSpPr>
          <p:cNvPr id="52239" name="Text Box 15"/>
          <p:cNvSpPr txBox="1">
            <a:spLocks noChangeArrowheads="1"/>
          </p:cNvSpPr>
          <p:nvPr/>
        </p:nvSpPr>
        <p:spPr bwMode="auto">
          <a:xfrm>
            <a:off x="5257800" y="4267200"/>
            <a:ext cx="2438400" cy="701675"/>
          </a:xfrm>
          <a:prstGeom prst="rect">
            <a:avLst/>
          </a:prstGeom>
          <a:gradFill rotWithShape="0">
            <a:gsLst>
              <a:gs pos="0">
                <a:srgbClr val="008000"/>
              </a:gs>
              <a:gs pos="50000">
                <a:srgbClr val="003B00"/>
              </a:gs>
              <a:gs pos="100000">
                <a:srgbClr val="0080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sz="4000" b="1" smtClean="0">
                <a:solidFill>
                  <a:srgbClr val="FFFF00"/>
                </a:solidFill>
                <a:effectLst>
                  <a:outerShdw blurRad="38100" dist="38100" dir="2700000" algn="tl">
                    <a:srgbClr val="000000"/>
                  </a:outerShdw>
                </a:effectLst>
              </a:rPr>
              <a:t>Ạc-nôn</a:t>
            </a:r>
          </a:p>
        </p:txBody>
      </p:sp>
      <p:sp>
        <p:nvSpPr>
          <p:cNvPr id="52240" name="Text Box 16"/>
          <p:cNvSpPr txBox="1">
            <a:spLocks noChangeArrowheads="1"/>
          </p:cNvSpPr>
          <p:nvPr/>
        </p:nvSpPr>
        <p:spPr bwMode="auto">
          <a:xfrm>
            <a:off x="457200" y="2057400"/>
            <a:ext cx="3581400" cy="701675"/>
          </a:xfrm>
          <a:prstGeom prst="rect">
            <a:avLst/>
          </a:prstGeom>
          <a:gradFill rotWithShape="0">
            <a:gsLst>
              <a:gs pos="0">
                <a:srgbClr val="008000"/>
              </a:gs>
              <a:gs pos="50000">
                <a:srgbClr val="003B00"/>
              </a:gs>
              <a:gs pos="100000">
                <a:srgbClr val="0080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4000" b="1">
                <a:solidFill>
                  <a:srgbClr val="FFFF00"/>
                </a:solidFill>
                <a:latin typeface="Times New Roman" pitchFamily="18" charset="0"/>
                <a:ea typeface="MS PGothic" charset="0"/>
                <a:cs typeface="MS PGothic" charset="0"/>
              </a:rPr>
              <a:t>Giê-ru-sa-lem</a:t>
            </a:r>
          </a:p>
        </p:txBody>
      </p:sp>
      <p:sp>
        <p:nvSpPr>
          <p:cNvPr id="52241" name="Oval 17"/>
          <p:cNvSpPr>
            <a:spLocks noChangeArrowheads="1"/>
          </p:cNvSpPr>
          <p:nvPr/>
        </p:nvSpPr>
        <p:spPr bwMode="auto">
          <a:xfrm>
            <a:off x="2971800" y="2895600"/>
            <a:ext cx="349250" cy="304800"/>
          </a:xfrm>
          <a:prstGeom prst="ellipse">
            <a:avLst/>
          </a:prstGeom>
          <a:solidFill>
            <a:srgbClr val="FFFF00"/>
          </a:solidFill>
          <a:ln w="9525">
            <a:solidFill>
              <a:schemeClr val="tx1"/>
            </a:solidFill>
            <a:round/>
            <a:headEnd/>
            <a:tailEnd/>
          </a:ln>
          <a:effectLst>
            <a:outerShdw dist="35921" dir="2700000" algn="ctr" rotWithShape="0">
              <a:schemeClr val="tx1"/>
            </a:outerShdw>
          </a:effectLst>
        </p:spPr>
        <p:txBody>
          <a:bodyPr wrap="none" anchor="ctr"/>
          <a:lstStyle/>
          <a:p>
            <a:pPr algn="ctr" defTabSz="914400" fontAlgn="base">
              <a:spcBef>
                <a:spcPct val="0"/>
              </a:spcBef>
              <a:spcAft>
                <a:spcPct val="0"/>
              </a:spcAft>
              <a:defRPr/>
            </a:pPr>
            <a:endParaRPr lang="en-US" sz="2400">
              <a:solidFill>
                <a:srgbClr val="000000"/>
              </a:solidFill>
              <a:latin typeface="Times New Roman" pitchFamily="18" charset="0"/>
              <a:ea typeface="MS PGothic" charset="0"/>
              <a:cs typeface="MS PGothic" charset="0"/>
            </a:endParaRPr>
          </a:p>
        </p:txBody>
      </p:sp>
      <p:sp>
        <p:nvSpPr>
          <p:cNvPr id="52242" name="Oval 18"/>
          <p:cNvSpPr>
            <a:spLocks noChangeArrowheads="1"/>
          </p:cNvSpPr>
          <p:nvPr/>
        </p:nvSpPr>
        <p:spPr bwMode="auto">
          <a:xfrm>
            <a:off x="3962400" y="2743200"/>
            <a:ext cx="349250" cy="304800"/>
          </a:xfrm>
          <a:prstGeom prst="ellipse">
            <a:avLst/>
          </a:prstGeom>
          <a:solidFill>
            <a:srgbClr val="FFFF00"/>
          </a:solidFill>
          <a:ln w="9525">
            <a:solidFill>
              <a:schemeClr val="tx1"/>
            </a:solidFill>
            <a:round/>
            <a:headEnd/>
            <a:tailEnd/>
          </a:ln>
          <a:effectLst>
            <a:outerShdw dist="35921" dir="2700000" algn="ctr" rotWithShape="0">
              <a:schemeClr val="tx1"/>
            </a:outerShdw>
          </a:effectLst>
        </p:spPr>
        <p:txBody>
          <a:bodyPr wrap="none" anchor="ctr"/>
          <a:lstStyle/>
          <a:p>
            <a:pPr algn="ctr" defTabSz="914400" fontAlgn="base">
              <a:spcBef>
                <a:spcPct val="0"/>
              </a:spcBef>
              <a:spcAft>
                <a:spcPct val="0"/>
              </a:spcAft>
              <a:defRPr/>
            </a:pPr>
            <a:endParaRPr lang="en-US" sz="2400">
              <a:solidFill>
                <a:srgbClr val="000000"/>
              </a:solidFill>
              <a:latin typeface="Times New Roman" pitchFamily="18" charset="0"/>
              <a:ea typeface="MS PGothic" charset="0"/>
              <a:cs typeface="MS PGothic" charset="0"/>
            </a:endParaRPr>
          </a:p>
        </p:txBody>
      </p:sp>
      <p:sp>
        <p:nvSpPr>
          <p:cNvPr id="115730" name="Text Box 19"/>
          <p:cNvSpPr txBox="1">
            <a:spLocks noChangeArrowheads="1"/>
          </p:cNvSpPr>
          <p:nvPr/>
        </p:nvSpPr>
        <p:spPr bwMode="auto">
          <a:xfrm rot="-3861716">
            <a:off x="3094038" y="4816475"/>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2000" b="1" i="1">
                <a:solidFill>
                  <a:srgbClr val="FFFFFF"/>
                </a:solidFill>
                <a:latin typeface="Arial" charset="0"/>
              </a:rPr>
              <a:t>Biền Chết</a:t>
            </a:r>
          </a:p>
        </p:txBody>
      </p:sp>
      <p:sp>
        <p:nvSpPr>
          <p:cNvPr id="40980" name="Text Box 20"/>
          <p:cNvSpPr txBox="1">
            <a:spLocks noChangeArrowheads="1"/>
          </p:cNvSpPr>
          <p:nvPr/>
        </p:nvSpPr>
        <p:spPr bwMode="auto">
          <a:xfrm>
            <a:off x="5105400" y="5181600"/>
            <a:ext cx="2286000" cy="701675"/>
          </a:xfrm>
          <a:prstGeom prst="rect">
            <a:avLst/>
          </a:prstGeom>
          <a:gradFill rotWithShape="0">
            <a:gsLst>
              <a:gs pos="0">
                <a:srgbClr val="008000"/>
              </a:gs>
              <a:gs pos="50000">
                <a:srgbClr val="003B00"/>
              </a:gs>
              <a:gs pos="100000">
                <a:srgbClr val="008000"/>
              </a:gs>
            </a:gsLst>
            <a:lin ang="5400000" scaled="1"/>
          </a:gra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sz="4000" b="1" smtClean="0">
                <a:solidFill>
                  <a:srgbClr val="FFFF00"/>
                </a:solidFill>
              </a:rPr>
              <a:t>MÔ-ÁP</a:t>
            </a:r>
          </a:p>
        </p:txBody>
      </p:sp>
      <p:sp>
        <p:nvSpPr>
          <p:cNvPr id="115732" name="Text Box 21"/>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192</a:t>
            </a:r>
          </a:p>
        </p:txBody>
      </p:sp>
      <p:sp>
        <p:nvSpPr>
          <p:cNvPr id="115733" name="Rectangle 23"/>
          <p:cNvSpPr>
            <a:spLocks noGrp="1" noChangeArrowheads="1"/>
          </p:cNvSpPr>
          <p:nvPr>
            <p:ph type="title" idx="4294967295"/>
          </p:nvPr>
        </p:nvSpPr>
        <p:spPr>
          <a:xfrm>
            <a:off x="1371600" y="152400"/>
            <a:ext cx="6400800" cy="838200"/>
          </a:xfrm>
          <a:solidFill>
            <a:schemeClr val="tx1"/>
          </a:solidFill>
          <a:ln cap="flat">
            <a:solidFill>
              <a:schemeClr val="tx1"/>
            </a:solidFill>
            <a:miter lim="800000"/>
            <a:headEnd/>
            <a:tailEnd/>
          </a:ln>
        </p:spPr>
        <p:txBody>
          <a:bodyPr anchor="ctr" anchorCtr="1"/>
          <a:lstStyle/>
          <a:p>
            <a:pPr algn="ctr" eaLnBrk="1" hangingPunct="1"/>
            <a:r>
              <a:rPr lang="en-US" altLang="zh-CN" b="1">
                <a:solidFill>
                  <a:schemeClr val="bg1"/>
                </a:solidFill>
                <a:latin typeface="Times New Roman" charset="0"/>
                <a:ea typeface="SimSun" charset="0"/>
                <a:cs typeface="SimSun" charset="0"/>
              </a:rPr>
              <a:t>Địa lý trong sách Ru-tơ</a:t>
            </a:r>
            <a:endParaRPr lang="en-US" b="1">
              <a:solidFill>
                <a:schemeClr val="bg1"/>
              </a:solidFill>
              <a:latin typeface="Times New Roman" charset="0"/>
              <a:ea typeface="MS PGothic" charset="0"/>
            </a:endParaRPr>
          </a:p>
        </p:txBody>
      </p:sp>
    </p:spTree>
    <p:extLst>
      <p:ext uri="{BB962C8B-B14F-4D97-AF65-F5344CB8AC3E}">
        <p14:creationId xmlns:p14="http://schemas.microsoft.com/office/powerpoint/2010/main" val="5196193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4000"/>
                                  </p:stCondLst>
                                  <p:childTnLst>
                                    <p:set>
                                      <p:cBhvr>
                                        <p:cTn id="6" dur="1" fill="hold">
                                          <p:stCondLst>
                                            <p:cond delay="0"/>
                                          </p:stCondLst>
                                        </p:cTn>
                                        <p:tgtEl>
                                          <p:spTgt spid="52228"/>
                                        </p:tgtEl>
                                        <p:attrNameLst>
                                          <p:attrName>style.visibility</p:attrName>
                                        </p:attrNameLst>
                                      </p:cBhvr>
                                      <p:to>
                                        <p:strVal val="visible"/>
                                      </p:to>
                                    </p:set>
                                    <p:animEffect transition="in" filter="wipe(up)">
                                      <p:cBhvr>
                                        <p:cTn id="7" dur="500"/>
                                        <p:tgtEl>
                                          <p:spTgt spid="52228"/>
                                        </p:tgtEl>
                                      </p:cBhvr>
                                    </p:animEffect>
                                  </p:childTnLst>
                                </p:cTn>
                              </p:par>
                            </p:childTnLst>
                          </p:cTn>
                        </p:par>
                        <p:par>
                          <p:cTn id="8" fill="hold" nodeType="afterGroup">
                            <p:stCondLst>
                              <p:cond delay="4500"/>
                            </p:stCondLst>
                            <p:childTnLst>
                              <p:par>
                                <p:cTn id="9" presetID="22" presetClass="entr" presetSubtype="2" fill="hold" nodeType="afterEffect">
                                  <p:stCondLst>
                                    <p:cond delay="3000"/>
                                  </p:stCondLst>
                                  <p:childTnLst>
                                    <p:set>
                                      <p:cBhvr>
                                        <p:cTn id="10" dur="1" fill="hold">
                                          <p:stCondLst>
                                            <p:cond delay="0"/>
                                          </p:stCondLst>
                                        </p:cTn>
                                        <p:tgtEl>
                                          <p:spTgt spid="52237"/>
                                        </p:tgtEl>
                                        <p:attrNameLst>
                                          <p:attrName>style.visibility</p:attrName>
                                        </p:attrNameLst>
                                      </p:cBhvr>
                                      <p:to>
                                        <p:strVal val="visible"/>
                                      </p:to>
                                    </p:set>
                                    <p:animEffect transition="in" filter="wipe(right)">
                                      <p:cBhvr>
                                        <p:cTn id="11" dur="500"/>
                                        <p:tgtEl>
                                          <p:spTgt spid="52237"/>
                                        </p:tgtEl>
                                      </p:cBhvr>
                                    </p:animEffect>
                                  </p:childTnLst>
                                </p:cTn>
                              </p:par>
                            </p:childTnLst>
                          </p:cTn>
                        </p:par>
                        <p:par>
                          <p:cTn id="12" fill="hold" nodeType="afterGroup">
                            <p:stCondLst>
                              <p:cond delay="8000"/>
                            </p:stCondLst>
                            <p:childTnLst>
                              <p:par>
                                <p:cTn id="13" presetID="22" presetClass="entr" presetSubtype="2" fill="hold" nodeType="afterEffect">
                                  <p:stCondLst>
                                    <p:cond delay="1000"/>
                                  </p:stCondLst>
                                  <p:childTnLst>
                                    <p:set>
                                      <p:cBhvr>
                                        <p:cTn id="14" dur="1" fill="hold">
                                          <p:stCondLst>
                                            <p:cond delay="0"/>
                                          </p:stCondLst>
                                        </p:cTn>
                                        <p:tgtEl>
                                          <p:spTgt spid="52234"/>
                                        </p:tgtEl>
                                        <p:attrNameLst>
                                          <p:attrName>style.visibility</p:attrName>
                                        </p:attrNameLst>
                                      </p:cBhvr>
                                      <p:to>
                                        <p:strVal val="visible"/>
                                      </p:to>
                                    </p:set>
                                    <p:animEffect transition="in" filter="wipe(right)">
                                      <p:cBhvr>
                                        <p:cTn id="15" dur="500"/>
                                        <p:tgtEl>
                                          <p:spTgt spid="52234"/>
                                        </p:tgtEl>
                                      </p:cBhvr>
                                    </p:animEffect>
                                  </p:childTnLst>
                                </p:cTn>
                              </p:par>
                            </p:childTnLst>
                          </p:cTn>
                        </p:par>
                        <p:par>
                          <p:cTn id="16" fill="hold" nodeType="afterGroup">
                            <p:stCondLst>
                              <p:cond delay="9500"/>
                            </p:stCondLst>
                            <p:childTnLst>
                              <p:par>
                                <p:cTn id="17" presetID="22" presetClass="entr" presetSubtype="8" fill="hold" nodeType="afterEffect">
                                  <p:stCondLst>
                                    <p:cond delay="5000"/>
                                  </p:stCondLst>
                                  <p:childTnLst>
                                    <p:set>
                                      <p:cBhvr>
                                        <p:cTn id="18" dur="1" fill="hold">
                                          <p:stCondLst>
                                            <p:cond delay="0"/>
                                          </p:stCondLst>
                                        </p:cTn>
                                        <p:tgtEl>
                                          <p:spTgt spid="52238"/>
                                        </p:tgtEl>
                                        <p:attrNameLst>
                                          <p:attrName>style.visibility</p:attrName>
                                        </p:attrNameLst>
                                      </p:cBhvr>
                                      <p:to>
                                        <p:strVal val="visible"/>
                                      </p:to>
                                    </p:set>
                                    <p:animEffect transition="in" filter="wipe(left)">
                                      <p:cBhvr>
                                        <p:cTn id="19" dur="500"/>
                                        <p:tgtEl>
                                          <p:spTgt spid="52238"/>
                                        </p:tgtEl>
                                      </p:cBhvr>
                                    </p:animEffect>
                                  </p:childTnLst>
                                </p:cTn>
                              </p:par>
                            </p:childTnLst>
                          </p:cTn>
                        </p:par>
                        <p:par>
                          <p:cTn id="20" fill="hold" nodeType="afterGroup">
                            <p:stCondLst>
                              <p:cond delay="15000"/>
                            </p:stCondLst>
                            <p:childTnLst>
                              <p:par>
                                <p:cTn id="21" presetID="9" presetClass="entr" presetSubtype="0" fill="hold" grpId="0" nodeType="afterEffect">
                                  <p:stCondLst>
                                    <p:cond delay="5000"/>
                                  </p:stCondLst>
                                  <p:childTnLst>
                                    <p:set>
                                      <p:cBhvr>
                                        <p:cTn id="22" dur="1" fill="hold">
                                          <p:stCondLst>
                                            <p:cond delay="0"/>
                                          </p:stCondLst>
                                        </p:cTn>
                                        <p:tgtEl>
                                          <p:spTgt spid="52241"/>
                                        </p:tgtEl>
                                        <p:attrNameLst>
                                          <p:attrName>style.visibility</p:attrName>
                                        </p:attrNameLst>
                                      </p:cBhvr>
                                      <p:to>
                                        <p:strVal val="visible"/>
                                      </p:to>
                                    </p:set>
                                    <p:animEffect transition="in" filter="dissolve">
                                      <p:cBhvr>
                                        <p:cTn id="23" dur="500"/>
                                        <p:tgtEl>
                                          <p:spTgt spid="52241"/>
                                        </p:tgtEl>
                                      </p:cBhvr>
                                    </p:animEffect>
                                  </p:childTnLst>
                                </p:cTn>
                              </p:par>
                            </p:childTnLst>
                          </p:cTn>
                        </p:par>
                        <p:par>
                          <p:cTn id="24" fill="hold" nodeType="afterGroup">
                            <p:stCondLst>
                              <p:cond delay="20500"/>
                            </p:stCondLst>
                            <p:childTnLst>
                              <p:par>
                                <p:cTn id="25" presetID="9" presetClass="entr" presetSubtype="0" fill="hold" grpId="0" nodeType="afterEffect">
                                  <p:stCondLst>
                                    <p:cond delay="0"/>
                                  </p:stCondLst>
                                  <p:childTnLst>
                                    <p:set>
                                      <p:cBhvr>
                                        <p:cTn id="26" dur="1" fill="hold">
                                          <p:stCondLst>
                                            <p:cond delay="0"/>
                                          </p:stCondLst>
                                        </p:cTn>
                                        <p:tgtEl>
                                          <p:spTgt spid="52240"/>
                                        </p:tgtEl>
                                        <p:attrNameLst>
                                          <p:attrName>style.visibility</p:attrName>
                                        </p:attrNameLst>
                                      </p:cBhvr>
                                      <p:to>
                                        <p:strVal val="visible"/>
                                      </p:to>
                                    </p:set>
                                    <p:animEffect transition="in" filter="dissolve">
                                      <p:cBhvr>
                                        <p:cTn id="27" dur="500"/>
                                        <p:tgtEl>
                                          <p:spTgt spid="52240"/>
                                        </p:tgtEl>
                                      </p:cBhvr>
                                    </p:animEffect>
                                  </p:childTnLst>
                                </p:cTn>
                              </p:par>
                            </p:childTnLst>
                          </p:cTn>
                        </p:par>
                        <p:par>
                          <p:cTn id="28" fill="hold" nodeType="afterGroup">
                            <p:stCondLst>
                              <p:cond delay="21000"/>
                            </p:stCondLst>
                            <p:childTnLst>
                              <p:par>
                                <p:cTn id="29" presetID="9" presetClass="entr" presetSubtype="0" fill="hold" grpId="0" nodeType="afterEffect">
                                  <p:stCondLst>
                                    <p:cond delay="4000"/>
                                  </p:stCondLst>
                                  <p:childTnLst>
                                    <p:set>
                                      <p:cBhvr>
                                        <p:cTn id="30" dur="1" fill="hold">
                                          <p:stCondLst>
                                            <p:cond delay="0"/>
                                          </p:stCondLst>
                                        </p:cTn>
                                        <p:tgtEl>
                                          <p:spTgt spid="52242"/>
                                        </p:tgtEl>
                                        <p:attrNameLst>
                                          <p:attrName>style.visibility</p:attrName>
                                        </p:attrNameLst>
                                      </p:cBhvr>
                                      <p:to>
                                        <p:strVal val="visible"/>
                                      </p:to>
                                    </p:set>
                                    <p:animEffect transition="in" filter="dissolve">
                                      <p:cBhvr>
                                        <p:cTn id="31" dur="500"/>
                                        <p:tgtEl>
                                          <p:spTgt spid="52242"/>
                                        </p:tgtEl>
                                      </p:cBhvr>
                                    </p:animEffect>
                                  </p:childTnLst>
                                </p:cTn>
                              </p:par>
                            </p:childTnLst>
                          </p:cTn>
                        </p:par>
                        <p:par>
                          <p:cTn id="32" fill="hold" nodeType="afterGroup">
                            <p:stCondLst>
                              <p:cond delay="25500"/>
                            </p:stCondLst>
                            <p:childTnLst>
                              <p:par>
                                <p:cTn id="33" presetID="9" presetClass="entr" presetSubtype="0" fill="hold" grpId="0" nodeType="afterEffect">
                                  <p:stCondLst>
                                    <p:cond delay="0"/>
                                  </p:stCondLst>
                                  <p:childTnLst>
                                    <p:set>
                                      <p:cBhvr>
                                        <p:cTn id="34" dur="1" fill="hold">
                                          <p:stCondLst>
                                            <p:cond delay="0"/>
                                          </p:stCondLst>
                                        </p:cTn>
                                        <p:tgtEl>
                                          <p:spTgt spid="52236"/>
                                        </p:tgtEl>
                                        <p:attrNameLst>
                                          <p:attrName>style.visibility</p:attrName>
                                        </p:attrNameLst>
                                      </p:cBhvr>
                                      <p:to>
                                        <p:strVal val="visible"/>
                                      </p:to>
                                    </p:set>
                                    <p:animEffect transition="in" filter="dissolve">
                                      <p:cBhvr>
                                        <p:cTn id="35" dur="500"/>
                                        <p:tgtEl>
                                          <p:spTgt spid="52236"/>
                                        </p:tgtEl>
                                      </p:cBhvr>
                                    </p:animEffect>
                                  </p:childTnLst>
                                </p:cTn>
                              </p:par>
                            </p:childTnLst>
                          </p:cTn>
                        </p:par>
                        <p:par>
                          <p:cTn id="36" fill="hold" nodeType="afterGroup">
                            <p:stCondLst>
                              <p:cond delay="26000"/>
                            </p:stCondLst>
                            <p:childTnLst>
                              <p:par>
                                <p:cTn id="37" presetID="9" presetClass="entr" presetSubtype="0" fill="hold" grpId="0" nodeType="afterEffect">
                                  <p:stCondLst>
                                    <p:cond delay="5000"/>
                                  </p:stCondLst>
                                  <p:childTnLst>
                                    <p:set>
                                      <p:cBhvr>
                                        <p:cTn id="38" dur="1" fill="hold">
                                          <p:stCondLst>
                                            <p:cond delay="0"/>
                                          </p:stCondLst>
                                        </p:cTn>
                                        <p:tgtEl>
                                          <p:spTgt spid="52239"/>
                                        </p:tgtEl>
                                        <p:attrNameLst>
                                          <p:attrName>style.visibility</p:attrName>
                                        </p:attrNameLst>
                                      </p:cBhvr>
                                      <p:to>
                                        <p:strVal val="visible"/>
                                      </p:to>
                                    </p:set>
                                    <p:animEffect transition="in" filter="dissolve">
                                      <p:cBhvr>
                                        <p:cTn id="39" dur="500"/>
                                        <p:tgtEl>
                                          <p:spTgt spid="52239"/>
                                        </p:tgtEl>
                                      </p:cBhvr>
                                    </p:animEffect>
                                  </p:childTnLst>
                                </p:cTn>
                              </p:par>
                            </p:childTnLst>
                          </p:cTn>
                        </p:par>
                        <p:par>
                          <p:cTn id="40" fill="hold" nodeType="afterGroup">
                            <p:stCondLst>
                              <p:cond delay="31500"/>
                            </p:stCondLst>
                            <p:childTnLst>
                              <p:par>
                                <p:cTn id="41" presetID="9" presetClass="entr" presetSubtype="0" fill="hold" grpId="0" nodeType="afterEffect">
                                  <p:stCondLst>
                                    <p:cond delay="5000"/>
                                  </p:stCondLst>
                                  <p:childTnLst>
                                    <p:set>
                                      <p:cBhvr>
                                        <p:cTn id="42" dur="1" fill="hold">
                                          <p:stCondLst>
                                            <p:cond delay="0"/>
                                          </p:stCondLst>
                                        </p:cTn>
                                        <p:tgtEl>
                                          <p:spTgt spid="52233"/>
                                        </p:tgtEl>
                                        <p:attrNameLst>
                                          <p:attrName>style.visibility</p:attrName>
                                        </p:attrNameLst>
                                      </p:cBhvr>
                                      <p:to>
                                        <p:strVal val="visible"/>
                                      </p:to>
                                    </p:set>
                                    <p:animEffect transition="in" filter="dissolve">
                                      <p:cBhvr>
                                        <p:cTn id="43" dur="500"/>
                                        <p:tgtEl>
                                          <p:spTgt spid="52233"/>
                                        </p:tgtEl>
                                      </p:cBhvr>
                                    </p:animEffect>
                                  </p:childTnLst>
                                </p:cTn>
                              </p:par>
                            </p:childTnLst>
                          </p:cTn>
                        </p:par>
                        <p:par>
                          <p:cTn id="44" fill="hold" nodeType="afterGroup">
                            <p:stCondLst>
                              <p:cond delay="37000"/>
                            </p:stCondLst>
                            <p:childTnLst>
                              <p:par>
                                <p:cTn id="45" presetID="9" presetClass="entr" presetSubtype="0" fill="hold" grpId="0" nodeType="afterEffect">
                                  <p:stCondLst>
                                    <p:cond delay="0"/>
                                  </p:stCondLst>
                                  <p:childTnLst>
                                    <p:set>
                                      <p:cBhvr>
                                        <p:cTn id="46" dur="1" fill="hold">
                                          <p:stCondLst>
                                            <p:cond delay="0"/>
                                          </p:stCondLst>
                                        </p:cTn>
                                        <p:tgtEl>
                                          <p:spTgt spid="52231"/>
                                        </p:tgtEl>
                                        <p:attrNameLst>
                                          <p:attrName>style.visibility</p:attrName>
                                        </p:attrNameLst>
                                      </p:cBhvr>
                                      <p:to>
                                        <p:strVal val="visible"/>
                                      </p:to>
                                    </p:set>
                                    <p:animEffect transition="in" filter="dissolve">
                                      <p:cBhvr>
                                        <p:cTn id="47" dur="5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nimBg="1" autoUpdateAnimBg="0"/>
      <p:bldP spid="52233" grpId="0" animBg="1" autoUpdateAnimBg="0"/>
      <p:bldP spid="52236" grpId="0" animBg="1" autoUpdateAnimBg="0"/>
      <p:bldP spid="52239" grpId="0" animBg="1" autoUpdateAnimBg="0"/>
      <p:bldP spid="52240" grpId="0" animBg="1" autoUpdateAnimBg="0"/>
      <p:bldP spid="52241" grpId="0" animBg="1" autoUpdateAnimBg="0"/>
      <p:bldP spid="52242"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ISRAEL28"/>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4"/>
          <p:cNvSpPr>
            <a:spLocks noGrp="1" noChangeArrowheads="1"/>
          </p:cNvSpPr>
          <p:nvPr>
            <p:ph type="title" idx="4294967295"/>
          </p:nvPr>
        </p:nvSpPr>
        <p:spPr>
          <a:xfrm>
            <a:off x="1066800" y="990600"/>
            <a:ext cx="7772400" cy="1143000"/>
          </a:xfrm>
        </p:spPr>
        <p:txBody>
          <a:bodyPr/>
          <a:lstStyle/>
          <a:p>
            <a:pPr eaLnBrk="1" hangingPunct="1"/>
            <a:r>
              <a:rPr lang="en-US" sz="4000" b="1">
                <a:solidFill>
                  <a:schemeClr val="tx1"/>
                </a:solidFill>
                <a:latin typeface="Times New Roman" charset="0"/>
                <a:ea typeface="MS PGothic" charset="0"/>
              </a:rPr>
              <a:t>Giê-ru-sa-lem</a:t>
            </a:r>
            <a:endParaRPr lang="en-US">
              <a:latin typeface="Times New Roman" charset="0"/>
              <a:ea typeface="MS PGothic" charset="0"/>
            </a:endParaRPr>
          </a:p>
        </p:txBody>
      </p:sp>
    </p:spTree>
    <p:extLst>
      <p:ext uri="{BB962C8B-B14F-4D97-AF65-F5344CB8AC3E}">
        <p14:creationId xmlns:p14="http://schemas.microsoft.com/office/powerpoint/2010/main" val="37960130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0" y="188913"/>
            <a:ext cx="9144000" cy="936625"/>
          </a:xfrm>
          <a:solidFill>
            <a:srgbClr val="660066"/>
          </a:solidFill>
        </p:spPr>
        <p:txBody>
          <a:bodyPr/>
          <a:lstStyle/>
          <a:p>
            <a:r>
              <a:rPr lang="en-US" b="1">
                <a:solidFill>
                  <a:srgbClr val="FFFFFF"/>
                </a:solidFill>
                <a:latin typeface="Arial" charset="0"/>
                <a:ea typeface="MS PGothic" charset="0"/>
              </a:rPr>
              <a:t>Câu nói thường được trích dẫn</a:t>
            </a:r>
          </a:p>
        </p:txBody>
      </p:sp>
      <p:sp>
        <p:nvSpPr>
          <p:cNvPr id="3" name="Text Box 24"/>
          <p:cNvSpPr txBox="1">
            <a:spLocks noChangeArrowheads="1"/>
          </p:cNvSpPr>
          <p:nvPr/>
        </p:nvSpPr>
        <p:spPr bwMode="auto">
          <a:xfrm rot="600000">
            <a:off x="381000" y="2524125"/>
            <a:ext cx="8305800" cy="3324225"/>
          </a:xfrm>
          <a:prstGeom prst="rect">
            <a:avLst/>
          </a:prstGeom>
          <a:solidFill>
            <a:schemeClr val="tx1"/>
          </a:solidFill>
          <a:ln w="9525">
            <a:solidFill>
              <a:schemeClr val="tx1"/>
            </a:solidFill>
            <a:miter lim="800000"/>
            <a:headEnd type="none" w="sm" len="sm"/>
            <a:tailEnd type="none" w="sm" len="sm"/>
          </a:ln>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altLang="zh-CN" sz="7200" b="1">
                <a:solidFill>
                  <a:srgbClr val="FFFFFF"/>
                </a:solidFill>
                <a:latin typeface="Arial" charset="0"/>
                <a:ea typeface="SimSun" charset="0"/>
                <a:cs typeface="SimSun" charset="0"/>
              </a:rPr>
              <a:t>“ĐCT chỉ giúp người nào </a:t>
            </a:r>
            <a:r>
              <a:rPr lang="en-US" altLang="zh-CN" sz="7200" b="1">
                <a:solidFill>
                  <a:srgbClr val="FFFF00"/>
                </a:solidFill>
                <a:latin typeface="Arial" charset="0"/>
                <a:ea typeface="SimSun" charset="0"/>
                <a:cs typeface="SimSun" charset="0"/>
              </a:rPr>
              <a:t>tự </a:t>
            </a:r>
            <a:r>
              <a:rPr lang="en-US" altLang="zh-CN" sz="7200" b="1">
                <a:solidFill>
                  <a:srgbClr val="FFFFFF"/>
                </a:solidFill>
                <a:latin typeface="Arial" charset="0"/>
                <a:ea typeface="SimSun" charset="0"/>
                <a:cs typeface="SimSun" charset="0"/>
              </a:rPr>
              <a:t>giúp mình"</a:t>
            </a:r>
            <a:endParaRPr lang="en-US" sz="7200" b="1">
              <a:solidFill>
                <a:srgbClr val="FFFFFF"/>
              </a:solidFill>
              <a:latin typeface="Arial" charset="0"/>
              <a:ea typeface="SimSun" charset="0"/>
              <a:cs typeface="SimSun" charset="0"/>
            </a:endParaRPr>
          </a:p>
        </p:txBody>
      </p:sp>
      <p:sp>
        <p:nvSpPr>
          <p:cNvPr id="4" name="Title 1"/>
          <p:cNvSpPr txBox="1">
            <a:spLocks/>
          </p:cNvSpPr>
          <p:nvPr/>
        </p:nvSpPr>
        <p:spPr bwMode="auto">
          <a:xfrm>
            <a:off x="-15875" y="1133475"/>
            <a:ext cx="91598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fontAlgn="base">
              <a:spcBef>
                <a:spcPct val="0"/>
              </a:spcBef>
              <a:spcAft>
                <a:spcPct val="0"/>
              </a:spcAft>
            </a:pPr>
            <a:r>
              <a:rPr lang="en-US" sz="4400" b="1">
                <a:solidFill>
                  <a:srgbClr val="FFFFFF"/>
                </a:solidFill>
                <a:latin typeface="Arial" charset="0"/>
                <a:cs typeface="Arial" charset="0"/>
              </a:rPr>
              <a:t>Trong Kinh Thánh?</a:t>
            </a:r>
          </a:p>
        </p:txBody>
      </p:sp>
    </p:spTree>
    <p:extLst>
      <p:ext uri="{BB962C8B-B14F-4D97-AF65-F5344CB8AC3E}">
        <p14:creationId xmlns:p14="http://schemas.microsoft.com/office/powerpoint/2010/main" val="2780555258"/>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ISRAEL48"/>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104394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4"/>
          <p:cNvSpPr>
            <a:spLocks noGrp="1" noChangeArrowheads="1"/>
          </p:cNvSpPr>
          <p:nvPr>
            <p:ph type="title" idx="4294967295"/>
          </p:nvPr>
        </p:nvSpPr>
        <p:spPr>
          <a:xfrm>
            <a:off x="1752600" y="5105400"/>
            <a:ext cx="7772400" cy="701675"/>
          </a:xfrm>
          <a:effectLst>
            <a:outerShdw blurRad="63500" dist="38099" dir="2700000" algn="ctr" rotWithShape="0">
              <a:schemeClr val="tx1">
                <a:alpha val="74997"/>
              </a:schemeClr>
            </a:outerShdw>
          </a:effectLst>
        </p:spPr>
        <p:txBody>
          <a:bodyPr anchor="t">
            <a:spAutoFit/>
          </a:bodyPr>
          <a:lstStyle/>
          <a:p>
            <a:pPr algn="ctr" eaLnBrk="1" hangingPunct="1">
              <a:spcBef>
                <a:spcPct val="50000"/>
              </a:spcBef>
              <a:defRPr/>
            </a:pPr>
            <a:r>
              <a:rPr lang="en-US" altLang="en-US" sz="4000" b="1" smtClean="0">
                <a:solidFill>
                  <a:schemeClr val="bg1"/>
                </a:solidFill>
                <a:cs typeface="+mj-cs"/>
              </a:rPr>
              <a:t>Con đường Giê-ri-cô</a:t>
            </a:r>
          </a:p>
        </p:txBody>
      </p:sp>
    </p:spTree>
    <p:extLst>
      <p:ext uri="{BB962C8B-B14F-4D97-AF65-F5344CB8AC3E}">
        <p14:creationId xmlns:p14="http://schemas.microsoft.com/office/powerpoint/2010/main" val="650096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ISRAEL29"/>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4"/>
          <p:cNvSpPr>
            <a:spLocks noGrp="1" noChangeArrowheads="1"/>
          </p:cNvSpPr>
          <p:nvPr>
            <p:ph type="title" idx="4294967295"/>
          </p:nvPr>
        </p:nvSpPr>
        <p:spPr>
          <a:xfrm>
            <a:off x="0" y="5562600"/>
            <a:ext cx="7772400" cy="701675"/>
          </a:xfrm>
          <a:effectLst>
            <a:outerShdw blurRad="63500" dist="38099" dir="2700000" algn="ctr" rotWithShape="0">
              <a:schemeClr val="tx1">
                <a:alpha val="74997"/>
              </a:schemeClr>
            </a:outerShdw>
          </a:effectLst>
        </p:spPr>
        <p:txBody>
          <a:bodyPr anchor="t">
            <a:spAutoFit/>
          </a:bodyPr>
          <a:lstStyle/>
          <a:p>
            <a:pPr algn="ctr" eaLnBrk="1" hangingPunct="1">
              <a:spcBef>
                <a:spcPct val="50000"/>
              </a:spcBef>
              <a:defRPr/>
            </a:pPr>
            <a:r>
              <a:rPr lang="en-US" sz="4000" b="1">
                <a:solidFill>
                  <a:schemeClr val="bg1"/>
                </a:solidFill>
                <a:latin typeface="Times New Roman" charset="0"/>
                <a:ea typeface="MS PGothic" charset="0"/>
              </a:rPr>
              <a:t>Giê-ri-cô cổ</a:t>
            </a:r>
          </a:p>
        </p:txBody>
      </p:sp>
    </p:spTree>
    <p:extLst>
      <p:ext uri="{BB962C8B-B14F-4D97-AF65-F5344CB8AC3E}">
        <p14:creationId xmlns:p14="http://schemas.microsoft.com/office/powerpoint/2010/main" val="868901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MF, N2-1 Wadi Mujib"/>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r="8397"/>
          <a:stretch>
            <a:fillRect/>
          </a:stretch>
        </p:blipFill>
        <p:spPr bwMode="auto">
          <a:xfrm>
            <a:off x="0" y="0"/>
            <a:ext cx="9144000" cy="699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Text Box 3"/>
          <p:cNvSpPr txBox="1">
            <a:spLocks noChangeArrowheads="1"/>
          </p:cNvSpPr>
          <p:nvPr/>
        </p:nvSpPr>
        <p:spPr bwMode="auto">
          <a:xfrm>
            <a:off x="457200" y="762000"/>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endParaRPr lang="en-US">
              <a:solidFill>
                <a:srgbClr val="000000"/>
              </a:solidFill>
            </a:endParaRPr>
          </a:p>
        </p:txBody>
      </p:sp>
      <p:sp>
        <p:nvSpPr>
          <p:cNvPr id="45060" name="Text Box 4"/>
          <p:cNvSpPr txBox="1">
            <a:spLocks noChangeArrowheads="1"/>
          </p:cNvSpPr>
          <p:nvPr/>
        </p:nvSpPr>
        <p:spPr bwMode="auto">
          <a:xfrm>
            <a:off x="5257800" y="3733800"/>
            <a:ext cx="3505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sz="4000" b="1" smtClean="0">
                <a:solidFill>
                  <a:srgbClr val="FFFFFF"/>
                </a:solidFill>
              </a:rPr>
              <a:t>Sông Ạc-nôn</a:t>
            </a:r>
          </a:p>
        </p:txBody>
      </p:sp>
      <p:sp>
        <p:nvSpPr>
          <p:cNvPr id="45061" name="Text Box 5"/>
          <p:cNvSpPr txBox="1">
            <a:spLocks noChangeArrowheads="1"/>
          </p:cNvSpPr>
          <p:nvPr/>
        </p:nvSpPr>
        <p:spPr bwMode="auto">
          <a:xfrm>
            <a:off x="5715000" y="1371600"/>
            <a:ext cx="34290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b="1" smtClean="0">
                <a:solidFill>
                  <a:srgbClr val="FFFF00"/>
                </a:solidFill>
              </a:rPr>
              <a:t>Chi phái Ru-bên</a:t>
            </a:r>
          </a:p>
        </p:txBody>
      </p:sp>
      <p:sp>
        <p:nvSpPr>
          <p:cNvPr id="45062" name="Text Box 6"/>
          <p:cNvSpPr txBox="1">
            <a:spLocks noChangeArrowheads="1"/>
          </p:cNvSpPr>
          <p:nvPr/>
        </p:nvSpPr>
        <p:spPr bwMode="auto">
          <a:xfrm>
            <a:off x="685800" y="5486400"/>
            <a:ext cx="35814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b="1" smtClean="0">
                <a:solidFill>
                  <a:srgbClr val="FFFF00"/>
                </a:solidFill>
              </a:rPr>
              <a:t>Mô-áp</a:t>
            </a:r>
          </a:p>
        </p:txBody>
      </p:sp>
      <p:sp>
        <p:nvSpPr>
          <p:cNvPr id="45063" name="Text Box 7"/>
          <p:cNvSpPr txBox="1">
            <a:spLocks noChangeArrowheads="1"/>
          </p:cNvSpPr>
          <p:nvPr/>
        </p:nvSpPr>
        <p:spPr bwMode="auto">
          <a:xfrm>
            <a:off x="381000" y="685800"/>
            <a:ext cx="28194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b="1" smtClean="0">
                <a:solidFill>
                  <a:srgbClr val="FFFF00"/>
                </a:solidFill>
              </a:rPr>
              <a:t>Biển Chết</a:t>
            </a:r>
          </a:p>
        </p:txBody>
      </p:sp>
      <p:sp>
        <p:nvSpPr>
          <p:cNvPr id="59400" name="Rectangle 8"/>
          <p:cNvSpPr>
            <a:spLocks noGrp="1" noChangeArrowheads="1"/>
          </p:cNvSpPr>
          <p:nvPr>
            <p:ph type="title" idx="4294967295"/>
          </p:nvPr>
        </p:nvSpPr>
        <p:spPr>
          <a:xfrm>
            <a:off x="0" y="2895600"/>
            <a:ext cx="7772400" cy="701675"/>
          </a:xfrm>
          <a:effectLst>
            <a:outerShdw blurRad="63500" dist="38099" dir="2700000" algn="ctr" rotWithShape="0">
              <a:schemeClr val="tx1">
                <a:alpha val="74997"/>
              </a:schemeClr>
            </a:outerShdw>
          </a:effectLst>
        </p:spPr>
        <p:txBody>
          <a:bodyPr anchor="t">
            <a:spAutoFit/>
          </a:bodyPr>
          <a:lstStyle/>
          <a:p>
            <a:pPr algn="ctr" eaLnBrk="1" hangingPunct="1">
              <a:spcBef>
                <a:spcPct val="50000"/>
              </a:spcBef>
              <a:defRPr/>
            </a:pPr>
            <a:r>
              <a:rPr lang="en-US" sz="4000" b="1">
                <a:solidFill>
                  <a:schemeClr val="bg1"/>
                </a:solidFill>
                <a:latin typeface="Times New Roman" charset="0"/>
                <a:ea typeface="MS PGothic" charset="0"/>
              </a:rPr>
              <a:t>Hẽm núi Ạc-nôn</a:t>
            </a:r>
          </a:p>
        </p:txBody>
      </p:sp>
    </p:spTree>
    <p:extLst>
      <p:ext uri="{BB962C8B-B14F-4D97-AF65-F5344CB8AC3E}">
        <p14:creationId xmlns:p14="http://schemas.microsoft.com/office/powerpoint/2010/main" val="1262043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3" name="Group 2"/>
          <p:cNvGrpSpPr>
            <a:grpSpLocks/>
          </p:cNvGrpSpPr>
          <p:nvPr/>
        </p:nvGrpSpPr>
        <p:grpSpPr bwMode="auto">
          <a:xfrm>
            <a:off x="0" y="0"/>
            <a:ext cx="9263063" cy="7086600"/>
            <a:chOff x="0" y="0"/>
            <a:chExt cx="5835" cy="4464"/>
          </a:xfrm>
        </p:grpSpPr>
        <p:pic>
          <p:nvPicPr>
            <p:cNvPr id="125956" name="Picture 3" descr="Slide3"/>
            <p:cNvPicPr>
              <a:picLocks noChangeAspect="1" noChangeArrowheads="1"/>
            </p:cNvPicPr>
            <p:nvPr/>
          </p:nvPicPr>
          <p:blipFill>
            <a:blip r:embed="rId3">
              <a:lum bright="-6000"/>
              <a:extLst>
                <a:ext uri="{28A0092B-C50C-407E-A947-70E740481C1C}">
                  <a14:useLocalDpi xmlns:a14="http://schemas.microsoft.com/office/drawing/2010/main" val="0"/>
                </a:ext>
              </a:extLst>
            </a:blip>
            <a:srcRect t="8519"/>
            <a:stretch>
              <a:fillRect/>
            </a:stretch>
          </p:blipFill>
          <p:spPr bwMode="auto">
            <a:xfrm>
              <a:off x="0" y="144"/>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Freeform 4"/>
            <p:cNvSpPr>
              <a:spLocks/>
            </p:cNvSpPr>
            <p:nvPr/>
          </p:nvSpPr>
          <p:spPr bwMode="auto">
            <a:xfrm>
              <a:off x="1152" y="0"/>
              <a:ext cx="4683" cy="1200"/>
            </a:xfrm>
            <a:custGeom>
              <a:avLst/>
              <a:gdLst>
                <a:gd name="T0" fmla="*/ 174 w 4658"/>
                <a:gd name="T1" fmla="*/ 195 h 1116"/>
                <a:gd name="T2" fmla="*/ 552 w 4658"/>
                <a:gd name="T3" fmla="*/ 291 h 1116"/>
                <a:gd name="T4" fmla="*/ 1101 w 4658"/>
                <a:gd name="T5" fmla="*/ 373 h 1116"/>
                <a:gd name="T6" fmla="*/ 1185 w 4658"/>
                <a:gd name="T7" fmla="*/ 402 h 1116"/>
                <a:gd name="T8" fmla="*/ 1296 w 4658"/>
                <a:gd name="T9" fmla="*/ 477 h 1116"/>
                <a:gd name="T10" fmla="*/ 1411 w 4658"/>
                <a:gd name="T11" fmla="*/ 529 h 1116"/>
                <a:gd name="T12" fmla="*/ 1461 w 4658"/>
                <a:gd name="T13" fmla="*/ 559 h 1116"/>
                <a:gd name="T14" fmla="*/ 1521 w 4658"/>
                <a:gd name="T15" fmla="*/ 567 h 1116"/>
                <a:gd name="T16" fmla="*/ 1783 w 4658"/>
                <a:gd name="T17" fmla="*/ 627 h 1116"/>
                <a:gd name="T18" fmla="*/ 1947 w 4658"/>
                <a:gd name="T19" fmla="*/ 657 h 1116"/>
                <a:gd name="T20" fmla="*/ 2076 w 4658"/>
                <a:gd name="T21" fmla="*/ 694 h 1116"/>
                <a:gd name="T22" fmla="*/ 2148 w 4658"/>
                <a:gd name="T23" fmla="*/ 709 h 1116"/>
                <a:gd name="T24" fmla="*/ 2271 w 4658"/>
                <a:gd name="T25" fmla="*/ 724 h 1116"/>
                <a:gd name="T26" fmla="*/ 2400 w 4658"/>
                <a:gd name="T27" fmla="*/ 769 h 1116"/>
                <a:gd name="T28" fmla="*/ 2478 w 4658"/>
                <a:gd name="T29" fmla="*/ 798 h 1116"/>
                <a:gd name="T30" fmla="*/ 2601 w 4658"/>
                <a:gd name="T31" fmla="*/ 813 h 1116"/>
                <a:gd name="T32" fmla="*/ 2844 w 4658"/>
                <a:gd name="T33" fmla="*/ 873 h 1116"/>
                <a:gd name="T34" fmla="*/ 3138 w 4658"/>
                <a:gd name="T35" fmla="*/ 955 h 1116"/>
                <a:gd name="T36" fmla="*/ 3478 w 4658"/>
                <a:gd name="T37" fmla="*/ 992 h 1116"/>
                <a:gd name="T38" fmla="*/ 3588 w 4658"/>
                <a:gd name="T39" fmla="*/ 1014 h 1116"/>
                <a:gd name="T40" fmla="*/ 3837 w 4658"/>
                <a:gd name="T41" fmla="*/ 1096 h 1116"/>
                <a:gd name="T42" fmla="*/ 3900 w 4658"/>
                <a:gd name="T43" fmla="*/ 1126 h 1116"/>
                <a:gd name="T44" fmla="*/ 3912 w 4658"/>
                <a:gd name="T45" fmla="*/ 1231 h 1116"/>
                <a:gd name="T46" fmla="*/ 4002 w 4658"/>
                <a:gd name="T47" fmla="*/ 1269 h 1116"/>
                <a:gd name="T48" fmla="*/ 4332 w 4658"/>
                <a:gd name="T49" fmla="*/ 1275 h 1116"/>
                <a:gd name="T50" fmla="*/ 4442 w 4658"/>
                <a:gd name="T51" fmla="*/ 1357 h 1116"/>
                <a:gd name="T52" fmla="*/ 4509 w 4658"/>
                <a:gd name="T53" fmla="*/ 1387 h 1116"/>
                <a:gd name="T54" fmla="*/ 4575 w 4658"/>
                <a:gd name="T55" fmla="*/ 1366 h 1116"/>
                <a:gd name="T56" fmla="*/ 4600 w 4658"/>
                <a:gd name="T57" fmla="*/ 1299 h 1116"/>
                <a:gd name="T58" fmla="*/ 4637 w 4658"/>
                <a:gd name="T59" fmla="*/ 1284 h 1116"/>
                <a:gd name="T60" fmla="*/ 4656 w 4658"/>
                <a:gd name="T61" fmla="*/ 1275 h 1116"/>
                <a:gd name="T62" fmla="*/ 4686 w 4658"/>
                <a:gd name="T63" fmla="*/ 1224 h 1116"/>
                <a:gd name="T64" fmla="*/ 4698 w 4658"/>
                <a:gd name="T65" fmla="*/ 1163 h 1116"/>
                <a:gd name="T66" fmla="*/ 4704 w 4658"/>
                <a:gd name="T67" fmla="*/ 970 h 1116"/>
                <a:gd name="T68" fmla="*/ 4716 w 4658"/>
                <a:gd name="T69" fmla="*/ 828 h 1116"/>
                <a:gd name="T70" fmla="*/ 4698 w 4658"/>
                <a:gd name="T71" fmla="*/ 298 h 1116"/>
                <a:gd name="T72" fmla="*/ 4686 w 4658"/>
                <a:gd name="T73" fmla="*/ 195 h 1116"/>
                <a:gd name="T74" fmla="*/ 4259 w 4658"/>
                <a:gd name="T75" fmla="*/ 149 h 1116"/>
                <a:gd name="T76" fmla="*/ 3369 w 4658"/>
                <a:gd name="T77" fmla="*/ 82 h 1116"/>
                <a:gd name="T78" fmla="*/ 2430 w 4658"/>
                <a:gd name="T79" fmla="*/ 89 h 1116"/>
                <a:gd name="T80" fmla="*/ 1620 w 4658"/>
                <a:gd name="T81" fmla="*/ 52 h 1116"/>
                <a:gd name="T82" fmla="*/ 1386 w 4658"/>
                <a:gd name="T83" fmla="*/ 30 h 1116"/>
                <a:gd name="T84" fmla="*/ 1002 w 4658"/>
                <a:gd name="T85" fmla="*/ 0 h 1116"/>
                <a:gd name="T86" fmla="*/ 636 w 4658"/>
                <a:gd name="T87" fmla="*/ 6 h 1116"/>
                <a:gd name="T88" fmla="*/ 81 w 4658"/>
                <a:gd name="T89" fmla="*/ 89 h 1116"/>
                <a:gd name="T90" fmla="*/ 39 w 4658"/>
                <a:gd name="T91" fmla="*/ 97 h 1116"/>
                <a:gd name="T92" fmla="*/ 114 w 4658"/>
                <a:gd name="T93" fmla="*/ 216 h 1116"/>
                <a:gd name="T94" fmla="*/ 465 w 4658"/>
                <a:gd name="T95" fmla="*/ 335 h 1116"/>
                <a:gd name="T96" fmla="*/ 612 w 4658"/>
                <a:gd name="T97" fmla="*/ 358 h 1116"/>
                <a:gd name="T98" fmla="*/ 693 w 4658"/>
                <a:gd name="T99" fmla="*/ 381 h 1116"/>
                <a:gd name="T100" fmla="*/ 765 w 4658"/>
                <a:gd name="T101" fmla="*/ 396 h 1116"/>
                <a:gd name="T102" fmla="*/ 966 w 4658"/>
                <a:gd name="T103" fmla="*/ 462 h 1116"/>
                <a:gd name="T104" fmla="*/ 1137 w 4658"/>
                <a:gd name="T105" fmla="*/ 523 h 1116"/>
                <a:gd name="T106" fmla="*/ 1272 w 4658"/>
                <a:gd name="T107" fmla="*/ 567 h 1116"/>
                <a:gd name="T108" fmla="*/ 1392 w 4658"/>
                <a:gd name="T109" fmla="*/ 597 h 1116"/>
                <a:gd name="T110" fmla="*/ 1600 w 4658"/>
                <a:gd name="T111" fmla="*/ 633 h 1116"/>
                <a:gd name="T112" fmla="*/ 1728 w 4658"/>
                <a:gd name="T113" fmla="*/ 678 h 1116"/>
                <a:gd name="T114" fmla="*/ 1796 w 4658"/>
                <a:gd name="T115" fmla="*/ 709 h 1116"/>
                <a:gd name="T116" fmla="*/ 2076 w 4658"/>
                <a:gd name="T117" fmla="*/ 731 h 1116"/>
                <a:gd name="T118" fmla="*/ 2370 w 4658"/>
                <a:gd name="T119" fmla="*/ 761 h 1116"/>
                <a:gd name="T120" fmla="*/ 2484 w 4658"/>
                <a:gd name="T121" fmla="*/ 783 h 1116"/>
                <a:gd name="T122" fmla="*/ 3051 w 4658"/>
                <a:gd name="T123" fmla="*/ 880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25958"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25959"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sp>
        <p:nvSpPr>
          <p:cNvPr id="46083" name="Text Box 7"/>
          <p:cNvSpPr txBox="1">
            <a:spLocks noChangeArrowheads="1"/>
          </p:cNvSpPr>
          <p:nvPr/>
        </p:nvSpPr>
        <p:spPr bwMode="auto">
          <a:xfrm>
            <a:off x="1371600" y="228600"/>
            <a:ext cx="6477000" cy="47259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i="1" baseline="30000" smtClean="0">
                <a:solidFill>
                  <a:srgbClr val="FFFF00"/>
                </a:solidFill>
              </a:rPr>
              <a:t> </a:t>
            </a:r>
            <a:r>
              <a:rPr lang="en-US" sz="4000" b="1" i="1" smtClean="0">
                <a:solidFill>
                  <a:srgbClr val="FFFF00"/>
                </a:solidFill>
              </a:rPr>
              <a:t>Dân Am-môn và dân Mô-áp sẽ không được phép vào hội Đức Giê-hô-va, dẫu đến đời thứ mười.</a:t>
            </a:r>
            <a:r>
              <a:rPr lang="en-US" b="1" smtClean="0">
                <a:solidFill>
                  <a:srgbClr val="FFFF00"/>
                </a:solidFill>
              </a:rPr>
              <a:t> </a:t>
            </a:r>
          </a:p>
          <a:p>
            <a:pPr algn="r" defTabSz="914400" fontAlgn="base">
              <a:spcBef>
                <a:spcPct val="50000"/>
              </a:spcBef>
              <a:spcAft>
                <a:spcPct val="0"/>
              </a:spcAft>
              <a:defRPr/>
            </a:pPr>
            <a:endParaRPr lang="en-US" b="1" smtClean="0">
              <a:solidFill>
                <a:srgbClr val="FFFF00"/>
              </a:solidFill>
            </a:endParaRPr>
          </a:p>
          <a:p>
            <a:pPr algn="r" defTabSz="914400" fontAlgn="base">
              <a:spcBef>
                <a:spcPct val="50000"/>
              </a:spcBef>
              <a:spcAft>
                <a:spcPct val="0"/>
              </a:spcAft>
              <a:defRPr/>
            </a:pPr>
            <a:endParaRPr lang="en-US" b="1" smtClean="0">
              <a:solidFill>
                <a:srgbClr val="FFFF00"/>
              </a:solidFill>
            </a:endParaRPr>
          </a:p>
          <a:p>
            <a:pPr algn="r" defTabSz="914400" fontAlgn="base">
              <a:spcBef>
                <a:spcPct val="50000"/>
              </a:spcBef>
              <a:spcAft>
                <a:spcPct val="0"/>
              </a:spcAft>
              <a:defRPr/>
            </a:pPr>
            <a:r>
              <a:rPr lang="en-US" b="1" smtClean="0">
                <a:solidFill>
                  <a:srgbClr val="FFFF00"/>
                </a:solidFill>
              </a:rPr>
              <a:t>Phục 23:3 (NIV)</a:t>
            </a:r>
          </a:p>
        </p:txBody>
      </p:sp>
      <p:sp>
        <p:nvSpPr>
          <p:cNvPr id="125955" name="Rectangle 8"/>
          <p:cNvSpPr>
            <a:spLocks noGrp="1" noChangeArrowheads="1"/>
          </p:cNvSpPr>
          <p:nvPr>
            <p:ph type="title" idx="4294967295"/>
          </p:nvPr>
        </p:nvSpPr>
        <p:spPr>
          <a:xfrm>
            <a:off x="685800" y="6172200"/>
            <a:ext cx="7772400" cy="685800"/>
          </a:xfrm>
        </p:spPr>
        <p:txBody>
          <a:bodyPr/>
          <a:lstStyle/>
          <a:p>
            <a:pPr algn="ctr" eaLnBrk="1" hangingPunct="1"/>
            <a:r>
              <a:rPr lang="en-US">
                <a:latin typeface="Times New Roman" charset="0"/>
                <a:ea typeface="MS PGothic" charset="0"/>
              </a:rPr>
              <a:t>Phán xét dành cho Mô-áp</a:t>
            </a:r>
          </a:p>
        </p:txBody>
      </p:sp>
    </p:spTree>
    <p:extLst>
      <p:ext uri="{BB962C8B-B14F-4D97-AF65-F5344CB8AC3E}">
        <p14:creationId xmlns:p14="http://schemas.microsoft.com/office/powerpoint/2010/main" val="24740933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1"/>
        </a:solidFill>
        <a:effectLst/>
      </p:bgPr>
    </p:bg>
    <p:spTree>
      <p:nvGrpSpPr>
        <p:cNvPr id="1" name=""/>
        <p:cNvGrpSpPr/>
        <p:nvPr/>
      </p:nvGrpSpPr>
      <p:grpSpPr>
        <a:xfrm>
          <a:off x="0" y="0"/>
          <a:ext cx="0" cy="0"/>
          <a:chOff x="0" y="0"/>
          <a:chExt cx="0" cy="0"/>
        </a:xfrm>
      </p:grpSpPr>
      <p:pic>
        <p:nvPicPr>
          <p:cNvPr id="128002" name="Picture 6" descr="Israel 076"/>
          <p:cNvPicPr>
            <a:picLocks noChangeAspect="1" noChangeArrowheads="1"/>
          </p:cNvPicPr>
          <p:nvPr/>
        </p:nvPicPr>
        <p:blipFill>
          <a:blip r:embed="rId3">
            <a:lum bright="-6000"/>
            <a:extLst>
              <a:ext uri="{28A0092B-C50C-407E-A947-70E740481C1C}">
                <a14:useLocalDpi xmlns:a14="http://schemas.microsoft.com/office/drawing/2010/main" val="0"/>
              </a:ext>
            </a:extLst>
          </a:blip>
          <a:srcRect b="7088"/>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2"/>
          <p:cNvSpPr txBox="1">
            <a:spLocks noChangeArrowheads="1"/>
          </p:cNvSpPr>
          <p:nvPr/>
        </p:nvSpPr>
        <p:spPr bwMode="auto">
          <a:xfrm>
            <a:off x="7696200" y="152400"/>
            <a:ext cx="12192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187-189</a:t>
            </a:r>
          </a:p>
        </p:txBody>
      </p:sp>
      <p:sp>
        <p:nvSpPr>
          <p:cNvPr id="128004" name="Rectangle 3"/>
          <p:cNvSpPr>
            <a:spLocks noGrp="1" noChangeArrowheads="1"/>
          </p:cNvSpPr>
          <p:nvPr>
            <p:ph type="title"/>
          </p:nvPr>
        </p:nvSpPr>
        <p:spPr>
          <a:xfrm>
            <a:off x="2057400" y="152400"/>
            <a:ext cx="5029200" cy="7620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Arial" charset="0"/>
                <a:ea typeface="MS PGothic" charset="0"/>
              </a:rPr>
              <a:t>Đặc điểm</a:t>
            </a:r>
          </a:p>
        </p:txBody>
      </p:sp>
      <p:sp>
        <p:nvSpPr>
          <p:cNvPr id="23559" name="Rectangle 7"/>
          <p:cNvSpPr>
            <a:spLocks noChangeArrowheads="1"/>
          </p:cNvSpPr>
          <p:nvPr/>
        </p:nvSpPr>
        <p:spPr bwMode="auto">
          <a:xfrm>
            <a:off x="609600" y="1066800"/>
            <a:ext cx="7924800" cy="57912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Blip>
                <a:blip r:embed="rId4"/>
              </a:buBlip>
              <a:defRPr/>
            </a:pPr>
            <a:r>
              <a:rPr lang="en-US" altLang="zh-CN" sz="3200" b="1">
                <a:solidFill>
                  <a:srgbClr val="000000"/>
                </a:solidFill>
                <a:latin typeface="Times New Roman" charset="0"/>
                <a:ea typeface="SimSun" charset="0"/>
                <a:cs typeface="SimSun" charset="0"/>
              </a:rPr>
              <a:t>Ru-tơ là một trong hai sách trong Kinh Thánh mang tên phụ nữ (sách kia là Ê-xơ-tê).  Ê-xơ-tê là người Hê-bơ-rơ cưới người ngoại bang; Ru-tơ là người ngoại bang cưới người Hê-bơ-rơ.</a:t>
            </a:r>
          </a:p>
          <a:p>
            <a:pPr marL="342900" indent="-342900" defTabSz="914400" fontAlgn="base">
              <a:spcBef>
                <a:spcPct val="20000"/>
              </a:spcBef>
              <a:spcAft>
                <a:spcPct val="0"/>
              </a:spcAft>
              <a:defRPr/>
            </a:pPr>
            <a:endParaRPr lang="en-US" altLang="zh-CN" sz="3200" b="1">
              <a:solidFill>
                <a:srgbClr val="000000"/>
              </a:solidFill>
              <a:latin typeface="Times New Roman" charset="0"/>
              <a:ea typeface="SimSun" charset="0"/>
              <a:cs typeface="SimSun" charset="0"/>
            </a:endParaRPr>
          </a:p>
          <a:p>
            <a:pPr marL="342900" indent="-342900" defTabSz="914400" fontAlgn="base">
              <a:spcBef>
                <a:spcPct val="20000"/>
              </a:spcBef>
              <a:spcAft>
                <a:spcPct val="0"/>
              </a:spcAft>
              <a:buFontTx/>
              <a:buBlip>
                <a:blip r:embed="rId4"/>
              </a:buBlip>
              <a:defRPr/>
            </a:pPr>
            <a:r>
              <a:rPr lang="en-US" altLang="zh-CN" sz="3200" b="1">
                <a:solidFill>
                  <a:srgbClr val="000000"/>
                </a:solidFill>
                <a:latin typeface="Times New Roman" charset="0"/>
                <a:ea typeface="SimSun" charset="0"/>
                <a:cs typeface="SimSun" charset="0"/>
              </a:rPr>
              <a:t>Sách Ru-tơ chứa đựng phần đối thoại thứ hai cân đối nhất trong Kinh Điển, chỉ thua sách Nhã Ca.  Trong 85 câu chuyện kể, có 59 câu đối thoại!</a:t>
            </a:r>
          </a:p>
        </p:txBody>
      </p:sp>
    </p:spTree>
    <p:extLst>
      <p:ext uri="{BB962C8B-B14F-4D97-AF65-F5344CB8AC3E}">
        <p14:creationId xmlns:p14="http://schemas.microsoft.com/office/powerpoint/2010/main" val="6970503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9">
                                            <p:txEl>
                                              <p:pRg st="0" end="0"/>
                                            </p:txEl>
                                          </p:spTgt>
                                        </p:tgtEl>
                                        <p:attrNameLst>
                                          <p:attrName>style.visibility</p:attrName>
                                        </p:attrNameLst>
                                      </p:cBhvr>
                                      <p:to>
                                        <p:strVal val="visible"/>
                                      </p:to>
                                    </p:set>
                                    <p:anim calcmode="lin" valueType="num">
                                      <p:cBhvr additive="base">
                                        <p:cTn id="7" dur="500" fill="hold"/>
                                        <p:tgtEl>
                                          <p:spTgt spid="235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9">
                                            <p:txEl>
                                              <p:pRg st="2" end="2"/>
                                            </p:txEl>
                                          </p:spTgt>
                                        </p:tgtEl>
                                        <p:attrNameLst>
                                          <p:attrName>style.visibility</p:attrName>
                                        </p:attrNameLst>
                                      </p:cBhvr>
                                      <p:to>
                                        <p:strVal val="visible"/>
                                      </p:to>
                                    </p:set>
                                    <p:anim calcmode="lin" valueType="num">
                                      <p:cBhvr additive="base">
                                        <p:cTn id="13" dur="500" fill="hold"/>
                                        <p:tgtEl>
                                          <p:spTgt spid="2355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1"/>
        </a:solidFill>
        <a:effectLst/>
      </p:bgPr>
    </p:bg>
    <p:spTree>
      <p:nvGrpSpPr>
        <p:cNvPr id="1" name=""/>
        <p:cNvGrpSpPr/>
        <p:nvPr/>
      </p:nvGrpSpPr>
      <p:grpSpPr>
        <a:xfrm>
          <a:off x="0" y="0"/>
          <a:ext cx="0" cy="0"/>
          <a:chOff x="0" y="0"/>
          <a:chExt cx="0" cy="0"/>
        </a:xfrm>
      </p:grpSpPr>
      <p:pic>
        <p:nvPicPr>
          <p:cNvPr id="130050" name="Picture 6" descr="Aerial modified"/>
          <p:cNvPicPr>
            <a:picLocks noChangeAspect="1" noChangeArrowheads="1"/>
          </p:cNvPicPr>
          <p:nvPr/>
        </p:nvPicPr>
        <p:blipFill>
          <a:blip r:embed="rId3">
            <a:lum bright="-24000"/>
            <a:extLst>
              <a:ext uri="{28A0092B-C50C-407E-A947-70E740481C1C}">
                <a14:useLocalDpi xmlns:a14="http://schemas.microsoft.com/office/drawing/2010/main" val="0"/>
              </a:ext>
            </a:extLst>
          </a:blip>
          <a:srcRect l="30626" t="10971" r="7500" b="26178"/>
          <a:stretch>
            <a:fillRect/>
          </a:stretch>
        </p:blipFill>
        <p:spPr bwMode="auto">
          <a:xfrm>
            <a:off x="0" y="0"/>
            <a:ext cx="9144000"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 Box 2"/>
          <p:cNvSpPr txBox="1">
            <a:spLocks noChangeArrowheads="1"/>
          </p:cNvSpPr>
          <p:nvPr/>
        </p:nvSpPr>
        <p:spPr bwMode="auto">
          <a:xfrm>
            <a:off x="7620000" y="152400"/>
            <a:ext cx="1295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187-189</a:t>
            </a:r>
          </a:p>
        </p:txBody>
      </p:sp>
      <p:sp>
        <p:nvSpPr>
          <p:cNvPr id="130052" name="Rectangle 3"/>
          <p:cNvSpPr>
            <a:spLocks noGrp="1" noChangeArrowheads="1"/>
          </p:cNvSpPr>
          <p:nvPr>
            <p:ph type="title"/>
          </p:nvPr>
        </p:nvSpPr>
        <p:spPr>
          <a:xfrm>
            <a:off x="2057400" y="0"/>
            <a:ext cx="5029200" cy="6096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Arial" charset="0"/>
                <a:ea typeface="MS PGothic" charset="0"/>
              </a:rPr>
              <a:t>Đặc điểm</a:t>
            </a:r>
          </a:p>
        </p:txBody>
      </p:sp>
      <p:sp>
        <p:nvSpPr>
          <p:cNvPr id="130053" name="Text Box 5"/>
          <p:cNvSpPr txBox="1">
            <a:spLocks noChangeArrowheads="1"/>
          </p:cNvSpPr>
          <p:nvPr/>
        </p:nvSpPr>
        <p:spPr bwMode="auto">
          <a:xfrm>
            <a:off x="457200" y="762000"/>
            <a:ext cx="8001000" cy="869950"/>
          </a:xfrm>
          <a:prstGeom prst="rect">
            <a:avLst/>
          </a:prstGeom>
          <a:solidFill>
            <a:schemeClr val="bg2"/>
          </a:solidFill>
          <a:ln w="9525">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lnSpc>
                <a:spcPct val="90000"/>
              </a:lnSpc>
              <a:spcBef>
                <a:spcPct val="20000"/>
              </a:spcBef>
              <a:spcAft>
                <a:spcPct val="0"/>
              </a:spcAft>
            </a:pPr>
            <a:r>
              <a:rPr lang="en-US" altLang="zh-CN" sz="2800" b="1">
                <a:solidFill>
                  <a:srgbClr val="FFFFFF"/>
                </a:solidFill>
                <a:latin typeface="Arial Narrow" charset="0"/>
                <a:ea typeface="SimSun" charset="0"/>
                <a:cs typeface="SimSun" charset="0"/>
              </a:rPr>
              <a:t>Lối nói châm biếm đóng một phần quan trọng trong  câu chuyện Ru-tơ:</a:t>
            </a:r>
            <a:endParaRPr lang="en-US" sz="2800" b="1">
              <a:solidFill>
                <a:srgbClr val="FFFFFF"/>
              </a:solidFill>
              <a:latin typeface="Arial Narrow" charset="0"/>
            </a:endParaRPr>
          </a:p>
        </p:txBody>
      </p:sp>
      <p:sp>
        <p:nvSpPr>
          <p:cNvPr id="25607" name="Rectangle 7"/>
          <p:cNvSpPr>
            <a:spLocks noChangeArrowheads="1"/>
          </p:cNvSpPr>
          <p:nvPr/>
        </p:nvSpPr>
        <p:spPr bwMode="auto">
          <a:xfrm>
            <a:off x="381000" y="1600200"/>
            <a:ext cx="8763000" cy="5257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defTabSz="914400" fontAlgn="base">
              <a:lnSpc>
                <a:spcPct val="90000"/>
              </a:lnSpc>
              <a:spcBef>
                <a:spcPct val="20000"/>
              </a:spcBef>
              <a:spcAft>
                <a:spcPct val="0"/>
              </a:spcAft>
              <a:buFontTx/>
              <a:buAutoNum type="arabicPeriod"/>
              <a:defRPr/>
            </a:pPr>
            <a:r>
              <a:rPr lang="en-US" altLang="zh-CN" sz="3600">
                <a:solidFill>
                  <a:srgbClr val="FFFFFF"/>
                </a:solidFill>
                <a:latin typeface="Times New Roman" charset="0"/>
                <a:ea typeface="SimSun" charset="0"/>
                <a:cs typeface="SimSun" charset="0"/>
              </a:rPr>
              <a:t>Đây là câu chuyện tình đẹp nhất trong Kinh Thánh, nhưng không bao giờ dùng đền từ “yêu." </a:t>
            </a:r>
          </a:p>
          <a:p>
            <a:pPr marL="457200" indent="-457200" defTabSz="914400" fontAlgn="base">
              <a:lnSpc>
                <a:spcPct val="90000"/>
              </a:lnSpc>
              <a:spcBef>
                <a:spcPct val="20000"/>
              </a:spcBef>
              <a:spcAft>
                <a:spcPct val="0"/>
              </a:spcAft>
              <a:buFontTx/>
              <a:buAutoNum type="arabicPeriod"/>
              <a:defRPr/>
            </a:pPr>
            <a:r>
              <a:rPr lang="en-US" altLang="zh-CN" sz="3600">
                <a:solidFill>
                  <a:srgbClr val="FFFFFF"/>
                </a:solidFill>
                <a:latin typeface="Times New Roman" charset="0"/>
                <a:ea typeface="SimSun" charset="0"/>
                <a:cs typeface="SimSun" charset="0"/>
              </a:rPr>
              <a:t>Tại phần đầu của câu chuyện Đức Chúa Trời có </a:t>
            </a:r>
            <a:r>
              <a:rPr lang="en-US" altLang="zh-CN" sz="3600" i="1">
                <a:solidFill>
                  <a:srgbClr val="FFFFFF"/>
                </a:solidFill>
                <a:latin typeface="Times New Roman" charset="0"/>
                <a:ea typeface="SimSun" charset="0"/>
                <a:cs typeface="SimSun" charset="0"/>
              </a:rPr>
              <a:t>ban phước</a:t>
            </a:r>
            <a:r>
              <a:rPr lang="en-US" altLang="zh-CN" sz="3600">
                <a:solidFill>
                  <a:srgbClr val="FFFFFF"/>
                </a:solidFill>
                <a:latin typeface="Times New Roman" charset="0"/>
                <a:ea typeface="SimSun" charset="0"/>
                <a:cs typeface="SimSun" charset="0"/>
              </a:rPr>
              <a:t> (1:6) nhưng Na-ô-mi </a:t>
            </a:r>
            <a:r>
              <a:rPr lang="en-US" altLang="zh-CN" sz="3600" i="1">
                <a:solidFill>
                  <a:srgbClr val="FFFFFF"/>
                </a:solidFill>
                <a:latin typeface="Times New Roman" charset="0"/>
                <a:ea typeface="SimSun" charset="0"/>
                <a:cs typeface="SimSun" charset="0"/>
              </a:rPr>
              <a:t>cay đắng</a:t>
            </a:r>
            <a:r>
              <a:rPr lang="en-US" altLang="zh-CN" sz="3600">
                <a:solidFill>
                  <a:srgbClr val="FFFFFF"/>
                </a:solidFill>
                <a:latin typeface="Times New Roman" charset="0"/>
                <a:ea typeface="SimSun" charset="0"/>
                <a:cs typeface="SimSun" charset="0"/>
              </a:rPr>
              <a:t> (1:20-21).  Tuy nhiên, vào cuối câu chuyện Na-ô-mi </a:t>
            </a:r>
            <a:r>
              <a:rPr lang="en-US" altLang="zh-CN" sz="3600" i="1">
                <a:solidFill>
                  <a:srgbClr val="FFFFFF"/>
                </a:solidFill>
                <a:latin typeface="Times New Roman" charset="0"/>
                <a:ea typeface="SimSun" charset="0"/>
                <a:cs typeface="SimSun" charset="0"/>
              </a:rPr>
              <a:t>được phước</a:t>
            </a:r>
            <a:r>
              <a:rPr lang="en-US" altLang="zh-CN" sz="3600">
                <a:solidFill>
                  <a:srgbClr val="FFFFFF"/>
                </a:solidFill>
                <a:latin typeface="Times New Roman" charset="0"/>
                <a:ea typeface="SimSun" charset="0"/>
                <a:cs typeface="SimSun" charset="0"/>
              </a:rPr>
              <a:t> (4:14ff.) ngay cả khi bà từng muốn được gọi là Ma-ra, nghĩa là cay đắng (1:21)! </a:t>
            </a:r>
          </a:p>
        </p:txBody>
      </p:sp>
    </p:spTree>
    <p:extLst>
      <p:ext uri="{BB962C8B-B14F-4D97-AF65-F5344CB8AC3E}">
        <p14:creationId xmlns:p14="http://schemas.microsoft.com/office/powerpoint/2010/main" val="24143493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 calcmode="lin" valueType="num">
                                      <p:cBhvr additive="base">
                                        <p:cTn id="7" dur="500" fill="hold"/>
                                        <p:tgtEl>
                                          <p:spTgt spid="256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7">
                                            <p:txEl>
                                              <p:pRg st="1" end="1"/>
                                            </p:txEl>
                                          </p:spTgt>
                                        </p:tgtEl>
                                        <p:attrNameLst>
                                          <p:attrName>style.visibility</p:attrName>
                                        </p:attrNameLst>
                                      </p:cBhvr>
                                      <p:to>
                                        <p:strVal val="visible"/>
                                      </p:to>
                                    </p:set>
                                    <p:anim calcmode="lin" valueType="num">
                                      <p:cBhvr additive="base">
                                        <p:cTn id="13" dur="500" fill="hold"/>
                                        <p:tgtEl>
                                          <p:spTgt spid="256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2097" name="Picture 7" descr="Flower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463"/>
            <a:ext cx="9906000" cy="697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Text Box 3"/>
          <p:cNvSpPr txBox="1">
            <a:spLocks noChangeArrowheads="1"/>
          </p:cNvSpPr>
          <p:nvPr/>
        </p:nvSpPr>
        <p:spPr bwMode="auto">
          <a:xfrm>
            <a:off x="7620000" y="152400"/>
            <a:ext cx="1295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187-189</a:t>
            </a:r>
          </a:p>
        </p:txBody>
      </p:sp>
      <p:sp>
        <p:nvSpPr>
          <p:cNvPr id="132099" name="Rectangle 4"/>
          <p:cNvSpPr>
            <a:spLocks noGrp="1" noChangeArrowheads="1"/>
          </p:cNvSpPr>
          <p:nvPr>
            <p:ph type="title"/>
          </p:nvPr>
        </p:nvSpPr>
        <p:spPr>
          <a:xfrm>
            <a:off x="2057400" y="0"/>
            <a:ext cx="5029200" cy="6096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Times New Roman" charset="0"/>
                <a:ea typeface="MS PGothic" charset="0"/>
              </a:rPr>
              <a:t>Đặc điểm</a:t>
            </a:r>
          </a:p>
        </p:txBody>
      </p:sp>
      <p:sp>
        <p:nvSpPr>
          <p:cNvPr id="132100" name="Text Box 6"/>
          <p:cNvSpPr txBox="1">
            <a:spLocks noChangeArrowheads="1"/>
          </p:cNvSpPr>
          <p:nvPr/>
        </p:nvSpPr>
        <p:spPr bwMode="auto">
          <a:xfrm>
            <a:off x="228600" y="762000"/>
            <a:ext cx="8001000" cy="842963"/>
          </a:xfrm>
          <a:prstGeom prst="rect">
            <a:avLst/>
          </a:prstGeom>
          <a:solidFill>
            <a:schemeClr val="bg2"/>
          </a:solidFill>
          <a:ln w="9525">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lnSpc>
                <a:spcPct val="90000"/>
              </a:lnSpc>
              <a:spcBef>
                <a:spcPct val="20000"/>
              </a:spcBef>
              <a:spcAft>
                <a:spcPct val="0"/>
              </a:spcAft>
            </a:pPr>
            <a:r>
              <a:rPr lang="en-US" altLang="zh-CN" sz="2600" b="1">
                <a:solidFill>
                  <a:srgbClr val="FFFFFF"/>
                </a:solidFill>
                <a:ea typeface="SimSun" charset="0"/>
                <a:cs typeface="SimSun" charset="0"/>
              </a:rPr>
              <a:t>Lối nói châm biếm đóng một phần quan trọng trong  câu chuyện Ru-tơ</a:t>
            </a:r>
            <a:r>
              <a:rPr lang="en-US" altLang="zh-CN">
                <a:solidFill>
                  <a:srgbClr val="000000"/>
                </a:solidFill>
                <a:ea typeface="SimSun" charset="0"/>
                <a:cs typeface="SimSun" charset="0"/>
              </a:rPr>
              <a:t> </a:t>
            </a:r>
            <a:r>
              <a:rPr lang="en-US" altLang="zh-CN" sz="2800" b="1">
                <a:solidFill>
                  <a:srgbClr val="FFFFFF"/>
                </a:solidFill>
                <a:latin typeface="Arial Narrow" charset="0"/>
                <a:ea typeface="SimSun" charset="0"/>
                <a:cs typeface="SimSun" charset="0"/>
              </a:rPr>
              <a:t>:</a:t>
            </a:r>
            <a:endParaRPr lang="en-US" sz="2800" b="1">
              <a:solidFill>
                <a:srgbClr val="FFFFFF"/>
              </a:solidFill>
              <a:latin typeface="Arial Narrow" charset="0"/>
              <a:ea typeface="SimSun" charset="0"/>
              <a:cs typeface="SimSun" charset="0"/>
            </a:endParaRPr>
          </a:p>
        </p:txBody>
      </p:sp>
      <p:sp>
        <p:nvSpPr>
          <p:cNvPr id="246792" name="Rectangle 8"/>
          <p:cNvSpPr>
            <a:spLocks noChangeArrowheads="1"/>
          </p:cNvSpPr>
          <p:nvPr/>
        </p:nvSpPr>
        <p:spPr bwMode="auto">
          <a:xfrm>
            <a:off x="228600" y="1600200"/>
            <a:ext cx="8915400" cy="5257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3400" indent="-533400" defTabSz="914400" fontAlgn="base">
              <a:lnSpc>
                <a:spcPct val="80000"/>
              </a:lnSpc>
              <a:spcBef>
                <a:spcPct val="20000"/>
              </a:spcBef>
              <a:spcAft>
                <a:spcPct val="0"/>
              </a:spcAft>
              <a:buFontTx/>
              <a:buAutoNum type="arabicPeriod" startAt="3"/>
              <a:defRPr/>
            </a:pPr>
            <a:r>
              <a:rPr lang="en-US" altLang="zh-CN" sz="2600" b="1">
                <a:solidFill>
                  <a:srgbClr val="FFFFFF"/>
                </a:solidFill>
                <a:latin typeface="Times New Roman" charset="0"/>
                <a:ea typeface="SimSun" charset="0"/>
                <a:cs typeface="SimSun" charset="0"/>
              </a:rPr>
              <a:t>Na-ô-mi nói bà không thể cung cấp Ru-tơ </a:t>
            </a:r>
            <a:r>
              <a:rPr lang="en-US" altLang="zh-CN" sz="2600" b="1" i="1">
                <a:solidFill>
                  <a:srgbClr val="FFFFFF"/>
                </a:solidFill>
                <a:latin typeface="Times New Roman" charset="0"/>
                <a:ea typeface="SimSun" charset="0"/>
                <a:cs typeface="SimSun" charset="0"/>
              </a:rPr>
              <a:t>bất kỳ</a:t>
            </a:r>
            <a:r>
              <a:rPr lang="en-US" altLang="zh-CN" sz="2600" b="1">
                <a:solidFill>
                  <a:srgbClr val="FFFFFF"/>
                </a:solidFill>
                <a:latin typeface="Times New Roman" charset="0"/>
                <a:ea typeface="SimSun" charset="0"/>
                <a:cs typeface="SimSun" charset="0"/>
              </a:rPr>
              <a:t> người nam nào để làm chồng (1:11-13), nhưng ngay sau đó một người nam thuộc thành viên của </a:t>
            </a:r>
            <a:r>
              <a:rPr lang="en-US" altLang="zh-CN" sz="2600" b="1" i="1">
                <a:solidFill>
                  <a:srgbClr val="FFFFFF"/>
                </a:solidFill>
                <a:latin typeface="Times New Roman" charset="0"/>
                <a:ea typeface="SimSun" charset="0"/>
                <a:cs typeface="SimSun" charset="0"/>
              </a:rPr>
              <a:t>chính</a:t>
            </a:r>
            <a:r>
              <a:rPr lang="en-US" altLang="zh-CN" sz="2600" b="1">
                <a:solidFill>
                  <a:srgbClr val="FFFFFF"/>
                </a:solidFill>
                <a:latin typeface="Times New Roman" charset="0"/>
                <a:ea typeface="SimSun" charset="0"/>
                <a:cs typeface="SimSun" charset="0"/>
              </a:rPr>
              <a:t> gia đình bà đã cưới Ru-tơ (2:20; 4:13)!</a:t>
            </a:r>
          </a:p>
          <a:p>
            <a:pPr marL="533400" indent="-533400" defTabSz="914400" fontAlgn="base">
              <a:lnSpc>
                <a:spcPct val="80000"/>
              </a:lnSpc>
              <a:spcBef>
                <a:spcPct val="20000"/>
              </a:spcBef>
              <a:spcAft>
                <a:spcPct val="0"/>
              </a:spcAft>
              <a:buFontTx/>
              <a:buAutoNum type="arabicPeriod" startAt="3"/>
              <a:defRPr/>
            </a:pPr>
            <a:endParaRPr lang="en-US" altLang="zh-CN" sz="2600" b="1">
              <a:solidFill>
                <a:srgbClr val="FFFFFF"/>
              </a:solidFill>
              <a:latin typeface="Times New Roman" charset="0"/>
              <a:ea typeface="SimSun" charset="0"/>
              <a:cs typeface="SimSun" charset="0"/>
            </a:endParaRPr>
          </a:p>
          <a:p>
            <a:pPr marL="533400" indent="-533400" defTabSz="914400" fontAlgn="base">
              <a:lnSpc>
                <a:spcPct val="80000"/>
              </a:lnSpc>
              <a:spcBef>
                <a:spcPct val="20000"/>
              </a:spcBef>
              <a:spcAft>
                <a:spcPct val="0"/>
              </a:spcAft>
              <a:buFontTx/>
              <a:buAutoNum type="arabicPeriod" startAt="3"/>
              <a:defRPr/>
            </a:pPr>
            <a:r>
              <a:rPr lang="en-US" altLang="zh-CN" sz="2600" b="1">
                <a:solidFill>
                  <a:srgbClr val="FFFFFF"/>
                </a:solidFill>
                <a:latin typeface="Times New Roman" charset="0"/>
                <a:ea typeface="SimSun" charset="0"/>
                <a:cs typeface="SimSun" charset="0"/>
              </a:rPr>
              <a:t>Na-ô-mi phàn nàn rằng bà trở về Bết-lê-hem tay không (1:21), nhưng đến cuối cùng Ru-tơ đối với bà còn tốt hơn bảy con trai (4:15; cf. 1 Sa 2:5)!</a:t>
            </a:r>
          </a:p>
          <a:p>
            <a:pPr marL="533400" indent="-533400" defTabSz="914400" fontAlgn="base">
              <a:lnSpc>
                <a:spcPct val="80000"/>
              </a:lnSpc>
              <a:spcBef>
                <a:spcPct val="20000"/>
              </a:spcBef>
              <a:spcAft>
                <a:spcPct val="0"/>
              </a:spcAft>
              <a:buFontTx/>
              <a:buAutoNum type="arabicPeriod" startAt="3"/>
              <a:defRPr/>
            </a:pPr>
            <a:endParaRPr lang="en-US" altLang="zh-CN" sz="2600" b="1">
              <a:solidFill>
                <a:srgbClr val="FFFFFF"/>
              </a:solidFill>
              <a:latin typeface="Times New Roman" charset="0"/>
              <a:ea typeface="SimSun" charset="0"/>
              <a:cs typeface="SimSun" charset="0"/>
            </a:endParaRPr>
          </a:p>
          <a:p>
            <a:pPr marL="533400" indent="-533400" defTabSz="914400" fontAlgn="base">
              <a:lnSpc>
                <a:spcPct val="80000"/>
              </a:lnSpc>
              <a:spcBef>
                <a:spcPct val="20000"/>
              </a:spcBef>
              <a:spcAft>
                <a:spcPct val="0"/>
              </a:spcAft>
              <a:buFontTx/>
              <a:buAutoNum type="arabicPeriod" startAt="3"/>
              <a:defRPr/>
            </a:pPr>
            <a:r>
              <a:rPr lang="en-US" altLang="zh-CN" sz="2600" b="1">
                <a:solidFill>
                  <a:srgbClr val="FFFFFF"/>
                </a:solidFill>
                <a:latin typeface="Times New Roman" charset="0"/>
                <a:ea typeface="SimSun" charset="0"/>
                <a:cs typeface="SimSun" charset="0"/>
              </a:rPr>
              <a:t>Bô-ô cầu nguyện cho Ru-tơ, người tìm nơi ẩn náu dưới cánh của Yahweh (2:12), nhưng chỉ trong một vài tháng Ru-tơ xin ông che chở nàng dưới cánh của ông (3:9).  Vì thế ông cưới nàng &amp; trả lời cầu nguyện của chính ông!</a:t>
            </a:r>
            <a:endParaRPr lang="en-US" sz="2600" b="1">
              <a:solidFill>
                <a:srgbClr val="FFFFFF"/>
              </a:solidFill>
              <a:latin typeface="Times New Roman" charset="0"/>
              <a:ea typeface="MS PGothic" charset="0"/>
              <a:cs typeface="MS PGothic" charset="0"/>
            </a:endParaRPr>
          </a:p>
        </p:txBody>
      </p:sp>
    </p:spTree>
    <p:extLst>
      <p:ext uri="{BB962C8B-B14F-4D97-AF65-F5344CB8AC3E}">
        <p14:creationId xmlns:p14="http://schemas.microsoft.com/office/powerpoint/2010/main" val="35503526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6792">
                                            <p:txEl>
                                              <p:pRg st="0" end="0"/>
                                            </p:txEl>
                                          </p:spTgt>
                                        </p:tgtEl>
                                        <p:attrNameLst>
                                          <p:attrName>style.visibility</p:attrName>
                                        </p:attrNameLst>
                                      </p:cBhvr>
                                      <p:to>
                                        <p:strVal val="visible"/>
                                      </p:to>
                                    </p:set>
                                    <p:anim calcmode="lin" valueType="num">
                                      <p:cBhvr additive="base">
                                        <p:cTn id="7" dur="500" fill="hold"/>
                                        <p:tgtEl>
                                          <p:spTgt spid="2467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67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6792">
                                            <p:txEl>
                                              <p:pRg st="2" end="2"/>
                                            </p:txEl>
                                          </p:spTgt>
                                        </p:tgtEl>
                                        <p:attrNameLst>
                                          <p:attrName>style.visibility</p:attrName>
                                        </p:attrNameLst>
                                      </p:cBhvr>
                                      <p:to>
                                        <p:strVal val="visible"/>
                                      </p:to>
                                    </p:set>
                                    <p:anim calcmode="lin" valueType="num">
                                      <p:cBhvr additive="base">
                                        <p:cTn id="13" dur="500" fill="hold"/>
                                        <p:tgtEl>
                                          <p:spTgt spid="24679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679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6792">
                                            <p:txEl>
                                              <p:pRg st="4" end="4"/>
                                            </p:txEl>
                                          </p:spTgt>
                                        </p:tgtEl>
                                        <p:attrNameLst>
                                          <p:attrName>style.visibility</p:attrName>
                                        </p:attrNameLst>
                                      </p:cBhvr>
                                      <p:to>
                                        <p:strVal val="visible"/>
                                      </p:to>
                                    </p:set>
                                    <p:anim calcmode="lin" valueType="num">
                                      <p:cBhvr additive="base">
                                        <p:cTn id="19" dur="500" fill="hold"/>
                                        <p:tgtEl>
                                          <p:spTgt spid="24679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679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134146" name="Picture 98" descr="MF, Grain Great People - Ruth, p"/>
          <p:cNvPicPr>
            <a:picLocks noChangeAspect="1" noChangeArrowheads="1"/>
          </p:cNvPicPr>
          <p:nvPr/>
        </p:nvPicPr>
        <p:blipFill>
          <a:blip r:embed="rId3">
            <a:lum bright="-54000"/>
            <a:extLst>
              <a:ext uri="{28A0092B-C50C-407E-A947-70E740481C1C}">
                <a14:useLocalDpi xmlns:a14="http://schemas.microsoft.com/office/drawing/2010/main" val="0"/>
              </a:ext>
            </a:extLst>
          </a:blip>
          <a:srcRect t="37094" b="636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2"/>
          <p:cNvSpPr txBox="1">
            <a:spLocks noChangeArrowheads="1"/>
          </p:cNvSpPr>
          <p:nvPr/>
        </p:nvSpPr>
        <p:spPr bwMode="auto">
          <a:xfrm>
            <a:off x="7620000" y="152400"/>
            <a:ext cx="1295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187-189</a:t>
            </a:r>
          </a:p>
        </p:txBody>
      </p:sp>
      <p:sp>
        <p:nvSpPr>
          <p:cNvPr id="134148" name="Rectangle 3"/>
          <p:cNvSpPr>
            <a:spLocks noGrp="1" noChangeArrowheads="1"/>
          </p:cNvSpPr>
          <p:nvPr>
            <p:ph type="title"/>
          </p:nvPr>
        </p:nvSpPr>
        <p:spPr>
          <a:xfrm>
            <a:off x="2057400" y="0"/>
            <a:ext cx="5029200" cy="6096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Times New Roman" charset="0"/>
                <a:ea typeface="MS PGothic" charset="0"/>
              </a:rPr>
              <a:t>Đặc điểm</a:t>
            </a:r>
          </a:p>
        </p:txBody>
      </p:sp>
      <p:sp>
        <p:nvSpPr>
          <p:cNvPr id="26628" name="Text Box 4"/>
          <p:cNvSpPr txBox="1">
            <a:spLocks noChangeArrowheads="1"/>
          </p:cNvSpPr>
          <p:nvPr/>
        </p:nvSpPr>
        <p:spPr bwMode="auto">
          <a:xfrm>
            <a:off x="609600" y="762000"/>
            <a:ext cx="8001000" cy="869950"/>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9525">
            <a:solidFill>
              <a:schemeClr val="tx1"/>
            </a:solidFill>
            <a:miter lim="800000"/>
            <a:headEnd type="none" w="sm" len="sm"/>
            <a:tailEnd type="none" w="sm" len="sm"/>
          </a:ln>
          <a:effec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algn="ctr" defTabSz="914400" fontAlgn="base">
              <a:lnSpc>
                <a:spcPct val="90000"/>
              </a:lnSpc>
              <a:spcBef>
                <a:spcPct val="20000"/>
              </a:spcBef>
              <a:spcAft>
                <a:spcPct val="0"/>
              </a:spcAft>
              <a:defRPr/>
            </a:pPr>
            <a:r>
              <a:rPr lang="en-US" altLang="zh-CN" sz="2800" b="1" smtClean="0">
                <a:solidFill>
                  <a:srgbClr val="FFFFFF"/>
                </a:solidFill>
                <a:ea typeface="SimSun" charset="0"/>
                <a:cs typeface="SimSun" charset="0"/>
              </a:rPr>
              <a:t>Phong tục mót lúa giúp chúng ta hiểu câu chuyện của Ru-tơ :</a:t>
            </a:r>
          </a:p>
        </p:txBody>
      </p:sp>
      <p:sp>
        <p:nvSpPr>
          <p:cNvPr id="26721" name="Text Box 97"/>
          <p:cNvSpPr txBox="1">
            <a:spLocks noChangeArrowheads="1"/>
          </p:cNvSpPr>
          <p:nvPr/>
        </p:nvSpPr>
        <p:spPr bwMode="auto">
          <a:xfrm>
            <a:off x="228600" y="2133600"/>
            <a:ext cx="8458200" cy="3509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marL="457200" indent="-457200">
              <a:defRPr sz="3200">
                <a:solidFill>
                  <a:schemeClr val="tx1"/>
                </a:solidFill>
                <a:latin typeface="Times New Roman" charset="0"/>
                <a:ea typeface="MS PGothic" charset="0"/>
                <a:cs typeface="MS PGothic" charset="0"/>
              </a:defRPr>
            </a:lvl1pPr>
            <a:lvl2pPr marL="914400" indent="-342900">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altLang="zh-CN" sz="2800" b="1" smtClean="0">
                <a:solidFill>
                  <a:srgbClr val="FFFFFF"/>
                </a:solidFill>
                <a:ea typeface="SimSun" charset="0"/>
                <a:cs typeface="SimSun" charset="0"/>
              </a:rPr>
              <a:t>“hệ thống phúc lợi" của Y-sơ-ra-ên tạo công việc cho người nghèo </a:t>
            </a:r>
            <a:r>
              <a:rPr lang="en-US" altLang="zh-CN" sz="2800" b="1" u="sng" smtClean="0">
                <a:solidFill>
                  <a:srgbClr val="FFFFFF"/>
                </a:solidFill>
                <a:ea typeface="SimSun" charset="0"/>
                <a:cs typeface="SimSun" charset="0"/>
              </a:rPr>
              <a:t>(Phục 24:19-22; Lê 19:9, 10)</a:t>
            </a:r>
            <a:r>
              <a:rPr lang="en-US" altLang="zh-CN" sz="2800" b="1" smtClean="0">
                <a:solidFill>
                  <a:srgbClr val="FFFFFF"/>
                </a:solidFill>
                <a:ea typeface="SimSun" charset="0"/>
                <a:cs typeface="SimSun" charset="0"/>
              </a:rPr>
              <a:t>:</a:t>
            </a:r>
          </a:p>
          <a:p>
            <a:pPr lvl="1" defTabSz="914400" fontAlgn="base">
              <a:spcBef>
                <a:spcPct val="50000"/>
              </a:spcBef>
              <a:spcAft>
                <a:spcPct val="0"/>
              </a:spcAft>
              <a:buFontTx/>
              <a:buChar char="•"/>
              <a:defRPr/>
            </a:pPr>
            <a:r>
              <a:rPr lang="en-US" altLang="zh-CN" b="1" smtClean="0">
                <a:solidFill>
                  <a:srgbClr val="FFFFFF"/>
                </a:solidFill>
                <a:ea typeface="SimSun" charset="0"/>
                <a:cs typeface="SimSun" charset="0"/>
              </a:rPr>
              <a:t>Những người chủ đất không được gặt sạch các góc ruộng của họ và phải bỏ thêm những gié lúa cho người nghèo nhặt (“mót"). </a:t>
            </a:r>
          </a:p>
          <a:p>
            <a:pPr lvl="1" defTabSz="914400" fontAlgn="base">
              <a:spcBef>
                <a:spcPct val="50000"/>
              </a:spcBef>
              <a:spcAft>
                <a:spcPct val="0"/>
              </a:spcAft>
              <a:buFontTx/>
              <a:buChar char="•"/>
              <a:defRPr/>
            </a:pPr>
            <a:r>
              <a:rPr lang="en-US" altLang="zh-CN" b="1" smtClean="0">
                <a:solidFill>
                  <a:srgbClr val="FFFFFF"/>
                </a:solidFill>
                <a:ea typeface="SimSun" charset="0"/>
                <a:cs typeface="SimSun" charset="0"/>
              </a:rPr>
              <a:t>Ru-tơ được lợi từ sự cung ứng nhân từ này của Luật pháp (2:2, 3, 7, 8, 15-19, 22).</a:t>
            </a:r>
            <a:endParaRPr lang="en-US" b="1" smtClean="0">
              <a:solidFill>
                <a:srgbClr val="FFFFFF"/>
              </a:solidFill>
            </a:endParaRPr>
          </a:p>
        </p:txBody>
      </p:sp>
    </p:spTree>
    <p:extLst>
      <p:ext uri="{BB962C8B-B14F-4D97-AF65-F5344CB8AC3E}">
        <p14:creationId xmlns:p14="http://schemas.microsoft.com/office/powerpoint/2010/main" val="20804555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721"/>
                                        </p:tgtEl>
                                        <p:attrNameLst>
                                          <p:attrName>style.visibility</p:attrName>
                                        </p:attrNameLst>
                                      </p:cBhvr>
                                      <p:to>
                                        <p:strVal val="visible"/>
                                      </p:to>
                                    </p:set>
                                    <p:animEffect transition="in" filter="box(in)">
                                      <p:cBhvr>
                                        <p:cTn id="7" dur="500"/>
                                        <p:tgtEl>
                                          <p:spTgt spid="26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p:cNvSpPr>
          <p:nvPr/>
        </p:nvSpPr>
        <p:spPr bwMode="auto">
          <a:xfrm>
            <a:off x="0" y="0"/>
            <a:ext cx="9144000" cy="6858000"/>
          </a:xfrm>
          <a:prstGeom prst="rect">
            <a:avLst/>
          </a:prstGeom>
          <a:solidFill>
            <a:srgbClr val="FFFFCC"/>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347139" name="Text Box 3"/>
          <p:cNvSpPr txBox="1">
            <a:spLocks noChangeArrowheads="1"/>
          </p:cNvSpPr>
          <p:nvPr/>
        </p:nvSpPr>
        <p:spPr bwMode="auto">
          <a:xfrm>
            <a:off x="0" y="6096000"/>
            <a:ext cx="9144000" cy="685800"/>
          </a:xfrm>
          <a:prstGeom prst="rect">
            <a:avLst/>
          </a:prstGeom>
          <a:solidFill>
            <a:srgbClr val="FFFFCC"/>
          </a:solidFill>
          <a:ln w="9525">
            <a:noFill/>
            <a:miter lim="800000"/>
            <a:headEnd/>
            <a:tailEnd/>
          </a:ln>
          <a:effectLst/>
        </p:spPr>
        <p:txBody>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defTabSz="914400" eaLnBrk="0" fontAlgn="base" hangingPunct="0">
              <a:spcBef>
                <a:spcPct val="0"/>
              </a:spcBef>
              <a:spcAft>
                <a:spcPct val="0"/>
              </a:spcAft>
              <a:defRPr/>
            </a:pPr>
            <a:r>
              <a:rPr lang="en-US" sz="2400" b="1" smtClean="0">
                <a:solidFill>
                  <a:srgbClr val="FF0000"/>
                </a:solidFill>
                <a:effectLst>
                  <a:outerShdw blurRad="38100" dist="38100" dir="2700000" algn="tl">
                    <a:srgbClr val="000000"/>
                  </a:outerShdw>
                </a:effectLst>
              </a:rPr>
              <a:t>th. ba            th. tư           th. năm         th. sáu          th. bảy       th. tám</a:t>
            </a:r>
            <a:endParaRPr lang="en-US" sz="900" smtClean="0">
              <a:solidFill>
                <a:srgbClr val="FF0000"/>
              </a:solidFill>
              <a:effectLst>
                <a:outerShdw blurRad="38100" dist="38100" dir="2700000" algn="tl">
                  <a:srgbClr val="000000"/>
                </a:outerShdw>
              </a:effectLst>
            </a:endParaRPr>
          </a:p>
        </p:txBody>
      </p:sp>
      <p:sp>
        <p:nvSpPr>
          <p:cNvPr id="347140" name="Text Box 4"/>
          <p:cNvSpPr txBox="1">
            <a:spLocks noChangeArrowheads="1"/>
          </p:cNvSpPr>
          <p:nvPr/>
        </p:nvSpPr>
        <p:spPr bwMode="auto">
          <a:xfrm>
            <a:off x="228600" y="3687763"/>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2800" b="1" i="1">
                <a:solidFill>
                  <a:srgbClr val="000000"/>
                </a:solidFill>
              </a:rPr>
              <a:t>Lúa mạch</a:t>
            </a:r>
          </a:p>
        </p:txBody>
      </p:sp>
      <p:sp>
        <p:nvSpPr>
          <p:cNvPr id="347141" name="Text Box 5"/>
          <p:cNvSpPr txBox="1">
            <a:spLocks noChangeArrowheads="1"/>
          </p:cNvSpPr>
          <p:nvPr/>
        </p:nvSpPr>
        <p:spPr bwMode="auto">
          <a:xfrm>
            <a:off x="2438400" y="3687763"/>
            <a:ext cx="152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2800" b="1" i="1">
                <a:solidFill>
                  <a:srgbClr val="000000"/>
                </a:solidFill>
              </a:rPr>
              <a:t>Lúa mì</a:t>
            </a:r>
          </a:p>
        </p:txBody>
      </p:sp>
      <p:sp>
        <p:nvSpPr>
          <p:cNvPr id="347142" name="Text Box 6"/>
          <p:cNvSpPr txBox="1">
            <a:spLocks noChangeArrowheads="1"/>
          </p:cNvSpPr>
          <p:nvPr/>
        </p:nvSpPr>
        <p:spPr bwMode="auto">
          <a:xfrm>
            <a:off x="5715000" y="3687763"/>
            <a:ext cx="152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2800" b="1" i="1">
                <a:solidFill>
                  <a:srgbClr val="000000"/>
                </a:solidFill>
              </a:rPr>
              <a:t>Nho</a:t>
            </a:r>
          </a:p>
        </p:txBody>
      </p:sp>
      <p:grpSp>
        <p:nvGrpSpPr>
          <p:cNvPr id="136198" name="Group 7"/>
          <p:cNvGrpSpPr>
            <a:grpSpLocks/>
          </p:cNvGrpSpPr>
          <p:nvPr/>
        </p:nvGrpSpPr>
        <p:grpSpPr bwMode="auto">
          <a:xfrm>
            <a:off x="0" y="0"/>
            <a:ext cx="9144000" cy="3770313"/>
            <a:chOff x="0" y="0"/>
            <a:chExt cx="5760" cy="2375"/>
          </a:xfrm>
        </p:grpSpPr>
        <p:pic>
          <p:nvPicPr>
            <p:cNvPr id="136240" name="Picture 8"/>
            <p:cNvPicPr>
              <a:picLocks noChangeAspect="1" noChangeArrowheads="1"/>
            </p:cNvPicPr>
            <p:nvPr/>
          </p:nvPicPr>
          <p:blipFill>
            <a:blip r:embed="rId3">
              <a:extLst>
                <a:ext uri="{28A0092B-C50C-407E-A947-70E740481C1C}">
                  <a14:useLocalDpi xmlns:a14="http://schemas.microsoft.com/office/drawing/2010/main" val="0"/>
                </a:ext>
              </a:extLst>
            </a:blip>
            <a:srcRect l="47441" b="23247"/>
            <a:stretch>
              <a:fillRect/>
            </a:stretch>
          </p:blipFill>
          <p:spPr bwMode="auto">
            <a:xfrm>
              <a:off x="0" y="0"/>
              <a:ext cx="5760" cy="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41" name="Rectangle 9"/>
            <p:cNvSpPr>
              <a:spLocks noChangeArrowheads="1"/>
            </p:cNvSpPr>
            <p:nvPr/>
          </p:nvSpPr>
          <p:spPr bwMode="auto">
            <a:xfrm>
              <a:off x="1824" y="288"/>
              <a:ext cx="720"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36242" name="Rectangle 10"/>
            <p:cNvSpPr>
              <a:spLocks noChangeArrowheads="1"/>
            </p:cNvSpPr>
            <p:nvPr/>
          </p:nvSpPr>
          <p:spPr bwMode="auto">
            <a:xfrm>
              <a:off x="4512" y="288"/>
              <a:ext cx="528"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sp>
        <p:nvSpPr>
          <p:cNvPr id="347147" name="Text Box 11"/>
          <p:cNvSpPr txBox="1">
            <a:spLocks noChangeArrowheads="1"/>
          </p:cNvSpPr>
          <p:nvPr/>
        </p:nvSpPr>
        <p:spPr bwMode="auto">
          <a:xfrm>
            <a:off x="6858000" y="762000"/>
            <a:ext cx="152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3200" b="1" i="1">
                <a:solidFill>
                  <a:srgbClr val="000000"/>
                </a:solidFill>
              </a:rPr>
              <a:t>Chà là</a:t>
            </a:r>
          </a:p>
        </p:txBody>
      </p:sp>
      <p:sp>
        <p:nvSpPr>
          <p:cNvPr id="347148" name="Text Box 12"/>
          <p:cNvSpPr txBox="1">
            <a:spLocks noChangeArrowheads="1"/>
          </p:cNvSpPr>
          <p:nvPr/>
        </p:nvSpPr>
        <p:spPr bwMode="auto">
          <a:xfrm>
            <a:off x="7620000" y="3687763"/>
            <a:ext cx="152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2800" b="1" i="1">
                <a:solidFill>
                  <a:srgbClr val="000000"/>
                </a:solidFill>
              </a:rPr>
              <a:t>Trái vả</a:t>
            </a:r>
          </a:p>
        </p:txBody>
      </p:sp>
      <p:sp>
        <p:nvSpPr>
          <p:cNvPr id="136201" name="Text Box 13"/>
          <p:cNvSpPr txBox="1">
            <a:spLocks noChangeArrowheads="1"/>
          </p:cNvSpPr>
          <p:nvPr/>
        </p:nvSpPr>
        <p:spPr bwMode="auto">
          <a:xfrm>
            <a:off x="2762250" y="76200"/>
            <a:ext cx="2800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3200" b="1">
                <a:solidFill>
                  <a:srgbClr val="000000"/>
                </a:solidFill>
              </a:rPr>
              <a:t>Mùa khô</a:t>
            </a:r>
          </a:p>
        </p:txBody>
      </p:sp>
      <p:sp>
        <p:nvSpPr>
          <p:cNvPr id="136202" name="Text Box 14"/>
          <p:cNvSpPr txBox="1">
            <a:spLocks noChangeArrowheads="1"/>
          </p:cNvSpPr>
          <p:nvPr/>
        </p:nvSpPr>
        <p:spPr bwMode="auto">
          <a:xfrm>
            <a:off x="7162800" y="76200"/>
            <a:ext cx="152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3200" b="1">
                <a:solidFill>
                  <a:srgbClr val="000000"/>
                </a:solidFill>
              </a:rPr>
              <a:t>Nóng</a:t>
            </a:r>
          </a:p>
        </p:txBody>
      </p:sp>
      <p:sp>
        <p:nvSpPr>
          <p:cNvPr id="347151" name="Text Box 15"/>
          <p:cNvSpPr txBox="1">
            <a:spLocks noChangeArrowheads="1"/>
          </p:cNvSpPr>
          <p:nvPr/>
        </p:nvSpPr>
        <p:spPr bwMode="auto">
          <a:xfrm>
            <a:off x="4648200" y="1219200"/>
            <a:ext cx="152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3200" b="1" i="1">
                <a:solidFill>
                  <a:srgbClr val="000000"/>
                </a:solidFill>
              </a:rPr>
              <a:t>Cây vả</a:t>
            </a:r>
          </a:p>
        </p:txBody>
      </p:sp>
      <p:grpSp>
        <p:nvGrpSpPr>
          <p:cNvPr id="136204" name="Group 16"/>
          <p:cNvGrpSpPr>
            <a:grpSpLocks/>
          </p:cNvGrpSpPr>
          <p:nvPr/>
        </p:nvGrpSpPr>
        <p:grpSpPr bwMode="auto">
          <a:xfrm>
            <a:off x="0" y="4419600"/>
            <a:ext cx="9182100" cy="1550988"/>
            <a:chOff x="3" y="3127"/>
            <a:chExt cx="5784" cy="977"/>
          </a:xfrm>
        </p:grpSpPr>
        <p:grpSp>
          <p:nvGrpSpPr>
            <p:cNvPr id="136206" name="Group 17"/>
            <p:cNvGrpSpPr>
              <a:grpSpLocks/>
            </p:cNvGrpSpPr>
            <p:nvPr/>
          </p:nvGrpSpPr>
          <p:grpSpPr bwMode="auto">
            <a:xfrm>
              <a:off x="3" y="3127"/>
              <a:ext cx="964" cy="902"/>
              <a:chOff x="0" y="0"/>
              <a:chExt cx="964" cy="902"/>
            </a:xfrm>
          </p:grpSpPr>
          <p:sp>
            <p:nvSpPr>
              <p:cNvPr id="136238" name="Rectangle 18"/>
              <p:cNvSpPr>
                <a:spLocks noChangeArrowheads="1"/>
              </p:cNvSpPr>
              <p:nvPr/>
            </p:nvSpPr>
            <p:spPr bwMode="auto">
              <a:xfrm>
                <a:off x="43" y="0"/>
                <a:ext cx="878"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r>
                  <a:rPr lang="en-US" sz="3200" b="1">
                    <a:solidFill>
                      <a:srgbClr val="000000"/>
                    </a:solidFill>
                    <a:latin typeface="Times New Roman" charset="0"/>
                    <a:ea typeface="MS PGothic" charset="0"/>
                    <a:cs typeface="Times New Roman" charset="0"/>
                  </a:rPr>
                  <a:t>Nisan</a:t>
                </a:r>
                <a:endParaRPr lang="en-US" sz="3200">
                  <a:solidFill>
                    <a:srgbClr val="000000"/>
                  </a:solidFill>
                  <a:latin typeface="Times New Roman" charset="0"/>
                  <a:ea typeface="MS PGothic" charset="0"/>
                  <a:cs typeface="Times New Roman" charset="0"/>
                </a:endParaRPr>
              </a:p>
              <a:p>
                <a:pPr algn="ctr" defTabSz="914400" eaLnBrk="0" fontAlgn="base" hangingPunct="0">
                  <a:spcBef>
                    <a:spcPct val="0"/>
                  </a:spcBef>
                  <a:spcAft>
                    <a:spcPct val="0"/>
                  </a:spcAft>
                </a:pPr>
                <a:endParaRPr lang="en-US" sz="3200">
                  <a:solidFill>
                    <a:srgbClr val="000000"/>
                  </a:solidFill>
                  <a:latin typeface="Times New Roman" charset="0"/>
                  <a:ea typeface="MS PGothic" charset="0"/>
                  <a:cs typeface="MS PGothic" charset="0"/>
                </a:endParaRPr>
              </a:p>
            </p:txBody>
          </p:sp>
          <p:sp>
            <p:nvSpPr>
              <p:cNvPr id="136239" name="Rectangle 19"/>
              <p:cNvSpPr>
                <a:spLocks noChangeArrowheads="1"/>
              </p:cNvSpPr>
              <p:nvPr/>
            </p:nvSpPr>
            <p:spPr bwMode="auto">
              <a:xfrm>
                <a:off x="0" y="0"/>
                <a:ext cx="96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36207" name="Group 20"/>
            <p:cNvGrpSpPr>
              <a:grpSpLocks/>
            </p:cNvGrpSpPr>
            <p:nvPr/>
          </p:nvGrpSpPr>
          <p:grpSpPr bwMode="auto">
            <a:xfrm>
              <a:off x="967" y="3127"/>
              <a:ext cx="964" cy="902"/>
              <a:chOff x="964" y="0"/>
              <a:chExt cx="964" cy="902"/>
            </a:xfrm>
          </p:grpSpPr>
          <p:sp>
            <p:nvSpPr>
              <p:cNvPr id="136236" name="Rectangle 21"/>
              <p:cNvSpPr>
                <a:spLocks noChangeArrowheads="1"/>
              </p:cNvSpPr>
              <p:nvPr/>
            </p:nvSpPr>
            <p:spPr bwMode="auto">
              <a:xfrm>
                <a:off x="1007" y="0"/>
                <a:ext cx="878"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r>
                  <a:rPr lang="en-US" sz="3200" b="1">
                    <a:solidFill>
                      <a:srgbClr val="000000"/>
                    </a:solidFill>
                    <a:latin typeface="Times New Roman" charset="0"/>
                    <a:ea typeface="MS PGothic" charset="0"/>
                    <a:cs typeface="Times New Roman" charset="0"/>
                  </a:rPr>
                  <a:t>Iyyar</a:t>
                </a:r>
                <a:endParaRPr lang="en-US" sz="3200">
                  <a:solidFill>
                    <a:srgbClr val="000000"/>
                  </a:solidFill>
                  <a:latin typeface="Times New Roman" charset="0"/>
                  <a:ea typeface="MS PGothic" charset="0"/>
                  <a:cs typeface="Times New Roman" charset="0"/>
                </a:endParaRPr>
              </a:p>
              <a:p>
                <a:pPr algn="ctr" defTabSz="914400" eaLnBrk="0" fontAlgn="base" hangingPunct="0">
                  <a:spcBef>
                    <a:spcPct val="0"/>
                  </a:spcBef>
                  <a:spcAft>
                    <a:spcPct val="0"/>
                  </a:spcAft>
                </a:pPr>
                <a:endParaRPr lang="en-US" sz="3200">
                  <a:solidFill>
                    <a:srgbClr val="000000"/>
                  </a:solidFill>
                  <a:latin typeface="Times New Roman" charset="0"/>
                  <a:ea typeface="MS PGothic" charset="0"/>
                  <a:cs typeface="MS PGothic" charset="0"/>
                </a:endParaRPr>
              </a:p>
            </p:txBody>
          </p:sp>
          <p:sp>
            <p:nvSpPr>
              <p:cNvPr id="136237" name="Rectangle 22"/>
              <p:cNvSpPr>
                <a:spLocks noChangeArrowheads="1"/>
              </p:cNvSpPr>
              <p:nvPr/>
            </p:nvSpPr>
            <p:spPr bwMode="auto">
              <a:xfrm>
                <a:off x="964" y="0"/>
                <a:ext cx="96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36208" name="Group 23"/>
            <p:cNvGrpSpPr>
              <a:grpSpLocks/>
            </p:cNvGrpSpPr>
            <p:nvPr/>
          </p:nvGrpSpPr>
          <p:grpSpPr bwMode="auto">
            <a:xfrm>
              <a:off x="1931" y="3127"/>
              <a:ext cx="964" cy="902"/>
              <a:chOff x="1928" y="0"/>
              <a:chExt cx="964" cy="902"/>
            </a:xfrm>
          </p:grpSpPr>
          <p:sp>
            <p:nvSpPr>
              <p:cNvPr id="136234" name="Rectangle 24"/>
              <p:cNvSpPr>
                <a:spLocks noChangeArrowheads="1"/>
              </p:cNvSpPr>
              <p:nvPr/>
            </p:nvSpPr>
            <p:spPr bwMode="auto">
              <a:xfrm>
                <a:off x="1971" y="0"/>
                <a:ext cx="878"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r>
                  <a:rPr lang="en-US" sz="3200" b="1">
                    <a:solidFill>
                      <a:srgbClr val="000000"/>
                    </a:solidFill>
                    <a:latin typeface="Times New Roman" charset="0"/>
                    <a:ea typeface="MS PGothic" charset="0"/>
                    <a:cs typeface="Times New Roman" charset="0"/>
                  </a:rPr>
                  <a:t>Sivan</a:t>
                </a:r>
                <a:endParaRPr lang="en-US" sz="3200">
                  <a:solidFill>
                    <a:srgbClr val="000000"/>
                  </a:solidFill>
                  <a:latin typeface="Times New Roman" charset="0"/>
                  <a:ea typeface="MS PGothic" charset="0"/>
                  <a:cs typeface="Times New Roman" charset="0"/>
                </a:endParaRPr>
              </a:p>
              <a:p>
                <a:pPr algn="ctr" defTabSz="914400" eaLnBrk="0" fontAlgn="base" hangingPunct="0">
                  <a:spcBef>
                    <a:spcPct val="0"/>
                  </a:spcBef>
                  <a:spcAft>
                    <a:spcPct val="0"/>
                  </a:spcAft>
                </a:pPr>
                <a:endParaRPr lang="en-US" sz="3200">
                  <a:solidFill>
                    <a:srgbClr val="000000"/>
                  </a:solidFill>
                  <a:latin typeface="Times New Roman" charset="0"/>
                  <a:ea typeface="MS PGothic" charset="0"/>
                  <a:cs typeface="MS PGothic" charset="0"/>
                </a:endParaRPr>
              </a:p>
            </p:txBody>
          </p:sp>
          <p:sp>
            <p:nvSpPr>
              <p:cNvPr id="136235" name="Rectangle 25"/>
              <p:cNvSpPr>
                <a:spLocks noChangeArrowheads="1"/>
              </p:cNvSpPr>
              <p:nvPr/>
            </p:nvSpPr>
            <p:spPr bwMode="auto">
              <a:xfrm>
                <a:off x="1928" y="0"/>
                <a:ext cx="96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36209" name="Group 26"/>
            <p:cNvGrpSpPr>
              <a:grpSpLocks/>
            </p:cNvGrpSpPr>
            <p:nvPr/>
          </p:nvGrpSpPr>
          <p:grpSpPr bwMode="auto">
            <a:xfrm>
              <a:off x="3859" y="3127"/>
              <a:ext cx="964" cy="902"/>
              <a:chOff x="3856" y="0"/>
              <a:chExt cx="964" cy="902"/>
            </a:xfrm>
          </p:grpSpPr>
          <p:sp>
            <p:nvSpPr>
              <p:cNvPr id="136232" name="Rectangle 27"/>
              <p:cNvSpPr>
                <a:spLocks noChangeArrowheads="1"/>
              </p:cNvSpPr>
              <p:nvPr/>
            </p:nvSpPr>
            <p:spPr bwMode="auto">
              <a:xfrm>
                <a:off x="3899" y="0"/>
                <a:ext cx="878"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r>
                  <a:rPr lang="en-US" sz="3200" b="1">
                    <a:solidFill>
                      <a:srgbClr val="000000"/>
                    </a:solidFill>
                    <a:latin typeface="Times New Roman" charset="0"/>
                    <a:ea typeface="MS PGothic" charset="0"/>
                    <a:cs typeface="Times New Roman" charset="0"/>
                  </a:rPr>
                  <a:t>Av</a:t>
                </a:r>
                <a:endParaRPr lang="en-US" sz="3200">
                  <a:solidFill>
                    <a:srgbClr val="000000"/>
                  </a:solidFill>
                  <a:latin typeface="Times New Roman" charset="0"/>
                  <a:ea typeface="MS PGothic" charset="0"/>
                  <a:cs typeface="Times New Roman" charset="0"/>
                </a:endParaRPr>
              </a:p>
              <a:p>
                <a:pPr algn="ctr" defTabSz="914400" eaLnBrk="0" fontAlgn="base" hangingPunct="0">
                  <a:spcBef>
                    <a:spcPct val="0"/>
                  </a:spcBef>
                  <a:spcAft>
                    <a:spcPct val="0"/>
                  </a:spcAft>
                </a:pPr>
                <a:endParaRPr lang="en-US" sz="3200">
                  <a:solidFill>
                    <a:srgbClr val="000000"/>
                  </a:solidFill>
                  <a:latin typeface="Times New Roman" charset="0"/>
                  <a:ea typeface="MS PGothic" charset="0"/>
                  <a:cs typeface="MS PGothic" charset="0"/>
                </a:endParaRPr>
              </a:p>
            </p:txBody>
          </p:sp>
          <p:sp>
            <p:nvSpPr>
              <p:cNvPr id="136233" name="Rectangle 28"/>
              <p:cNvSpPr>
                <a:spLocks noChangeArrowheads="1"/>
              </p:cNvSpPr>
              <p:nvPr/>
            </p:nvSpPr>
            <p:spPr bwMode="auto">
              <a:xfrm>
                <a:off x="3856" y="0"/>
                <a:ext cx="96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36210" name="Group 29"/>
            <p:cNvGrpSpPr>
              <a:grpSpLocks/>
            </p:cNvGrpSpPr>
            <p:nvPr/>
          </p:nvGrpSpPr>
          <p:grpSpPr bwMode="auto">
            <a:xfrm>
              <a:off x="4823" y="3127"/>
              <a:ext cx="964" cy="902"/>
              <a:chOff x="4820" y="0"/>
              <a:chExt cx="964" cy="902"/>
            </a:xfrm>
          </p:grpSpPr>
          <p:sp>
            <p:nvSpPr>
              <p:cNvPr id="136230" name="Rectangle 30"/>
              <p:cNvSpPr>
                <a:spLocks noChangeArrowheads="1"/>
              </p:cNvSpPr>
              <p:nvPr/>
            </p:nvSpPr>
            <p:spPr bwMode="auto">
              <a:xfrm>
                <a:off x="4863" y="0"/>
                <a:ext cx="878"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r>
                  <a:rPr lang="en-US" sz="3200" b="1">
                    <a:solidFill>
                      <a:srgbClr val="000000"/>
                    </a:solidFill>
                    <a:latin typeface="Times New Roman" charset="0"/>
                    <a:ea typeface="MS PGothic" charset="0"/>
                    <a:cs typeface="Times New Roman" charset="0"/>
                  </a:rPr>
                  <a:t>Elul</a:t>
                </a:r>
                <a:endParaRPr lang="en-US" sz="3200">
                  <a:solidFill>
                    <a:srgbClr val="000000"/>
                  </a:solidFill>
                  <a:latin typeface="Times New Roman" charset="0"/>
                  <a:ea typeface="MS PGothic" charset="0"/>
                  <a:cs typeface="Times New Roman" charset="0"/>
                </a:endParaRPr>
              </a:p>
              <a:p>
                <a:pPr algn="ctr" defTabSz="914400" eaLnBrk="0" fontAlgn="base" hangingPunct="0">
                  <a:spcBef>
                    <a:spcPct val="0"/>
                  </a:spcBef>
                  <a:spcAft>
                    <a:spcPct val="0"/>
                  </a:spcAft>
                </a:pPr>
                <a:endParaRPr lang="en-US" sz="3200">
                  <a:solidFill>
                    <a:srgbClr val="000000"/>
                  </a:solidFill>
                  <a:latin typeface="Times New Roman" charset="0"/>
                  <a:ea typeface="MS PGothic" charset="0"/>
                  <a:cs typeface="MS PGothic" charset="0"/>
                </a:endParaRPr>
              </a:p>
            </p:txBody>
          </p:sp>
          <p:sp>
            <p:nvSpPr>
              <p:cNvPr id="136231" name="Rectangle 31"/>
              <p:cNvSpPr>
                <a:spLocks noChangeArrowheads="1"/>
              </p:cNvSpPr>
              <p:nvPr/>
            </p:nvSpPr>
            <p:spPr bwMode="auto">
              <a:xfrm>
                <a:off x="4820" y="0"/>
                <a:ext cx="96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36211" name="Group 32"/>
            <p:cNvGrpSpPr>
              <a:grpSpLocks/>
            </p:cNvGrpSpPr>
            <p:nvPr/>
          </p:nvGrpSpPr>
          <p:grpSpPr bwMode="auto">
            <a:xfrm>
              <a:off x="2934" y="3192"/>
              <a:ext cx="1104" cy="912"/>
              <a:chOff x="1296" y="528"/>
              <a:chExt cx="1104" cy="912"/>
            </a:xfrm>
          </p:grpSpPr>
          <p:grpSp>
            <p:nvGrpSpPr>
              <p:cNvPr id="136212" name="Group 33"/>
              <p:cNvGrpSpPr>
                <a:grpSpLocks/>
              </p:cNvGrpSpPr>
              <p:nvPr/>
            </p:nvGrpSpPr>
            <p:grpSpPr bwMode="auto">
              <a:xfrm>
                <a:off x="1296" y="528"/>
                <a:ext cx="384" cy="240"/>
                <a:chOff x="2892" y="0"/>
                <a:chExt cx="964" cy="902"/>
              </a:xfrm>
            </p:grpSpPr>
            <p:sp>
              <p:nvSpPr>
                <p:cNvPr id="136228" name="Rectangle 34"/>
                <p:cNvSpPr>
                  <a:spLocks noChangeArrowheads="1"/>
                </p:cNvSpPr>
                <p:nvPr/>
              </p:nvSpPr>
              <p:spPr bwMode="auto">
                <a:xfrm>
                  <a:off x="2935" y="0"/>
                  <a:ext cx="878"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lnSpc>
                      <a:spcPct val="75000"/>
                    </a:lnSpc>
                    <a:spcBef>
                      <a:spcPct val="0"/>
                    </a:spcBef>
                    <a:spcAft>
                      <a:spcPct val="0"/>
                    </a:spcAft>
                  </a:pPr>
                  <a:r>
                    <a:rPr lang="en-US" sz="3200" b="1">
                      <a:solidFill>
                        <a:srgbClr val="000000"/>
                      </a:solidFill>
                      <a:latin typeface="Times New Roman" charset="0"/>
                      <a:ea typeface="MS PGothic" charset="0"/>
                      <a:cs typeface="Times New Roman" charset="0"/>
                    </a:rPr>
                    <a:t>T              </a:t>
                  </a:r>
                  <a:endParaRPr lang="en-US" sz="4000">
                    <a:solidFill>
                      <a:srgbClr val="000000"/>
                    </a:solidFill>
                    <a:latin typeface="Times New Roman" charset="0"/>
                    <a:ea typeface="MS PGothic" charset="0"/>
                    <a:cs typeface="MS PGothic" charset="0"/>
                  </a:endParaRPr>
                </a:p>
              </p:txBody>
            </p:sp>
            <p:sp>
              <p:nvSpPr>
                <p:cNvPr id="136229" name="Rectangle 35"/>
                <p:cNvSpPr>
                  <a:spLocks noChangeArrowheads="1"/>
                </p:cNvSpPr>
                <p:nvPr/>
              </p:nvSpPr>
              <p:spPr bwMode="auto">
                <a:xfrm>
                  <a:off x="2892" y="0"/>
                  <a:ext cx="96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36213" name="Group 36"/>
              <p:cNvGrpSpPr>
                <a:grpSpLocks/>
              </p:cNvGrpSpPr>
              <p:nvPr/>
            </p:nvGrpSpPr>
            <p:grpSpPr bwMode="auto">
              <a:xfrm>
                <a:off x="1440" y="624"/>
                <a:ext cx="384" cy="240"/>
                <a:chOff x="2892" y="0"/>
                <a:chExt cx="964" cy="902"/>
              </a:xfrm>
            </p:grpSpPr>
            <p:sp>
              <p:nvSpPr>
                <p:cNvPr id="136226" name="Rectangle 37"/>
                <p:cNvSpPr>
                  <a:spLocks noChangeArrowheads="1"/>
                </p:cNvSpPr>
                <p:nvPr/>
              </p:nvSpPr>
              <p:spPr bwMode="auto">
                <a:xfrm>
                  <a:off x="2935" y="0"/>
                  <a:ext cx="878"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lnSpc>
                      <a:spcPct val="75000"/>
                    </a:lnSpc>
                    <a:spcBef>
                      <a:spcPct val="0"/>
                    </a:spcBef>
                    <a:spcAft>
                      <a:spcPct val="0"/>
                    </a:spcAft>
                  </a:pPr>
                  <a:r>
                    <a:rPr lang="en-US" sz="3200" b="1">
                      <a:solidFill>
                        <a:srgbClr val="000000"/>
                      </a:solidFill>
                      <a:latin typeface="Times New Roman" charset="0"/>
                      <a:ea typeface="MS PGothic" charset="0"/>
                      <a:cs typeface="Times New Roman" charset="0"/>
                    </a:rPr>
                    <a:t>a              </a:t>
                  </a:r>
                  <a:endParaRPr lang="en-US" sz="4000">
                    <a:solidFill>
                      <a:srgbClr val="000000"/>
                    </a:solidFill>
                    <a:latin typeface="Times New Roman" charset="0"/>
                    <a:ea typeface="MS PGothic" charset="0"/>
                    <a:cs typeface="MS PGothic" charset="0"/>
                  </a:endParaRPr>
                </a:p>
              </p:txBody>
            </p:sp>
            <p:sp>
              <p:nvSpPr>
                <p:cNvPr id="136227" name="Rectangle 38"/>
                <p:cNvSpPr>
                  <a:spLocks noChangeArrowheads="1"/>
                </p:cNvSpPr>
                <p:nvPr/>
              </p:nvSpPr>
              <p:spPr bwMode="auto">
                <a:xfrm>
                  <a:off x="2892" y="0"/>
                  <a:ext cx="96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36214" name="Group 39"/>
              <p:cNvGrpSpPr>
                <a:grpSpLocks/>
              </p:cNvGrpSpPr>
              <p:nvPr/>
            </p:nvGrpSpPr>
            <p:grpSpPr bwMode="auto">
              <a:xfrm>
                <a:off x="1584" y="768"/>
                <a:ext cx="384" cy="240"/>
                <a:chOff x="2892" y="0"/>
                <a:chExt cx="964" cy="902"/>
              </a:xfrm>
            </p:grpSpPr>
            <p:sp>
              <p:nvSpPr>
                <p:cNvPr id="136224" name="Rectangle 40"/>
                <p:cNvSpPr>
                  <a:spLocks noChangeArrowheads="1"/>
                </p:cNvSpPr>
                <p:nvPr/>
              </p:nvSpPr>
              <p:spPr bwMode="auto">
                <a:xfrm>
                  <a:off x="2935" y="0"/>
                  <a:ext cx="878"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lnSpc>
                      <a:spcPct val="75000"/>
                    </a:lnSpc>
                    <a:spcBef>
                      <a:spcPct val="0"/>
                    </a:spcBef>
                    <a:spcAft>
                      <a:spcPct val="0"/>
                    </a:spcAft>
                  </a:pPr>
                  <a:r>
                    <a:rPr lang="en-US" sz="3200" b="1">
                      <a:solidFill>
                        <a:srgbClr val="000000"/>
                      </a:solidFill>
                      <a:latin typeface="Times New Roman" charset="0"/>
                      <a:ea typeface="MS PGothic" charset="0"/>
                      <a:cs typeface="Times New Roman" charset="0"/>
                    </a:rPr>
                    <a:t>m              </a:t>
                  </a:r>
                  <a:endParaRPr lang="en-US" sz="4000">
                    <a:solidFill>
                      <a:srgbClr val="000000"/>
                    </a:solidFill>
                    <a:latin typeface="Times New Roman" charset="0"/>
                    <a:ea typeface="MS PGothic" charset="0"/>
                    <a:cs typeface="MS PGothic" charset="0"/>
                  </a:endParaRPr>
                </a:p>
              </p:txBody>
            </p:sp>
            <p:sp>
              <p:nvSpPr>
                <p:cNvPr id="136225" name="Rectangle 41"/>
                <p:cNvSpPr>
                  <a:spLocks noChangeArrowheads="1"/>
                </p:cNvSpPr>
                <p:nvPr/>
              </p:nvSpPr>
              <p:spPr bwMode="auto">
                <a:xfrm>
                  <a:off x="2892" y="0"/>
                  <a:ext cx="96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36215" name="Group 42"/>
              <p:cNvGrpSpPr>
                <a:grpSpLocks/>
              </p:cNvGrpSpPr>
              <p:nvPr/>
            </p:nvGrpSpPr>
            <p:grpSpPr bwMode="auto">
              <a:xfrm>
                <a:off x="1728" y="912"/>
                <a:ext cx="384" cy="240"/>
                <a:chOff x="2892" y="0"/>
                <a:chExt cx="964" cy="902"/>
              </a:xfrm>
            </p:grpSpPr>
            <p:sp>
              <p:nvSpPr>
                <p:cNvPr id="136222" name="Rectangle 43"/>
                <p:cNvSpPr>
                  <a:spLocks noChangeArrowheads="1"/>
                </p:cNvSpPr>
                <p:nvPr/>
              </p:nvSpPr>
              <p:spPr bwMode="auto">
                <a:xfrm>
                  <a:off x="2935" y="0"/>
                  <a:ext cx="878"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lnSpc>
                      <a:spcPct val="75000"/>
                    </a:lnSpc>
                    <a:spcBef>
                      <a:spcPct val="0"/>
                    </a:spcBef>
                    <a:spcAft>
                      <a:spcPct val="0"/>
                    </a:spcAft>
                  </a:pPr>
                  <a:r>
                    <a:rPr lang="en-US" sz="3200" b="1">
                      <a:solidFill>
                        <a:srgbClr val="000000"/>
                      </a:solidFill>
                      <a:latin typeface="Times New Roman" charset="0"/>
                      <a:ea typeface="MS PGothic" charset="0"/>
                      <a:cs typeface="Times New Roman" charset="0"/>
                    </a:rPr>
                    <a:t>m              </a:t>
                  </a:r>
                  <a:endParaRPr lang="en-US" sz="4000">
                    <a:solidFill>
                      <a:srgbClr val="000000"/>
                    </a:solidFill>
                    <a:latin typeface="Times New Roman" charset="0"/>
                    <a:ea typeface="MS PGothic" charset="0"/>
                    <a:cs typeface="MS PGothic" charset="0"/>
                  </a:endParaRPr>
                </a:p>
              </p:txBody>
            </p:sp>
            <p:sp>
              <p:nvSpPr>
                <p:cNvPr id="136223" name="Rectangle 44"/>
                <p:cNvSpPr>
                  <a:spLocks noChangeArrowheads="1"/>
                </p:cNvSpPr>
                <p:nvPr/>
              </p:nvSpPr>
              <p:spPr bwMode="auto">
                <a:xfrm>
                  <a:off x="2892" y="0"/>
                  <a:ext cx="96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36216" name="Group 45"/>
              <p:cNvGrpSpPr>
                <a:grpSpLocks/>
              </p:cNvGrpSpPr>
              <p:nvPr/>
            </p:nvGrpSpPr>
            <p:grpSpPr bwMode="auto">
              <a:xfrm>
                <a:off x="1872" y="1056"/>
                <a:ext cx="384" cy="240"/>
                <a:chOff x="2892" y="0"/>
                <a:chExt cx="964" cy="902"/>
              </a:xfrm>
            </p:grpSpPr>
            <p:sp>
              <p:nvSpPr>
                <p:cNvPr id="136220" name="Rectangle 46"/>
                <p:cNvSpPr>
                  <a:spLocks noChangeArrowheads="1"/>
                </p:cNvSpPr>
                <p:nvPr/>
              </p:nvSpPr>
              <p:spPr bwMode="auto">
                <a:xfrm>
                  <a:off x="2935" y="0"/>
                  <a:ext cx="878"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lnSpc>
                      <a:spcPct val="75000"/>
                    </a:lnSpc>
                    <a:spcBef>
                      <a:spcPct val="0"/>
                    </a:spcBef>
                    <a:spcAft>
                      <a:spcPct val="0"/>
                    </a:spcAft>
                  </a:pPr>
                  <a:r>
                    <a:rPr lang="en-US" sz="3200" b="1">
                      <a:solidFill>
                        <a:srgbClr val="000000"/>
                      </a:solidFill>
                      <a:latin typeface="Times New Roman" charset="0"/>
                      <a:ea typeface="MS PGothic" charset="0"/>
                      <a:cs typeface="Times New Roman" charset="0"/>
                    </a:rPr>
                    <a:t>u              </a:t>
                  </a:r>
                  <a:endParaRPr lang="en-US" sz="4000">
                    <a:solidFill>
                      <a:srgbClr val="000000"/>
                    </a:solidFill>
                    <a:latin typeface="Times New Roman" charset="0"/>
                    <a:ea typeface="MS PGothic" charset="0"/>
                    <a:cs typeface="MS PGothic" charset="0"/>
                  </a:endParaRPr>
                </a:p>
              </p:txBody>
            </p:sp>
            <p:sp>
              <p:nvSpPr>
                <p:cNvPr id="136221" name="Rectangle 47"/>
                <p:cNvSpPr>
                  <a:spLocks noChangeArrowheads="1"/>
                </p:cNvSpPr>
                <p:nvPr/>
              </p:nvSpPr>
              <p:spPr bwMode="auto">
                <a:xfrm>
                  <a:off x="2892" y="0"/>
                  <a:ext cx="96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nvGrpSpPr>
              <p:cNvPr id="136217" name="Group 48"/>
              <p:cNvGrpSpPr>
                <a:grpSpLocks/>
              </p:cNvGrpSpPr>
              <p:nvPr/>
            </p:nvGrpSpPr>
            <p:grpSpPr bwMode="auto">
              <a:xfrm>
                <a:off x="2016" y="1200"/>
                <a:ext cx="384" cy="240"/>
                <a:chOff x="2892" y="0"/>
                <a:chExt cx="964" cy="902"/>
              </a:xfrm>
            </p:grpSpPr>
            <p:sp>
              <p:nvSpPr>
                <p:cNvPr id="136218" name="Rectangle 49"/>
                <p:cNvSpPr>
                  <a:spLocks noChangeArrowheads="1"/>
                </p:cNvSpPr>
                <p:nvPr/>
              </p:nvSpPr>
              <p:spPr bwMode="auto">
                <a:xfrm>
                  <a:off x="2935" y="0"/>
                  <a:ext cx="878"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lnSpc>
                      <a:spcPct val="75000"/>
                    </a:lnSpc>
                    <a:spcBef>
                      <a:spcPct val="0"/>
                    </a:spcBef>
                    <a:spcAft>
                      <a:spcPct val="0"/>
                    </a:spcAft>
                  </a:pPr>
                  <a:r>
                    <a:rPr lang="en-US" sz="3200" b="1">
                      <a:solidFill>
                        <a:srgbClr val="000000"/>
                      </a:solidFill>
                      <a:latin typeface="Times New Roman" charset="0"/>
                      <a:ea typeface="MS PGothic" charset="0"/>
                      <a:cs typeface="Times New Roman" charset="0"/>
                    </a:rPr>
                    <a:t>z              </a:t>
                  </a:r>
                  <a:endParaRPr lang="en-US" sz="4000">
                    <a:solidFill>
                      <a:srgbClr val="000000"/>
                    </a:solidFill>
                    <a:latin typeface="Times New Roman" charset="0"/>
                    <a:ea typeface="MS PGothic" charset="0"/>
                    <a:cs typeface="MS PGothic" charset="0"/>
                  </a:endParaRPr>
                </a:p>
              </p:txBody>
            </p:sp>
            <p:sp>
              <p:nvSpPr>
                <p:cNvPr id="136219" name="Rectangle 50"/>
                <p:cNvSpPr>
                  <a:spLocks noChangeArrowheads="1"/>
                </p:cNvSpPr>
                <p:nvPr/>
              </p:nvSpPr>
              <p:spPr bwMode="auto">
                <a:xfrm>
                  <a:off x="2892" y="0"/>
                  <a:ext cx="96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grpSp>
      </p:grpSp>
      <p:sp>
        <p:nvSpPr>
          <p:cNvPr id="136205" name="Rectangle 51"/>
          <p:cNvSpPr>
            <a:spLocks noGrp="1" noChangeArrowheads="1"/>
          </p:cNvSpPr>
          <p:nvPr>
            <p:ph type="title" idx="4294967295"/>
          </p:nvPr>
        </p:nvSpPr>
        <p:spPr>
          <a:xfrm>
            <a:off x="0" y="152400"/>
            <a:ext cx="7772400" cy="1143000"/>
          </a:xfrm>
        </p:spPr>
        <p:txBody>
          <a:bodyPr/>
          <a:lstStyle/>
          <a:p>
            <a:pPr eaLnBrk="1" hangingPunct="1"/>
            <a:r>
              <a:rPr lang="en-US">
                <a:latin typeface="Times New Roman" charset="0"/>
                <a:ea typeface="MS PGothic" charset="0"/>
              </a:rPr>
              <a:t>Các mùa tại Y-sơ-ra-ên</a:t>
            </a:r>
          </a:p>
        </p:txBody>
      </p:sp>
    </p:spTree>
    <p:extLst>
      <p:ext uri="{BB962C8B-B14F-4D97-AF65-F5344CB8AC3E}">
        <p14:creationId xmlns:p14="http://schemas.microsoft.com/office/powerpoint/2010/main" val="7019930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000"/>
                                  </p:stCondLst>
                                  <p:iterate type="lt">
                                    <p:tmPct val="100000"/>
                                  </p:iterate>
                                  <p:childTnLst>
                                    <p:set>
                                      <p:cBhvr>
                                        <p:cTn id="6" dur="1" fill="hold">
                                          <p:stCondLst>
                                            <p:cond delay="0"/>
                                          </p:stCondLst>
                                        </p:cTn>
                                        <p:tgtEl>
                                          <p:spTgt spid="347139"/>
                                        </p:tgtEl>
                                        <p:attrNameLst>
                                          <p:attrName>style.visibility</p:attrName>
                                        </p:attrNameLst>
                                      </p:cBhvr>
                                      <p:to>
                                        <p:strVal val="visible"/>
                                      </p:to>
                                    </p:set>
                                    <p:animEffect transition="in" filter="wipe(left)">
                                      <p:cBhvr>
                                        <p:cTn id="7" dur="75"/>
                                        <p:tgtEl>
                                          <p:spTgt spid="347139"/>
                                        </p:tgtEl>
                                      </p:cBhvr>
                                    </p:animEffect>
                                  </p:childTnLst>
                                </p:cTn>
                              </p:par>
                            </p:childTnLst>
                          </p:cTn>
                        </p:par>
                        <p:par>
                          <p:cTn id="8" fill="hold" nodeType="afterGroup">
                            <p:stCondLst>
                              <p:cond delay="4550"/>
                            </p:stCondLst>
                            <p:childTnLst>
                              <p:par>
                                <p:cTn id="9" presetID="9" presetClass="entr" presetSubtype="0" fill="hold" grpId="0" nodeType="afterEffect">
                                  <p:stCondLst>
                                    <p:cond delay="5000"/>
                                  </p:stCondLst>
                                  <p:childTnLst>
                                    <p:set>
                                      <p:cBhvr>
                                        <p:cTn id="10" dur="1" fill="hold">
                                          <p:stCondLst>
                                            <p:cond delay="0"/>
                                          </p:stCondLst>
                                        </p:cTn>
                                        <p:tgtEl>
                                          <p:spTgt spid="347140"/>
                                        </p:tgtEl>
                                        <p:attrNameLst>
                                          <p:attrName>style.visibility</p:attrName>
                                        </p:attrNameLst>
                                      </p:cBhvr>
                                      <p:to>
                                        <p:strVal val="visible"/>
                                      </p:to>
                                    </p:set>
                                    <p:animEffect transition="in" filter="dissolve">
                                      <p:cBhvr>
                                        <p:cTn id="11" dur="500"/>
                                        <p:tgtEl>
                                          <p:spTgt spid="347140"/>
                                        </p:tgtEl>
                                      </p:cBhvr>
                                    </p:animEffect>
                                  </p:childTnLst>
                                </p:cTn>
                              </p:par>
                            </p:childTnLst>
                          </p:cTn>
                        </p:par>
                        <p:par>
                          <p:cTn id="12" fill="hold" nodeType="afterGroup">
                            <p:stCondLst>
                              <p:cond delay="10050"/>
                            </p:stCondLst>
                            <p:childTnLst>
                              <p:par>
                                <p:cTn id="13" presetID="9" presetClass="entr" presetSubtype="0" fill="hold" grpId="0" nodeType="afterEffect">
                                  <p:stCondLst>
                                    <p:cond delay="3000"/>
                                  </p:stCondLst>
                                  <p:childTnLst>
                                    <p:set>
                                      <p:cBhvr>
                                        <p:cTn id="14" dur="1" fill="hold">
                                          <p:stCondLst>
                                            <p:cond delay="0"/>
                                          </p:stCondLst>
                                        </p:cTn>
                                        <p:tgtEl>
                                          <p:spTgt spid="347141"/>
                                        </p:tgtEl>
                                        <p:attrNameLst>
                                          <p:attrName>style.visibility</p:attrName>
                                        </p:attrNameLst>
                                      </p:cBhvr>
                                      <p:to>
                                        <p:strVal val="visible"/>
                                      </p:to>
                                    </p:set>
                                    <p:animEffect transition="in" filter="dissolve">
                                      <p:cBhvr>
                                        <p:cTn id="15" dur="500"/>
                                        <p:tgtEl>
                                          <p:spTgt spid="347141"/>
                                        </p:tgtEl>
                                      </p:cBhvr>
                                    </p:animEffect>
                                  </p:childTnLst>
                                </p:cTn>
                              </p:par>
                            </p:childTnLst>
                          </p:cTn>
                        </p:par>
                        <p:par>
                          <p:cTn id="16" fill="hold" nodeType="afterGroup">
                            <p:stCondLst>
                              <p:cond delay="13550"/>
                            </p:stCondLst>
                            <p:childTnLst>
                              <p:par>
                                <p:cTn id="17" presetID="9" presetClass="entr" presetSubtype="0" fill="hold" grpId="0" nodeType="afterEffect">
                                  <p:stCondLst>
                                    <p:cond delay="7000"/>
                                  </p:stCondLst>
                                  <p:childTnLst>
                                    <p:set>
                                      <p:cBhvr>
                                        <p:cTn id="18" dur="1" fill="hold">
                                          <p:stCondLst>
                                            <p:cond delay="0"/>
                                          </p:stCondLst>
                                        </p:cTn>
                                        <p:tgtEl>
                                          <p:spTgt spid="347151"/>
                                        </p:tgtEl>
                                        <p:attrNameLst>
                                          <p:attrName>style.visibility</p:attrName>
                                        </p:attrNameLst>
                                      </p:cBhvr>
                                      <p:to>
                                        <p:strVal val="visible"/>
                                      </p:to>
                                    </p:set>
                                    <p:animEffect transition="in" filter="dissolve">
                                      <p:cBhvr>
                                        <p:cTn id="19" dur="500"/>
                                        <p:tgtEl>
                                          <p:spTgt spid="347151"/>
                                        </p:tgtEl>
                                      </p:cBhvr>
                                    </p:animEffect>
                                  </p:childTnLst>
                                </p:cTn>
                              </p:par>
                            </p:childTnLst>
                          </p:cTn>
                        </p:par>
                        <p:par>
                          <p:cTn id="20" fill="hold" nodeType="afterGroup">
                            <p:stCondLst>
                              <p:cond delay="21050"/>
                            </p:stCondLst>
                            <p:childTnLst>
                              <p:par>
                                <p:cTn id="21" presetID="9" presetClass="entr" presetSubtype="0" fill="hold" grpId="0" nodeType="afterEffect">
                                  <p:stCondLst>
                                    <p:cond delay="2000"/>
                                  </p:stCondLst>
                                  <p:childTnLst>
                                    <p:set>
                                      <p:cBhvr>
                                        <p:cTn id="22" dur="1" fill="hold">
                                          <p:stCondLst>
                                            <p:cond delay="0"/>
                                          </p:stCondLst>
                                        </p:cTn>
                                        <p:tgtEl>
                                          <p:spTgt spid="347142"/>
                                        </p:tgtEl>
                                        <p:attrNameLst>
                                          <p:attrName>style.visibility</p:attrName>
                                        </p:attrNameLst>
                                      </p:cBhvr>
                                      <p:to>
                                        <p:strVal val="visible"/>
                                      </p:to>
                                    </p:set>
                                    <p:animEffect transition="in" filter="dissolve">
                                      <p:cBhvr>
                                        <p:cTn id="23" dur="500"/>
                                        <p:tgtEl>
                                          <p:spTgt spid="347142"/>
                                        </p:tgtEl>
                                      </p:cBhvr>
                                    </p:animEffect>
                                  </p:childTnLst>
                                </p:cTn>
                              </p:par>
                            </p:childTnLst>
                          </p:cTn>
                        </p:par>
                        <p:par>
                          <p:cTn id="24" fill="hold" nodeType="afterGroup">
                            <p:stCondLst>
                              <p:cond delay="23550"/>
                            </p:stCondLst>
                            <p:childTnLst>
                              <p:par>
                                <p:cTn id="25" presetID="9" presetClass="entr" presetSubtype="0" fill="hold" grpId="0" nodeType="afterEffect">
                                  <p:stCondLst>
                                    <p:cond delay="2000"/>
                                  </p:stCondLst>
                                  <p:childTnLst>
                                    <p:set>
                                      <p:cBhvr>
                                        <p:cTn id="26" dur="1" fill="hold">
                                          <p:stCondLst>
                                            <p:cond delay="0"/>
                                          </p:stCondLst>
                                        </p:cTn>
                                        <p:tgtEl>
                                          <p:spTgt spid="347147"/>
                                        </p:tgtEl>
                                        <p:attrNameLst>
                                          <p:attrName>style.visibility</p:attrName>
                                        </p:attrNameLst>
                                      </p:cBhvr>
                                      <p:to>
                                        <p:strVal val="visible"/>
                                      </p:to>
                                    </p:set>
                                    <p:animEffect transition="in" filter="dissolve">
                                      <p:cBhvr>
                                        <p:cTn id="27" dur="500"/>
                                        <p:tgtEl>
                                          <p:spTgt spid="347147"/>
                                        </p:tgtEl>
                                      </p:cBhvr>
                                    </p:animEffect>
                                  </p:childTnLst>
                                </p:cTn>
                              </p:par>
                            </p:childTnLst>
                          </p:cTn>
                        </p:par>
                        <p:par>
                          <p:cTn id="28" fill="hold" nodeType="afterGroup">
                            <p:stCondLst>
                              <p:cond delay="26050"/>
                            </p:stCondLst>
                            <p:childTnLst>
                              <p:par>
                                <p:cTn id="29" presetID="9" presetClass="entr" presetSubtype="0" fill="hold" grpId="0" nodeType="afterEffect">
                                  <p:stCondLst>
                                    <p:cond delay="2000"/>
                                  </p:stCondLst>
                                  <p:childTnLst>
                                    <p:set>
                                      <p:cBhvr>
                                        <p:cTn id="30" dur="1" fill="hold">
                                          <p:stCondLst>
                                            <p:cond delay="0"/>
                                          </p:stCondLst>
                                        </p:cTn>
                                        <p:tgtEl>
                                          <p:spTgt spid="347148"/>
                                        </p:tgtEl>
                                        <p:attrNameLst>
                                          <p:attrName>style.visibility</p:attrName>
                                        </p:attrNameLst>
                                      </p:cBhvr>
                                      <p:to>
                                        <p:strVal val="visible"/>
                                      </p:to>
                                    </p:set>
                                    <p:animEffect transition="in" filter="dissolve">
                                      <p:cBhvr>
                                        <p:cTn id="31" dur="500"/>
                                        <p:tgtEl>
                                          <p:spTgt spid="347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9" grpId="0" animBg="1" autoUpdateAnimBg="0"/>
      <p:bldP spid="347140" grpId="0" autoUpdateAnimBg="0"/>
      <p:bldP spid="347141" grpId="0" autoUpdateAnimBg="0"/>
      <p:bldP spid="347142" grpId="0" autoUpdateAnimBg="0"/>
      <p:bldP spid="347147" grpId="0" autoUpdateAnimBg="0"/>
      <p:bldP spid="347148" grpId="0" autoUpdateAnimBg="0"/>
      <p:bldP spid="34715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324611" name="Picture 3" descr="Tractor and Combine Parts 2000"/>
          <p:cNvPicPr>
            <a:picLocks noChangeAspect="1" noChangeArrowheads="1"/>
          </p:cNvPicPr>
          <p:nvPr/>
        </p:nvPicPr>
        <p:blipFill>
          <a:blip r:embed="rId3">
            <a:extLst>
              <a:ext uri="{28A0092B-C50C-407E-A947-70E740481C1C}">
                <a14:useLocalDpi xmlns:a14="http://schemas.microsoft.com/office/drawing/2010/main" val="0"/>
              </a:ext>
            </a:extLst>
          </a:blip>
          <a:srcRect l="21744" r="52246"/>
          <a:stretch>
            <a:fillRect/>
          </a:stretch>
        </p:blipFill>
        <p:spPr bwMode="auto">
          <a:xfrm>
            <a:off x="0" y="0"/>
            <a:ext cx="46482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4" descr="MF, Thrashing fields"/>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3334" r="11958"/>
          <a:stretch>
            <a:fillRect/>
          </a:stretch>
        </p:blipFill>
        <p:spPr bwMode="auto">
          <a:xfrm>
            <a:off x="4648200" y="35433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613" name="Picture 5" descr="home4"/>
          <p:cNvPicPr>
            <a:picLocks noChangeAspect="1" noChangeArrowheads="1"/>
          </p:cNvPicPr>
          <p:nvPr/>
        </p:nvPicPr>
        <p:blipFill>
          <a:blip r:embed="rId5">
            <a:extLst>
              <a:ext uri="{28A0092B-C50C-407E-A947-70E740481C1C}">
                <a14:useLocalDpi xmlns:a14="http://schemas.microsoft.com/office/drawing/2010/main" val="0"/>
              </a:ext>
            </a:extLst>
          </a:blip>
          <a:srcRect t="16434" r="17764" b="11638"/>
          <a:stretch>
            <a:fillRect/>
          </a:stretch>
        </p:blipFill>
        <p:spPr bwMode="auto">
          <a:xfrm>
            <a:off x="0" y="2586038"/>
            <a:ext cx="5410200"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4648200" y="0"/>
            <a:ext cx="4495800" cy="3886200"/>
            <a:chOff x="0" y="0"/>
            <a:chExt cx="1968" cy="1632"/>
          </a:xfrm>
        </p:grpSpPr>
        <p:pic>
          <p:nvPicPr>
            <p:cNvPr id="138247" name="Picture 7" descr="home3"/>
            <p:cNvPicPr>
              <a:picLocks noChangeAspect="1" noChangeArrowheads="1"/>
            </p:cNvPicPr>
            <p:nvPr/>
          </p:nvPicPr>
          <p:blipFill>
            <a:blip r:embed="rId6">
              <a:extLst>
                <a:ext uri="{28A0092B-C50C-407E-A947-70E740481C1C}">
                  <a14:useLocalDpi xmlns:a14="http://schemas.microsoft.com/office/drawing/2010/main" val="0"/>
                </a:ext>
              </a:extLst>
            </a:blip>
            <a:srcRect r="1698" b="18481"/>
            <a:stretch>
              <a:fillRect/>
            </a:stretch>
          </p:blipFill>
          <p:spPr bwMode="auto">
            <a:xfrm>
              <a:off x="0" y="0"/>
              <a:ext cx="1968"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8" name="Picture 8" descr="home3"/>
            <p:cNvPicPr>
              <a:picLocks noChangeAspect="1" noChangeArrowheads="1"/>
            </p:cNvPicPr>
            <p:nvPr/>
          </p:nvPicPr>
          <p:blipFill>
            <a:blip r:embed="rId6">
              <a:extLst>
                <a:ext uri="{28A0092B-C50C-407E-A947-70E740481C1C}">
                  <a14:useLocalDpi xmlns:a14="http://schemas.microsoft.com/office/drawing/2010/main" val="0"/>
                </a:ext>
              </a:extLst>
            </a:blip>
            <a:srcRect l="14386" t="62337" r="52048" b="18481"/>
            <a:stretch>
              <a:fillRect/>
            </a:stretch>
          </p:blipFill>
          <p:spPr bwMode="auto">
            <a:xfrm>
              <a:off x="1296" y="1248"/>
              <a:ext cx="67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8246" name="Rectangle 9"/>
          <p:cNvSpPr>
            <a:spLocks noGrp="1" noChangeArrowheads="1"/>
          </p:cNvSpPr>
          <p:nvPr>
            <p:ph type="title" idx="4294967295"/>
          </p:nvPr>
        </p:nvSpPr>
        <p:spPr>
          <a:xfrm>
            <a:off x="838200" y="228600"/>
            <a:ext cx="7772400" cy="1143000"/>
          </a:xfrm>
        </p:spPr>
        <p:txBody>
          <a:bodyPr/>
          <a:lstStyle/>
          <a:p>
            <a:pPr eaLnBrk="1" hangingPunct="1"/>
            <a:r>
              <a:rPr lang="en-US">
                <a:solidFill>
                  <a:srgbClr val="FFFF00"/>
                </a:solidFill>
                <a:latin typeface="Times New Roman" charset="0"/>
                <a:ea typeface="MS PGothic" charset="0"/>
              </a:rPr>
              <a:t>Gặt hái là công</a:t>
            </a:r>
            <a:r>
              <a:rPr lang="en-US">
                <a:solidFill>
                  <a:srgbClr val="FF3300"/>
                </a:solidFill>
                <a:latin typeface="Times New Roman" charset="0"/>
                <a:ea typeface="MS PGothic" charset="0"/>
              </a:rPr>
              <a:t> việc nặng nhọc!</a:t>
            </a:r>
          </a:p>
        </p:txBody>
      </p:sp>
    </p:spTree>
    <p:extLst>
      <p:ext uri="{BB962C8B-B14F-4D97-AF65-F5344CB8AC3E}">
        <p14:creationId xmlns:p14="http://schemas.microsoft.com/office/powerpoint/2010/main" val="897086664"/>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2500"/>
                            </p:stCondLst>
                            <p:childTnLst>
                              <p:par>
                                <p:cTn id="10" presetID="23" presetClass="entr" presetSubtype="16" fill="hold" nodeType="afterEffect">
                                  <p:stCondLst>
                                    <p:cond delay="0"/>
                                  </p:stCondLst>
                                  <p:childTnLst>
                                    <p:set>
                                      <p:cBhvr>
                                        <p:cTn id="11" dur="1" fill="hold">
                                          <p:stCondLst>
                                            <p:cond delay="0"/>
                                          </p:stCondLst>
                                        </p:cTn>
                                        <p:tgtEl>
                                          <p:spTgt spid="324613"/>
                                        </p:tgtEl>
                                        <p:attrNameLst>
                                          <p:attrName>style.visibility</p:attrName>
                                        </p:attrNameLst>
                                      </p:cBhvr>
                                      <p:to>
                                        <p:strVal val="visible"/>
                                      </p:to>
                                    </p:set>
                                    <p:anim calcmode="lin" valueType="num">
                                      <p:cBhvr>
                                        <p:cTn id="12" dur="500" fill="hold"/>
                                        <p:tgtEl>
                                          <p:spTgt spid="324613"/>
                                        </p:tgtEl>
                                        <p:attrNameLst>
                                          <p:attrName>ppt_w</p:attrName>
                                        </p:attrNameLst>
                                      </p:cBhvr>
                                      <p:tavLst>
                                        <p:tav tm="0">
                                          <p:val>
                                            <p:fltVal val="0"/>
                                          </p:val>
                                        </p:tav>
                                        <p:tav tm="100000">
                                          <p:val>
                                            <p:strVal val="#ppt_w"/>
                                          </p:val>
                                        </p:tav>
                                      </p:tavLst>
                                    </p:anim>
                                    <p:anim calcmode="lin" valueType="num">
                                      <p:cBhvr>
                                        <p:cTn id="13" dur="500" fill="hold"/>
                                        <p:tgtEl>
                                          <p:spTgt spid="32461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nodeType="afterEffect">
                                  <p:stCondLst>
                                    <p:cond delay="0"/>
                                  </p:stCondLst>
                                  <p:childTnLst>
                                    <p:set>
                                      <p:cBhvr>
                                        <p:cTn id="16" dur="1" fill="hold">
                                          <p:stCondLst>
                                            <p:cond delay="0"/>
                                          </p:stCondLst>
                                        </p:cTn>
                                        <p:tgtEl>
                                          <p:spTgt spid="324611"/>
                                        </p:tgtEl>
                                        <p:attrNameLst>
                                          <p:attrName>style.visibility</p:attrName>
                                        </p:attrNameLst>
                                      </p:cBhvr>
                                      <p:to>
                                        <p:strVal val="visible"/>
                                      </p:to>
                                    </p:set>
                                    <p:anim calcmode="lin" valueType="num">
                                      <p:cBhvr>
                                        <p:cTn id="17" dur="500" fill="hold"/>
                                        <p:tgtEl>
                                          <p:spTgt spid="324611"/>
                                        </p:tgtEl>
                                        <p:attrNameLst>
                                          <p:attrName>ppt_w</p:attrName>
                                        </p:attrNameLst>
                                      </p:cBhvr>
                                      <p:tavLst>
                                        <p:tav tm="0">
                                          <p:val>
                                            <p:fltVal val="0"/>
                                          </p:val>
                                        </p:tav>
                                        <p:tav tm="100000">
                                          <p:val>
                                            <p:strVal val="#ppt_w"/>
                                          </p:val>
                                        </p:tav>
                                      </p:tavLst>
                                    </p:anim>
                                    <p:anim calcmode="lin" valueType="num">
                                      <p:cBhvr>
                                        <p:cTn id="18" dur="500" fill="hold"/>
                                        <p:tgtEl>
                                          <p:spTgt spid="3246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84994" name="Picture 113" descr="MF, Thrashing fields"/>
          <p:cNvPicPr>
            <a:picLocks noChangeAspect="1" noChangeArrowheads="1"/>
          </p:cNvPicPr>
          <p:nvPr/>
        </p:nvPicPr>
        <p:blipFill>
          <a:blip r:embed="rId3">
            <a:lum bright="-30000" contrast="6000"/>
            <a:extLst>
              <a:ext uri="{28A0092B-C50C-407E-A947-70E740481C1C}">
                <a14:useLocalDpi xmlns:a14="http://schemas.microsoft.com/office/drawing/2010/main" val="0"/>
              </a:ext>
            </a:extLst>
          </a:blip>
          <a:srcRect l="3334" r="119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5" name="Group 48"/>
          <p:cNvGrpSpPr>
            <a:grpSpLocks/>
          </p:cNvGrpSpPr>
          <p:nvPr/>
        </p:nvGrpSpPr>
        <p:grpSpPr bwMode="auto">
          <a:xfrm>
            <a:off x="0" y="1239838"/>
            <a:ext cx="4168775" cy="620712"/>
            <a:chOff x="0" y="671"/>
            <a:chExt cx="1904" cy="748"/>
          </a:xfrm>
        </p:grpSpPr>
        <p:sp>
          <p:nvSpPr>
            <p:cNvPr id="11273" name="Rectangle 9"/>
            <p:cNvSpPr>
              <a:spLocks noChangeArrowheads="1"/>
            </p:cNvSpPr>
            <p:nvPr/>
          </p:nvSpPr>
          <p:spPr bwMode="auto">
            <a:xfrm>
              <a:off x="32" y="671"/>
              <a:ext cx="1840" cy="74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Sự tận hiến mang đến</a:t>
              </a:r>
            </a:p>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Thức ăn &amp; Sự bảo vệ</a:t>
              </a:r>
            </a:p>
          </p:txBody>
        </p:sp>
        <p:sp>
          <p:nvSpPr>
            <p:cNvPr id="11311" name="Rectangle 47"/>
            <p:cNvSpPr>
              <a:spLocks noChangeArrowheads="1"/>
            </p:cNvSpPr>
            <p:nvPr/>
          </p:nvSpPr>
          <p:spPr bwMode="auto">
            <a:xfrm>
              <a:off x="0" y="671"/>
              <a:ext cx="1904" cy="748"/>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4996" name="Group 50"/>
          <p:cNvGrpSpPr>
            <a:grpSpLocks/>
          </p:cNvGrpSpPr>
          <p:nvPr/>
        </p:nvGrpSpPr>
        <p:grpSpPr bwMode="auto">
          <a:xfrm>
            <a:off x="4168775" y="1239838"/>
            <a:ext cx="4975225" cy="620712"/>
            <a:chOff x="1904" y="671"/>
            <a:chExt cx="2272" cy="748"/>
          </a:xfrm>
        </p:grpSpPr>
        <p:sp>
          <p:nvSpPr>
            <p:cNvPr id="11274" name="Rectangle 10"/>
            <p:cNvSpPr>
              <a:spLocks noChangeArrowheads="1"/>
            </p:cNvSpPr>
            <p:nvPr/>
          </p:nvSpPr>
          <p:spPr bwMode="auto">
            <a:xfrm>
              <a:off x="1936" y="671"/>
              <a:ext cx="2208" cy="74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a:solidFill>
                    <a:srgbClr val="FFFFFF"/>
                  </a:solidFill>
                  <a:latin typeface="Arial" charset="0"/>
                  <a:ea typeface="Arial" charset="0"/>
                  <a:cs typeface="Arial" charset="0"/>
                </a:rPr>
                <a:t>Sự tận hiến mang đến</a:t>
              </a:r>
            </a:p>
            <a:p>
              <a:pPr algn="ctr" defTabSz="914400" fontAlgn="base">
                <a:spcBef>
                  <a:spcPct val="0"/>
                </a:spcBef>
                <a:spcAft>
                  <a:spcPct val="0"/>
                </a:spcAft>
              </a:pPr>
              <a:r>
                <a:rPr lang="en-US" altLang="zh-CN" sz="2000" b="1">
                  <a:solidFill>
                    <a:srgbClr val="FFFFFF"/>
                  </a:solidFill>
                  <a:latin typeface="Arial" charset="0"/>
                  <a:ea typeface="Arial" charset="0"/>
                  <a:cs typeface="Arial" charset="0"/>
                </a:rPr>
                <a:t>Tổ phụ Đấng Mê-si-a</a:t>
              </a:r>
            </a:p>
          </p:txBody>
        </p:sp>
        <p:sp>
          <p:nvSpPr>
            <p:cNvPr id="11313" name="Rectangle 49"/>
            <p:cNvSpPr>
              <a:spLocks noChangeArrowheads="1"/>
            </p:cNvSpPr>
            <p:nvPr/>
          </p:nvSpPr>
          <p:spPr bwMode="auto">
            <a:xfrm>
              <a:off x="1904" y="671"/>
              <a:ext cx="2272" cy="748"/>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4997" name="Group 52"/>
          <p:cNvGrpSpPr>
            <a:grpSpLocks/>
          </p:cNvGrpSpPr>
          <p:nvPr/>
        </p:nvGrpSpPr>
        <p:grpSpPr bwMode="auto">
          <a:xfrm>
            <a:off x="0" y="1860550"/>
            <a:ext cx="4168775" cy="523875"/>
            <a:chOff x="0" y="1419"/>
            <a:chExt cx="1904" cy="633"/>
          </a:xfrm>
        </p:grpSpPr>
        <p:sp>
          <p:nvSpPr>
            <p:cNvPr id="11276" name="Rectangle 12"/>
            <p:cNvSpPr>
              <a:spLocks noChangeArrowheads="1"/>
            </p:cNvSpPr>
            <p:nvPr/>
          </p:nvSpPr>
          <p:spPr bwMode="auto">
            <a:xfrm>
              <a:off x="32" y="1419"/>
              <a:ext cx="1840" cy="63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Tình yêu được bày tỏ</a:t>
              </a:r>
            </a:p>
          </p:txBody>
        </p:sp>
        <p:sp>
          <p:nvSpPr>
            <p:cNvPr id="11315" name="Rectangle 51"/>
            <p:cNvSpPr>
              <a:spLocks noChangeArrowheads="1"/>
            </p:cNvSpPr>
            <p:nvPr/>
          </p:nvSpPr>
          <p:spPr bwMode="auto">
            <a:xfrm>
              <a:off x="0" y="1419"/>
              <a:ext cx="1904" cy="633"/>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4998" name="Group 54"/>
          <p:cNvGrpSpPr>
            <a:grpSpLocks/>
          </p:cNvGrpSpPr>
          <p:nvPr/>
        </p:nvGrpSpPr>
        <p:grpSpPr bwMode="auto">
          <a:xfrm>
            <a:off x="4168775" y="1860550"/>
            <a:ext cx="4975225" cy="523875"/>
            <a:chOff x="1904" y="1419"/>
            <a:chExt cx="2272" cy="633"/>
          </a:xfrm>
        </p:grpSpPr>
        <p:sp>
          <p:nvSpPr>
            <p:cNvPr id="11277" name="Rectangle 13"/>
            <p:cNvSpPr>
              <a:spLocks noChangeArrowheads="1"/>
            </p:cNvSpPr>
            <p:nvPr/>
          </p:nvSpPr>
          <p:spPr bwMode="auto">
            <a:xfrm>
              <a:off x="1936" y="1419"/>
              <a:ext cx="2208" cy="63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Tình yêu được ban thưởng</a:t>
              </a:r>
            </a:p>
          </p:txBody>
        </p:sp>
        <p:sp>
          <p:nvSpPr>
            <p:cNvPr id="11317" name="Rectangle 53"/>
            <p:cNvSpPr>
              <a:spLocks noChangeArrowheads="1"/>
            </p:cNvSpPr>
            <p:nvPr/>
          </p:nvSpPr>
          <p:spPr bwMode="auto">
            <a:xfrm>
              <a:off x="1904" y="1419"/>
              <a:ext cx="2272" cy="633"/>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4999" name="Group 56"/>
          <p:cNvGrpSpPr>
            <a:grpSpLocks/>
          </p:cNvGrpSpPr>
          <p:nvPr/>
        </p:nvGrpSpPr>
        <p:grpSpPr bwMode="auto">
          <a:xfrm>
            <a:off x="0" y="2384425"/>
            <a:ext cx="4168775" cy="522288"/>
            <a:chOff x="0" y="2052"/>
            <a:chExt cx="1904" cy="633"/>
          </a:xfrm>
        </p:grpSpPr>
        <p:sp>
          <p:nvSpPr>
            <p:cNvPr id="11279" name="Rectangle 15"/>
            <p:cNvSpPr>
              <a:spLocks noChangeArrowheads="1"/>
            </p:cNvSpPr>
            <p:nvPr/>
          </p:nvSpPr>
          <p:spPr bwMode="auto">
            <a:xfrm>
              <a:off x="32" y="2052"/>
              <a:ext cx="1840" cy="63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algn="ctr" defTabSz="914400" eaLnBrk="1" fontAlgn="base" hangingPunct="1">
                <a:spcBef>
                  <a:spcPct val="0"/>
                </a:spcBef>
                <a:spcAft>
                  <a:spcPct val="0"/>
                </a:spcAft>
                <a:defRPr/>
              </a:pPr>
              <a:r>
                <a:rPr lang="en-US" altLang="zh-CN" sz="2000" b="1" dirty="0" smtClean="0">
                  <a:solidFill>
                    <a:srgbClr val="FFFFFF"/>
                  </a:solidFill>
                  <a:latin typeface="Arial" panose="020B0604020202020204" pitchFamily="34" charset="0"/>
                  <a:ea typeface="SimSun" pitchFamily="2" charset="-122"/>
                  <a:cs typeface="Arial" panose="020B0604020202020204" pitchFamily="34" charset="0"/>
                </a:rPr>
                <a:t>Ru-</a:t>
              </a:r>
              <a:r>
                <a:rPr lang="en-US" altLang="zh-CN" sz="2000" b="1" dirty="0" err="1" smtClean="0">
                  <a:solidFill>
                    <a:srgbClr val="FFFFFF"/>
                  </a:solidFill>
                  <a:latin typeface="Arial" panose="020B0604020202020204" pitchFamily="34" charset="0"/>
                  <a:ea typeface="SimSun" pitchFamily="2" charset="-122"/>
                  <a:cs typeface="Arial" panose="020B0604020202020204" pitchFamily="34" charset="0"/>
                </a:rPr>
                <a:t>tơ</a:t>
              </a:r>
              <a:r>
                <a:rPr lang="en-US" altLang="zh-CN" sz="2000" b="1" dirty="0" smtClean="0">
                  <a:solidFill>
                    <a:srgbClr val="FFFFFF"/>
                  </a:solidFill>
                  <a:latin typeface="Arial" panose="020B0604020202020204" pitchFamily="34" charset="0"/>
                  <a:ea typeface="SimSun" pitchFamily="2" charset="-122"/>
                  <a:cs typeface="Arial" panose="020B0604020202020204" pitchFamily="34" charset="0"/>
                </a:rPr>
                <a:t> &amp; Na-ô-mi</a:t>
              </a:r>
            </a:p>
          </p:txBody>
        </p:sp>
        <p:sp>
          <p:nvSpPr>
            <p:cNvPr id="11319" name="Rectangle 55"/>
            <p:cNvSpPr>
              <a:spLocks noChangeArrowheads="1"/>
            </p:cNvSpPr>
            <p:nvPr/>
          </p:nvSpPr>
          <p:spPr bwMode="auto">
            <a:xfrm>
              <a:off x="0" y="2052"/>
              <a:ext cx="1904" cy="633"/>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00" name="Group 58"/>
          <p:cNvGrpSpPr>
            <a:grpSpLocks/>
          </p:cNvGrpSpPr>
          <p:nvPr/>
        </p:nvGrpSpPr>
        <p:grpSpPr bwMode="auto">
          <a:xfrm>
            <a:off x="4168775" y="2384425"/>
            <a:ext cx="4975225" cy="522288"/>
            <a:chOff x="1904" y="2052"/>
            <a:chExt cx="2272" cy="633"/>
          </a:xfrm>
        </p:grpSpPr>
        <p:sp>
          <p:nvSpPr>
            <p:cNvPr id="11280" name="Rectangle 16"/>
            <p:cNvSpPr>
              <a:spLocks noChangeArrowheads="1"/>
            </p:cNvSpPr>
            <p:nvPr/>
          </p:nvSpPr>
          <p:spPr bwMode="auto">
            <a:xfrm>
              <a:off x="1936" y="2052"/>
              <a:ext cx="2208" cy="63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algn="ctr" defTabSz="914400" eaLnBrk="1" fontAlgn="base" hangingPunct="1">
                <a:spcBef>
                  <a:spcPct val="0"/>
                </a:spcBef>
                <a:spcAft>
                  <a:spcPct val="0"/>
                </a:spcAft>
                <a:defRPr/>
              </a:pPr>
              <a:r>
                <a:rPr lang="en-US" altLang="zh-CN" sz="2000" b="1" dirty="0" smtClean="0">
                  <a:solidFill>
                    <a:srgbClr val="FFFFFF"/>
                  </a:solidFill>
                  <a:latin typeface="Arial" panose="020B0604020202020204" pitchFamily="34" charset="0"/>
                  <a:ea typeface="SimSun" pitchFamily="2" charset="-122"/>
                  <a:cs typeface="Arial" panose="020B0604020202020204" pitchFamily="34" charset="0"/>
                </a:rPr>
                <a:t>Ru-</a:t>
              </a:r>
              <a:r>
                <a:rPr lang="en-US" altLang="zh-CN" sz="2000" b="1" dirty="0" err="1" smtClean="0">
                  <a:solidFill>
                    <a:srgbClr val="FFFFFF"/>
                  </a:solidFill>
                  <a:latin typeface="Arial" panose="020B0604020202020204" pitchFamily="34" charset="0"/>
                  <a:ea typeface="SimSun" pitchFamily="2" charset="-122"/>
                  <a:cs typeface="Arial" panose="020B0604020202020204" pitchFamily="34" charset="0"/>
                </a:rPr>
                <a:t>tơ</a:t>
              </a:r>
              <a:r>
                <a:rPr lang="en-US" altLang="zh-CN" sz="2000" b="1" dirty="0" smtClean="0">
                  <a:solidFill>
                    <a:srgbClr val="FFFFFF"/>
                  </a:solidFill>
                  <a:latin typeface="Arial" panose="020B0604020202020204" pitchFamily="34" charset="0"/>
                  <a:ea typeface="SimSun" pitchFamily="2" charset="-122"/>
                  <a:cs typeface="Arial" panose="020B0604020202020204" pitchFamily="34" charset="0"/>
                </a:rPr>
                <a:t> &amp; </a:t>
              </a:r>
              <a:r>
                <a:rPr lang="en-US" altLang="zh-CN" sz="2000" b="1" dirty="0" err="1" smtClean="0">
                  <a:solidFill>
                    <a:srgbClr val="FFFFFF"/>
                  </a:solidFill>
                  <a:latin typeface="Arial" panose="020B0604020202020204" pitchFamily="34" charset="0"/>
                  <a:ea typeface="SimSun" pitchFamily="2" charset="-122"/>
                  <a:cs typeface="Arial" panose="020B0604020202020204" pitchFamily="34" charset="0"/>
                </a:rPr>
                <a:t>Bô</a:t>
              </a:r>
              <a:r>
                <a:rPr lang="en-US" altLang="zh-CN" sz="2000" b="1" dirty="0" smtClean="0">
                  <a:solidFill>
                    <a:srgbClr val="FFFFFF"/>
                  </a:solidFill>
                  <a:latin typeface="Arial" panose="020B0604020202020204" pitchFamily="34" charset="0"/>
                  <a:ea typeface="SimSun" pitchFamily="2" charset="-122"/>
                  <a:cs typeface="Arial" panose="020B0604020202020204" pitchFamily="34" charset="0"/>
                </a:rPr>
                <a:t>-ô</a:t>
              </a:r>
            </a:p>
          </p:txBody>
        </p:sp>
        <p:sp>
          <p:nvSpPr>
            <p:cNvPr id="11321" name="Rectangle 57"/>
            <p:cNvSpPr>
              <a:spLocks noChangeArrowheads="1"/>
            </p:cNvSpPr>
            <p:nvPr/>
          </p:nvSpPr>
          <p:spPr bwMode="auto">
            <a:xfrm>
              <a:off x="1904" y="2052"/>
              <a:ext cx="2272" cy="633"/>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01" name="Group 60"/>
          <p:cNvGrpSpPr>
            <a:grpSpLocks/>
          </p:cNvGrpSpPr>
          <p:nvPr/>
        </p:nvGrpSpPr>
        <p:grpSpPr bwMode="auto">
          <a:xfrm>
            <a:off x="0" y="2906713"/>
            <a:ext cx="4168775" cy="523875"/>
            <a:chOff x="0" y="2685"/>
            <a:chExt cx="1904" cy="633"/>
          </a:xfrm>
        </p:grpSpPr>
        <p:sp>
          <p:nvSpPr>
            <p:cNvPr id="11282" name="Rectangle 18"/>
            <p:cNvSpPr>
              <a:spLocks noChangeArrowheads="1"/>
            </p:cNvSpPr>
            <p:nvPr/>
          </p:nvSpPr>
          <p:spPr bwMode="auto">
            <a:xfrm>
              <a:off x="32" y="2685"/>
              <a:ext cx="1840" cy="63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Trở về</a:t>
              </a:r>
            </a:p>
          </p:txBody>
        </p:sp>
        <p:sp>
          <p:nvSpPr>
            <p:cNvPr id="11323" name="Rectangle 59"/>
            <p:cNvSpPr>
              <a:spLocks noChangeArrowheads="1"/>
            </p:cNvSpPr>
            <p:nvPr/>
          </p:nvSpPr>
          <p:spPr bwMode="auto">
            <a:xfrm>
              <a:off x="0" y="2685"/>
              <a:ext cx="1904" cy="633"/>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02" name="Group 62"/>
          <p:cNvGrpSpPr>
            <a:grpSpLocks/>
          </p:cNvGrpSpPr>
          <p:nvPr/>
        </p:nvGrpSpPr>
        <p:grpSpPr bwMode="auto">
          <a:xfrm>
            <a:off x="4168775" y="2906713"/>
            <a:ext cx="4975225" cy="523875"/>
            <a:chOff x="1904" y="2685"/>
            <a:chExt cx="2272" cy="633"/>
          </a:xfrm>
        </p:grpSpPr>
        <p:sp>
          <p:nvSpPr>
            <p:cNvPr id="11283" name="Rectangle 19"/>
            <p:cNvSpPr>
              <a:spLocks noChangeArrowheads="1"/>
            </p:cNvSpPr>
            <p:nvPr/>
          </p:nvSpPr>
          <p:spPr bwMode="auto">
            <a:xfrm>
              <a:off x="1936" y="2685"/>
              <a:ext cx="2208" cy="63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 Tình yêu</a:t>
              </a:r>
            </a:p>
          </p:txBody>
        </p:sp>
        <p:sp>
          <p:nvSpPr>
            <p:cNvPr id="11325" name="Rectangle 61"/>
            <p:cNvSpPr>
              <a:spLocks noChangeArrowheads="1"/>
            </p:cNvSpPr>
            <p:nvPr/>
          </p:nvSpPr>
          <p:spPr bwMode="auto">
            <a:xfrm>
              <a:off x="1904" y="2685"/>
              <a:ext cx="2272" cy="633"/>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03" name="Group 64"/>
          <p:cNvGrpSpPr>
            <a:grpSpLocks/>
          </p:cNvGrpSpPr>
          <p:nvPr/>
        </p:nvGrpSpPr>
        <p:grpSpPr bwMode="auto">
          <a:xfrm>
            <a:off x="0" y="3430588"/>
            <a:ext cx="4168775" cy="523875"/>
            <a:chOff x="0" y="3318"/>
            <a:chExt cx="1904" cy="633"/>
          </a:xfrm>
        </p:grpSpPr>
        <p:sp>
          <p:nvSpPr>
            <p:cNvPr id="11285" name="Rectangle 21"/>
            <p:cNvSpPr>
              <a:spLocks noChangeArrowheads="1"/>
            </p:cNvSpPr>
            <p:nvPr/>
          </p:nvSpPr>
          <p:spPr bwMode="auto">
            <a:xfrm>
              <a:off x="32" y="3318"/>
              <a:ext cx="1840" cy="63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 Chương 1–2</a:t>
              </a:r>
            </a:p>
          </p:txBody>
        </p:sp>
        <p:sp>
          <p:nvSpPr>
            <p:cNvPr id="11327" name="Rectangle 63"/>
            <p:cNvSpPr>
              <a:spLocks noChangeArrowheads="1"/>
            </p:cNvSpPr>
            <p:nvPr/>
          </p:nvSpPr>
          <p:spPr bwMode="auto">
            <a:xfrm>
              <a:off x="0" y="3318"/>
              <a:ext cx="1904" cy="633"/>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04" name="Group 66"/>
          <p:cNvGrpSpPr>
            <a:grpSpLocks/>
          </p:cNvGrpSpPr>
          <p:nvPr/>
        </p:nvGrpSpPr>
        <p:grpSpPr bwMode="auto">
          <a:xfrm>
            <a:off x="4168775" y="3430588"/>
            <a:ext cx="4975225" cy="523875"/>
            <a:chOff x="1904" y="3318"/>
            <a:chExt cx="2272" cy="633"/>
          </a:xfrm>
        </p:grpSpPr>
        <p:sp>
          <p:nvSpPr>
            <p:cNvPr id="11286" name="Rectangle 22"/>
            <p:cNvSpPr>
              <a:spLocks noChangeArrowheads="1"/>
            </p:cNvSpPr>
            <p:nvPr/>
          </p:nvSpPr>
          <p:spPr bwMode="auto">
            <a:xfrm>
              <a:off x="1936" y="3318"/>
              <a:ext cx="2208" cy="63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 Chương 3–4</a:t>
              </a:r>
            </a:p>
          </p:txBody>
        </p:sp>
        <p:sp>
          <p:nvSpPr>
            <p:cNvPr id="11329" name="Rectangle 65"/>
            <p:cNvSpPr>
              <a:spLocks noChangeArrowheads="1"/>
            </p:cNvSpPr>
            <p:nvPr/>
          </p:nvSpPr>
          <p:spPr bwMode="auto">
            <a:xfrm>
              <a:off x="1904" y="3318"/>
              <a:ext cx="2272" cy="633"/>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05" name="Group 68"/>
          <p:cNvGrpSpPr>
            <a:grpSpLocks/>
          </p:cNvGrpSpPr>
          <p:nvPr/>
        </p:nvGrpSpPr>
        <p:grpSpPr bwMode="auto">
          <a:xfrm>
            <a:off x="0" y="3954463"/>
            <a:ext cx="2119313" cy="619125"/>
            <a:chOff x="0" y="3951"/>
            <a:chExt cx="968" cy="748"/>
          </a:xfrm>
        </p:grpSpPr>
        <p:sp>
          <p:nvSpPr>
            <p:cNvPr id="11288" name="Rectangle 24"/>
            <p:cNvSpPr>
              <a:spLocks noChangeArrowheads="1"/>
            </p:cNvSpPr>
            <p:nvPr/>
          </p:nvSpPr>
          <p:spPr bwMode="auto">
            <a:xfrm>
              <a:off x="32" y="3951"/>
              <a:ext cx="904" cy="74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b="1">
                  <a:solidFill>
                    <a:srgbClr val="FFFFFF"/>
                  </a:solidFill>
                  <a:latin typeface="Arial" charset="0"/>
                  <a:ea typeface="SimSun" charset="0"/>
                  <a:cs typeface="SimSun" charset="0"/>
                </a:rPr>
                <a:t>Bày tỏ </a:t>
              </a:r>
            </a:p>
            <a:p>
              <a:pPr algn="ctr" defTabSz="914400" fontAlgn="base">
                <a:spcBef>
                  <a:spcPct val="0"/>
                </a:spcBef>
                <a:spcAft>
                  <a:spcPct val="0"/>
                </a:spcAft>
                <a:defRPr/>
              </a:pPr>
              <a:r>
                <a:rPr lang="en-US" altLang="zh-CN" b="1">
                  <a:solidFill>
                    <a:srgbClr val="FFFFFF"/>
                  </a:solidFill>
                  <a:latin typeface="Arial" charset="0"/>
                  <a:ea typeface="SimSun" charset="0"/>
                  <a:cs typeface="SimSun" charset="0"/>
                </a:rPr>
                <a:t>Tính không vị kỷ</a:t>
              </a:r>
            </a:p>
          </p:txBody>
        </p:sp>
        <p:sp>
          <p:nvSpPr>
            <p:cNvPr id="11331" name="Rectangle 67"/>
            <p:cNvSpPr>
              <a:spLocks noChangeArrowheads="1"/>
            </p:cNvSpPr>
            <p:nvPr/>
          </p:nvSpPr>
          <p:spPr bwMode="auto">
            <a:xfrm>
              <a:off x="0" y="3951"/>
              <a:ext cx="968" cy="748"/>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06" name="Group 70"/>
          <p:cNvGrpSpPr>
            <a:grpSpLocks/>
          </p:cNvGrpSpPr>
          <p:nvPr/>
        </p:nvGrpSpPr>
        <p:grpSpPr bwMode="auto">
          <a:xfrm>
            <a:off x="2119313" y="3954463"/>
            <a:ext cx="2049462" cy="619125"/>
            <a:chOff x="968" y="3951"/>
            <a:chExt cx="936" cy="748"/>
          </a:xfrm>
        </p:grpSpPr>
        <p:sp>
          <p:nvSpPr>
            <p:cNvPr id="11289" name="Rectangle 25"/>
            <p:cNvSpPr>
              <a:spLocks noChangeArrowheads="1"/>
            </p:cNvSpPr>
            <p:nvPr/>
          </p:nvSpPr>
          <p:spPr bwMode="auto">
            <a:xfrm>
              <a:off x="1000" y="3951"/>
              <a:ext cx="872" cy="74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a:solidFill>
                    <a:srgbClr val="FFFFFF"/>
                  </a:solidFill>
                  <a:latin typeface="Arial" charset="0"/>
                  <a:ea typeface="Arial" charset="0"/>
                  <a:cs typeface="Arial" charset="0"/>
                </a:rPr>
                <a:t>Phần thưởng</a:t>
              </a:r>
            </a:p>
            <a:p>
              <a:pPr algn="ctr" defTabSz="914400" fontAlgn="base">
                <a:spcBef>
                  <a:spcPct val="0"/>
                </a:spcBef>
                <a:spcAft>
                  <a:spcPct val="0"/>
                </a:spcAft>
              </a:pPr>
              <a:r>
                <a:rPr lang="en-US" altLang="zh-CN" sz="2000" b="1">
                  <a:solidFill>
                    <a:srgbClr val="FFFFFF"/>
                  </a:solidFill>
                  <a:latin typeface="Arial" charset="0"/>
                  <a:ea typeface="Arial" charset="0"/>
                  <a:cs typeface="Arial" charset="0"/>
                </a:rPr>
                <a:t>Đời này</a:t>
              </a:r>
            </a:p>
          </p:txBody>
        </p:sp>
        <p:sp>
          <p:nvSpPr>
            <p:cNvPr id="11333" name="Rectangle 69"/>
            <p:cNvSpPr>
              <a:spLocks noChangeArrowheads="1"/>
            </p:cNvSpPr>
            <p:nvPr/>
          </p:nvSpPr>
          <p:spPr bwMode="auto">
            <a:xfrm>
              <a:off x="968" y="3951"/>
              <a:ext cx="936" cy="748"/>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07" name="Group 72"/>
          <p:cNvGrpSpPr>
            <a:grpSpLocks/>
          </p:cNvGrpSpPr>
          <p:nvPr/>
        </p:nvGrpSpPr>
        <p:grpSpPr bwMode="auto">
          <a:xfrm>
            <a:off x="4168775" y="3954463"/>
            <a:ext cx="2119313" cy="619125"/>
            <a:chOff x="1904" y="3951"/>
            <a:chExt cx="968" cy="748"/>
          </a:xfrm>
        </p:grpSpPr>
        <p:sp>
          <p:nvSpPr>
            <p:cNvPr id="11290" name="Rectangle 26"/>
            <p:cNvSpPr>
              <a:spLocks noChangeArrowheads="1"/>
            </p:cNvSpPr>
            <p:nvPr/>
          </p:nvSpPr>
          <p:spPr bwMode="auto">
            <a:xfrm>
              <a:off x="1936" y="3951"/>
              <a:ext cx="904" cy="74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a:solidFill>
                    <a:srgbClr val="FFFFFF"/>
                  </a:solidFill>
                  <a:latin typeface="Arial" charset="0"/>
                  <a:ea typeface="Arial" charset="0"/>
                  <a:cs typeface="Arial" charset="0"/>
                </a:rPr>
                <a:t>Thỉnh cầu</a:t>
              </a:r>
            </a:p>
            <a:p>
              <a:pPr algn="ctr" defTabSz="914400" fontAlgn="base">
                <a:spcBef>
                  <a:spcPct val="0"/>
                </a:spcBef>
                <a:spcAft>
                  <a:spcPct val="0"/>
                </a:spcAft>
              </a:pPr>
              <a:r>
                <a:rPr lang="en-US" altLang="zh-CN" sz="2000" b="1">
                  <a:solidFill>
                    <a:srgbClr val="FFFFFF"/>
                  </a:solidFill>
                  <a:latin typeface="Arial" charset="0"/>
                  <a:ea typeface="Arial" charset="0"/>
                  <a:cs typeface="Arial" charset="0"/>
                </a:rPr>
                <a:t>Sự chuộc lại</a:t>
              </a:r>
            </a:p>
          </p:txBody>
        </p:sp>
        <p:sp>
          <p:nvSpPr>
            <p:cNvPr id="11335" name="Rectangle 71"/>
            <p:cNvSpPr>
              <a:spLocks noChangeArrowheads="1"/>
            </p:cNvSpPr>
            <p:nvPr/>
          </p:nvSpPr>
          <p:spPr bwMode="auto">
            <a:xfrm>
              <a:off x="1904" y="3951"/>
              <a:ext cx="968" cy="748"/>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08" name="Group 74"/>
          <p:cNvGrpSpPr>
            <a:grpSpLocks/>
          </p:cNvGrpSpPr>
          <p:nvPr/>
        </p:nvGrpSpPr>
        <p:grpSpPr bwMode="auto">
          <a:xfrm>
            <a:off x="6288088" y="3954463"/>
            <a:ext cx="2855912" cy="619125"/>
            <a:chOff x="2872" y="3951"/>
            <a:chExt cx="1304" cy="748"/>
          </a:xfrm>
        </p:grpSpPr>
        <p:sp>
          <p:nvSpPr>
            <p:cNvPr id="11291" name="Rectangle 27"/>
            <p:cNvSpPr>
              <a:spLocks noChangeArrowheads="1"/>
            </p:cNvSpPr>
            <p:nvPr/>
          </p:nvSpPr>
          <p:spPr bwMode="auto">
            <a:xfrm>
              <a:off x="2904" y="3951"/>
              <a:ext cx="1240" cy="74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a:solidFill>
                    <a:srgbClr val="FFFFFF"/>
                  </a:solidFill>
                  <a:latin typeface="Arial" charset="0"/>
                  <a:ea typeface="Arial" charset="0"/>
                  <a:cs typeface="Arial" charset="0"/>
                </a:rPr>
                <a:t>Phần thưởng</a:t>
              </a:r>
            </a:p>
            <a:p>
              <a:pPr algn="ctr" defTabSz="914400" fontAlgn="base">
                <a:spcBef>
                  <a:spcPct val="0"/>
                </a:spcBef>
                <a:spcAft>
                  <a:spcPct val="0"/>
                </a:spcAft>
              </a:pPr>
              <a:r>
                <a:rPr lang="en-US" altLang="zh-CN" sz="2000" b="1">
                  <a:solidFill>
                    <a:srgbClr val="FFFFFF"/>
                  </a:solidFill>
                  <a:latin typeface="Arial" charset="0"/>
                  <a:ea typeface="Arial" charset="0"/>
                  <a:cs typeface="Arial" charset="0"/>
                </a:rPr>
                <a:t>Đời đời</a:t>
              </a:r>
            </a:p>
          </p:txBody>
        </p:sp>
        <p:sp>
          <p:nvSpPr>
            <p:cNvPr id="11337" name="Rectangle 73"/>
            <p:cNvSpPr>
              <a:spLocks noChangeArrowheads="1"/>
            </p:cNvSpPr>
            <p:nvPr/>
          </p:nvSpPr>
          <p:spPr bwMode="auto">
            <a:xfrm>
              <a:off x="2872" y="3951"/>
              <a:ext cx="1304" cy="748"/>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09" name="Group 76"/>
          <p:cNvGrpSpPr>
            <a:grpSpLocks/>
          </p:cNvGrpSpPr>
          <p:nvPr/>
        </p:nvGrpSpPr>
        <p:grpSpPr bwMode="auto">
          <a:xfrm>
            <a:off x="0" y="4573588"/>
            <a:ext cx="2119313" cy="522287"/>
            <a:chOff x="0" y="4699"/>
            <a:chExt cx="968" cy="633"/>
          </a:xfrm>
        </p:grpSpPr>
        <p:sp>
          <p:nvSpPr>
            <p:cNvPr id="11293" name="Rectangle 29"/>
            <p:cNvSpPr>
              <a:spLocks noChangeArrowheads="1"/>
            </p:cNvSpPr>
            <p:nvPr/>
          </p:nvSpPr>
          <p:spPr bwMode="auto">
            <a:xfrm>
              <a:off x="32" y="4699"/>
              <a:ext cx="904" cy="63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Trở về</a:t>
              </a:r>
            </a:p>
          </p:txBody>
        </p:sp>
        <p:sp>
          <p:nvSpPr>
            <p:cNvPr id="11339" name="Rectangle 75"/>
            <p:cNvSpPr>
              <a:spLocks noChangeArrowheads="1"/>
            </p:cNvSpPr>
            <p:nvPr/>
          </p:nvSpPr>
          <p:spPr bwMode="auto">
            <a:xfrm>
              <a:off x="0" y="4699"/>
              <a:ext cx="968" cy="633"/>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10" name="Group 78"/>
          <p:cNvGrpSpPr>
            <a:grpSpLocks/>
          </p:cNvGrpSpPr>
          <p:nvPr/>
        </p:nvGrpSpPr>
        <p:grpSpPr bwMode="auto">
          <a:xfrm>
            <a:off x="2119313" y="4573588"/>
            <a:ext cx="2049462" cy="522287"/>
            <a:chOff x="968" y="4699"/>
            <a:chExt cx="936" cy="633"/>
          </a:xfrm>
        </p:grpSpPr>
        <p:sp>
          <p:nvSpPr>
            <p:cNvPr id="11294" name="Rectangle 30"/>
            <p:cNvSpPr>
              <a:spLocks noChangeArrowheads="1"/>
            </p:cNvSpPr>
            <p:nvPr/>
          </p:nvSpPr>
          <p:spPr bwMode="auto">
            <a:xfrm>
              <a:off x="1000" y="4699"/>
              <a:ext cx="872" cy="63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a:solidFill>
                    <a:srgbClr val="FFFFFF"/>
                  </a:solidFill>
                  <a:latin typeface="Arial" charset="0"/>
                  <a:ea typeface="Arial" charset="0"/>
                  <a:cs typeface="Arial" charset="0"/>
                </a:rPr>
                <a:t>Phần thưởng</a:t>
              </a:r>
            </a:p>
          </p:txBody>
        </p:sp>
        <p:sp>
          <p:nvSpPr>
            <p:cNvPr id="11341" name="Rectangle 77"/>
            <p:cNvSpPr>
              <a:spLocks noChangeArrowheads="1"/>
            </p:cNvSpPr>
            <p:nvPr/>
          </p:nvSpPr>
          <p:spPr bwMode="auto">
            <a:xfrm>
              <a:off x="968" y="4699"/>
              <a:ext cx="936" cy="633"/>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11" name="Group 80"/>
          <p:cNvGrpSpPr>
            <a:grpSpLocks/>
          </p:cNvGrpSpPr>
          <p:nvPr/>
        </p:nvGrpSpPr>
        <p:grpSpPr bwMode="auto">
          <a:xfrm>
            <a:off x="4168775" y="4573588"/>
            <a:ext cx="2119313" cy="522287"/>
            <a:chOff x="1904" y="4699"/>
            <a:chExt cx="968" cy="633"/>
          </a:xfrm>
        </p:grpSpPr>
        <p:sp>
          <p:nvSpPr>
            <p:cNvPr id="11295" name="Rectangle 31"/>
            <p:cNvSpPr>
              <a:spLocks noChangeArrowheads="1"/>
            </p:cNvSpPr>
            <p:nvPr/>
          </p:nvSpPr>
          <p:spPr bwMode="auto">
            <a:xfrm>
              <a:off x="1936" y="4699"/>
              <a:ext cx="904" cy="63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Tình yêu</a:t>
              </a:r>
            </a:p>
          </p:txBody>
        </p:sp>
        <p:sp>
          <p:nvSpPr>
            <p:cNvPr id="11343" name="Rectangle 79"/>
            <p:cNvSpPr>
              <a:spLocks noChangeArrowheads="1"/>
            </p:cNvSpPr>
            <p:nvPr/>
          </p:nvSpPr>
          <p:spPr bwMode="auto">
            <a:xfrm>
              <a:off x="1904" y="4699"/>
              <a:ext cx="968" cy="633"/>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12" name="Group 82"/>
          <p:cNvGrpSpPr>
            <a:grpSpLocks/>
          </p:cNvGrpSpPr>
          <p:nvPr/>
        </p:nvGrpSpPr>
        <p:grpSpPr bwMode="auto">
          <a:xfrm>
            <a:off x="6288088" y="4573588"/>
            <a:ext cx="2855912" cy="522287"/>
            <a:chOff x="2872" y="4699"/>
            <a:chExt cx="1304" cy="633"/>
          </a:xfrm>
        </p:grpSpPr>
        <p:sp>
          <p:nvSpPr>
            <p:cNvPr id="11296" name="Rectangle 32"/>
            <p:cNvSpPr>
              <a:spLocks noChangeArrowheads="1"/>
            </p:cNvSpPr>
            <p:nvPr/>
          </p:nvSpPr>
          <p:spPr bwMode="auto">
            <a:xfrm>
              <a:off x="2904" y="4699"/>
              <a:ext cx="1240" cy="63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a:solidFill>
                    <a:srgbClr val="FFFFFF"/>
                  </a:solidFill>
                  <a:latin typeface="Arial" charset="0"/>
                  <a:ea typeface="Arial" charset="0"/>
                  <a:cs typeface="Arial" charset="0"/>
                </a:rPr>
                <a:t>Chuộc lại</a:t>
              </a:r>
            </a:p>
          </p:txBody>
        </p:sp>
        <p:sp>
          <p:nvSpPr>
            <p:cNvPr id="11345" name="Rectangle 81"/>
            <p:cNvSpPr>
              <a:spLocks noChangeArrowheads="1"/>
            </p:cNvSpPr>
            <p:nvPr/>
          </p:nvSpPr>
          <p:spPr bwMode="auto">
            <a:xfrm>
              <a:off x="2872" y="4699"/>
              <a:ext cx="1304" cy="633"/>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13" name="Group 84"/>
          <p:cNvGrpSpPr>
            <a:grpSpLocks/>
          </p:cNvGrpSpPr>
          <p:nvPr/>
        </p:nvGrpSpPr>
        <p:grpSpPr bwMode="auto">
          <a:xfrm>
            <a:off x="0" y="5095875"/>
            <a:ext cx="2119313" cy="619125"/>
            <a:chOff x="0" y="5332"/>
            <a:chExt cx="968" cy="748"/>
          </a:xfrm>
        </p:grpSpPr>
        <p:sp>
          <p:nvSpPr>
            <p:cNvPr id="11298" name="Rectangle 34"/>
            <p:cNvSpPr>
              <a:spLocks noChangeArrowheads="1"/>
            </p:cNvSpPr>
            <p:nvPr/>
          </p:nvSpPr>
          <p:spPr bwMode="auto">
            <a:xfrm>
              <a:off x="32" y="5332"/>
              <a:ext cx="904" cy="74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Tan vỡ</a:t>
              </a:r>
            </a:p>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một gia đình</a:t>
              </a:r>
            </a:p>
          </p:txBody>
        </p:sp>
        <p:sp>
          <p:nvSpPr>
            <p:cNvPr id="11347" name="Rectangle 83"/>
            <p:cNvSpPr>
              <a:spLocks noChangeArrowheads="1"/>
            </p:cNvSpPr>
            <p:nvPr/>
          </p:nvSpPr>
          <p:spPr bwMode="auto">
            <a:xfrm>
              <a:off x="0" y="5332"/>
              <a:ext cx="968" cy="748"/>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14" name="Group 86"/>
          <p:cNvGrpSpPr>
            <a:grpSpLocks/>
          </p:cNvGrpSpPr>
          <p:nvPr/>
        </p:nvGrpSpPr>
        <p:grpSpPr bwMode="auto">
          <a:xfrm>
            <a:off x="2119313" y="5095875"/>
            <a:ext cx="2049462" cy="619125"/>
            <a:chOff x="968" y="5332"/>
            <a:chExt cx="936" cy="748"/>
          </a:xfrm>
        </p:grpSpPr>
        <p:sp>
          <p:nvSpPr>
            <p:cNvPr id="11299" name="Rectangle 35"/>
            <p:cNvSpPr>
              <a:spLocks noChangeArrowheads="1"/>
            </p:cNvSpPr>
            <p:nvPr/>
          </p:nvSpPr>
          <p:spPr bwMode="auto">
            <a:xfrm>
              <a:off x="1000" y="5332"/>
              <a:ext cx="872" cy="74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Ru-tơ chăm sóc Na-ô-mi</a:t>
              </a:r>
            </a:p>
          </p:txBody>
        </p:sp>
        <p:sp>
          <p:nvSpPr>
            <p:cNvPr id="11349" name="Rectangle 85"/>
            <p:cNvSpPr>
              <a:spLocks noChangeArrowheads="1"/>
            </p:cNvSpPr>
            <p:nvPr/>
          </p:nvSpPr>
          <p:spPr bwMode="auto">
            <a:xfrm>
              <a:off x="968" y="5332"/>
              <a:ext cx="936" cy="748"/>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15" name="Group 88"/>
          <p:cNvGrpSpPr>
            <a:grpSpLocks/>
          </p:cNvGrpSpPr>
          <p:nvPr/>
        </p:nvGrpSpPr>
        <p:grpSpPr bwMode="auto">
          <a:xfrm>
            <a:off x="4168775" y="5095875"/>
            <a:ext cx="2119313" cy="619125"/>
            <a:chOff x="1904" y="5332"/>
            <a:chExt cx="968" cy="748"/>
          </a:xfrm>
        </p:grpSpPr>
        <p:sp>
          <p:nvSpPr>
            <p:cNvPr id="11300" name="Rectangle 36"/>
            <p:cNvSpPr>
              <a:spLocks noChangeArrowheads="1"/>
            </p:cNvSpPr>
            <p:nvPr/>
          </p:nvSpPr>
          <p:spPr bwMode="auto">
            <a:xfrm>
              <a:off x="1936" y="5332"/>
              <a:ext cx="904" cy="74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Bô-ô chăm sóc Ru-tơ</a:t>
              </a:r>
            </a:p>
          </p:txBody>
        </p:sp>
        <p:sp>
          <p:nvSpPr>
            <p:cNvPr id="11351" name="Rectangle 87"/>
            <p:cNvSpPr>
              <a:spLocks noChangeArrowheads="1"/>
            </p:cNvSpPr>
            <p:nvPr/>
          </p:nvSpPr>
          <p:spPr bwMode="auto">
            <a:xfrm>
              <a:off x="1904" y="5332"/>
              <a:ext cx="968" cy="748"/>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16" name="Group 90"/>
          <p:cNvGrpSpPr>
            <a:grpSpLocks/>
          </p:cNvGrpSpPr>
          <p:nvPr/>
        </p:nvGrpSpPr>
        <p:grpSpPr bwMode="auto">
          <a:xfrm>
            <a:off x="6288088" y="5095875"/>
            <a:ext cx="2855912" cy="619125"/>
            <a:chOff x="2872" y="5332"/>
            <a:chExt cx="1304" cy="748"/>
          </a:xfrm>
        </p:grpSpPr>
        <p:sp>
          <p:nvSpPr>
            <p:cNvPr id="11301" name="Rectangle 37"/>
            <p:cNvSpPr>
              <a:spLocks noChangeArrowheads="1"/>
            </p:cNvSpPr>
            <p:nvPr/>
          </p:nvSpPr>
          <p:spPr bwMode="auto">
            <a:xfrm>
              <a:off x="2904" y="5332"/>
              <a:ext cx="1240" cy="74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Hình thành</a:t>
              </a:r>
            </a:p>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một gia đình</a:t>
              </a:r>
            </a:p>
          </p:txBody>
        </p:sp>
        <p:sp>
          <p:nvSpPr>
            <p:cNvPr id="11353" name="Rectangle 89"/>
            <p:cNvSpPr>
              <a:spLocks noChangeArrowheads="1"/>
            </p:cNvSpPr>
            <p:nvPr/>
          </p:nvSpPr>
          <p:spPr bwMode="auto">
            <a:xfrm>
              <a:off x="2872" y="5332"/>
              <a:ext cx="1304" cy="748"/>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17" name="Group 92"/>
          <p:cNvGrpSpPr>
            <a:grpSpLocks/>
          </p:cNvGrpSpPr>
          <p:nvPr/>
        </p:nvGrpSpPr>
        <p:grpSpPr bwMode="auto">
          <a:xfrm>
            <a:off x="0" y="5715000"/>
            <a:ext cx="2119313" cy="619125"/>
            <a:chOff x="0" y="6080"/>
            <a:chExt cx="968" cy="748"/>
          </a:xfrm>
        </p:grpSpPr>
        <p:sp>
          <p:nvSpPr>
            <p:cNvPr id="11303" name="Rectangle 39"/>
            <p:cNvSpPr>
              <a:spLocks noChangeArrowheads="1"/>
            </p:cNvSpPr>
            <p:nvPr/>
          </p:nvSpPr>
          <p:spPr bwMode="auto">
            <a:xfrm>
              <a:off x="32" y="6080"/>
              <a:ext cx="904" cy="74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Arial" charset="0"/>
                </a:rPr>
                <a:t>Mô-áp</a:t>
              </a:r>
            </a:p>
          </p:txBody>
        </p:sp>
        <p:sp>
          <p:nvSpPr>
            <p:cNvPr id="11355" name="Rectangle 91"/>
            <p:cNvSpPr>
              <a:spLocks noChangeArrowheads="1"/>
            </p:cNvSpPr>
            <p:nvPr/>
          </p:nvSpPr>
          <p:spPr bwMode="auto">
            <a:xfrm>
              <a:off x="0" y="6080"/>
              <a:ext cx="968" cy="748"/>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85018" name="Group 94"/>
          <p:cNvGrpSpPr>
            <a:grpSpLocks/>
          </p:cNvGrpSpPr>
          <p:nvPr/>
        </p:nvGrpSpPr>
        <p:grpSpPr bwMode="auto">
          <a:xfrm>
            <a:off x="2119313" y="5715000"/>
            <a:ext cx="2049462" cy="619125"/>
            <a:chOff x="968" y="6080"/>
            <a:chExt cx="936" cy="748"/>
          </a:xfrm>
        </p:grpSpPr>
        <p:sp>
          <p:nvSpPr>
            <p:cNvPr id="11304" name="Rectangle 40"/>
            <p:cNvSpPr>
              <a:spLocks noChangeArrowheads="1"/>
            </p:cNvSpPr>
            <p:nvPr/>
          </p:nvSpPr>
          <p:spPr bwMode="auto">
            <a:xfrm>
              <a:off x="1000" y="6080"/>
              <a:ext cx="872" cy="74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1600" b="1">
                  <a:solidFill>
                    <a:srgbClr val="FFFFFF"/>
                  </a:solidFill>
                  <a:latin typeface="Arial" charset="0"/>
                  <a:ea typeface="SimSun" charset="0"/>
                  <a:cs typeface="SimSun" charset="0"/>
                </a:rPr>
                <a:t>Những cánh đồng ở Bết-lê-hem</a:t>
              </a:r>
            </a:p>
          </p:txBody>
        </p:sp>
        <p:sp>
          <p:nvSpPr>
            <p:cNvPr id="11357" name="Rectangle 93"/>
            <p:cNvSpPr>
              <a:spLocks noChangeArrowheads="1"/>
            </p:cNvSpPr>
            <p:nvPr/>
          </p:nvSpPr>
          <p:spPr bwMode="auto">
            <a:xfrm>
              <a:off x="968" y="6080"/>
              <a:ext cx="936" cy="748"/>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11305" name="Rectangle 41"/>
          <p:cNvSpPr>
            <a:spLocks noChangeArrowheads="1"/>
          </p:cNvSpPr>
          <p:nvPr/>
        </p:nvSpPr>
        <p:spPr bwMode="auto">
          <a:xfrm>
            <a:off x="4238625" y="5715000"/>
            <a:ext cx="2085975" cy="6191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Sân đạp lúa ở Bết-lê-hem</a:t>
            </a:r>
          </a:p>
        </p:txBody>
      </p:sp>
      <p:sp>
        <p:nvSpPr>
          <p:cNvPr id="11359" name="Rectangle 95"/>
          <p:cNvSpPr>
            <a:spLocks noChangeArrowheads="1"/>
          </p:cNvSpPr>
          <p:nvPr/>
        </p:nvSpPr>
        <p:spPr bwMode="auto">
          <a:xfrm>
            <a:off x="4168775" y="5715000"/>
            <a:ext cx="2119313" cy="619125"/>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85021" name="Group 98"/>
          <p:cNvGrpSpPr>
            <a:grpSpLocks/>
          </p:cNvGrpSpPr>
          <p:nvPr/>
        </p:nvGrpSpPr>
        <p:grpSpPr bwMode="auto">
          <a:xfrm>
            <a:off x="6288088" y="5715000"/>
            <a:ext cx="2855912" cy="619125"/>
            <a:chOff x="2872" y="6080"/>
            <a:chExt cx="1304" cy="748"/>
          </a:xfrm>
        </p:grpSpPr>
        <p:sp>
          <p:nvSpPr>
            <p:cNvPr id="11306" name="Rectangle 42"/>
            <p:cNvSpPr>
              <a:spLocks noChangeArrowheads="1"/>
            </p:cNvSpPr>
            <p:nvPr/>
          </p:nvSpPr>
          <p:spPr bwMode="auto">
            <a:xfrm>
              <a:off x="2904" y="6080"/>
              <a:ext cx="1240" cy="74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Cổng thành Bết-lê-hem</a:t>
              </a:r>
            </a:p>
          </p:txBody>
        </p:sp>
        <p:sp>
          <p:nvSpPr>
            <p:cNvPr id="11361" name="Rectangle 97"/>
            <p:cNvSpPr>
              <a:spLocks noChangeArrowheads="1"/>
            </p:cNvSpPr>
            <p:nvPr/>
          </p:nvSpPr>
          <p:spPr bwMode="auto">
            <a:xfrm>
              <a:off x="2872" y="6080"/>
              <a:ext cx="1304" cy="748"/>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11308" name="Rectangle 44"/>
          <p:cNvSpPr>
            <a:spLocks noChangeArrowheads="1"/>
          </p:cNvSpPr>
          <p:nvPr/>
        </p:nvSpPr>
        <p:spPr bwMode="auto">
          <a:xfrm>
            <a:off x="-381000" y="6334125"/>
            <a:ext cx="9472613" cy="523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algn="ctr" defTabSz="914400" eaLnBrk="1" fontAlgn="base" hangingPunct="1">
              <a:spcBef>
                <a:spcPct val="0"/>
              </a:spcBef>
              <a:spcAft>
                <a:spcPct val="0"/>
              </a:spcAft>
              <a:defRPr/>
            </a:pPr>
            <a:r>
              <a:rPr lang="en-US" altLang="zh-CN" sz="2000" b="1" dirty="0" smtClean="0">
                <a:solidFill>
                  <a:srgbClr val="FFFFFF"/>
                </a:solidFill>
                <a:latin typeface="Arial" panose="020B0604020202020204" pitchFamily="34" charset="0"/>
                <a:ea typeface="SimSun" pitchFamily="2" charset="-122"/>
                <a:cs typeface="Arial" panose="020B0604020202020204" pitchFamily="34" charset="0"/>
              </a:rPr>
              <a:t>30 </a:t>
            </a:r>
            <a:r>
              <a:rPr lang="en-US" altLang="zh-CN" sz="2000" b="1" dirty="0" err="1" smtClean="0">
                <a:solidFill>
                  <a:srgbClr val="FFFFFF"/>
                </a:solidFill>
                <a:latin typeface="Arial" panose="020B0604020202020204" pitchFamily="34" charset="0"/>
                <a:ea typeface="SimSun" pitchFamily="2" charset="-122"/>
                <a:cs typeface="Arial" panose="020B0604020202020204" pitchFamily="34" charset="0"/>
              </a:rPr>
              <a:t>năm</a:t>
            </a:r>
            <a:endParaRPr lang="en-US" altLang="zh-CN" sz="2000" b="1" dirty="0" smtClean="0">
              <a:solidFill>
                <a:srgbClr val="FFFFFF"/>
              </a:solidFill>
              <a:latin typeface="Arial" panose="020B0604020202020204" pitchFamily="34" charset="0"/>
              <a:ea typeface="SimSun" pitchFamily="2" charset="-122"/>
              <a:cs typeface="Arial" panose="020B0604020202020204" pitchFamily="34" charset="0"/>
            </a:endParaRPr>
          </a:p>
        </p:txBody>
      </p:sp>
      <p:sp>
        <p:nvSpPr>
          <p:cNvPr id="11365" name="Rectangle 101"/>
          <p:cNvSpPr>
            <a:spLocks noChangeArrowheads="1"/>
          </p:cNvSpPr>
          <p:nvPr/>
        </p:nvSpPr>
        <p:spPr bwMode="auto">
          <a:xfrm>
            <a:off x="0" y="6334125"/>
            <a:ext cx="9142413" cy="523875"/>
          </a:xfrm>
          <a:prstGeom prst="rect">
            <a:avLst/>
          </a:prstGeom>
          <a:noFill/>
          <a:ln w="7">
            <a:solidFill>
              <a:srgbClr val="A0A0A0"/>
            </a:solidFill>
            <a:miter lim="800000"/>
            <a:headEnd type="none" w="sm" len="sm"/>
            <a:tailEnd type="none" w="sm" len="sm"/>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11368" name="Rectangle 104"/>
          <p:cNvSpPr>
            <a:spLocks noGrp="1" noChangeArrowheads="1"/>
          </p:cNvSpPr>
          <p:nvPr>
            <p:ph type="title"/>
          </p:nvPr>
        </p:nvSpPr>
        <p:spPr>
          <a:xfrm>
            <a:off x="3124200" y="0"/>
            <a:ext cx="2209800" cy="609600"/>
          </a:xfrm>
          <a:gradFill rotWithShape="1">
            <a:gsLst>
              <a:gs pos="0">
                <a:schemeClr val="hlink"/>
              </a:gs>
              <a:gs pos="50000">
                <a:schemeClr val="hlink">
                  <a:gamma/>
                  <a:shade val="28627"/>
                  <a:invGamma/>
                </a:schemeClr>
              </a:gs>
              <a:gs pos="100000">
                <a:schemeClr val="hlink"/>
              </a:gs>
            </a:gsLst>
            <a:lin ang="5400000" scaled="1"/>
          </a:gradFill>
          <a:ln>
            <a:solidFill>
              <a:schemeClr val="tx1"/>
            </a:solidFill>
          </a:ln>
        </p:spPr>
        <p:txBody>
          <a:bodyPr anchor="ctr" anchorCtr="1"/>
          <a:lstStyle/>
          <a:p>
            <a:pPr algn="ctr" eaLnBrk="1" hangingPunct="1">
              <a:defRPr/>
            </a:pPr>
            <a:r>
              <a:rPr lang="en-US" sz="4000" b="1" dirty="0" smtClean="0">
                <a:solidFill>
                  <a:schemeClr val="bg1"/>
                </a:solidFill>
                <a:latin typeface="Arial" panose="020B0604020202020204" pitchFamily="34" charset="0"/>
                <a:ea typeface="+mj-ea"/>
                <a:cs typeface="Arial" panose="020B0604020202020204" pitchFamily="34" charset="0"/>
              </a:rPr>
              <a:t>Ru-</a:t>
            </a:r>
            <a:r>
              <a:rPr lang="en-US" sz="4000" b="1" dirty="0" err="1" smtClean="0">
                <a:solidFill>
                  <a:schemeClr val="bg1"/>
                </a:solidFill>
                <a:latin typeface="Arial" panose="020B0604020202020204" pitchFamily="34" charset="0"/>
                <a:ea typeface="+mj-ea"/>
                <a:cs typeface="Arial" panose="020B0604020202020204" pitchFamily="34" charset="0"/>
              </a:rPr>
              <a:t>tơ</a:t>
            </a:r>
            <a:endParaRPr lang="en-US" sz="4000" b="1" dirty="0">
              <a:solidFill>
                <a:schemeClr val="bg1"/>
              </a:solidFill>
              <a:latin typeface="Arial" panose="020B0604020202020204" pitchFamily="34" charset="0"/>
              <a:ea typeface="+mj-ea"/>
              <a:cs typeface="Arial" panose="020B0604020202020204" pitchFamily="34" charset="0"/>
            </a:endParaRPr>
          </a:p>
        </p:txBody>
      </p:sp>
      <p:grpSp>
        <p:nvGrpSpPr>
          <p:cNvPr id="85025" name="Group 46"/>
          <p:cNvGrpSpPr>
            <a:grpSpLocks/>
          </p:cNvGrpSpPr>
          <p:nvPr/>
        </p:nvGrpSpPr>
        <p:grpSpPr bwMode="auto">
          <a:xfrm>
            <a:off x="0" y="685800"/>
            <a:ext cx="9144000" cy="554038"/>
            <a:chOff x="0" y="0"/>
            <a:chExt cx="4176" cy="671"/>
          </a:xfrm>
        </p:grpSpPr>
        <p:sp>
          <p:nvSpPr>
            <p:cNvPr id="11271" name="Rectangle 7"/>
            <p:cNvSpPr>
              <a:spLocks noChangeArrowheads="1"/>
            </p:cNvSpPr>
            <p:nvPr/>
          </p:nvSpPr>
          <p:spPr bwMode="auto">
            <a:xfrm>
              <a:off x="32" y="0"/>
              <a:ext cx="4112" cy="671"/>
            </a:xfrm>
            <a:prstGeom prst="rect">
              <a:avLst/>
            </a:prstGeom>
            <a:solidFill>
              <a:schemeClr val="tx1"/>
            </a:soli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lang="en-US" altLang="zh-CN" sz="2000" b="1">
                  <a:solidFill>
                    <a:srgbClr val="FFFFFF"/>
                  </a:solidFill>
                  <a:latin typeface="Arial" charset="0"/>
                  <a:ea typeface="SimSun" charset="0"/>
                  <a:cs typeface="SimSun" charset="0"/>
                </a:rPr>
                <a:t> God Rewards the Selfless</a:t>
              </a:r>
            </a:p>
          </p:txBody>
        </p:sp>
        <p:sp>
          <p:nvSpPr>
            <p:cNvPr id="11309" name="Rectangle 45"/>
            <p:cNvSpPr>
              <a:spLocks noChangeArrowheads="1"/>
            </p:cNvSpPr>
            <p:nvPr/>
          </p:nvSpPr>
          <p:spPr bwMode="auto">
            <a:xfrm>
              <a:off x="0" y="0"/>
              <a:ext cx="4176" cy="671"/>
            </a:xfrm>
            <a:prstGeom prst="rect">
              <a:avLst/>
            </a:prstGeom>
            <a:solidFill>
              <a:schemeClr val="tx1"/>
            </a:solidFill>
            <a:ln w="7">
              <a:solidFill>
                <a:srgbClr val="A0A0A0"/>
              </a:solidFill>
              <a:miter lim="800000"/>
              <a:headEnd type="none" w="sm" len="sm"/>
              <a:tailEnd type="none" w="sm" len="sm"/>
            </a:ln>
            <a:effectLst>
              <a:outerShdw blurRad="63500" dist="38099" dir="2700000" algn="ctr" rotWithShape="0">
                <a:schemeClr val="tx1">
                  <a:alpha val="74997"/>
                </a:schemeClr>
              </a:outerShdw>
            </a:effectLst>
          </p:spPr>
          <p:txBody>
            <a:bodyPr wrap="none" lIns="0" tIns="0" rIns="0" bIns="0" anchor="ctr" anchorCtr="1"/>
            <a:lstStyle/>
            <a:p>
              <a:pPr algn="ctr" defTabSz="914400" fontAlgn="base">
                <a:spcBef>
                  <a:spcPct val="2000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85026" name="Text Box 114"/>
          <p:cNvSpPr txBox="1">
            <a:spLocks noChangeArrowheads="1"/>
          </p:cNvSpPr>
          <p:nvPr/>
        </p:nvSpPr>
        <p:spPr bwMode="auto">
          <a:xfrm>
            <a:off x="1903413" y="639763"/>
            <a:ext cx="7088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3200" b="1">
                <a:solidFill>
                  <a:srgbClr val="FFFFFF"/>
                </a:solidFill>
                <a:latin typeface="Arial" charset="0"/>
                <a:ea typeface="SimSun" charset="0"/>
                <a:cs typeface="SimSun" charset="0"/>
              </a:rPr>
              <a:t>ĐCT ban thưởng người không vị kỷ</a:t>
            </a:r>
          </a:p>
        </p:txBody>
      </p:sp>
      <p:pic>
        <p:nvPicPr>
          <p:cNvPr id="85027" name="Picture 109" descr="j02352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11338"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8" name="Text Box 2"/>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sz="2000" b="1">
                <a:solidFill>
                  <a:srgbClr val="FFFFFF"/>
                </a:solidFill>
                <a:latin typeface="Arial" charset="0"/>
                <a:cs typeface="Arial" charset="0"/>
              </a:rPr>
              <a:t>185</a:t>
            </a:r>
          </a:p>
        </p:txBody>
      </p:sp>
    </p:spTree>
    <p:extLst>
      <p:ext uri="{BB962C8B-B14F-4D97-AF65-F5344CB8AC3E}">
        <p14:creationId xmlns:p14="http://schemas.microsoft.com/office/powerpoint/2010/main" val="25449477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MF, Thrashing field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3334" r="119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6" name="Rectangle 4"/>
          <p:cNvSpPr>
            <a:spLocks noGrp="1" noChangeArrowheads="1"/>
          </p:cNvSpPr>
          <p:nvPr>
            <p:ph type="title" idx="4294967295"/>
          </p:nvPr>
        </p:nvSpPr>
        <p:spPr>
          <a:xfrm>
            <a:off x="685800" y="609600"/>
            <a:ext cx="7772400" cy="701675"/>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altLang="en-US" sz="4000" b="1" smtClean="0">
                <a:solidFill>
                  <a:schemeClr val="bg1"/>
                </a:solidFill>
                <a:cs typeface="+mj-cs"/>
              </a:rPr>
              <a:t>Gặt</a:t>
            </a:r>
          </a:p>
        </p:txBody>
      </p:sp>
    </p:spTree>
    <p:extLst>
      <p:ext uri="{BB962C8B-B14F-4D97-AF65-F5344CB8AC3E}">
        <p14:creationId xmlns:p14="http://schemas.microsoft.com/office/powerpoint/2010/main" val="2494550801"/>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42338" name="Picture 3" descr="MF, Gathering Great People - Ruth, p"/>
          <p:cNvPicPr>
            <a:picLocks noChangeAspect="1" noChangeArrowheads="1"/>
          </p:cNvPicPr>
          <p:nvPr/>
        </p:nvPicPr>
        <p:blipFill>
          <a:blip r:embed="rId3">
            <a:extLst>
              <a:ext uri="{28A0092B-C50C-407E-A947-70E740481C1C}">
                <a14:useLocalDpi xmlns:a14="http://schemas.microsoft.com/office/drawing/2010/main" val="0"/>
              </a:ext>
            </a:extLst>
          </a:blip>
          <a:srcRect r="50555" b="78958"/>
          <a:stretch>
            <a:fillRect/>
          </a:stretch>
        </p:blipFill>
        <p:spPr bwMode="auto">
          <a:xfrm>
            <a:off x="0" y="0"/>
            <a:ext cx="3962400"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60" name="Picture 4" descr="MF, Gathering Great People - Ruth, p"/>
          <p:cNvPicPr>
            <a:picLocks noChangeAspect="1" noChangeArrowheads="1"/>
          </p:cNvPicPr>
          <p:nvPr/>
        </p:nvPicPr>
        <p:blipFill>
          <a:blip r:embed="rId3">
            <a:extLst>
              <a:ext uri="{28A0092B-C50C-407E-A947-70E740481C1C}">
                <a14:useLocalDpi xmlns:a14="http://schemas.microsoft.com/office/drawing/2010/main" val="0"/>
              </a:ext>
            </a:extLst>
          </a:blip>
          <a:srcRect t="84991"/>
          <a:stretch>
            <a:fillRect/>
          </a:stretch>
        </p:blipFill>
        <p:spPr bwMode="auto">
          <a:xfrm>
            <a:off x="0" y="4648200"/>
            <a:ext cx="630555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4648200" y="1828800"/>
            <a:ext cx="3644900" cy="2570163"/>
            <a:chOff x="5684" y="1560"/>
            <a:chExt cx="2296" cy="1619"/>
          </a:xfrm>
        </p:grpSpPr>
        <p:pic>
          <p:nvPicPr>
            <p:cNvPr id="142344" name="Picture 6" descr="MF, Gathering Great People - Ruth, p"/>
            <p:cNvPicPr>
              <a:picLocks noChangeAspect="1" noChangeArrowheads="1"/>
            </p:cNvPicPr>
            <p:nvPr/>
          </p:nvPicPr>
          <p:blipFill>
            <a:blip r:embed="rId3">
              <a:extLst>
                <a:ext uri="{28A0092B-C50C-407E-A947-70E740481C1C}">
                  <a14:useLocalDpi xmlns:a14="http://schemas.microsoft.com/office/drawing/2010/main" val="0"/>
                </a:ext>
              </a:extLst>
            </a:blip>
            <a:srcRect l="38748" t="13232" r="16087" b="70537"/>
            <a:stretch>
              <a:fillRect/>
            </a:stretch>
          </p:blipFill>
          <p:spPr bwMode="auto">
            <a:xfrm>
              <a:off x="5700" y="1560"/>
              <a:ext cx="2280" cy="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5" name="Rectangle 7"/>
            <p:cNvSpPr>
              <a:spLocks noChangeArrowheads="1"/>
            </p:cNvSpPr>
            <p:nvPr/>
          </p:nvSpPr>
          <p:spPr bwMode="auto">
            <a:xfrm>
              <a:off x="5684" y="1560"/>
              <a:ext cx="536" cy="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42346" name="Rectangle 8"/>
            <p:cNvSpPr>
              <a:spLocks noChangeArrowheads="1"/>
            </p:cNvSpPr>
            <p:nvPr/>
          </p:nvSpPr>
          <p:spPr bwMode="auto">
            <a:xfrm>
              <a:off x="6064" y="1560"/>
              <a:ext cx="220" cy="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sp>
        <p:nvSpPr>
          <p:cNvPr id="326665" name="Text Box 9"/>
          <p:cNvSpPr txBox="1">
            <a:spLocks noChangeArrowheads="1"/>
          </p:cNvSpPr>
          <p:nvPr/>
        </p:nvSpPr>
        <p:spPr bwMode="auto">
          <a:xfrm>
            <a:off x="1371600" y="3505200"/>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sz="4000" b="1">
                <a:solidFill>
                  <a:srgbClr val="000000"/>
                </a:solidFill>
              </a:rPr>
              <a:t>Gặt lúa</a:t>
            </a:r>
          </a:p>
        </p:txBody>
      </p:sp>
      <p:sp>
        <p:nvSpPr>
          <p:cNvPr id="326667" name="Text Box 11"/>
          <p:cNvSpPr txBox="1">
            <a:spLocks noChangeArrowheads="1"/>
          </p:cNvSpPr>
          <p:nvPr/>
        </p:nvSpPr>
        <p:spPr bwMode="auto">
          <a:xfrm>
            <a:off x="3886200" y="0"/>
            <a:ext cx="5257800" cy="1311275"/>
          </a:xfrm>
          <a:prstGeom prst="rect">
            <a:avLst/>
          </a:prstGeom>
          <a:gradFill rotWithShape="0">
            <a:gsLst>
              <a:gs pos="0">
                <a:schemeClr val="tx2"/>
              </a:gs>
              <a:gs pos="50000">
                <a:srgbClr val="996600"/>
              </a:gs>
              <a:gs pos="100000">
                <a:schemeClr val="tx2"/>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b="1" smtClean="0">
                <a:solidFill>
                  <a:srgbClr val="FFFFFF"/>
                </a:solidFill>
              </a:rPr>
              <a:t>Mùa lúa mì và lúa mạch    </a:t>
            </a:r>
          </a:p>
          <a:p>
            <a:pPr algn="ctr" defTabSz="914400" fontAlgn="base">
              <a:spcBef>
                <a:spcPct val="50000"/>
              </a:spcBef>
              <a:spcAft>
                <a:spcPct val="0"/>
              </a:spcAft>
              <a:defRPr/>
            </a:pPr>
            <a:r>
              <a:rPr lang="en-US" b="1" smtClean="0">
                <a:solidFill>
                  <a:srgbClr val="FFFFFF"/>
                </a:solidFill>
              </a:rPr>
              <a:t>th ba – th sáu</a:t>
            </a:r>
          </a:p>
        </p:txBody>
      </p:sp>
      <p:sp>
        <p:nvSpPr>
          <p:cNvPr id="142343" name="Rectangle 12"/>
          <p:cNvSpPr>
            <a:spLocks noGrp="1" noChangeArrowheads="1"/>
          </p:cNvSpPr>
          <p:nvPr>
            <p:ph type="title" idx="4294967295"/>
          </p:nvPr>
        </p:nvSpPr>
        <p:spPr>
          <a:xfrm>
            <a:off x="5410200" y="4403725"/>
            <a:ext cx="3733800" cy="701675"/>
          </a:xfrm>
          <a:noFill/>
        </p:spPr>
        <p:txBody>
          <a:bodyPr anchor="t">
            <a:spAutoFit/>
          </a:bodyPr>
          <a:lstStyle/>
          <a:p>
            <a:pPr eaLnBrk="1" hangingPunct="1">
              <a:spcBef>
                <a:spcPct val="50000"/>
              </a:spcBef>
            </a:pPr>
            <a:r>
              <a:rPr lang="en-US" sz="4000" b="1">
                <a:solidFill>
                  <a:schemeClr val="tx1"/>
                </a:solidFill>
                <a:latin typeface="Times New Roman" charset="0"/>
                <a:ea typeface="MS PGothic" charset="0"/>
              </a:rPr>
              <a:t>Bó lúa</a:t>
            </a:r>
          </a:p>
        </p:txBody>
      </p:sp>
    </p:spTree>
    <p:extLst>
      <p:ext uri="{BB962C8B-B14F-4D97-AF65-F5344CB8AC3E}">
        <p14:creationId xmlns:p14="http://schemas.microsoft.com/office/powerpoint/2010/main" val="3246485799"/>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26665"/>
                                        </p:tgtEl>
                                        <p:attrNameLst>
                                          <p:attrName>style.visibility</p:attrName>
                                        </p:attrNameLst>
                                      </p:cBhvr>
                                      <p:to>
                                        <p:strVal val="visible"/>
                                      </p:to>
                                    </p:set>
                                    <p:animEffect transition="in" filter="dissolve">
                                      <p:cBhvr>
                                        <p:cTn id="7" dur="500"/>
                                        <p:tgtEl>
                                          <p:spTgt spid="326665"/>
                                        </p:tgtEl>
                                      </p:cBhvr>
                                    </p:animEffect>
                                  </p:childTnLst>
                                </p:cTn>
                              </p:par>
                            </p:childTnLst>
                          </p:cTn>
                        </p:par>
                        <p:par>
                          <p:cTn id="8" fill="hold" nodeType="afterGroup">
                            <p:stCondLst>
                              <p:cond delay="1500"/>
                            </p:stCondLst>
                            <p:childTnLst>
                              <p:par>
                                <p:cTn id="9" presetID="9" presetClass="entr" presetSubtype="0" fill="hold" nodeType="afterEffect">
                                  <p:stCondLst>
                                    <p:cond delay="4000"/>
                                  </p:stCondLst>
                                  <p:childTnLst>
                                    <p:set>
                                      <p:cBhvr>
                                        <p:cTn id="10" dur="1" fill="hold">
                                          <p:stCondLst>
                                            <p:cond delay="0"/>
                                          </p:stCondLst>
                                        </p:cTn>
                                        <p:tgtEl>
                                          <p:spTgt spid="326660"/>
                                        </p:tgtEl>
                                        <p:attrNameLst>
                                          <p:attrName>style.visibility</p:attrName>
                                        </p:attrNameLst>
                                      </p:cBhvr>
                                      <p:to>
                                        <p:strVal val="visible"/>
                                      </p:to>
                                    </p:set>
                                    <p:animEffect transition="in" filter="dissolve">
                                      <p:cBhvr>
                                        <p:cTn id="11" dur="500"/>
                                        <p:tgtEl>
                                          <p:spTgt spid="326660"/>
                                        </p:tgtEl>
                                      </p:cBhvr>
                                    </p:animEffect>
                                  </p:childTnLst>
                                </p:cTn>
                              </p:par>
                            </p:childTnLst>
                          </p:cTn>
                        </p:par>
                        <p:par>
                          <p:cTn id="12" fill="hold" nodeType="afterGroup">
                            <p:stCondLst>
                              <p:cond delay="6000"/>
                            </p:stCondLst>
                            <p:childTnLst>
                              <p:par>
                                <p:cTn id="13" presetID="9" presetClass="entr" presetSubtype="0" fill="hold" nodeType="afterEffect">
                                  <p:stCondLst>
                                    <p:cond delay="3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5" name="Group 2"/>
          <p:cNvGrpSpPr>
            <a:grpSpLocks/>
          </p:cNvGrpSpPr>
          <p:nvPr/>
        </p:nvGrpSpPr>
        <p:grpSpPr bwMode="auto">
          <a:xfrm>
            <a:off x="0" y="0"/>
            <a:ext cx="9144000" cy="7048500"/>
            <a:chOff x="0" y="0"/>
            <a:chExt cx="5760" cy="4440"/>
          </a:xfrm>
        </p:grpSpPr>
        <p:pic>
          <p:nvPicPr>
            <p:cNvPr id="144387" name="Picture 3" descr="MF, Harvesting1 Great People - Ruth, p"/>
            <p:cNvPicPr>
              <a:picLocks noChangeAspect="1" noChangeArrowheads="1"/>
            </p:cNvPicPr>
            <p:nvPr/>
          </p:nvPicPr>
          <p:blipFill>
            <a:blip r:embed="rId3">
              <a:extLst>
                <a:ext uri="{28A0092B-C50C-407E-A947-70E740481C1C}">
                  <a14:useLocalDpi xmlns:a14="http://schemas.microsoft.com/office/drawing/2010/main" val="0"/>
                </a:ext>
              </a:extLst>
            </a:blip>
            <a:srcRect b="3915"/>
            <a:stretch>
              <a:fillRect/>
            </a:stretch>
          </p:blipFill>
          <p:spPr bwMode="auto">
            <a:xfrm>
              <a:off x="0" y="0"/>
              <a:ext cx="5760" cy="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Rectangle 4"/>
            <p:cNvSpPr>
              <a:spLocks noChangeArrowheads="1"/>
            </p:cNvSpPr>
            <p:nvPr/>
          </p:nvSpPr>
          <p:spPr bwMode="auto">
            <a:xfrm>
              <a:off x="336" y="3360"/>
              <a:ext cx="2304" cy="1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sp>
        <p:nvSpPr>
          <p:cNvPr id="144386" name="Rectangle 6"/>
          <p:cNvSpPr>
            <a:spLocks noGrp="1" noChangeArrowheads="1"/>
          </p:cNvSpPr>
          <p:nvPr>
            <p:ph type="title" idx="4294967295"/>
          </p:nvPr>
        </p:nvSpPr>
        <p:spPr>
          <a:xfrm>
            <a:off x="609600" y="5410200"/>
            <a:ext cx="4419600" cy="1143000"/>
          </a:xfrm>
        </p:spPr>
        <p:txBody>
          <a:bodyPr/>
          <a:lstStyle/>
          <a:p>
            <a:pPr algn="l" eaLnBrk="1" hangingPunct="1"/>
            <a:r>
              <a:rPr lang="en-US" sz="4000" b="1">
                <a:solidFill>
                  <a:schemeClr val="tx1"/>
                </a:solidFill>
                <a:latin typeface="Times New Roman" charset="0"/>
                <a:ea typeface="MS PGothic" charset="0"/>
              </a:rPr>
              <a:t>Đập lúa</a:t>
            </a:r>
            <a:endParaRPr lang="en-US">
              <a:latin typeface="Times New Roman" charset="0"/>
              <a:ea typeface="MS PGothic" charset="0"/>
            </a:endParaRPr>
          </a:p>
        </p:txBody>
      </p:sp>
    </p:spTree>
    <p:extLst>
      <p:ext uri="{BB962C8B-B14F-4D97-AF65-F5344CB8AC3E}">
        <p14:creationId xmlns:p14="http://schemas.microsoft.com/office/powerpoint/2010/main" val="258528949"/>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46434" name="Picture 3" descr="MF, Grain and donkeys,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7050"/>
            <a:ext cx="91440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9" name="Rectangle 5"/>
          <p:cNvSpPr>
            <a:spLocks noGrp="1" noChangeArrowheads="1"/>
          </p:cNvSpPr>
          <p:nvPr>
            <p:ph type="title" idx="4294967295"/>
          </p:nvPr>
        </p:nvSpPr>
        <p:spPr>
          <a:xfrm>
            <a:off x="381000" y="1295400"/>
            <a:ext cx="7772400" cy="701675"/>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4000" b="1">
                <a:solidFill>
                  <a:schemeClr val="bg1"/>
                </a:solidFill>
                <a:latin typeface="Times New Roman" charset="0"/>
                <a:ea typeface="MS PGothic" charset="0"/>
              </a:rPr>
              <a:t>Đập lúa</a:t>
            </a:r>
          </a:p>
        </p:txBody>
      </p:sp>
    </p:spTree>
    <p:extLst>
      <p:ext uri="{BB962C8B-B14F-4D97-AF65-F5344CB8AC3E}">
        <p14:creationId xmlns:p14="http://schemas.microsoft.com/office/powerpoint/2010/main" val="2185129053"/>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winnowing"/>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t="6169"/>
          <a:stretch>
            <a:fillRect/>
          </a:stretch>
        </p:blipFill>
        <p:spPr bwMode="auto">
          <a:xfrm>
            <a:off x="7938" y="76200"/>
            <a:ext cx="9136062"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0" name="Rectangle 4"/>
          <p:cNvSpPr>
            <a:spLocks noGrp="1" noChangeArrowheads="1"/>
          </p:cNvSpPr>
          <p:nvPr>
            <p:ph type="title" idx="4294967295"/>
          </p:nvPr>
        </p:nvSpPr>
        <p:spPr>
          <a:xfrm>
            <a:off x="685800" y="609600"/>
            <a:ext cx="7772400" cy="701675"/>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4000" b="1">
                <a:solidFill>
                  <a:schemeClr val="bg1"/>
                </a:solidFill>
                <a:latin typeface="Times New Roman" charset="0"/>
                <a:ea typeface="MS PGothic" charset="0"/>
              </a:rPr>
              <a:t>Sảy lúa</a:t>
            </a:r>
          </a:p>
        </p:txBody>
      </p:sp>
    </p:spTree>
    <p:extLst>
      <p:ext uri="{BB962C8B-B14F-4D97-AF65-F5344CB8AC3E}">
        <p14:creationId xmlns:p14="http://schemas.microsoft.com/office/powerpoint/2010/main" val="1745214026"/>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50530" name="Text Box 3"/>
          <p:cNvSpPr txBox="1">
            <a:spLocks noChangeArrowheads="1"/>
          </p:cNvSpPr>
          <p:nvPr/>
        </p:nvSpPr>
        <p:spPr bwMode="auto">
          <a:xfrm>
            <a:off x="3962400" y="0"/>
            <a:ext cx="571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4000" b="1">
                <a:solidFill>
                  <a:srgbClr val="000000"/>
                </a:solidFill>
              </a:rPr>
              <a:t>Winnowing</a:t>
            </a:r>
          </a:p>
        </p:txBody>
      </p:sp>
      <p:pic>
        <p:nvPicPr>
          <p:cNvPr id="150531" name="Picture 4" descr="MF, Harvesting2 Great People - Ruth, p"/>
          <p:cNvPicPr>
            <a:picLocks noChangeAspect="1" noChangeArrowheads="1"/>
          </p:cNvPicPr>
          <p:nvPr/>
        </p:nvPicPr>
        <p:blipFill>
          <a:blip r:embed="rId3">
            <a:lum contrast="6000"/>
            <a:extLst>
              <a:ext uri="{28A0092B-C50C-407E-A947-70E740481C1C}">
                <a14:useLocalDpi xmlns:a14="http://schemas.microsoft.com/office/drawing/2010/main" val="0"/>
              </a:ext>
            </a:extLst>
          </a:blip>
          <a:srcRect l="-1599" t="7722"/>
          <a:stretch>
            <a:fillRect/>
          </a:stretch>
        </p:blipFill>
        <p:spPr bwMode="auto">
          <a:xfrm>
            <a:off x="-457200" y="0"/>
            <a:ext cx="967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6"/>
          <p:cNvSpPr txBox="1">
            <a:spLocks noChangeArrowheads="1"/>
          </p:cNvSpPr>
          <p:nvPr/>
        </p:nvSpPr>
        <p:spPr bwMode="auto">
          <a:xfrm>
            <a:off x="304800" y="381000"/>
            <a:ext cx="5715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00CC99"/>
                </a:solidFill>
              </a:rPr>
              <a:t>Sảy lúa</a:t>
            </a:r>
          </a:p>
        </p:txBody>
      </p:sp>
      <p:sp>
        <p:nvSpPr>
          <p:cNvPr id="150533" name="Rectangle 7"/>
          <p:cNvSpPr>
            <a:spLocks noGrp="1" noChangeArrowheads="1"/>
          </p:cNvSpPr>
          <p:nvPr>
            <p:ph type="title" idx="4294967295"/>
          </p:nvPr>
        </p:nvSpPr>
        <p:spPr>
          <a:xfrm>
            <a:off x="6858000" y="5715000"/>
            <a:ext cx="2514600" cy="1143000"/>
          </a:xfrm>
        </p:spPr>
        <p:txBody>
          <a:bodyPr/>
          <a:lstStyle/>
          <a:p>
            <a:pPr algn="l" eaLnBrk="1" hangingPunct="1"/>
            <a:r>
              <a:rPr lang="en-US" sz="4000" b="1">
                <a:solidFill>
                  <a:schemeClr val="tx1"/>
                </a:solidFill>
                <a:latin typeface="Times New Roman" charset="0"/>
                <a:ea typeface="MS PGothic" charset="0"/>
              </a:rPr>
              <a:t>Sàng lúa</a:t>
            </a:r>
            <a:endParaRPr lang="en-US">
              <a:latin typeface="Times New Roman" charset="0"/>
              <a:ea typeface="MS PGothic" charset="0"/>
            </a:endParaRPr>
          </a:p>
        </p:txBody>
      </p:sp>
    </p:spTree>
    <p:extLst>
      <p:ext uri="{BB962C8B-B14F-4D97-AF65-F5344CB8AC3E}">
        <p14:creationId xmlns:p14="http://schemas.microsoft.com/office/powerpoint/2010/main" val="1770352794"/>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52578" name="Picture 4" descr="MF, Gathering Great People - Ruth, p"/>
          <p:cNvPicPr>
            <a:picLocks noChangeAspect="1" noChangeArrowheads="1"/>
          </p:cNvPicPr>
          <p:nvPr/>
        </p:nvPicPr>
        <p:blipFill>
          <a:blip r:embed="rId3">
            <a:extLst>
              <a:ext uri="{28A0092B-C50C-407E-A947-70E740481C1C}">
                <a14:useLocalDpi xmlns:a14="http://schemas.microsoft.com/office/drawing/2010/main" val="0"/>
              </a:ext>
            </a:extLst>
          </a:blip>
          <a:srcRect t="27753" r="38571" b="44231"/>
          <a:stretch>
            <a:fillRect/>
          </a:stretch>
        </p:blipFill>
        <p:spPr bwMode="auto">
          <a:xfrm>
            <a:off x="3352800" y="457200"/>
            <a:ext cx="5791200" cy="58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1" name="Text Box 7"/>
          <p:cNvSpPr txBox="1">
            <a:spLocks noChangeArrowheads="1"/>
          </p:cNvSpPr>
          <p:nvPr/>
        </p:nvSpPr>
        <p:spPr bwMode="auto">
          <a:xfrm>
            <a:off x="228600" y="838200"/>
            <a:ext cx="28194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3600" b="1" i="1">
                <a:solidFill>
                  <a:srgbClr val="FFFF00"/>
                </a:solidFill>
              </a:rPr>
              <a:t>Khi các ngươi gặt lúa trong xứ mình, chớ gặt cho đến cuối đầu đồng và chớ mót những bông còn sót. </a:t>
            </a:r>
            <a:r>
              <a:rPr lang="en-US" sz="3600" b="1" i="1" baseline="30000">
                <a:solidFill>
                  <a:srgbClr val="FFFF00"/>
                </a:solidFill>
              </a:rPr>
              <a:t> </a:t>
            </a:r>
            <a:endParaRPr lang="en-US" sz="3600" b="1" i="1">
              <a:solidFill>
                <a:srgbClr val="FFFF00"/>
              </a:solidFill>
            </a:endParaRPr>
          </a:p>
        </p:txBody>
      </p:sp>
      <p:sp>
        <p:nvSpPr>
          <p:cNvPr id="338952" name="Text Box 8"/>
          <p:cNvSpPr txBox="1">
            <a:spLocks noChangeArrowheads="1"/>
          </p:cNvSpPr>
          <p:nvPr/>
        </p:nvSpPr>
        <p:spPr bwMode="auto">
          <a:xfrm>
            <a:off x="4495800" y="6172200"/>
            <a:ext cx="44958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r" defTabSz="914400" eaLnBrk="1" fontAlgn="base" hangingPunct="1">
              <a:spcBef>
                <a:spcPct val="50000"/>
              </a:spcBef>
              <a:spcAft>
                <a:spcPct val="0"/>
              </a:spcAft>
            </a:pPr>
            <a:r>
              <a:rPr lang="en-US" sz="3200" b="1">
                <a:solidFill>
                  <a:srgbClr val="000000"/>
                </a:solidFill>
              </a:rPr>
              <a:t>Leviticus 19:9 (NIV)</a:t>
            </a:r>
          </a:p>
          <a:p>
            <a:pPr defTabSz="914400" eaLnBrk="1" fontAlgn="base" hangingPunct="1">
              <a:spcBef>
                <a:spcPct val="50000"/>
              </a:spcBef>
              <a:spcAft>
                <a:spcPct val="0"/>
              </a:spcAft>
            </a:pPr>
            <a:endParaRPr lang="en-US">
              <a:solidFill>
                <a:srgbClr val="000000"/>
              </a:solidFill>
            </a:endParaRPr>
          </a:p>
        </p:txBody>
      </p:sp>
      <p:sp>
        <p:nvSpPr>
          <p:cNvPr id="152581" name="Rectangle 9"/>
          <p:cNvSpPr>
            <a:spLocks noGrp="1" noChangeArrowheads="1"/>
          </p:cNvSpPr>
          <p:nvPr>
            <p:ph type="title" idx="4294967295"/>
          </p:nvPr>
        </p:nvSpPr>
        <p:spPr>
          <a:xfrm>
            <a:off x="0" y="-228600"/>
            <a:ext cx="9144000" cy="914400"/>
          </a:xfrm>
        </p:spPr>
        <p:txBody>
          <a:bodyPr/>
          <a:lstStyle/>
          <a:p>
            <a:pPr eaLnBrk="1" hangingPunct="1"/>
            <a:r>
              <a:rPr lang="en-US" sz="3600">
                <a:solidFill>
                  <a:srgbClr val="FFFF00"/>
                </a:solidFill>
                <a:latin typeface="Times New Roman" charset="0"/>
                <a:ea typeface="MS PGothic" charset="0"/>
              </a:rPr>
              <a:t>Các chủ đất bị cấm mót lúa</a:t>
            </a:r>
            <a:endParaRPr lang="en-US">
              <a:solidFill>
                <a:srgbClr val="FFFF00"/>
              </a:solidFill>
              <a:latin typeface="Times New Roman" charset="0"/>
              <a:ea typeface="MS PGothic" charset="0"/>
            </a:endParaRPr>
          </a:p>
        </p:txBody>
      </p:sp>
    </p:spTree>
    <p:extLst>
      <p:ext uri="{BB962C8B-B14F-4D97-AF65-F5344CB8AC3E}">
        <p14:creationId xmlns:p14="http://schemas.microsoft.com/office/powerpoint/2010/main" val="357706916"/>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6000"/>
                                  </p:stCondLst>
                                  <p:childTnLst>
                                    <p:set>
                                      <p:cBhvr>
                                        <p:cTn id="6" dur="1" fill="hold">
                                          <p:stCondLst>
                                            <p:cond delay="0"/>
                                          </p:stCondLst>
                                        </p:cTn>
                                        <p:tgtEl>
                                          <p:spTgt spid="338952"/>
                                        </p:tgtEl>
                                        <p:attrNameLst>
                                          <p:attrName>style.visibility</p:attrName>
                                        </p:attrNameLst>
                                      </p:cBhvr>
                                      <p:to>
                                        <p:strVal val="visible"/>
                                      </p:to>
                                    </p:set>
                                    <p:animEffect transition="in" filter="dissolve">
                                      <p:cBhvr>
                                        <p:cTn id="7" dur="500"/>
                                        <p:tgtEl>
                                          <p:spTgt spid="338952"/>
                                        </p:tgtEl>
                                      </p:cBhvr>
                                    </p:animEffect>
                                  </p:childTnLst>
                                </p:cTn>
                              </p:par>
                            </p:childTnLst>
                          </p:cTn>
                        </p:par>
                        <p:par>
                          <p:cTn id="8" fill="hold" nodeType="afterGroup">
                            <p:stCondLst>
                              <p:cond delay="6500"/>
                            </p:stCondLst>
                            <p:childTnLst>
                              <p:par>
                                <p:cTn id="9" presetID="9" presetClass="entr" presetSubtype="0" fill="hold" grpId="0" nodeType="afterEffect">
                                  <p:stCondLst>
                                    <p:cond delay="5000"/>
                                  </p:stCondLst>
                                  <p:childTnLst>
                                    <p:set>
                                      <p:cBhvr>
                                        <p:cTn id="10" dur="1" fill="hold">
                                          <p:stCondLst>
                                            <p:cond delay="0"/>
                                          </p:stCondLst>
                                        </p:cTn>
                                        <p:tgtEl>
                                          <p:spTgt spid="338951"/>
                                        </p:tgtEl>
                                        <p:attrNameLst>
                                          <p:attrName>style.visibility</p:attrName>
                                        </p:attrNameLst>
                                      </p:cBhvr>
                                      <p:to>
                                        <p:strVal val="visible"/>
                                      </p:to>
                                    </p:set>
                                    <p:animEffect transition="in" filter="dissolve">
                                      <p:cBhvr>
                                        <p:cTn id="11" dur="500"/>
                                        <p:tgtEl>
                                          <p:spTgt spid="338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51" grpId="0" autoUpdateAnimBg="0"/>
      <p:bldP spid="338952"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54626" name="Picture 4" descr="MF, Gathering Great People - Ruth, p"/>
          <p:cNvPicPr>
            <a:picLocks noChangeAspect="1" noChangeArrowheads="1"/>
          </p:cNvPicPr>
          <p:nvPr/>
        </p:nvPicPr>
        <p:blipFill>
          <a:blip r:embed="rId3">
            <a:extLst>
              <a:ext uri="{28A0092B-C50C-407E-A947-70E740481C1C}">
                <a14:useLocalDpi xmlns:a14="http://schemas.microsoft.com/office/drawing/2010/main" val="0"/>
              </a:ext>
            </a:extLst>
          </a:blip>
          <a:srcRect t="27753" r="38571" b="44231"/>
          <a:stretch>
            <a:fillRect/>
          </a:stretch>
        </p:blipFill>
        <p:spPr bwMode="auto">
          <a:xfrm>
            <a:off x="3124200" y="430213"/>
            <a:ext cx="6019800"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ext Box 7"/>
          <p:cNvSpPr txBox="1">
            <a:spLocks noChangeArrowheads="1"/>
          </p:cNvSpPr>
          <p:nvPr/>
        </p:nvSpPr>
        <p:spPr bwMode="auto">
          <a:xfrm>
            <a:off x="228600" y="1050925"/>
            <a:ext cx="44196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3600" b="1" i="1">
                <a:solidFill>
                  <a:srgbClr val="000000"/>
                </a:solidFill>
              </a:rPr>
              <a:t>Các ngươi chớ cắn mót nho mình, đừng nhặt những trái rớt rồi, hãy để cho mấy người nghèo và kẻ khách: Ta là Giê-hô-va Đức Chúa Trời của các ngươi.</a:t>
            </a:r>
            <a:r>
              <a:rPr lang="en-US" sz="4000" b="1" i="1">
                <a:solidFill>
                  <a:srgbClr val="000000"/>
                </a:solidFill>
              </a:rPr>
              <a:t> </a:t>
            </a:r>
          </a:p>
        </p:txBody>
      </p:sp>
      <p:sp>
        <p:nvSpPr>
          <p:cNvPr id="154628" name="Text Box 8"/>
          <p:cNvSpPr txBox="1">
            <a:spLocks noChangeArrowheads="1"/>
          </p:cNvSpPr>
          <p:nvPr/>
        </p:nvSpPr>
        <p:spPr bwMode="auto">
          <a:xfrm>
            <a:off x="4495800" y="6049963"/>
            <a:ext cx="4495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r" defTabSz="914400" eaLnBrk="1" fontAlgn="base" hangingPunct="1">
              <a:spcBef>
                <a:spcPct val="50000"/>
              </a:spcBef>
              <a:spcAft>
                <a:spcPct val="0"/>
              </a:spcAft>
            </a:pPr>
            <a:r>
              <a:rPr lang="en-US" sz="3200" b="1">
                <a:solidFill>
                  <a:srgbClr val="000000"/>
                </a:solidFill>
              </a:rPr>
              <a:t>Lê-vi 19:9-10 (NIV)</a:t>
            </a:r>
            <a:endParaRPr lang="en-US">
              <a:solidFill>
                <a:srgbClr val="000000"/>
              </a:solidFill>
            </a:endParaRPr>
          </a:p>
        </p:txBody>
      </p:sp>
      <p:sp>
        <p:nvSpPr>
          <p:cNvPr id="154629" name="Rectangle 9"/>
          <p:cNvSpPr>
            <a:spLocks noGrp="1" noChangeArrowheads="1"/>
          </p:cNvSpPr>
          <p:nvPr>
            <p:ph type="title" idx="4294967295"/>
          </p:nvPr>
        </p:nvSpPr>
        <p:spPr>
          <a:xfrm>
            <a:off x="0" y="152400"/>
            <a:ext cx="8915400" cy="609600"/>
          </a:xfrm>
        </p:spPr>
        <p:txBody>
          <a:bodyPr/>
          <a:lstStyle/>
          <a:p>
            <a:pPr eaLnBrk="1" hangingPunct="1"/>
            <a:r>
              <a:rPr lang="en-US" sz="3600">
                <a:latin typeface="Times New Roman" charset="0"/>
                <a:ea typeface="MS PGothic" charset="0"/>
              </a:rPr>
              <a:t>Để cho người nghèo mót lúa là một mệnh lệnh </a:t>
            </a:r>
          </a:p>
        </p:txBody>
      </p:sp>
    </p:spTree>
    <p:extLst>
      <p:ext uri="{BB962C8B-B14F-4D97-AF65-F5344CB8AC3E}">
        <p14:creationId xmlns:p14="http://schemas.microsoft.com/office/powerpoint/2010/main" val="702440617"/>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156674" name="Group 3"/>
          <p:cNvGrpSpPr>
            <a:grpSpLocks/>
          </p:cNvGrpSpPr>
          <p:nvPr/>
        </p:nvGrpSpPr>
        <p:grpSpPr bwMode="auto">
          <a:xfrm>
            <a:off x="3124200" y="430213"/>
            <a:ext cx="6019800" cy="5894387"/>
            <a:chOff x="2928" y="384"/>
            <a:chExt cx="2592" cy="2337"/>
          </a:xfrm>
        </p:grpSpPr>
        <p:pic>
          <p:nvPicPr>
            <p:cNvPr id="156678" name="Picture 4" descr="MF, Gathering Great People - Ruth, p"/>
            <p:cNvPicPr>
              <a:picLocks noChangeAspect="1" noChangeArrowheads="1"/>
            </p:cNvPicPr>
            <p:nvPr/>
          </p:nvPicPr>
          <p:blipFill>
            <a:blip r:embed="rId3">
              <a:extLst>
                <a:ext uri="{28A0092B-C50C-407E-A947-70E740481C1C}">
                  <a14:useLocalDpi xmlns:a14="http://schemas.microsoft.com/office/drawing/2010/main" val="0"/>
                </a:ext>
              </a:extLst>
            </a:blip>
            <a:srcRect t="27753" r="38571" b="44231"/>
            <a:stretch>
              <a:fillRect/>
            </a:stretch>
          </p:blipFill>
          <p:spPr bwMode="auto">
            <a:xfrm>
              <a:off x="2928" y="384"/>
              <a:ext cx="2592" cy="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Rectangle 5"/>
            <p:cNvSpPr>
              <a:spLocks noChangeArrowheads="1"/>
            </p:cNvSpPr>
            <p:nvPr/>
          </p:nvSpPr>
          <p:spPr bwMode="auto">
            <a:xfrm>
              <a:off x="4704" y="384"/>
              <a:ext cx="816"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56680" name="Rectangle 6"/>
            <p:cNvSpPr>
              <a:spLocks noChangeArrowheads="1"/>
            </p:cNvSpPr>
            <p:nvPr/>
          </p:nvSpPr>
          <p:spPr bwMode="auto">
            <a:xfrm>
              <a:off x="5376" y="384"/>
              <a:ext cx="144"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sp>
        <p:nvSpPr>
          <p:cNvPr id="156675" name="Text Box 7"/>
          <p:cNvSpPr txBox="1">
            <a:spLocks noChangeArrowheads="1"/>
          </p:cNvSpPr>
          <p:nvPr/>
        </p:nvSpPr>
        <p:spPr bwMode="auto">
          <a:xfrm>
            <a:off x="228600" y="152400"/>
            <a:ext cx="54102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3600" b="1" i="1">
                <a:solidFill>
                  <a:srgbClr val="000000"/>
                </a:solidFill>
              </a:rPr>
              <a:t>Khi các ngươi gặt lúa trong xứ mình, chớ gặt tận đầu đồng, và chớ mót lúa sót lại; hãy để phần đó cho người nghèo và khách ngoại bang: Ta là Giê-hô-va Đức Chúa Trời của các ngươi.</a:t>
            </a:r>
          </a:p>
        </p:txBody>
      </p:sp>
      <p:sp>
        <p:nvSpPr>
          <p:cNvPr id="156676" name="Text Box 8"/>
          <p:cNvSpPr txBox="1">
            <a:spLocks noChangeArrowheads="1"/>
          </p:cNvSpPr>
          <p:nvPr/>
        </p:nvSpPr>
        <p:spPr bwMode="auto">
          <a:xfrm>
            <a:off x="4495800" y="6172200"/>
            <a:ext cx="44958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r" defTabSz="914400" eaLnBrk="1" fontAlgn="base" hangingPunct="1">
              <a:spcBef>
                <a:spcPct val="50000"/>
              </a:spcBef>
              <a:spcAft>
                <a:spcPct val="0"/>
              </a:spcAft>
            </a:pPr>
            <a:r>
              <a:rPr lang="en-US" sz="3200" b="1">
                <a:solidFill>
                  <a:srgbClr val="000000"/>
                </a:solidFill>
              </a:rPr>
              <a:t>Lê-vi 23:22 (NIV)</a:t>
            </a:r>
          </a:p>
          <a:p>
            <a:pPr defTabSz="914400" eaLnBrk="1" fontAlgn="base" hangingPunct="1">
              <a:spcBef>
                <a:spcPct val="50000"/>
              </a:spcBef>
              <a:spcAft>
                <a:spcPct val="0"/>
              </a:spcAft>
            </a:pPr>
            <a:endParaRPr lang="en-US">
              <a:solidFill>
                <a:srgbClr val="000000"/>
              </a:solidFill>
            </a:endParaRPr>
          </a:p>
        </p:txBody>
      </p:sp>
      <p:sp>
        <p:nvSpPr>
          <p:cNvPr id="156677" name="Rectangle 9"/>
          <p:cNvSpPr>
            <a:spLocks noGrp="1" noChangeArrowheads="1"/>
          </p:cNvSpPr>
          <p:nvPr>
            <p:ph type="title" idx="4294967295"/>
          </p:nvPr>
        </p:nvSpPr>
        <p:spPr>
          <a:xfrm>
            <a:off x="4724400" y="0"/>
            <a:ext cx="4419600" cy="838200"/>
          </a:xfrm>
        </p:spPr>
        <p:txBody>
          <a:bodyPr/>
          <a:lstStyle/>
          <a:p>
            <a:pPr eaLnBrk="1" hangingPunct="1"/>
            <a:r>
              <a:rPr lang="en-US" sz="3600" b="1">
                <a:latin typeface="Times New Roman" charset="0"/>
                <a:ea typeface="MS PGothic" charset="0"/>
              </a:rPr>
              <a:t>Nhắc lại mệnh lệnh</a:t>
            </a:r>
          </a:p>
        </p:txBody>
      </p:sp>
    </p:spTree>
    <p:extLst>
      <p:ext uri="{BB962C8B-B14F-4D97-AF65-F5344CB8AC3E}">
        <p14:creationId xmlns:p14="http://schemas.microsoft.com/office/powerpoint/2010/main" val="1281777041"/>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58722" name="Picture 4" descr="MF, Gathering Great People - Ruth, p"/>
          <p:cNvPicPr>
            <a:picLocks noChangeAspect="1" noChangeArrowheads="1"/>
          </p:cNvPicPr>
          <p:nvPr/>
        </p:nvPicPr>
        <p:blipFill>
          <a:blip r:embed="rId3">
            <a:extLst>
              <a:ext uri="{28A0092B-C50C-407E-A947-70E740481C1C}">
                <a14:useLocalDpi xmlns:a14="http://schemas.microsoft.com/office/drawing/2010/main" val="0"/>
              </a:ext>
            </a:extLst>
          </a:blip>
          <a:srcRect t="27753" r="38571" b="44231"/>
          <a:stretch>
            <a:fillRect/>
          </a:stretch>
        </p:blipFill>
        <p:spPr bwMode="auto">
          <a:xfrm>
            <a:off x="3429000" y="457200"/>
            <a:ext cx="6019800" cy="58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 Box 7"/>
          <p:cNvSpPr txBox="1">
            <a:spLocks noChangeArrowheads="1"/>
          </p:cNvSpPr>
          <p:nvPr/>
        </p:nvSpPr>
        <p:spPr bwMode="auto">
          <a:xfrm>
            <a:off x="228600" y="152400"/>
            <a:ext cx="48006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3600" b="1" i="1">
                <a:solidFill>
                  <a:srgbClr val="000000"/>
                </a:solidFill>
              </a:rPr>
              <a:t>Khi ngươi gặt trong đồng ruộng, quên một nắm gié lúa ở đó, thì chớ trở lại lấy. Nắm gié ấy sẽ về phần khách lạ, kẻ mồ côi và người góa bụa, hầu cho Giê-hô-va Đức Chúa Trời ngươi ban phước cho ngươi trong mọi công việc của tay ngươi làm. </a:t>
            </a:r>
          </a:p>
        </p:txBody>
      </p:sp>
      <p:sp>
        <p:nvSpPr>
          <p:cNvPr id="158724" name="Text Box 8"/>
          <p:cNvSpPr txBox="1">
            <a:spLocks noChangeArrowheads="1"/>
          </p:cNvSpPr>
          <p:nvPr/>
        </p:nvSpPr>
        <p:spPr bwMode="auto">
          <a:xfrm>
            <a:off x="4495800" y="6172200"/>
            <a:ext cx="46482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r" defTabSz="914400" eaLnBrk="1" fontAlgn="base" hangingPunct="1">
              <a:spcBef>
                <a:spcPct val="50000"/>
              </a:spcBef>
              <a:spcAft>
                <a:spcPct val="0"/>
              </a:spcAft>
            </a:pPr>
            <a:r>
              <a:rPr lang="en-US" sz="3200" b="1">
                <a:solidFill>
                  <a:srgbClr val="000000"/>
                </a:solidFill>
              </a:rPr>
              <a:t>Phục 24:19 NIV)</a:t>
            </a:r>
          </a:p>
          <a:p>
            <a:pPr defTabSz="914400" eaLnBrk="1" fontAlgn="base" hangingPunct="1">
              <a:spcBef>
                <a:spcPct val="50000"/>
              </a:spcBef>
              <a:spcAft>
                <a:spcPct val="0"/>
              </a:spcAft>
            </a:pPr>
            <a:endParaRPr lang="en-US">
              <a:solidFill>
                <a:srgbClr val="000000"/>
              </a:solidFill>
            </a:endParaRPr>
          </a:p>
        </p:txBody>
      </p:sp>
      <p:sp>
        <p:nvSpPr>
          <p:cNvPr id="158725" name="Rectangle 9"/>
          <p:cNvSpPr>
            <a:spLocks noGrp="1" noChangeArrowheads="1"/>
          </p:cNvSpPr>
          <p:nvPr>
            <p:ph type="title" idx="4294967295"/>
          </p:nvPr>
        </p:nvSpPr>
        <p:spPr>
          <a:xfrm>
            <a:off x="4876800" y="76200"/>
            <a:ext cx="4419600" cy="685800"/>
          </a:xfrm>
        </p:spPr>
        <p:txBody>
          <a:bodyPr/>
          <a:lstStyle/>
          <a:p>
            <a:pPr eaLnBrk="1" hangingPunct="1"/>
            <a:r>
              <a:rPr lang="en-US" sz="3600">
                <a:solidFill>
                  <a:srgbClr val="FF0066"/>
                </a:solidFill>
                <a:latin typeface="Times New Roman" charset="0"/>
                <a:ea typeface="MS PGothic" charset="0"/>
              </a:rPr>
              <a:t>Và một lần nữa</a:t>
            </a:r>
            <a:r>
              <a:rPr lang="en-US" sz="4000">
                <a:latin typeface="Times New Roman" charset="0"/>
                <a:ea typeface="MS PGothic" charset="0"/>
              </a:rPr>
              <a:t>…</a:t>
            </a:r>
          </a:p>
        </p:txBody>
      </p:sp>
    </p:spTree>
    <p:extLst>
      <p:ext uri="{BB962C8B-B14F-4D97-AF65-F5344CB8AC3E}">
        <p14:creationId xmlns:p14="http://schemas.microsoft.com/office/powerpoint/2010/main" val="3367076310"/>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NNERZ027"/>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1143000" y="1676400"/>
            <a:ext cx="7391400" cy="3871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i="1" smtClean="0">
                <a:solidFill>
                  <a:srgbClr val="FFFFFF"/>
                </a:solidFill>
              </a:rPr>
              <a:t>Nếu các ngươi tuân theo luật pháp ta, gìn giữ các điều răn ta và làm theo, 26:4 thì ta sẽ giáng mưa thuận-thì, đất sẽ sanh hoa lợi, và cây ngoài đồng sẽ kết bông trái.</a:t>
            </a:r>
            <a:r>
              <a:rPr lang="en-US" sz="2400" smtClean="0">
                <a:solidFill>
                  <a:srgbClr val="000000"/>
                </a:solidFill>
              </a:rPr>
              <a:t> </a:t>
            </a:r>
            <a:endParaRPr lang="en-US" sz="4000" b="1" smtClean="0">
              <a:solidFill>
                <a:srgbClr val="FFFFFF"/>
              </a:solidFill>
            </a:endParaRPr>
          </a:p>
          <a:p>
            <a:pPr algn="r" defTabSz="914400" fontAlgn="base">
              <a:spcBef>
                <a:spcPct val="50000"/>
              </a:spcBef>
              <a:spcAft>
                <a:spcPct val="0"/>
              </a:spcAft>
              <a:defRPr/>
            </a:pPr>
            <a:r>
              <a:rPr lang="en-US" b="1" smtClean="0">
                <a:solidFill>
                  <a:srgbClr val="FFFFFF"/>
                </a:solidFill>
              </a:rPr>
              <a:t>Lê-vi 26:3-4 (NIV)</a:t>
            </a:r>
          </a:p>
        </p:txBody>
      </p:sp>
      <p:sp>
        <p:nvSpPr>
          <p:cNvPr id="87043" name="Text Box 4"/>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185</a:t>
            </a:r>
          </a:p>
        </p:txBody>
      </p:sp>
      <p:sp>
        <p:nvSpPr>
          <p:cNvPr id="46086" name="WordArt 6"/>
          <p:cNvSpPr>
            <a:spLocks noChangeArrowheads="1" noChangeShapeType="1" noTextEdit="1"/>
          </p:cNvSpPr>
          <p:nvPr/>
        </p:nvSpPr>
        <p:spPr bwMode="auto">
          <a:xfrm rot="-776380">
            <a:off x="1403350" y="2144713"/>
            <a:ext cx="5867400" cy="1181100"/>
          </a:xfrm>
          <a:prstGeom prst="rect">
            <a:avLst/>
          </a:prstGeom>
        </p:spPr>
        <p:txBody>
          <a:bodyPr wrap="none" fromWordArt="1">
            <a:prstTxWarp prst="textPlain">
              <a:avLst>
                <a:gd name="adj" fmla="val 50000"/>
              </a:avLst>
            </a:prstTxWarp>
          </a:bodyPr>
          <a:lstStyle/>
          <a:p>
            <a:pPr algn="ctr" defTabSz="914400" fontAlgn="base">
              <a:spcBef>
                <a:spcPct val="20000"/>
              </a:spcBef>
              <a:spcAft>
                <a:spcPct val="0"/>
              </a:spcAft>
            </a:pPr>
            <a:r>
              <a:rPr lang="en-US" sz="8000" b="1" kern="10">
                <a:ln w="19050">
                  <a:solidFill>
                    <a:srgbClr val="FFCC99"/>
                  </a:solidFill>
                  <a:round/>
                  <a:headEnd type="none" w="sm" len="sm"/>
                  <a:tailEnd type="none" w="sm" len="sm"/>
                </a:ln>
                <a:gradFill rotWithShape="1">
                  <a:gsLst>
                    <a:gs pos="0">
                      <a:srgbClr val="FFFFFF"/>
                    </a:gs>
                    <a:gs pos="100000">
                      <a:srgbClr val="FF9900"/>
                    </a:gs>
                  </a:gsLst>
                  <a:lin ang="16920000" scaled="1"/>
                </a:gradFill>
                <a:effectLst>
                  <a:outerShdw blurRad="63500" dist="38099" dir="2700000" algn="ctr" rotWithShape="0">
                    <a:srgbClr val="990000">
                      <a:alpha val="74997"/>
                    </a:srgbClr>
                  </a:outerShdw>
                </a:effectLst>
                <a:latin typeface="Tahoma"/>
                <a:ea typeface="Tahoma"/>
                <a:cs typeface="Tahoma"/>
              </a:rPr>
              <a:t>Ban thưởng</a:t>
            </a:r>
          </a:p>
        </p:txBody>
      </p:sp>
      <p:sp>
        <p:nvSpPr>
          <p:cNvPr id="87045" name="Rectangle 7"/>
          <p:cNvSpPr>
            <a:spLocks noGrp="1" noChangeArrowheads="1"/>
          </p:cNvSpPr>
          <p:nvPr>
            <p:ph type="title" idx="4294967295"/>
          </p:nvPr>
        </p:nvSpPr>
        <p:spPr>
          <a:xfrm>
            <a:off x="1905000" y="457200"/>
            <a:ext cx="5562600" cy="838200"/>
          </a:xfrm>
          <a:solidFill>
            <a:schemeClr val="tx1"/>
          </a:solidFill>
          <a:ln cap="flat">
            <a:solidFill>
              <a:schemeClr val="tx1"/>
            </a:solidFill>
            <a:miter lim="800000"/>
            <a:headEnd/>
            <a:tailEnd/>
          </a:ln>
        </p:spPr>
        <p:txBody>
          <a:bodyPr anchor="ctr" anchorCtr="1"/>
          <a:lstStyle/>
          <a:p>
            <a:pPr algn="ctr" eaLnBrk="1" hangingPunct="1"/>
            <a:r>
              <a:rPr lang="en-US" b="1">
                <a:solidFill>
                  <a:srgbClr val="FFFFFF"/>
                </a:solidFill>
                <a:latin typeface="Arial" charset="0"/>
                <a:ea typeface="MS PGothic" charset="0"/>
              </a:rPr>
              <a:t>Từ khóa</a:t>
            </a:r>
          </a:p>
        </p:txBody>
      </p:sp>
    </p:spTree>
    <p:extLst>
      <p:ext uri="{BB962C8B-B14F-4D97-AF65-F5344CB8AC3E}">
        <p14:creationId xmlns:p14="http://schemas.microsoft.com/office/powerpoint/2010/main" val="8504507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 calcmode="lin" valueType="num">
                                      <p:cBhvr>
                                        <p:cTn id="7" dur="1000" fill="hold"/>
                                        <p:tgtEl>
                                          <p:spTgt spid="46086"/>
                                        </p:tgtEl>
                                        <p:attrNameLst>
                                          <p:attrName>ppt_w</p:attrName>
                                        </p:attrNameLst>
                                      </p:cBhvr>
                                      <p:tavLst>
                                        <p:tav tm="0">
                                          <p:val>
                                            <p:fltVal val="0"/>
                                          </p:val>
                                        </p:tav>
                                        <p:tav tm="100000">
                                          <p:val>
                                            <p:strVal val="#ppt_w"/>
                                          </p:val>
                                        </p:tav>
                                      </p:tavLst>
                                    </p:anim>
                                    <p:anim calcmode="lin" valueType="num">
                                      <p:cBhvr>
                                        <p:cTn id="8" dur="1000" fill="hold"/>
                                        <p:tgtEl>
                                          <p:spTgt spid="46086"/>
                                        </p:tgtEl>
                                        <p:attrNameLst>
                                          <p:attrName>ppt_h</p:attrName>
                                        </p:attrNameLst>
                                      </p:cBhvr>
                                      <p:tavLst>
                                        <p:tav tm="0">
                                          <p:val>
                                            <p:fltVal val="0"/>
                                          </p:val>
                                        </p:tav>
                                        <p:tav tm="100000">
                                          <p:val>
                                            <p:strVal val="#ppt_h"/>
                                          </p:val>
                                        </p:tav>
                                      </p:tavLst>
                                    </p:anim>
                                    <p:anim calcmode="lin" valueType="num">
                                      <p:cBhvr>
                                        <p:cTn id="9" dur="1000" fill="hold"/>
                                        <p:tgtEl>
                                          <p:spTgt spid="460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60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ChangeArrowheads="1"/>
          </p:cNvSpPr>
          <p:nvPr/>
        </p:nvSpPr>
        <p:spPr bwMode="auto">
          <a:xfrm>
            <a:off x="0" y="5105400"/>
            <a:ext cx="9144000" cy="17526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60770" name="Picture 3"/>
          <p:cNvPicPr>
            <a:picLocks noChangeAspect="1" noChangeArrowheads="1"/>
          </p:cNvPicPr>
          <p:nvPr/>
        </p:nvPicPr>
        <p:blipFill>
          <a:blip r:embed="rId3">
            <a:extLst>
              <a:ext uri="{28A0092B-C50C-407E-A947-70E740481C1C}">
                <a14:useLocalDpi xmlns:a14="http://schemas.microsoft.com/office/drawing/2010/main" val="0"/>
              </a:ext>
            </a:extLst>
          </a:blip>
          <a:srcRect l="1355" r="1355" b="6042"/>
          <a:stretch>
            <a:fillRect/>
          </a:stretch>
        </p:blipFill>
        <p:spPr bwMode="auto">
          <a:xfrm>
            <a:off x="0" y="0"/>
            <a:ext cx="91440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4" name="Rectangle 4"/>
          <p:cNvSpPr>
            <a:spLocks noChangeArrowheads="1"/>
          </p:cNvSpPr>
          <p:nvPr/>
        </p:nvSpPr>
        <p:spPr bwMode="auto">
          <a:xfrm>
            <a:off x="0" y="6111875"/>
            <a:ext cx="4572000" cy="8223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2400" b="1" i="1">
                <a:solidFill>
                  <a:srgbClr val="FFFFFF"/>
                </a:solidFill>
                <a:latin typeface="Times New Roman" pitchFamily="18" charset="0"/>
                <a:ea typeface="MS PGothic" charset="0"/>
                <a:cs typeface="MS PGothic" charset="0"/>
              </a:rPr>
              <a:t>Ruth Returning from Gleaning</a:t>
            </a:r>
            <a:r>
              <a:rPr lang="en-US" sz="2400" b="1">
                <a:solidFill>
                  <a:srgbClr val="FFFFFF"/>
                </a:solidFill>
                <a:latin typeface="Times New Roman" pitchFamily="18" charset="0"/>
                <a:ea typeface="MS PGothic" charset="0"/>
                <a:cs typeface="MS PGothic" charset="0"/>
              </a:rPr>
              <a:t>, Samuel Palmer, c. 1850</a:t>
            </a:r>
          </a:p>
        </p:txBody>
      </p:sp>
      <p:pic>
        <p:nvPicPr>
          <p:cNvPr id="160772" name="Picture 6"/>
          <p:cNvPicPr>
            <a:picLocks noChangeAspect="1" noChangeArrowheads="1"/>
          </p:cNvPicPr>
          <p:nvPr/>
        </p:nvPicPr>
        <p:blipFill>
          <a:blip r:embed="rId3">
            <a:lum bright="-18000"/>
            <a:extLst>
              <a:ext uri="{28A0092B-C50C-407E-A947-70E740481C1C}">
                <a14:useLocalDpi xmlns:a14="http://schemas.microsoft.com/office/drawing/2010/main" val="0"/>
              </a:ext>
            </a:extLst>
          </a:blip>
          <a:srcRect l="32164" t="8231" r="27299" b="16895"/>
          <a:stretch>
            <a:fillRect/>
          </a:stretch>
        </p:blipFill>
        <p:spPr bwMode="auto">
          <a:xfrm>
            <a:off x="2900363" y="533400"/>
            <a:ext cx="3810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7"/>
          <p:cNvSpPr txBox="1">
            <a:spLocks noChangeArrowheads="1"/>
          </p:cNvSpPr>
          <p:nvPr/>
        </p:nvSpPr>
        <p:spPr bwMode="auto">
          <a:xfrm>
            <a:off x="1066800" y="1066800"/>
            <a:ext cx="77343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3600" b="1" i="1" smtClean="0">
                <a:solidFill>
                  <a:srgbClr val="FFFFFF"/>
                </a:solidFill>
              </a:rPr>
              <a:t>Chính anh em biết điều mình phải làm để học đòi chúng tôi; vì chúng tôi không có ăn ở sái bậy giữa anh em, chưa từng ăn dưng của ai, nhưng đêm ngày làm lụng khó nhọc, để khỏi lụy đến một người nào trong anh em hết.</a:t>
            </a:r>
            <a:r>
              <a:rPr lang="en-US" sz="3600" smtClean="0">
                <a:solidFill>
                  <a:srgbClr val="000000"/>
                </a:solidFill>
              </a:rPr>
              <a:t> </a:t>
            </a:r>
          </a:p>
        </p:txBody>
      </p:sp>
      <p:sp>
        <p:nvSpPr>
          <p:cNvPr id="343048" name="Text Box 8"/>
          <p:cNvSpPr txBox="1">
            <a:spLocks noChangeArrowheads="1"/>
          </p:cNvSpPr>
          <p:nvPr/>
        </p:nvSpPr>
        <p:spPr bwMode="auto">
          <a:xfrm>
            <a:off x="3733800" y="5364163"/>
            <a:ext cx="54102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3200" b="1">
                <a:solidFill>
                  <a:srgbClr val="FFFFFF"/>
                </a:solidFill>
                <a:latin typeface="Times New Roman" pitchFamily="18" charset="0"/>
                <a:ea typeface="MS PGothic" charset="0"/>
                <a:cs typeface="MS PGothic" charset="0"/>
              </a:rPr>
              <a:t>2 Tê 3:7-8 (NIV)</a:t>
            </a:r>
          </a:p>
        </p:txBody>
      </p:sp>
      <p:sp>
        <p:nvSpPr>
          <p:cNvPr id="343049" name="Rectangle 9"/>
          <p:cNvSpPr>
            <a:spLocks noGrp="1" noChangeArrowheads="1"/>
          </p:cNvSpPr>
          <p:nvPr>
            <p:ph type="title" idx="4294967295"/>
          </p:nvPr>
        </p:nvSpPr>
        <p:spPr>
          <a:xfrm>
            <a:off x="685800" y="0"/>
            <a:ext cx="8229600" cy="1143000"/>
          </a:xfrm>
          <a:effectLst>
            <a:outerShdw blurRad="63500" dist="35921" dir="2700000" algn="ctr" rotWithShape="0">
              <a:schemeClr val="tx1"/>
            </a:outerShdw>
          </a:effectLst>
        </p:spPr>
        <p:txBody>
          <a:bodyPr/>
          <a:lstStyle/>
          <a:p>
            <a:pPr eaLnBrk="1" hangingPunct="1">
              <a:defRPr/>
            </a:pPr>
            <a:r>
              <a:rPr lang="en-US" sz="3600" b="1">
                <a:solidFill>
                  <a:srgbClr val="FFFF00"/>
                </a:solidFill>
                <a:latin typeface="Times New Roman" charset="0"/>
                <a:ea typeface="MS PGothic" charset="0"/>
              </a:rPr>
              <a:t>Đức Chúa Trời đòi hỏi làm việc chăm chỉ</a:t>
            </a:r>
          </a:p>
        </p:txBody>
      </p:sp>
    </p:spTree>
    <p:extLst>
      <p:ext uri="{BB962C8B-B14F-4D97-AF65-F5344CB8AC3E}">
        <p14:creationId xmlns:p14="http://schemas.microsoft.com/office/powerpoint/2010/main" val="1682481140"/>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343048"/>
                                        </p:tgtEl>
                                        <p:attrNameLst>
                                          <p:attrName>style.visibility</p:attrName>
                                        </p:attrNameLst>
                                      </p:cBhvr>
                                      <p:to>
                                        <p:strVal val="visible"/>
                                      </p:to>
                                    </p:set>
                                    <p:animEffect transition="in" filter="dissolve">
                                      <p:cBhvr>
                                        <p:cTn id="7" dur="500"/>
                                        <p:tgtEl>
                                          <p:spTgt spid="343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8"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0" y="5105400"/>
            <a:ext cx="9144000" cy="17526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62818" name="Picture 3"/>
          <p:cNvPicPr>
            <a:picLocks noChangeAspect="1" noChangeArrowheads="1"/>
          </p:cNvPicPr>
          <p:nvPr/>
        </p:nvPicPr>
        <p:blipFill>
          <a:blip r:embed="rId3">
            <a:extLst>
              <a:ext uri="{28A0092B-C50C-407E-A947-70E740481C1C}">
                <a14:useLocalDpi xmlns:a14="http://schemas.microsoft.com/office/drawing/2010/main" val="0"/>
              </a:ext>
            </a:extLst>
          </a:blip>
          <a:srcRect l="1355" r="1355" b="6042"/>
          <a:stretch>
            <a:fillRect/>
          </a:stretch>
        </p:blipFill>
        <p:spPr bwMode="auto">
          <a:xfrm>
            <a:off x="0" y="0"/>
            <a:ext cx="91440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8" name="Rectangle 4"/>
          <p:cNvSpPr>
            <a:spLocks noChangeArrowheads="1"/>
          </p:cNvSpPr>
          <p:nvPr/>
        </p:nvSpPr>
        <p:spPr bwMode="auto">
          <a:xfrm>
            <a:off x="0" y="6111875"/>
            <a:ext cx="4572000" cy="8223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2400" b="1" i="1">
                <a:solidFill>
                  <a:srgbClr val="FFFFFF"/>
                </a:solidFill>
                <a:latin typeface="Times New Roman" pitchFamily="18" charset="0"/>
                <a:ea typeface="MS PGothic" charset="0"/>
                <a:cs typeface="MS PGothic" charset="0"/>
              </a:rPr>
              <a:t>Ruth Returning from Gleaning</a:t>
            </a:r>
            <a:r>
              <a:rPr lang="en-US" sz="2400" b="1">
                <a:solidFill>
                  <a:srgbClr val="FFFFFF"/>
                </a:solidFill>
                <a:latin typeface="Times New Roman" pitchFamily="18" charset="0"/>
                <a:ea typeface="MS PGothic" charset="0"/>
                <a:cs typeface="MS PGothic" charset="0"/>
              </a:rPr>
              <a:t>, Samuel Palmer, c. 1850</a:t>
            </a:r>
          </a:p>
        </p:txBody>
      </p:sp>
      <p:pic>
        <p:nvPicPr>
          <p:cNvPr id="162820" name="Picture 5"/>
          <p:cNvPicPr>
            <a:picLocks noChangeAspect="1" noChangeArrowheads="1"/>
          </p:cNvPicPr>
          <p:nvPr/>
        </p:nvPicPr>
        <p:blipFill>
          <a:blip r:embed="rId3">
            <a:lum bright="-18000"/>
            <a:extLst>
              <a:ext uri="{28A0092B-C50C-407E-A947-70E740481C1C}">
                <a14:useLocalDpi xmlns:a14="http://schemas.microsoft.com/office/drawing/2010/main" val="0"/>
              </a:ext>
            </a:extLst>
          </a:blip>
          <a:srcRect l="32164" t="8231" r="27299" b="16895"/>
          <a:stretch>
            <a:fillRect/>
          </a:stretch>
        </p:blipFill>
        <p:spPr bwMode="auto">
          <a:xfrm>
            <a:off x="2900363" y="571500"/>
            <a:ext cx="3810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2821" name="Group 6"/>
          <p:cNvGrpSpPr>
            <a:grpSpLocks/>
          </p:cNvGrpSpPr>
          <p:nvPr/>
        </p:nvGrpSpPr>
        <p:grpSpPr bwMode="auto">
          <a:xfrm>
            <a:off x="952500" y="571500"/>
            <a:ext cx="7391400" cy="5559425"/>
            <a:chOff x="600" y="360"/>
            <a:chExt cx="4656" cy="3502"/>
          </a:xfrm>
        </p:grpSpPr>
        <p:pic>
          <p:nvPicPr>
            <p:cNvPr id="162824" name="Picture 7"/>
            <p:cNvPicPr>
              <a:picLocks noChangeAspect="1" noChangeArrowheads="1"/>
            </p:cNvPicPr>
            <p:nvPr/>
          </p:nvPicPr>
          <p:blipFill>
            <a:blip r:embed="rId3">
              <a:lum bright="-18000"/>
              <a:extLst>
                <a:ext uri="{28A0092B-C50C-407E-A947-70E740481C1C}">
                  <a14:useLocalDpi xmlns:a14="http://schemas.microsoft.com/office/drawing/2010/main" val="0"/>
                </a:ext>
              </a:extLst>
            </a:blip>
            <a:srcRect l="32164" t="8231" r="27299" b="16895"/>
            <a:stretch>
              <a:fillRect/>
            </a:stretch>
          </p:blipFill>
          <p:spPr bwMode="auto">
            <a:xfrm>
              <a:off x="1827" y="360"/>
              <a:ext cx="2400" cy="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Text Box 8"/>
            <p:cNvSpPr txBox="1">
              <a:spLocks noChangeArrowheads="1"/>
            </p:cNvSpPr>
            <p:nvPr/>
          </p:nvSpPr>
          <p:spPr bwMode="auto">
            <a:xfrm>
              <a:off x="600" y="806"/>
              <a:ext cx="4656" cy="305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3600" b="1" i="1" smtClean="0">
                  <a:solidFill>
                    <a:srgbClr val="FFFFFF"/>
                  </a:solidFill>
                </a:rPr>
                <a:t>Chẳng phải chúng tôi không có quyền lợi được ăn dưng, nhưng muốn làm gương cho anh em, để anh em bắt chước. Khi chúng tôi ở cùng anh em, cũng đã rao bảo cho anh em rằng: nếu ai không khứng làm việc, thì cũng không nên ăn nữa.</a:t>
              </a:r>
              <a:r>
                <a:rPr lang="en-US" sz="2400" smtClean="0">
                  <a:solidFill>
                    <a:srgbClr val="000000"/>
                  </a:solidFill>
                </a:rPr>
                <a:t> </a:t>
              </a:r>
              <a:endParaRPr lang="en-US" sz="4000" b="1" i="1" smtClean="0">
                <a:solidFill>
                  <a:srgbClr val="FFFFFF"/>
                </a:solidFill>
              </a:endParaRPr>
            </a:p>
            <a:p>
              <a:pPr defTabSz="914400" fontAlgn="base">
                <a:spcBef>
                  <a:spcPct val="50000"/>
                </a:spcBef>
                <a:spcAft>
                  <a:spcPct val="0"/>
                </a:spcAft>
                <a:defRPr/>
              </a:pPr>
              <a:endParaRPr lang="en-US" sz="4000" b="1" i="1" smtClean="0">
                <a:solidFill>
                  <a:srgbClr val="FFFFFF"/>
                </a:solidFill>
              </a:endParaRPr>
            </a:p>
          </p:txBody>
        </p:sp>
      </p:grpSp>
      <p:sp>
        <p:nvSpPr>
          <p:cNvPr id="344073" name="Text Box 9"/>
          <p:cNvSpPr txBox="1">
            <a:spLocks noChangeArrowheads="1"/>
          </p:cNvSpPr>
          <p:nvPr/>
        </p:nvSpPr>
        <p:spPr bwMode="auto">
          <a:xfrm>
            <a:off x="3733800" y="5364163"/>
            <a:ext cx="54102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3200" b="1">
                <a:solidFill>
                  <a:srgbClr val="FFFFFF"/>
                </a:solidFill>
                <a:latin typeface="Times New Roman" pitchFamily="18" charset="0"/>
                <a:ea typeface="MS PGothic" charset="0"/>
                <a:cs typeface="MS PGothic" charset="0"/>
              </a:rPr>
              <a:t>2 Tê 3:9-10 (NIV)</a:t>
            </a:r>
          </a:p>
        </p:txBody>
      </p:sp>
      <p:sp>
        <p:nvSpPr>
          <p:cNvPr id="344074" name="Rectangle 10"/>
          <p:cNvSpPr>
            <a:spLocks noGrp="1" noChangeArrowheads="1"/>
          </p:cNvSpPr>
          <p:nvPr>
            <p:ph type="title" idx="4294967295"/>
          </p:nvPr>
        </p:nvSpPr>
        <p:spPr>
          <a:xfrm>
            <a:off x="685800" y="76200"/>
            <a:ext cx="8229600" cy="1143000"/>
          </a:xfrm>
          <a:effectLst>
            <a:outerShdw blurRad="63500" dist="35921" dir="2700000" algn="ctr" rotWithShape="0">
              <a:schemeClr val="tx1"/>
            </a:outerShdw>
          </a:effectLst>
        </p:spPr>
        <p:txBody>
          <a:bodyPr/>
          <a:lstStyle/>
          <a:p>
            <a:pPr eaLnBrk="1" hangingPunct="1">
              <a:defRPr/>
            </a:pPr>
            <a:r>
              <a:rPr lang="en-US" sz="3600" b="1">
                <a:solidFill>
                  <a:srgbClr val="FFFF00"/>
                </a:solidFill>
                <a:latin typeface="Times New Roman" charset="0"/>
                <a:ea typeface="MS PGothic" charset="0"/>
              </a:rPr>
              <a:t>Đức Chúa Trời đòi hỏi làm việc chăm chỉ</a:t>
            </a:r>
          </a:p>
        </p:txBody>
      </p:sp>
    </p:spTree>
    <p:extLst>
      <p:ext uri="{BB962C8B-B14F-4D97-AF65-F5344CB8AC3E}">
        <p14:creationId xmlns:p14="http://schemas.microsoft.com/office/powerpoint/2010/main" val="4186905197"/>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ChangeArrowheads="1"/>
          </p:cNvSpPr>
          <p:nvPr/>
        </p:nvSpPr>
        <p:spPr bwMode="auto">
          <a:xfrm>
            <a:off x="0" y="5105400"/>
            <a:ext cx="9144000" cy="17526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64866" name="Picture 3"/>
          <p:cNvPicPr>
            <a:picLocks noChangeAspect="1" noChangeArrowheads="1"/>
          </p:cNvPicPr>
          <p:nvPr/>
        </p:nvPicPr>
        <p:blipFill>
          <a:blip r:embed="rId3">
            <a:lum bright="6000"/>
            <a:extLst>
              <a:ext uri="{28A0092B-C50C-407E-A947-70E740481C1C}">
                <a14:useLocalDpi xmlns:a14="http://schemas.microsoft.com/office/drawing/2010/main" val="0"/>
              </a:ext>
            </a:extLst>
          </a:blip>
          <a:srcRect l="1355" r="1355" b="6042"/>
          <a:stretch>
            <a:fillRect/>
          </a:stretch>
        </p:blipFill>
        <p:spPr bwMode="auto">
          <a:xfrm>
            <a:off x="0" y="457200"/>
            <a:ext cx="91440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4"/>
          <p:cNvSpPr>
            <a:spLocks noChangeArrowheads="1"/>
          </p:cNvSpPr>
          <p:nvPr/>
        </p:nvSpPr>
        <p:spPr bwMode="auto">
          <a:xfrm>
            <a:off x="0" y="6111875"/>
            <a:ext cx="45720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2400" b="1" i="1">
                <a:solidFill>
                  <a:srgbClr val="FFFFFF"/>
                </a:solidFill>
                <a:latin typeface="Times New Roman" charset="0"/>
                <a:ea typeface="MS PGothic" charset="0"/>
                <a:cs typeface="MS PGothic" charset="0"/>
              </a:rPr>
              <a:t>Ru-tơ mót lúa trở về</a:t>
            </a:r>
            <a:r>
              <a:rPr lang="en-US" sz="2400" b="1">
                <a:solidFill>
                  <a:srgbClr val="FFFFFF"/>
                </a:solidFill>
                <a:latin typeface="Times New Roman" charset="0"/>
                <a:ea typeface="MS PGothic" charset="0"/>
                <a:cs typeface="MS PGothic" charset="0"/>
              </a:rPr>
              <a:t>, Samuel Palmer, c. 1850</a:t>
            </a:r>
          </a:p>
        </p:txBody>
      </p:sp>
      <p:sp>
        <p:nvSpPr>
          <p:cNvPr id="345094" name="Text Box 6"/>
          <p:cNvSpPr txBox="1">
            <a:spLocks noChangeArrowheads="1"/>
          </p:cNvSpPr>
          <p:nvPr/>
        </p:nvSpPr>
        <p:spPr bwMode="auto">
          <a:xfrm>
            <a:off x="3733800" y="5364163"/>
            <a:ext cx="54102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3200" b="1">
                <a:solidFill>
                  <a:srgbClr val="FFFFFF"/>
                </a:solidFill>
                <a:latin typeface="Times New Roman" pitchFamily="18" charset="0"/>
                <a:ea typeface="MS PGothic" charset="0"/>
                <a:cs typeface="MS PGothic" charset="0"/>
              </a:rPr>
              <a:t>2 Tê 3:10 (NIV)</a:t>
            </a:r>
          </a:p>
        </p:txBody>
      </p:sp>
      <p:sp>
        <p:nvSpPr>
          <p:cNvPr id="345095" name="Text Box 7"/>
          <p:cNvSpPr txBox="1">
            <a:spLocks noChangeArrowheads="1"/>
          </p:cNvSpPr>
          <p:nvPr/>
        </p:nvSpPr>
        <p:spPr bwMode="auto">
          <a:xfrm>
            <a:off x="762000" y="3794125"/>
            <a:ext cx="40386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3600" b="1" i="1" smtClean="0">
                <a:solidFill>
                  <a:srgbClr val="FFFFFF"/>
                </a:solidFill>
              </a:rPr>
              <a:t>nếu ai không khứng làm việc,</a:t>
            </a:r>
            <a:r>
              <a:rPr lang="en-US" sz="2400" b="1" i="1" smtClean="0">
                <a:solidFill>
                  <a:srgbClr val="FFFFFF"/>
                </a:solidFill>
              </a:rPr>
              <a:t> </a:t>
            </a:r>
            <a:endParaRPr lang="en-US" sz="2400" smtClean="0">
              <a:solidFill>
                <a:srgbClr val="000000"/>
              </a:solidFill>
            </a:endParaRPr>
          </a:p>
        </p:txBody>
      </p:sp>
      <p:sp>
        <p:nvSpPr>
          <p:cNvPr id="345096" name="Rectangle 8"/>
          <p:cNvSpPr>
            <a:spLocks noGrp="1" noChangeArrowheads="1"/>
          </p:cNvSpPr>
          <p:nvPr>
            <p:ph type="title" idx="4294967295"/>
          </p:nvPr>
        </p:nvSpPr>
        <p:spPr>
          <a:xfrm>
            <a:off x="381000" y="152400"/>
            <a:ext cx="8458200" cy="1143000"/>
          </a:xfrm>
          <a:effectLst>
            <a:outerShdw blurRad="63500" dist="35921" dir="2700000" algn="ctr" rotWithShape="0">
              <a:schemeClr val="tx1"/>
            </a:outerShdw>
          </a:effectLst>
        </p:spPr>
        <p:txBody>
          <a:bodyPr/>
          <a:lstStyle/>
          <a:p>
            <a:pPr eaLnBrk="1" hangingPunct="1">
              <a:defRPr/>
            </a:pPr>
            <a:r>
              <a:rPr lang="en-US" sz="3600" b="1">
                <a:solidFill>
                  <a:srgbClr val="FFFF00"/>
                </a:solidFill>
                <a:latin typeface="Times New Roman" charset="0"/>
                <a:ea typeface="MS PGothic" charset="0"/>
              </a:rPr>
              <a:t>Đức Chúa Trời đòi hỏi làm việc chăm chỉ</a:t>
            </a:r>
          </a:p>
        </p:txBody>
      </p:sp>
      <p:sp>
        <p:nvSpPr>
          <p:cNvPr id="164871" name="Rectangle 9"/>
          <p:cNvSpPr>
            <a:spLocks noChangeArrowheads="1"/>
          </p:cNvSpPr>
          <p:nvPr/>
        </p:nvSpPr>
        <p:spPr bwMode="auto">
          <a:xfrm>
            <a:off x="5334000" y="3810000"/>
            <a:ext cx="3276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p>
            <a:pPr algn="ctr" defTabSz="914400" fontAlgn="base">
              <a:spcBef>
                <a:spcPct val="50000"/>
              </a:spcBef>
              <a:spcAft>
                <a:spcPct val="0"/>
              </a:spcAft>
            </a:pPr>
            <a:r>
              <a:rPr lang="en-US" sz="3600" b="1" i="1">
                <a:solidFill>
                  <a:srgbClr val="FFFFFF"/>
                </a:solidFill>
                <a:latin typeface="Times New Roman" charset="0"/>
                <a:ea typeface="MS PGothic" charset="0"/>
                <a:cs typeface="MS PGothic" charset="0"/>
              </a:rPr>
              <a:t>thì cũng không nên ăn nữa.</a:t>
            </a:r>
            <a:r>
              <a:rPr lang="en-US" sz="3200">
                <a:solidFill>
                  <a:srgbClr val="FFFFFF"/>
                </a:solidFill>
                <a:latin typeface="Times New Roman" charset="0"/>
                <a:ea typeface="MS PGothic" charset="0"/>
                <a:cs typeface="MS PGothic" charset="0"/>
              </a:rPr>
              <a:t> </a:t>
            </a:r>
          </a:p>
        </p:txBody>
      </p:sp>
    </p:spTree>
    <p:extLst>
      <p:ext uri="{BB962C8B-B14F-4D97-AF65-F5344CB8AC3E}">
        <p14:creationId xmlns:p14="http://schemas.microsoft.com/office/powerpoint/2010/main" val="2218205753"/>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345095"/>
                                        </p:tgtEl>
                                        <p:attrNameLst>
                                          <p:attrName>style.visibility</p:attrName>
                                        </p:attrNameLst>
                                      </p:cBhvr>
                                      <p:to>
                                        <p:strVal val="visible"/>
                                      </p:to>
                                    </p:set>
                                    <p:animEffect transition="in" filter="dissolve">
                                      <p:cBhvr>
                                        <p:cTn id="7" dur="75"/>
                                        <p:tgtEl>
                                          <p:spTgt spid="345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5"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ChangeArrowheads="1"/>
          </p:cNvSpPr>
          <p:nvPr/>
        </p:nvSpPr>
        <p:spPr bwMode="auto">
          <a:xfrm>
            <a:off x="0" y="5105400"/>
            <a:ext cx="9144000" cy="17526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66914" name="Picture 3"/>
          <p:cNvPicPr>
            <a:picLocks noChangeAspect="1" noChangeArrowheads="1"/>
          </p:cNvPicPr>
          <p:nvPr/>
        </p:nvPicPr>
        <p:blipFill>
          <a:blip r:embed="rId3">
            <a:lum bright="6000"/>
            <a:extLst>
              <a:ext uri="{28A0092B-C50C-407E-A947-70E740481C1C}">
                <a14:useLocalDpi xmlns:a14="http://schemas.microsoft.com/office/drawing/2010/main" val="0"/>
              </a:ext>
            </a:extLst>
          </a:blip>
          <a:srcRect l="1355" r="1355" b="6042"/>
          <a:stretch>
            <a:fillRect/>
          </a:stretch>
        </p:blipFill>
        <p:spPr bwMode="auto">
          <a:xfrm>
            <a:off x="0" y="0"/>
            <a:ext cx="91440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6" name="Rectangle 4"/>
          <p:cNvSpPr>
            <a:spLocks noChangeArrowheads="1"/>
          </p:cNvSpPr>
          <p:nvPr/>
        </p:nvSpPr>
        <p:spPr bwMode="auto">
          <a:xfrm>
            <a:off x="0" y="6111875"/>
            <a:ext cx="4572000" cy="8223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2400" b="1" i="1">
                <a:solidFill>
                  <a:srgbClr val="FFFFFF"/>
                </a:solidFill>
                <a:latin typeface="Times New Roman" pitchFamily="18" charset="0"/>
                <a:ea typeface="MS PGothic" charset="0"/>
                <a:cs typeface="MS PGothic" charset="0"/>
              </a:rPr>
              <a:t>Ruth Returning from Gleaning</a:t>
            </a:r>
            <a:r>
              <a:rPr lang="en-US" sz="2400" b="1">
                <a:solidFill>
                  <a:srgbClr val="FFFFFF"/>
                </a:solidFill>
                <a:latin typeface="Times New Roman" pitchFamily="18" charset="0"/>
                <a:ea typeface="MS PGothic" charset="0"/>
                <a:cs typeface="MS PGothic" charset="0"/>
              </a:rPr>
              <a:t>, Samuel Palmer, c. 1850</a:t>
            </a:r>
          </a:p>
        </p:txBody>
      </p:sp>
      <p:pic>
        <p:nvPicPr>
          <p:cNvPr id="346118" name="Picture 6"/>
          <p:cNvPicPr>
            <a:picLocks noChangeAspect="1" noChangeArrowheads="1"/>
          </p:cNvPicPr>
          <p:nvPr/>
        </p:nvPicPr>
        <p:blipFill>
          <a:blip r:embed="rId3">
            <a:lum bright="-18000"/>
            <a:extLst>
              <a:ext uri="{28A0092B-C50C-407E-A947-70E740481C1C}">
                <a14:useLocalDpi xmlns:a14="http://schemas.microsoft.com/office/drawing/2010/main" val="0"/>
              </a:ext>
            </a:extLst>
          </a:blip>
          <a:srcRect l="32164" t="8231" r="27299" b="16895"/>
          <a:stretch>
            <a:fillRect/>
          </a:stretch>
        </p:blipFill>
        <p:spPr bwMode="auto">
          <a:xfrm>
            <a:off x="2900363" y="571500"/>
            <a:ext cx="3810000" cy="5257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9" name="Text Box 7"/>
          <p:cNvSpPr txBox="1">
            <a:spLocks noChangeArrowheads="1"/>
          </p:cNvSpPr>
          <p:nvPr/>
        </p:nvSpPr>
        <p:spPr bwMode="auto">
          <a:xfrm>
            <a:off x="914400" y="1431925"/>
            <a:ext cx="7391400" cy="3140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i="1" smtClean="0">
                <a:solidFill>
                  <a:srgbClr val="FFFFFF"/>
                </a:solidFill>
              </a:rPr>
              <a:t>Ví bằng có ai không săn sóc đến bà con mình, nhất là không săn sóc đến người nhà mình, ấy là người chối bỏ đức tin, lại xấu hơn người không tin nữa.</a:t>
            </a:r>
            <a:r>
              <a:rPr lang="en-US" sz="4000" smtClean="0">
                <a:solidFill>
                  <a:srgbClr val="FFFFFF"/>
                </a:solidFill>
              </a:rPr>
              <a:t> </a:t>
            </a:r>
            <a:endParaRPr lang="en-US" sz="6000" b="1" i="1" smtClean="0">
              <a:solidFill>
                <a:srgbClr val="FFFFFF"/>
              </a:solidFill>
            </a:endParaRPr>
          </a:p>
        </p:txBody>
      </p:sp>
      <p:sp>
        <p:nvSpPr>
          <p:cNvPr id="346120" name="Text Box 8"/>
          <p:cNvSpPr txBox="1">
            <a:spLocks noChangeArrowheads="1"/>
          </p:cNvSpPr>
          <p:nvPr/>
        </p:nvSpPr>
        <p:spPr bwMode="auto">
          <a:xfrm>
            <a:off x="3733800" y="5364163"/>
            <a:ext cx="54102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3200" b="1">
                <a:solidFill>
                  <a:srgbClr val="FFFFFF"/>
                </a:solidFill>
                <a:latin typeface="Times New Roman" pitchFamily="18" charset="0"/>
                <a:ea typeface="MS PGothic" charset="0"/>
                <a:cs typeface="MS PGothic" charset="0"/>
              </a:rPr>
              <a:t>1 Ti 5:8 (NIV)</a:t>
            </a:r>
          </a:p>
        </p:txBody>
      </p:sp>
      <p:sp>
        <p:nvSpPr>
          <p:cNvPr id="346121" name="Rectangle 9"/>
          <p:cNvSpPr>
            <a:spLocks noGrp="1" noChangeArrowheads="1"/>
          </p:cNvSpPr>
          <p:nvPr>
            <p:ph type="title" idx="4294967295"/>
          </p:nvPr>
        </p:nvSpPr>
        <p:spPr>
          <a:xfrm>
            <a:off x="533400" y="0"/>
            <a:ext cx="8229600" cy="1143000"/>
          </a:xfrm>
          <a:effectLst>
            <a:outerShdw blurRad="63500" dist="35921" dir="2700000" algn="ctr" rotWithShape="0">
              <a:schemeClr val="tx1"/>
            </a:outerShdw>
          </a:effectLst>
        </p:spPr>
        <p:txBody>
          <a:bodyPr/>
          <a:lstStyle/>
          <a:p>
            <a:pPr eaLnBrk="1" hangingPunct="1">
              <a:defRPr/>
            </a:pPr>
            <a:r>
              <a:rPr lang="en-US" sz="3600" b="1">
                <a:solidFill>
                  <a:srgbClr val="FFFF00"/>
                </a:solidFill>
                <a:latin typeface="Times New Roman" charset="0"/>
                <a:ea typeface="MS PGothic" charset="0"/>
              </a:rPr>
              <a:t>Đức Chúa Trời đòi hỏi làm việc chăm chỉ</a:t>
            </a:r>
          </a:p>
        </p:txBody>
      </p:sp>
    </p:spTree>
    <p:extLst>
      <p:ext uri="{BB962C8B-B14F-4D97-AF65-F5344CB8AC3E}">
        <p14:creationId xmlns:p14="http://schemas.microsoft.com/office/powerpoint/2010/main" val="1696532762"/>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46118"/>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grpId="0" nodeType="afterEffect">
                                  <p:stCondLst>
                                    <p:cond delay="3000"/>
                                  </p:stCondLst>
                                  <p:childTnLst>
                                    <p:set>
                                      <p:cBhvr>
                                        <p:cTn id="9" dur="1" fill="hold">
                                          <p:stCondLst>
                                            <p:cond delay="0"/>
                                          </p:stCondLst>
                                        </p:cTn>
                                        <p:tgtEl>
                                          <p:spTgt spid="346119"/>
                                        </p:tgtEl>
                                        <p:attrNameLst>
                                          <p:attrName>style.visibility</p:attrName>
                                        </p:attrNameLst>
                                      </p:cBhvr>
                                      <p:to>
                                        <p:strVal val="visible"/>
                                      </p:to>
                                    </p:set>
                                    <p:animEffect transition="in" filter="dissolve">
                                      <p:cBhvr>
                                        <p:cTn id="10" dur="500"/>
                                        <p:tgtEl>
                                          <p:spTgt spid="346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7696200" y="152400"/>
            <a:ext cx="12192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187-189</a:t>
            </a:r>
          </a:p>
        </p:txBody>
      </p:sp>
      <p:sp>
        <p:nvSpPr>
          <p:cNvPr id="168963" name="Rectangle 3"/>
          <p:cNvSpPr>
            <a:spLocks noGrp="1" noChangeArrowheads="1"/>
          </p:cNvSpPr>
          <p:nvPr>
            <p:ph type="title"/>
          </p:nvPr>
        </p:nvSpPr>
        <p:spPr>
          <a:xfrm>
            <a:off x="2057400" y="0"/>
            <a:ext cx="5029200" cy="6096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Times New Roman" charset="0"/>
                <a:ea typeface="MS PGothic" charset="0"/>
              </a:rPr>
              <a:t>Đặc điểm</a:t>
            </a:r>
          </a:p>
        </p:txBody>
      </p:sp>
      <p:sp>
        <p:nvSpPr>
          <p:cNvPr id="27654" name="Text Box 6"/>
          <p:cNvSpPr txBox="1">
            <a:spLocks noChangeArrowheads="1"/>
          </p:cNvSpPr>
          <p:nvPr/>
        </p:nvSpPr>
        <p:spPr bwMode="auto">
          <a:xfrm>
            <a:off x="76200" y="1836738"/>
            <a:ext cx="8991600"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971550" indent="-45720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altLang="zh-CN" sz="2600" b="1">
                <a:solidFill>
                  <a:srgbClr val="000000"/>
                </a:solidFill>
                <a:ea typeface="SimSun" charset="0"/>
                <a:cs typeface="SimSun" charset="0"/>
              </a:rPr>
              <a:t>Anh em của người chết phải cưới người vợ góa của anh (em) mình để nuôi nấng đứa con trai đầu tiên trong cuộc hôn nhân này theo tên của anh (em) mình.</a:t>
            </a:r>
          </a:p>
          <a:p>
            <a:pPr lvl="1" defTabSz="914400" eaLnBrk="1" fontAlgn="base" hangingPunct="1">
              <a:spcBef>
                <a:spcPct val="50000"/>
              </a:spcBef>
              <a:spcAft>
                <a:spcPct val="0"/>
              </a:spcAft>
              <a:buFontTx/>
              <a:buChar char="•"/>
            </a:pPr>
            <a:r>
              <a:rPr lang="en-US" altLang="zh-CN" sz="2600" b="1">
                <a:solidFill>
                  <a:srgbClr val="000000"/>
                </a:solidFill>
                <a:ea typeface="SimSun" charset="0"/>
                <a:cs typeface="SimSun" charset="0"/>
              </a:rPr>
              <a:t>Luật pháp cấm quan hệ với chị em dâu (Lev. 18:16), nhưng </a:t>
            </a:r>
            <a:r>
              <a:rPr lang="en-US" altLang="zh-CN" sz="2600" b="1" i="1">
                <a:solidFill>
                  <a:srgbClr val="000000"/>
                </a:solidFill>
                <a:ea typeface="SimSun" charset="0"/>
                <a:cs typeface="SimSun" charset="0"/>
              </a:rPr>
              <a:t>yêu cầu</a:t>
            </a:r>
            <a:r>
              <a:rPr lang="en-US" altLang="zh-CN" sz="2600" b="1">
                <a:solidFill>
                  <a:srgbClr val="000000"/>
                </a:solidFill>
                <a:ea typeface="SimSun" charset="0"/>
                <a:cs typeface="SimSun" charset="0"/>
              </a:rPr>
              <a:t> về luật chuộc sản nghiệp khi người anh qua đời khi: (a) không có con trai (người nam thừa kế) &amp; (b) khi những anh em này sống chung trong đất đai thừa kế từ cha của họ.  </a:t>
            </a:r>
          </a:p>
          <a:p>
            <a:pPr lvl="1" defTabSz="914400" eaLnBrk="1" fontAlgn="base" hangingPunct="1">
              <a:spcBef>
                <a:spcPct val="50000"/>
              </a:spcBef>
              <a:spcAft>
                <a:spcPct val="0"/>
              </a:spcAft>
              <a:buFontTx/>
              <a:buChar char="•"/>
            </a:pPr>
            <a:r>
              <a:rPr lang="en-US" altLang="zh-CN" sz="2600" b="1">
                <a:solidFill>
                  <a:srgbClr val="000000"/>
                </a:solidFill>
                <a:ea typeface="SimSun" charset="0"/>
                <a:cs typeface="SimSun" charset="0"/>
              </a:rPr>
              <a:t>Người chồng mới được gọi là “người bà con-chuộc sản nghiệp," hoặc </a:t>
            </a:r>
            <a:r>
              <a:rPr lang="en-US" altLang="zh-CN" sz="2600" b="1" i="1">
                <a:solidFill>
                  <a:srgbClr val="000000"/>
                </a:solidFill>
                <a:ea typeface="SimSun" charset="0"/>
                <a:cs typeface="SimSun" charset="0"/>
              </a:rPr>
              <a:t>goel</a:t>
            </a:r>
            <a:r>
              <a:rPr lang="en-US" altLang="zh-CN" sz="2600" b="1">
                <a:solidFill>
                  <a:srgbClr val="000000"/>
                </a:solidFill>
                <a:ea typeface="SimSun" charset="0"/>
                <a:cs typeface="SimSun" charset="0"/>
              </a:rPr>
              <a:t>  (Heb.).  Nếu người chết không có anh em còn sống thì </a:t>
            </a:r>
            <a:r>
              <a:rPr lang="en-US" altLang="zh-CN" sz="2600" b="1" i="1">
                <a:solidFill>
                  <a:srgbClr val="000000"/>
                </a:solidFill>
                <a:ea typeface="SimSun" charset="0"/>
                <a:cs typeface="SimSun" charset="0"/>
              </a:rPr>
              <a:t>goel</a:t>
            </a:r>
            <a:r>
              <a:rPr lang="en-US" altLang="zh-CN" sz="2600" b="1">
                <a:solidFill>
                  <a:srgbClr val="000000"/>
                </a:solidFill>
                <a:ea typeface="SimSun" charset="0"/>
                <a:cs typeface="SimSun" charset="0"/>
              </a:rPr>
              <a:t>  người bà con nam gần nhất.</a:t>
            </a:r>
            <a:r>
              <a:rPr lang="en-US" altLang="zh-CN" sz="2800" b="1">
                <a:solidFill>
                  <a:srgbClr val="000000"/>
                </a:solidFill>
                <a:latin typeface="Arial Narrow" charset="0"/>
                <a:ea typeface="SimSun" charset="0"/>
                <a:cs typeface="SimSun" charset="0"/>
              </a:rPr>
              <a:t> </a:t>
            </a:r>
            <a:endParaRPr lang="en-US" sz="2800" b="1">
              <a:solidFill>
                <a:srgbClr val="000000"/>
              </a:solidFill>
              <a:latin typeface="Arial Narrow" charset="0"/>
            </a:endParaRPr>
          </a:p>
        </p:txBody>
      </p:sp>
      <p:sp>
        <p:nvSpPr>
          <p:cNvPr id="27655" name="Text Box 7"/>
          <p:cNvSpPr txBox="1">
            <a:spLocks noChangeArrowheads="1"/>
          </p:cNvSpPr>
          <p:nvPr/>
        </p:nvSpPr>
        <p:spPr bwMode="auto">
          <a:xfrm>
            <a:off x="609600" y="762000"/>
            <a:ext cx="8001000" cy="869950"/>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9525">
            <a:solidFill>
              <a:schemeClr val="tx1"/>
            </a:solidFill>
            <a:miter lim="800000"/>
            <a:headEnd type="none" w="sm" len="sm"/>
            <a:tailEnd type="none" w="sm" len="sm"/>
          </a:ln>
          <a:effec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algn="ctr" defTabSz="914400" fontAlgn="base">
              <a:lnSpc>
                <a:spcPct val="90000"/>
              </a:lnSpc>
              <a:spcBef>
                <a:spcPct val="20000"/>
              </a:spcBef>
              <a:spcAft>
                <a:spcPct val="0"/>
              </a:spcAft>
              <a:defRPr/>
            </a:pPr>
            <a:r>
              <a:rPr lang="en-US" altLang="zh-CN" sz="2800" b="1" smtClean="0">
                <a:solidFill>
                  <a:srgbClr val="FFFFFF"/>
                </a:solidFill>
                <a:ea typeface="SimSun" charset="0"/>
                <a:cs typeface="SimSun" charset="0"/>
              </a:rPr>
              <a:t>Phong tục Người bà con-Chuộc sản nghiệp cũng giúp chúng ta hiểu được câu chuyện của Ru-tơ:</a:t>
            </a:r>
          </a:p>
        </p:txBody>
      </p:sp>
    </p:spTree>
    <p:extLst>
      <p:ext uri="{BB962C8B-B14F-4D97-AF65-F5344CB8AC3E}">
        <p14:creationId xmlns:p14="http://schemas.microsoft.com/office/powerpoint/2010/main" val="16519320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box(in)">
                                      <p:cBhvr>
                                        <p:cTn id="7"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7620000" y="152400"/>
            <a:ext cx="1295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187-189</a:t>
            </a:r>
          </a:p>
        </p:txBody>
      </p:sp>
      <p:sp>
        <p:nvSpPr>
          <p:cNvPr id="171011" name="Rectangle 3"/>
          <p:cNvSpPr>
            <a:spLocks noGrp="1" noChangeArrowheads="1"/>
          </p:cNvSpPr>
          <p:nvPr>
            <p:ph type="title"/>
          </p:nvPr>
        </p:nvSpPr>
        <p:spPr>
          <a:xfrm>
            <a:off x="2057400" y="0"/>
            <a:ext cx="5029200" cy="6096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Tahoma" charset="0"/>
                <a:ea typeface="MS PGothic" charset="0"/>
              </a:rPr>
              <a:t>Đặc điểm</a:t>
            </a:r>
          </a:p>
        </p:txBody>
      </p:sp>
      <p:sp>
        <p:nvSpPr>
          <p:cNvPr id="28677" name="Text Box 5"/>
          <p:cNvSpPr txBox="1">
            <a:spLocks noChangeArrowheads="1"/>
          </p:cNvSpPr>
          <p:nvPr/>
        </p:nvSpPr>
        <p:spPr bwMode="auto">
          <a:xfrm>
            <a:off x="228600" y="1974850"/>
            <a:ext cx="84582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buFontTx/>
              <a:buAutoNum type="arabicPeriod"/>
            </a:pPr>
            <a:r>
              <a:rPr lang="en-US" altLang="zh-CN" b="1">
                <a:solidFill>
                  <a:srgbClr val="000000"/>
                </a:solidFill>
                <a:ea typeface="SimSun" charset="0"/>
                <a:cs typeface="SimSun" charset="0"/>
              </a:rPr>
              <a:t>Ngài phải có </a:t>
            </a:r>
            <a:r>
              <a:rPr lang="en-US" altLang="zh-CN" b="1" u="sng">
                <a:solidFill>
                  <a:srgbClr val="000000"/>
                </a:solidFill>
                <a:ea typeface="SimSun" charset="0"/>
                <a:cs typeface="SimSun" charset="0"/>
              </a:rPr>
              <a:t>quan hệ</a:t>
            </a:r>
            <a:r>
              <a:rPr lang="en-US" altLang="zh-CN" b="1">
                <a:solidFill>
                  <a:srgbClr val="000000"/>
                </a:solidFill>
                <a:ea typeface="SimSun" charset="0"/>
                <a:cs typeface="SimSun" charset="0"/>
              </a:rPr>
              <a:t> huyết thống với những người Ngài mua chuộc (2:20; tk. Phục. 25:5, 7-10).  Chúa Giê-xu là Đức Chúa Trời được sinh ra hoàn toàn là con người (Gi1:14; Rô 1:3; Phi-líp 2:5-8; Hê 2:14-15).</a:t>
            </a:r>
          </a:p>
          <a:p>
            <a:pPr defTabSz="914400" eaLnBrk="1" fontAlgn="base" hangingPunct="1">
              <a:spcBef>
                <a:spcPct val="50000"/>
              </a:spcBef>
              <a:spcAft>
                <a:spcPct val="0"/>
              </a:spcAft>
              <a:buFontTx/>
              <a:buAutoNum type="arabicPeriod"/>
            </a:pPr>
            <a:r>
              <a:rPr lang="en-US" altLang="zh-CN" b="1">
                <a:solidFill>
                  <a:srgbClr val="000000"/>
                </a:solidFill>
                <a:ea typeface="SimSun" charset="0"/>
                <a:cs typeface="SimSun" charset="0"/>
              </a:rPr>
              <a:t>Ngài phải </a:t>
            </a:r>
            <a:r>
              <a:rPr lang="en-US" altLang="zh-CN" b="1" u="sng">
                <a:solidFill>
                  <a:srgbClr val="000000"/>
                </a:solidFill>
                <a:ea typeface="SimSun" charset="0"/>
                <a:cs typeface="SimSun" charset="0"/>
              </a:rPr>
              <a:t>có đủ tư cách</a:t>
            </a:r>
            <a:r>
              <a:rPr lang="en-US" altLang="zh-CN" b="1">
                <a:solidFill>
                  <a:srgbClr val="000000"/>
                </a:solidFill>
                <a:ea typeface="SimSun" charset="0"/>
                <a:cs typeface="SimSun" charset="0"/>
              </a:rPr>
              <a:t> để trả giá chuộc (2:1; tk. 1 Phi 1:18-19).</a:t>
            </a:r>
          </a:p>
          <a:p>
            <a:pPr defTabSz="914400" eaLnBrk="1" fontAlgn="base" hangingPunct="1">
              <a:spcBef>
                <a:spcPct val="50000"/>
              </a:spcBef>
              <a:spcAft>
                <a:spcPct val="0"/>
              </a:spcAft>
              <a:buFontTx/>
              <a:buAutoNum type="arabicPeriod"/>
            </a:pPr>
            <a:r>
              <a:rPr lang="en-US" altLang="zh-CN" b="1">
                <a:solidFill>
                  <a:srgbClr val="000000"/>
                </a:solidFill>
                <a:ea typeface="SimSun" charset="0"/>
                <a:cs typeface="SimSun" charset="0"/>
              </a:rPr>
              <a:t>Ngài phải </a:t>
            </a:r>
            <a:r>
              <a:rPr lang="en-US" altLang="zh-CN" b="1" u="sng">
                <a:solidFill>
                  <a:srgbClr val="000000"/>
                </a:solidFill>
                <a:ea typeface="SimSun" charset="0"/>
                <a:cs typeface="SimSun" charset="0"/>
              </a:rPr>
              <a:t>vui lòng</a:t>
            </a:r>
            <a:r>
              <a:rPr lang="en-US" altLang="zh-CN" b="1">
                <a:solidFill>
                  <a:srgbClr val="000000"/>
                </a:solidFill>
                <a:ea typeface="SimSun" charset="0"/>
                <a:cs typeface="SimSun" charset="0"/>
              </a:rPr>
              <a:t> để chuộc (3:11; tk. Mat. 20:28; Gi 10:15, 18; Hê 10:7).</a:t>
            </a:r>
          </a:p>
          <a:p>
            <a:pPr defTabSz="914400" eaLnBrk="1" fontAlgn="base" hangingPunct="1">
              <a:spcBef>
                <a:spcPct val="50000"/>
              </a:spcBef>
              <a:spcAft>
                <a:spcPct val="0"/>
              </a:spcAft>
              <a:buFontTx/>
              <a:buAutoNum type="arabicPeriod"/>
            </a:pPr>
            <a:r>
              <a:rPr lang="en-US" altLang="zh-CN" b="1">
                <a:solidFill>
                  <a:srgbClr val="000000"/>
                </a:solidFill>
                <a:ea typeface="SimSun" charset="0"/>
                <a:cs typeface="SimSun" charset="0"/>
              </a:rPr>
              <a:t>Chính Ngài phải được </a:t>
            </a:r>
            <a:r>
              <a:rPr lang="en-US" altLang="zh-CN" b="1" u="sng">
                <a:solidFill>
                  <a:srgbClr val="000000"/>
                </a:solidFill>
                <a:ea typeface="SimSun" charset="0"/>
                <a:cs typeface="SimSun" charset="0"/>
              </a:rPr>
              <a:t>tư do</a:t>
            </a:r>
            <a:r>
              <a:rPr lang="en-US" altLang="zh-CN" b="1">
                <a:solidFill>
                  <a:srgbClr val="000000"/>
                </a:solidFill>
                <a:ea typeface="SimSun" charset="0"/>
                <a:cs typeface="SimSun" charset="0"/>
              </a:rPr>
              <a:t> (4:10; tk. Sinh bởi nữ đồng trinh khiến Đấng Christ được tự do khỏi sự rủa sả của tội lỗi, Mat 1:23).</a:t>
            </a:r>
            <a:endParaRPr lang="en-US" b="1">
              <a:solidFill>
                <a:srgbClr val="000000"/>
              </a:solidFill>
            </a:endParaRPr>
          </a:p>
        </p:txBody>
      </p:sp>
      <p:sp>
        <p:nvSpPr>
          <p:cNvPr id="171013" name="Text Box 6"/>
          <p:cNvSpPr txBox="1">
            <a:spLocks noChangeArrowheads="1"/>
          </p:cNvSpPr>
          <p:nvPr/>
        </p:nvSpPr>
        <p:spPr bwMode="auto">
          <a:xfrm>
            <a:off x="152400" y="708025"/>
            <a:ext cx="8839200" cy="1196975"/>
          </a:xfrm>
          <a:prstGeom prst="rect">
            <a:avLst/>
          </a:prstGeom>
          <a:gradFill rotWithShape="1">
            <a:gsLst>
              <a:gs pos="0">
                <a:srgbClr val="FF0000"/>
              </a:gs>
              <a:gs pos="100000">
                <a:srgbClr val="760000"/>
              </a:gs>
            </a:gsLst>
            <a:path path="shape">
              <a:fillToRect l="50000" t="50000" r="50000" b="50000"/>
            </a:path>
          </a:gradFill>
          <a:ln w="9525">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ltLang="zh-CN" b="1">
                <a:solidFill>
                  <a:srgbClr val="FFFFFF"/>
                </a:solidFill>
                <a:ea typeface="SimSun" charset="0"/>
                <a:cs typeface="SimSun" charset="0"/>
              </a:rPr>
              <a:t>Ý tưởng về gười chuộc sản nghiệp này (</a:t>
            </a:r>
            <a:r>
              <a:rPr lang="en-US" altLang="zh-CN" b="1" i="1">
                <a:solidFill>
                  <a:srgbClr val="FFFFFF"/>
                </a:solidFill>
                <a:latin typeface="Arial Narrow" charset="0"/>
                <a:ea typeface="SimSun" charset="0"/>
                <a:cs typeface="SimSun" charset="0"/>
              </a:rPr>
              <a:t>goel</a:t>
            </a:r>
            <a:r>
              <a:rPr lang="en-US" altLang="zh-CN" b="1">
                <a:solidFill>
                  <a:srgbClr val="FFFFFF"/>
                </a:solidFill>
                <a:ea typeface="SimSun" charset="0"/>
                <a:cs typeface="SimSun" charset="0"/>
              </a:rPr>
              <a:t>) là hình ảnh của Đấng Christ &amp; hội thánh. Christ có trọn bốn yêu cầu của một </a:t>
            </a:r>
            <a:r>
              <a:rPr lang="en-US" altLang="zh-CN" b="1" i="1">
                <a:solidFill>
                  <a:srgbClr val="FFFFFF"/>
                </a:solidFill>
                <a:ea typeface="SimSun" charset="0"/>
                <a:cs typeface="SimSun" charset="0"/>
              </a:rPr>
              <a:t>goel</a:t>
            </a:r>
            <a:r>
              <a:rPr lang="en-US" altLang="zh-CN" b="1">
                <a:solidFill>
                  <a:srgbClr val="FFFFFF"/>
                </a:solidFill>
                <a:ea typeface="SimSun" charset="0"/>
                <a:cs typeface="SimSun" charset="0"/>
              </a:rPr>
              <a:t>  để cứu chuộc con người:</a:t>
            </a:r>
            <a:endParaRPr lang="en-US">
              <a:solidFill>
                <a:srgbClr val="FFFFFF"/>
              </a:solidFill>
            </a:endParaRPr>
          </a:p>
        </p:txBody>
      </p:sp>
    </p:spTree>
    <p:extLst>
      <p:ext uri="{BB962C8B-B14F-4D97-AF65-F5344CB8AC3E}">
        <p14:creationId xmlns:p14="http://schemas.microsoft.com/office/powerpoint/2010/main" val="17138322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1" end="1"/>
                                            </p:txEl>
                                          </p:spTgt>
                                        </p:tgtEl>
                                        <p:attrNameLst>
                                          <p:attrName>style.visibility</p:attrName>
                                        </p:attrNameLst>
                                      </p:cBhvr>
                                      <p:to>
                                        <p:strVal val="visible"/>
                                      </p:to>
                                    </p:set>
                                    <p:anim calcmode="lin" valueType="num">
                                      <p:cBhvr additive="base">
                                        <p:cTn id="13"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7">
                                            <p:txEl>
                                              <p:pRg st="2" end="2"/>
                                            </p:txEl>
                                          </p:spTgt>
                                        </p:tgtEl>
                                        <p:attrNameLst>
                                          <p:attrName>style.visibility</p:attrName>
                                        </p:attrNameLst>
                                      </p:cBhvr>
                                      <p:to>
                                        <p:strVal val="visible"/>
                                      </p:to>
                                    </p:set>
                                    <p:anim calcmode="lin" valueType="num">
                                      <p:cBhvr additive="base">
                                        <p:cTn id="19"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77">
                                            <p:txEl>
                                              <p:pRg st="3" end="3"/>
                                            </p:txEl>
                                          </p:spTgt>
                                        </p:tgtEl>
                                        <p:attrNameLst>
                                          <p:attrName>style.visibility</p:attrName>
                                        </p:attrNameLst>
                                      </p:cBhvr>
                                      <p:to>
                                        <p:strVal val="visible"/>
                                      </p:to>
                                    </p:set>
                                    <p:anim calcmode="lin" valueType="num">
                                      <p:cBhvr additive="base">
                                        <p:cTn id="25" dur="500" fill="hold"/>
                                        <p:tgtEl>
                                          <p:spTgt spid="2867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7696200" y="152400"/>
            <a:ext cx="12192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187-189</a:t>
            </a:r>
          </a:p>
        </p:txBody>
      </p:sp>
      <p:sp>
        <p:nvSpPr>
          <p:cNvPr id="173059" name="Rectangle 3"/>
          <p:cNvSpPr>
            <a:spLocks noGrp="1" noChangeArrowheads="1"/>
          </p:cNvSpPr>
          <p:nvPr>
            <p:ph type="title"/>
          </p:nvPr>
        </p:nvSpPr>
        <p:spPr>
          <a:xfrm>
            <a:off x="457200" y="0"/>
            <a:ext cx="7162800" cy="609600"/>
          </a:xfrm>
          <a:solidFill>
            <a:schemeClr val="tx1"/>
          </a:solidFill>
          <a:ln>
            <a:solidFill>
              <a:schemeClr val="tx1"/>
            </a:solidFill>
            <a:miter lim="800000"/>
            <a:headEnd/>
            <a:tailEnd/>
          </a:ln>
        </p:spPr>
        <p:txBody>
          <a:bodyPr anchor="ctr" anchorCtr="1"/>
          <a:lstStyle/>
          <a:p>
            <a:pPr algn="ctr" eaLnBrk="1" hangingPunct="1"/>
            <a:r>
              <a:rPr lang="en-US" sz="4000" b="1">
                <a:solidFill>
                  <a:schemeClr val="bg1"/>
                </a:solidFill>
                <a:latin typeface="Tahoma" charset="0"/>
                <a:ea typeface="MS PGothic" charset="0"/>
              </a:rPr>
              <a:t>Chủ đề chính là gì</a:t>
            </a:r>
            <a:r>
              <a:rPr lang="en-US" sz="4000">
                <a:solidFill>
                  <a:schemeClr val="bg1"/>
                </a:solidFill>
                <a:latin typeface="Arial Black" charset="0"/>
                <a:ea typeface="MS PGothic" charset="0"/>
              </a:rPr>
              <a:t>?</a:t>
            </a:r>
          </a:p>
        </p:txBody>
      </p:sp>
      <p:sp>
        <p:nvSpPr>
          <p:cNvPr id="173060" name="Text Box 5"/>
          <p:cNvSpPr txBox="1">
            <a:spLocks noChangeArrowheads="1"/>
          </p:cNvSpPr>
          <p:nvPr/>
        </p:nvSpPr>
        <p:spPr bwMode="auto">
          <a:xfrm>
            <a:off x="152400" y="692150"/>
            <a:ext cx="8839200" cy="831850"/>
          </a:xfrm>
          <a:prstGeom prst="rect">
            <a:avLst/>
          </a:prstGeom>
          <a:solidFill>
            <a:schemeClr val="bg2"/>
          </a:solidFill>
          <a:ln w="9525">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ltLang="zh-CN" b="1">
                <a:solidFill>
                  <a:srgbClr val="FFFFFF"/>
                </a:solidFill>
                <a:ea typeface="SimSun" charset="0"/>
                <a:cs typeface="SimSun" charset="0"/>
              </a:rPr>
              <a:t>Sau đây là danh sách một phần mà một số người gợi ý về những điều dạy dỗ chính trong sách Ru-tơ:</a:t>
            </a:r>
          </a:p>
        </p:txBody>
      </p:sp>
      <p:sp>
        <p:nvSpPr>
          <p:cNvPr id="31752" name="Text Box 8"/>
          <p:cNvSpPr txBox="1">
            <a:spLocks noChangeArrowheads="1"/>
          </p:cNvSpPr>
          <p:nvPr/>
        </p:nvSpPr>
        <p:spPr bwMode="auto">
          <a:xfrm>
            <a:off x="2514600" y="1676400"/>
            <a:ext cx="4343400" cy="374650"/>
          </a:xfrm>
          <a:prstGeom prst="rect">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ltLang="zh-CN" b="1">
                <a:solidFill>
                  <a:srgbClr val="000000"/>
                </a:solidFill>
                <a:ea typeface="SimSun" charset="0"/>
                <a:cs typeface="SimSun" charset="0"/>
              </a:rPr>
              <a:t>Không có mục đích nào cả</a:t>
            </a:r>
            <a:endParaRPr lang="en-US" b="1">
              <a:solidFill>
                <a:srgbClr val="000000"/>
              </a:solidFill>
            </a:endParaRPr>
          </a:p>
        </p:txBody>
      </p:sp>
      <p:sp>
        <p:nvSpPr>
          <p:cNvPr id="31753" name="Text Box 9"/>
          <p:cNvSpPr txBox="1">
            <a:spLocks noChangeArrowheads="1"/>
          </p:cNvSpPr>
          <p:nvPr/>
        </p:nvSpPr>
        <p:spPr bwMode="auto">
          <a:xfrm>
            <a:off x="457200" y="2192338"/>
            <a:ext cx="8153400" cy="374650"/>
          </a:xfrm>
          <a:prstGeom prst="rect">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ltLang="zh-CN" b="1">
                <a:solidFill>
                  <a:srgbClr val="000000"/>
                </a:solidFill>
                <a:ea typeface="SimSun" charset="0"/>
                <a:cs typeface="SimSun" charset="0"/>
              </a:rPr>
              <a:t>Khẳng định những quyền làm vua của Đa-vít</a:t>
            </a:r>
            <a:endParaRPr lang="en-US" b="1">
              <a:solidFill>
                <a:srgbClr val="000000"/>
              </a:solidFill>
              <a:ea typeface="SimSun" charset="0"/>
              <a:cs typeface="SimSun" charset="0"/>
            </a:endParaRPr>
          </a:p>
        </p:txBody>
      </p:sp>
      <p:sp>
        <p:nvSpPr>
          <p:cNvPr id="31755" name="Text Box 11"/>
          <p:cNvSpPr txBox="1">
            <a:spLocks noChangeArrowheads="1"/>
          </p:cNvSpPr>
          <p:nvPr/>
        </p:nvSpPr>
        <p:spPr bwMode="auto">
          <a:xfrm>
            <a:off x="1066800" y="2708275"/>
            <a:ext cx="7010400" cy="374650"/>
          </a:xfrm>
          <a:prstGeom prst="rect">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ltLang="zh-CN" b="1">
                <a:solidFill>
                  <a:srgbClr val="000000"/>
                </a:solidFill>
                <a:ea typeface="SimSun" charset="0"/>
                <a:cs typeface="SimSun" charset="0"/>
              </a:rPr>
              <a:t>Sự thành tín của Đức Chúa Trời, công việc thần hựu</a:t>
            </a:r>
            <a:endParaRPr lang="en-US" b="1">
              <a:solidFill>
                <a:srgbClr val="000000"/>
              </a:solidFill>
              <a:ea typeface="SimSun" charset="0"/>
              <a:cs typeface="SimSun" charset="0"/>
            </a:endParaRPr>
          </a:p>
        </p:txBody>
      </p:sp>
      <p:sp>
        <p:nvSpPr>
          <p:cNvPr id="31757" name="Text Box 13"/>
          <p:cNvSpPr txBox="1">
            <a:spLocks noChangeArrowheads="1"/>
          </p:cNvSpPr>
          <p:nvPr/>
        </p:nvSpPr>
        <p:spPr bwMode="auto">
          <a:xfrm>
            <a:off x="2819400" y="3225800"/>
            <a:ext cx="3429000" cy="374650"/>
          </a:xfrm>
          <a:prstGeom prst="rect">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ltLang="zh-CN" b="1">
                <a:solidFill>
                  <a:srgbClr val="000000"/>
                </a:solidFill>
                <a:ea typeface="SimSun" charset="0"/>
                <a:cs typeface="SimSun" charset="0"/>
              </a:rPr>
              <a:t>Trung tín vâng lời</a:t>
            </a:r>
            <a:endParaRPr lang="en-US" b="1">
              <a:solidFill>
                <a:srgbClr val="000000"/>
              </a:solidFill>
              <a:ea typeface="SimSun" charset="0"/>
              <a:cs typeface="SimSun" charset="0"/>
            </a:endParaRPr>
          </a:p>
        </p:txBody>
      </p:sp>
      <p:sp>
        <p:nvSpPr>
          <p:cNvPr id="31759" name="Text Box 15"/>
          <p:cNvSpPr txBox="1">
            <a:spLocks noChangeArrowheads="1"/>
          </p:cNvSpPr>
          <p:nvPr/>
        </p:nvSpPr>
        <p:spPr bwMode="auto">
          <a:xfrm>
            <a:off x="1524000" y="3741738"/>
            <a:ext cx="6019800" cy="374650"/>
          </a:xfrm>
          <a:prstGeom prst="rect">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altLang="zh-CN" b="1">
                <a:solidFill>
                  <a:srgbClr val="000000"/>
                </a:solidFill>
                <a:ea typeface="SimSun" charset="0"/>
                <a:cs typeface="SimSun" charset="0"/>
              </a:rPr>
              <a:t>Sự cứu chuộc / Người chuộc sản nghiệp</a:t>
            </a:r>
            <a:endParaRPr lang="en-US" b="1">
              <a:solidFill>
                <a:srgbClr val="000000"/>
              </a:solidFill>
              <a:ea typeface="SimSun" charset="0"/>
              <a:cs typeface="SimSun" charset="0"/>
            </a:endParaRPr>
          </a:p>
        </p:txBody>
      </p:sp>
      <p:sp>
        <p:nvSpPr>
          <p:cNvPr id="31761" name="Text Box 17"/>
          <p:cNvSpPr txBox="1">
            <a:spLocks noChangeArrowheads="1"/>
          </p:cNvSpPr>
          <p:nvPr/>
        </p:nvSpPr>
        <p:spPr bwMode="auto">
          <a:xfrm>
            <a:off x="2286000" y="4257675"/>
            <a:ext cx="4495800" cy="374650"/>
          </a:xfrm>
          <a:prstGeom prst="rect">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altLang="zh-CN" b="1">
                <a:solidFill>
                  <a:srgbClr val="000000"/>
                </a:solidFill>
                <a:ea typeface="SimSun" charset="0"/>
                <a:cs typeface="SimSun" charset="0"/>
              </a:rPr>
              <a:t>“Sống chung với nhau"</a:t>
            </a:r>
            <a:endParaRPr lang="en-US" b="1">
              <a:solidFill>
                <a:srgbClr val="000000"/>
              </a:solidFill>
              <a:ea typeface="SimSun" charset="0"/>
              <a:cs typeface="SimSun" charset="0"/>
            </a:endParaRPr>
          </a:p>
        </p:txBody>
      </p:sp>
      <p:sp>
        <p:nvSpPr>
          <p:cNvPr id="31763" name="Text Box 19"/>
          <p:cNvSpPr txBox="1">
            <a:spLocks noChangeArrowheads="1"/>
          </p:cNvSpPr>
          <p:nvPr/>
        </p:nvSpPr>
        <p:spPr bwMode="auto">
          <a:xfrm>
            <a:off x="1371600" y="4775200"/>
            <a:ext cx="6477000" cy="374650"/>
          </a:xfrm>
          <a:prstGeom prst="rect">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altLang="zh-CN" b="1">
                <a:solidFill>
                  <a:srgbClr val="000000"/>
                </a:solidFill>
                <a:ea typeface="SimSun" charset="0"/>
                <a:cs typeface="SimSun" charset="0"/>
              </a:rPr>
              <a:t>“Nam giới, hãy coi chừng những phụ nữ này”</a:t>
            </a:r>
            <a:endParaRPr lang="en-US" b="1">
              <a:solidFill>
                <a:srgbClr val="000000"/>
              </a:solidFill>
              <a:ea typeface="SimSun" charset="0"/>
              <a:cs typeface="SimSun" charset="0"/>
            </a:endParaRPr>
          </a:p>
        </p:txBody>
      </p:sp>
      <p:sp>
        <p:nvSpPr>
          <p:cNvPr id="31764" name="Text Box 20"/>
          <p:cNvSpPr txBox="1">
            <a:spLocks noChangeArrowheads="1"/>
          </p:cNvSpPr>
          <p:nvPr/>
        </p:nvSpPr>
        <p:spPr bwMode="auto">
          <a:xfrm>
            <a:off x="1981200" y="5291138"/>
            <a:ext cx="5257800" cy="374650"/>
          </a:xfrm>
          <a:prstGeom prst="rect">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altLang="zh-CN" b="1">
                <a:solidFill>
                  <a:srgbClr val="000000"/>
                </a:solidFill>
                <a:ea typeface="SimSun" charset="0"/>
                <a:cs typeface="SimSun" charset="0"/>
              </a:rPr>
              <a:t>Cưới người nước ngoài thì OK</a:t>
            </a:r>
            <a:endParaRPr lang="en-US" b="1">
              <a:solidFill>
                <a:srgbClr val="000000"/>
              </a:solidFill>
              <a:ea typeface="SimSun" charset="0"/>
              <a:cs typeface="SimSun" charset="0"/>
            </a:endParaRPr>
          </a:p>
        </p:txBody>
      </p:sp>
      <p:sp>
        <p:nvSpPr>
          <p:cNvPr id="31765" name="Text Box 21"/>
          <p:cNvSpPr txBox="1">
            <a:spLocks noChangeArrowheads="1"/>
          </p:cNvSpPr>
          <p:nvPr/>
        </p:nvSpPr>
        <p:spPr bwMode="auto">
          <a:xfrm>
            <a:off x="3124200" y="5807075"/>
            <a:ext cx="2971800" cy="374650"/>
          </a:xfrm>
          <a:prstGeom prst="rect">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altLang="zh-CN" b="1">
                <a:solidFill>
                  <a:srgbClr val="000000"/>
                </a:solidFill>
                <a:ea typeface="SimSun" charset="0"/>
                <a:cs typeface="SimSun" charset="0"/>
              </a:rPr>
              <a:t>Tiêu khiển</a:t>
            </a:r>
            <a:endParaRPr lang="en-US" b="1">
              <a:solidFill>
                <a:srgbClr val="000000"/>
              </a:solidFill>
              <a:ea typeface="SimSun" charset="0"/>
              <a:cs typeface="SimSun" charset="0"/>
            </a:endParaRPr>
          </a:p>
        </p:txBody>
      </p:sp>
      <p:sp>
        <p:nvSpPr>
          <p:cNvPr id="31767" name="Text Box 23"/>
          <p:cNvSpPr txBox="1">
            <a:spLocks noChangeArrowheads="1"/>
          </p:cNvSpPr>
          <p:nvPr/>
        </p:nvSpPr>
        <p:spPr bwMode="auto">
          <a:xfrm>
            <a:off x="2514600" y="6324600"/>
            <a:ext cx="4038600" cy="374650"/>
          </a:xfrm>
          <a:prstGeom prst="rect">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altLang="zh-CN" b="1">
                <a:solidFill>
                  <a:srgbClr val="000000"/>
                </a:solidFill>
                <a:ea typeface="SimSun" charset="0"/>
                <a:cs typeface="SimSun" charset="0"/>
              </a:rPr>
              <a:t>Một vài mục đích khác</a:t>
            </a:r>
            <a:endParaRPr lang="en-US" b="1">
              <a:solidFill>
                <a:srgbClr val="000000"/>
              </a:solidFill>
              <a:ea typeface="SimSun" charset="0"/>
              <a:cs typeface="SimSun" charset="0"/>
            </a:endParaRPr>
          </a:p>
        </p:txBody>
      </p:sp>
      <p:sp>
        <p:nvSpPr>
          <p:cNvPr id="31768" name="Text Box 24"/>
          <p:cNvSpPr txBox="1">
            <a:spLocks noChangeArrowheads="1"/>
          </p:cNvSpPr>
          <p:nvPr/>
        </p:nvSpPr>
        <p:spPr bwMode="auto">
          <a:xfrm rot="600000">
            <a:off x="381000" y="2809875"/>
            <a:ext cx="8305800" cy="2752725"/>
          </a:xfrm>
          <a:prstGeom prst="rect">
            <a:avLst/>
          </a:prstGeom>
          <a:solidFill>
            <a:schemeClr val="tx1"/>
          </a:solidFill>
          <a:ln w="9525">
            <a:solidFill>
              <a:schemeClr val="tx1"/>
            </a:solidFill>
            <a:miter lim="800000"/>
            <a:headEnd type="none" w="sm" len="sm"/>
            <a:tailEnd type="none" w="sm" len="sm"/>
          </a:ln>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altLang="zh-CN" sz="6000" b="1">
                <a:solidFill>
                  <a:srgbClr val="FFFFFF"/>
                </a:solidFill>
                <a:ea typeface="SimSun" charset="0"/>
                <a:cs typeface="SimSun" charset="0"/>
              </a:rPr>
              <a:t>Đức Chúa Trời ban phước cho những người giúp đỡ người khác</a:t>
            </a:r>
            <a:endParaRPr lang="en-US" sz="6000" b="1">
              <a:solidFill>
                <a:srgbClr val="FFFFFF"/>
              </a:solidFill>
              <a:ea typeface="SimSun" charset="0"/>
              <a:cs typeface="SimSun" charset="0"/>
            </a:endParaRPr>
          </a:p>
        </p:txBody>
      </p:sp>
    </p:spTree>
    <p:extLst>
      <p:ext uri="{BB962C8B-B14F-4D97-AF65-F5344CB8AC3E}">
        <p14:creationId xmlns:p14="http://schemas.microsoft.com/office/powerpoint/2010/main" val="42736129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752"/>
                                        </p:tgtEl>
                                        <p:attrNameLst>
                                          <p:attrName>style.visibility</p:attrName>
                                        </p:attrNameLst>
                                      </p:cBhvr>
                                      <p:to>
                                        <p:strVal val="visible"/>
                                      </p:to>
                                    </p:set>
                                    <p:anim calcmode="lin" valueType="num">
                                      <p:cBhvr additive="base">
                                        <p:cTn id="7" dur="500" fill="hold"/>
                                        <p:tgtEl>
                                          <p:spTgt spid="31752"/>
                                        </p:tgtEl>
                                        <p:attrNameLst>
                                          <p:attrName>ppt_x</p:attrName>
                                        </p:attrNameLst>
                                      </p:cBhvr>
                                      <p:tavLst>
                                        <p:tav tm="0">
                                          <p:val>
                                            <p:strVal val="#ppt_x"/>
                                          </p:val>
                                        </p:tav>
                                        <p:tav tm="100000">
                                          <p:val>
                                            <p:strVal val="#ppt_x"/>
                                          </p:val>
                                        </p:tav>
                                      </p:tavLst>
                                    </p:anim>
                                    <p:anim calcmode="lin" valueType="num">
                                      <p:cBhvr additive="base">
                                        <p:cTn id="8" dur="500" fill="hold"/>
                                        <p:tgtEl>
                                          <p:spTgt spid="3175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1753"/>
                                        </p:tgtEl>
                                        <p:attrNameLst>
                                          <p:attrName>style.visibility</p:attrName>
                                        </p:attrNameLst>
                                      </p:cBhvr>
                                      <p:to>
                                        <p:strVal val="visible"/>
                                      </p:to>
                                    </p:set>
                                    <p:anim calcmode="lin" valueType="num">
                                      <p:cBhvr additive="base">
                                        <p:cTn id="13" dur="500" fill="hold"/>
                                        <p:tgtEl>
                                          <p:spTgt spid="31753"/>
                                        </p:tgtEl>
                                        <p:attrNameLst>
                                          <p:attrName>ppt_x</p:attrName>
                                        </p:attrNameLst>
                                      </p:cBhvr>
                                      <p:tavLst>
                                        <p:tav tm="0">
                                          <p:val>
                                            <p:strVal val="#ppt_x"/>
                                          </p:val>
                                        </p:tav>
                                        <p:tav tm="100000">
                                          <p:val>
                                            <p:strVal val="#ppt_x"/>
                                          </p:val>
                                        </p:tav>
                                      </p:tavLst>
                                    </p:anim>
                                    <p:anim calcmode="lin" valueType="num">
                                      <p:cBhvr additive="base">
                                        <p:cTn id="14" dur="500" fill="hold"/>
                                        <p:tgtEl>
                                          <p:spTgt spid="3175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1755"/>
                                        </p:tgtEl>
                                        <p:attrNameLst>
                                          <p:attrName>style.visibility</p:attrName>
                                        </p:attrNameLst>
                                      </p:cBhvr>
                                      <p:to>
                                        <p:strVal val="visible"/>
                                      </p:to>
                                    </p:set>
                                    <p:anim calcmode="lin" valueType="num">
                                      <p:cBhvr additive="base">
                                        <p:cTn id="19" dur="500" fill="hold"/>
                                        <p:tgtEl>
                                          <p:spTgt spid="31755"/>
                                        </p:tgtEl>
                                        <p:attrNameLst>
                                          <p:attrName>ppt_x</p:attrName>
                                        </p:attrNameLst>
                                      </p:cBhvr>
                                      <p:tavLst>
                                        <p:tav tm="0">
                                          <p:val>
                                            <p:strVal val="#ppt_x"/>
                                          </p:val>
                                        </p:tav>
                                        <p:tav tm="100000">
                                          <p:val>
                                            <p:strVal val="#ppt_x"/>
                                          </p:val>
                                        </p:tav>
                                      </p:tavLst>
                                    </p:anim>
                                    <p:anim calcmode="lin" valueType="num">
                                      <p:cBhvr additive="base">
                                        <p:cTn id="20" dur="500" fill="hold"/>
                                        <p:tgtEl>
                                          <p:spTgt spid="31755"/>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1757"/>
                                        </p:tgtEl>
                                        <p:attrNameLst>
                                          <p:attrName>style.visibility</p:attrName>
                                        </p:attrNameLst>
                                      </p:cBhvr>
                                      <p:to>
                                        <p:strVal val="visible"/>
                                      </p:to>
                                    </p:set>
                                    <p:anim calcmode="lin" valueType="num">
                                      <p:cBhvr additive="base">
                                        <p:cTn id="25" dur="500" fill="hold"/>
                                        <p:tgtEl>
                                          <p:spTgt spid="31757"/>
                                        </p:tgtEl>
                                        <p:attrNameLst>
                                          <p:attrName>ppt_x</p:attrName>
                                        </p:attrNameLst>
                                      </p:cBhvr>
                                      <p:tavLst>
                                        <p:tav tm="0">
                                          <p:val>
                                            <p:strVal val="#ppt_x"/>
                                          </p:val>
                                        </p:tav>
                                        <p:tav tm="100000">
                                          <p:val>
                                            <p:strVal val="#ppt_x"/>
                                          </p:val>
                                        </p:tav>
                                      </p:tavLst>
                                    </p:anim>
                                    <p:anim calcmode="lin" valueType="num">
                                      <p:cBhvr additive="base">
                                        <p:cTn id="26" dur="500" fill="hold"/>
                                        <p:tgtEl>
                                          <p:spTgt spid="31757"/>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1759"/>
                                        </p:tgtEl>
                                        <p:attrNameLst>
                                          <p:attrName>style.visibility</p:attrName>
                                        </p:attrNameLst>
                                      </p:cBhvr>
                                      <p:to>
                                        <p:strVal val="visible"/>
                                      </p:to>
                                    </p:set>
                                    <p:anim calcmode="lin" valueType="num">
                                      <p:cBhvr additive="base">
                                        <p:cTn id="31" dur="500" fill="hold"/>
                                        <p:tgtEl>
                                          <p:spTgt spid="31759"/>
                                        </p:tgtEl>
                                        <p:attrNameLst>
                                          <p:attrName>ppt_x</p:attrName>
                                        </p:attrNameLst>
                                      </p:cBhvr>
                                      <p:tavLst>
                                        <p:tav tm="0">
                                          <p:val>
                                            <p:strVal val="#ppt_x"/>
                                          </p:val>
                                        </p:tav>
                                        <p:tav tm="100000">
                                          <p:val>
                                            <p:strVal val="#ppt_x"/>
                                          </p:val>
                                        </p:tav>
                                      </p:tavLst>
                                    </p:anim>
                                    <p:anim calcmode="lin" valueType="num">
                                      <p:cBhvr additive="base">
                                        <p:cTn id="32" dur="500" fill="hold"/>
                                        <p:tgtEl>
                                          <p:spTgt spid="3175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1761"/>
                                        </p:tgtEl>
                                        <p:attrNameLst>
                                          <p:attrName>style.visibility</p:attrName>
                                        </p:attrNameLst>
                                      </p:cBhvr>
                                      <p:to>
                                        <p:strVal val="visible"/>
                                      </p:to>
                                    </p:set>
                                    <p:anim calcmode="lin" valueType="num">
                                      <p:cBhvr additive="base">
                                        <p:cTn id="37" dur="500" fill="hold"/>
                                        <p:tgtEl>
                                          <p:spTgt spid="31761"/>
                                        </p:tgtEl>
                                        <p:attrNameLst>
                                          <p:attrName>ppt_x</p:attrName>
                                        </p:attrNameLst>
                                      </p:cBhvr>
                                      <p:tavLst>
                                        <p:tav tm="0">
                                          <p:val>
                                            <p:strVal val="#ppt_x"/>
                                          </p:val>
                                        </p:tav>
                                        <p:tav tm="100000">
                                          <p:val>
                                            <p:strVal val="#ppt_x"/>
                                          </p:val>
                                        </p:tav>
                                      </p:tavLst>
                                    </p:anim>
                                    <p:anim calcmode="lin" valueType="num">
                                      <p:cBhvr additive="base">
                                        <p:cTn id="38" dur="500" fill="hold"/>
                                        <p:tgtEl>
                                          <p:spTgt spid="31761"/>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31763"/>
                                        </p:tgtEl>
                                        <p:attrNameLst>
                                          <p:attrName>style.visibility</p:attrName>
                                        </p:attrNameLst>
                                      </p:cBhvr>
                                      <p:to>
                                        <p:strVal val="visible"/>
                                      </p:to>
                                    </p:set>
                                    <p:anim calcmode="lin" valueType="num">
                                      <p:cBhvr additive="base">
                                        <p:cTn id="43" dur="500" fill="hold"/>
                                        <p:tgtEl>
                                          <p:spTgt spid="31763"/>
                                        </p:tgtEl>
                                        <p:attrNameLst>
                                          <p:attrName>ppt_x</p:attrName>
                                        </p:attrNameLst>
                                      </p:cBhvr>
                                      <p:tavLst>
                                        <p:tav tm="0">
                                          <p:val>
                                            <p:strVal val="#ppt_x"/>
                                          </p:val>
                                        </p:tav>
                                        <p:tav tm="100000">
                                          <p:val>
                                            <p:strVal val="#ppt_x"/>
                                          </p:val>
                                        </p:tav>
                                      </p:tavLst>
                                    </p:anim>
                                    <p:anim calcmode="lin" valueType="num">
                                      <p:cBhvr additive="base">
                                        <p:cTn id="44" dur="500" fill="hold"/>
                                        <p:tgtEl>
                                          <p:spTgt spid="31763"/>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1764"/>
                                        </p:tgtEl>
                                        <p:attrNameLst>
                                          <p:attrName>style.visibility</p:attrName>
                                        </p:attrNameLst>
                                      </p:cBhvr>
                                      <p:to>
                                        <p:strVal val="visible"/>
                                      </p:to>
                                    </p:set>
                                    <p:anim calcmode="lin" valueType="num">
                                      <p:cBhvr additive="base">
                                        <p:cTn id="49" dur="500" fill="hold"/>
                                        <p:tgtEl>
                                          <p:spTgt spid="31764"/>
                                        </p:tgtEl>
                                        <p:attrNameLst>
                                          <p:attrName>ppt_x</p:attrName>
                                        </p:attrNameLst>
                                      </p:cBhvr>
                                      <p:tavLst>
                                        <p:tav tm="0">
                                          <p:val>
                                            <p:strVal val="#ppt_x"/>
                                          </p:val>
                                        </p:tav>
                                        <p:tav tm="100000">
                                          <p:val>
                                            <p:strVal val="#ppt_x"/>
                                          </p:val>
                                        </p:tav>
                                      </p:tavLst>
                                    </p:anim>
                                    <p:anim calcmode="lin" valueType="num">
                                      <p:cBhvr additive="base">
                                        <p:cTn id="50" dur="500" fill="hold"/>
                                        <p:tgtEl>
                                          <p:spTgt spid="3176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31765"/>
                                        </p:tgtEl>
                                        <p:attrNameLst>
                                          <p:attrName>style.visibility</p:attrName>
                                        </p:attrNameLst>
                                      </p:cBhvr>
                                      <p:to>
                                        <p:strVal val="visible"/>
                                      </p:to>
                                    </p:set>
                                    <p:anim calcmode="lin" valueType="num">
                                      <p:cBhvr additive="base">
                                        <p:cTn id="55" dur="500" fill="hold"/>
                                        <p:tgtEl>
                                          <p:spTgt spid="31765"/>
                                        </p:tgtEl>
                                        <p:attrNameLst>
                                          <p:attrName>ppt_x</p:attrName>
                                        </p:attrNameLst>
                                      </p:cBhvr>
                                      <p:tavLst>
                                        <p:tav tm="0">
                                          <p:val>
                                            <p:strVal val="#ppt_x"/>
                                          </p:val>
                                        </p:tav>
                                        <p:tav tm="100000">
                                          <p:val>
                                            <p:strVal val="#ppt_x"/>
                                          </p:val>
                                        </p:tav>
                                      </p:tavLst>
                                    </p:anim>
                                    <p:anim calcmode="lin" valueType="num">
                                      <p:cBhvr additive="base">
                                        <p:cTn id="56" dur="500" fill="hold"/>
                                        <p:tgtEl>
                                          <p:spTgt spid="31765"/>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31767"/>
                                        </p:tgtEl>
                                        <p:attrNameLst>
                                          <p:attrName>style.visibility</p:attrName>
                                        </p:attrNameLst>
                                      </p:cBhvr>
                                      <p:to>
                                        <p:strVal val="visible"/>
                                      </p:to>
                                    </p:set>
                                    <p:anim calcmode="lin" valueType="num">
                                      <p:cBhvr additive="base">
                                        <p:cTn id="61" dur="500" fill="hold"/>
                                        <p:tgtEl>
                                          <p:spTgt spid="31767"/>
                                        </p:tgtEl>
                                        <p:attrNameLst>
                                          <p:attrName>ppt_x</p:attrName>
                                        </p:attrNameLst>
                                      </p:cBhvr>
                                      <p:tavLst>
                                        <p:tav tm="0">
                                          <p:val>
                                            <p:strVal val="#ppt_x"/>
                                          </p:val>
                                        </p:tav>
                                        <p:tav tm="100000">
                                          <p:val>
                                            <p:strVal val="#ppt_x"/>
                                          </p:val>
                                        </p:tav>
                                      </p:tavLst>
                                    </p:anim>
                                    <p:anim calcmode="lin" valueType="num">
                                      <p:cBhvr additive="base">
                                        <p:cTn id="62"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31768"/>
                                        </p:tgtEl>
                                        <p:attrNameLst>
                                          <p:attrName>style.visibility</p:attrName>
                                        </p:attrNameLst>
                                      </p:cBhvr>
                                      <p:to>
                                        <p:strVal val="visible"/>
                                      </p:to>
                                    </p:set>
                                    <p:anim calcmode="lin" valueType="num">
                                      <p:cBhvr>
                                        <p:cTn id="67" dur="1000" fill="hold"/>
                                        <p:tgtEl>
                                          <p:spTgt spid="31768"/>
                                        </p:tgtEl>
                                        <p:attrNameLst>
                                          <p:attrName>ppt_w</p:attrName>
                                        </p:attrNameLst>
                                      </p:cBhvr>
                                      <p:tavLst>
                                        <p:tav tm="0">
                                          <p:val>
                                            <p:fltVal val="0"/>
                                          </p:val>
                                        </p:tav>
                                        <p:tav tm="100000">
                                          <p:val>
                                            <p:strVal val="#ppt_w"/>
                                          </p:val>
                                        </p:tav>
                                      </p:tavLst>
                                    </p:anim>
                                    <p:anim calcmode="lin" valueType="num">
                                      <p:cBhvr>
                                        <p:cTn id="68" dur="1000" fill="hold"/>
                                        <p:tgtEl>
                                          <p:spTgt spid="31768"/>
                                        </p:tgtEl>
                                        <p:attrNameLst>
                                          <p:attrName>ppt_h</p:attrName>
                                        </p:attrNameLst>
                                      </p:cBhvr>
                                      <p:tavLst>
                                        <p:tav tm="0">
                                          <p:val>
                                            <p:fltVal val="0"/>
                                          </p:val>
                                        </p:tav>
                                        <p:tav tm="100000">
                                          <p:val>
                                            <p:strVal val="#ppt_h"/>
                                          </p:val>
                                        </p:tav>
                                      </p:tavLst>
                                    </p:anim>
                                    <p:anim calcmode="lin" valueType="num">
                                      <p:cBhvr>
                                        <p:cTn id="69" dur="1000" fill="hold"/>
                                        <p:tgtEl>
                                          <p:spTgt spid="31768"/>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317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animBg="1" autoUpdateAnimBg="0"/>
      <p:bldP spid="31753" grpId="0" animBg="1" autoUpdateAnimBg="0"/>
      <p:bldP spid="31755" grpId="0" animBg="1" autoUpdateAnimBg="0"/>
      <p:bldP spid="31757" grpId="0" animBg="1" autoUpdateAnimBg="0"/>
      <p:bldP spid="31759" grpId="0" animBg="1" autoUpdateAnimBg="0"/>
      <p:bldP spid="31761" grpId="0" animBg="1" autoUpdateAnimBg="0"/>
      <p:bldP spid="31763" grpId="0" animBg="1" autoUpdateAnimBg="0"/>
      <p:bldP spid="31764" grpId="0" animBg="1" autoUpdateAnimBg="0"/>
      <p:bldP spid="31765" grpId="0" animBg="1" autoUpdateAnimBg="0"/>
      <p:bldP spid="31767" grpId="0" animBg="1" autoUpdateAnimBg="0"/>
      <p:bldP spid="31768"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75106" name="Picture 3" descr="PMDCP004"/>
          <p:cNvPicPr>
            <a:picLocks noChangeAspect="1" noChangeArrowheads="1"/>
          </p:cNvPicPr>
          <p:nvPr/>
        </p:nvPicPr>
        <p:blipFill>
          <a:blip r:embed="rId3">
            <a:lum contrast="22000"/>
            <a:extLst>
              <a:ext uri="{28A0092B-C50C-407E-A947-70E740481C1C}">
                <a14:useLocalDpi xmlns:a14="http://schemas.microsoft.com/office/drawing/2010/main" val="0"/>
              </a:ext>
            </a:extLst>
          </a:blip>
          <a:srcRect/>
          <a:stretch>
            <a:fillRect/>
          </a:stretch>
        </p:blipFill>
        <p:spPr bwMode="auto">
          <a:xfrm>
            <a:off x="0" y="0"/>
            <a:ext cx="5487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p:cNvSpPr txBox="1">
            <a:spLocks noChangeArrowheads="1"/>
          </p:cNvSpPr>
          <p:nvPr/>
        </p:nvSpPr>
        <p:spPr bwMode="auto">
          <a:xfrm>
            <a:off x="5410200" y="152400"/>
            <a:ext cx="3733800" cy="5578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228600">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lvl="2" defTabSz="914400" fontAlgn="base">
              <a:spcBef>
                <a:spcPct val="50000"/>
              </a:spcBef>
              <a:spcAft>
                <a:spcPct val="0"/>
              </a:spcAft>
              <a:defRPr/>
            </a:pPr>
            <a:r>
              <a:rPr lang="en-US" sz="4000" b="1" i="1" smtClean="0">
                <a:solidFill>
                  <a:srgbClr val="FFFFFF"/>
                </a:solidFill>
              </a:rPr>
              <a:t>Hai người hơn một, vì họ sẽ được công giá tốt về công việc mình. Nếu người này sa ngã, thì người kia sẽ đỡ bạn mình lên</a:t>
            </a:r>
            <a:r>
              <a:rPr lang="en-US" sz="4000" smtClean="0">
                <a:solidFill>
                  <a:srgbClr val="FFFFFF"/>
                </a:solidFill>
              </a:rPr>
              <a:t>.</a:t>
            </a:r>
          </a:p>
        </p:txBody>
      </p:sp>
      <p:sp>
        <p:nvSpPr>
          <p:cNvPr id="175108" name="Rectangle 6"/>
          <p:cNvSpPr>
            <a:spLocks noGrp="1" noChangeArrowheads="1"/>
          </p:cNvSpPr>
          <p:nvPr>
            <p:ph type="title" idx="4294967295"/>
          </p:nvPr>
        </p:nvSpPr>
        <p:spPr>
          <a:xfrm>
            <a:off x="1371600" y="6019800"/>
            <a:ext cx="7772400" cy="685800"/>
          </a:xfrm>
        </p:spPr>
        <p:txBody>
          <a:bodyPr/>
          <a:lstStyle/>
          <a:p>
            <a:pPr algn="r" eaLnBrk="1" hangingPunct="1"/>
            <a:r>
              <a:rPr lang="en-US" sz="3200" b="1">
                <a:solidFill>
                  <a:schemeClr val="bg1"/>
                </a:solidFill>
                <a:latin typeface="Times New Roman" charset="0"/>
                <a:ea typeface="MS PGothic" charset="0"/>
              </a:rPr>
              <a:t>Truyền 4:9-10a (NIV)</a:t>
            </a:r>
            <a:endParaRPr lang="en-US">
              <a:latin typeface="Times New Roman" charset="0"/>
              <a:ea typeface="MS PGothic" charset="0"/>
            </a:endParaRPr>
          </a:p>
        </p:txBody>
      </p:sp>
    </p:spTree>
    <p:extLst>
      <p:ext uri="{BB962C8B-B14F-4D97-AF65-F5344CB8AC3E}">
        <p14:creationId xmlns:p14="http://schemas.microsoft.com/office/powerpoint/2010/main" val="18798277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64515" name="Picture 3" descr="PMDMO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54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p:cNvSpPr txBox="1">
            <a:spLocks noChangeArrowheads="1"/>
          </p:cNvSpPr>
          <p:nvPr/>
        </p:nvSpPr>
        <p:spPr bwMode="auto">
          <a:xfrm>
            <a:off x="5257800" y="609600"/>
            <a:ext cx="3733800" cy="4111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228600">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lvl="2" algn="r" defTabSz="914400" fontAlgn="base">
              <a:spcBef>
                <a:spcPct val="50000"/>
              </a:spcBef>
              <a:spcAft>
                <a:spcPct val="0"/>
              </a:spcAft>
              <a:defRPr/>
            </a:pPr>
            <a:r>
              <a:rPr lang="en-US" sz="4400" b="1" i="1" smtClean="0">
                <a:solidFill>
                  <a:srgbClr val="FFFFFF"/>
                </a:solidFill>
              </a:rPr>
              <a:t>khốn thay cho kẻ ở một mình mà sa ngã, không có ai đỡ mình lên!</a:t>
            </a:r>
            <a:r>
              <a:rPr lang="en-US" smtClean="0">
                <a:solidFill>
                  <a:srgbClr val="000000"/>
                </a:solidFill>
              </a:rPr>
              <a:t> </a:t>
            </a:r>
          </a:p>
        </p:txBody>
      </p:sp>
      <p:sp>
        <p:nvSpPr>
          <p:cNvPr id="177156" name="Rectangle 6"/>
          <p:cNvSpPr>
            <a:spLocks noGrp="1" noChangeArrowheads="1"/>
          </p:cNvSpPr>
          <p:nvPr>
            <p:ph type="title" idx="4294967295"/>
          </p:nvPr>
        </p:nvSpPr>
        <p:spPr>
          <a:xfrm>
            <a:off x="6096000" y="5486400"/>
            <a:ext cx="3048000" cy="1066800"/>
          </a:xfrm>
        </p:spPr>
        <p:txBody>
          <a:bodyPr/>
          <a:lstStyle/>
          <a:p>
            <a:pPr eaLnBrk="1" hangingPunct="1"/>
            <a:r>
              <a:rPr lang="en-US" sz="3200" b="1">
                <a:solidFill>
                  <a:schemeClr val="bg1"/>
                </a:solidFill>
                <a:latin typeface="Times New Roman" charset="0"/>
                <a:ea typeface="MS PGothic" charset="0"/>
              </a:rPr>
              <a:t>Truyền 4:10b (NIV)</a:t>
            </a:r>
            <a:endParaRPr lang="en-US" sz="4800">
              <a:latin typeface="Times New Roman" charset="0"/>
              <a:ea typeface="MS PGothic" charset="0"/>
            </a:endParaRPr>
          </a:p>
        </p:txBody>
      </p:sp>
    </p:spTree>
    <p:extLst>
      <p:ext uri="{BB962C8B-B14F-4D97-AF65-F5344CB8AC3E}">
        <p14:creationId xmlns:p14="http://schemas.microsoft.com/office/powerpoint/2010/main" val="26094976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afterEffect">
                                  <p:stCondLst>
                                    <p:cond delay="4000"/>
                                  </p:stCondLst>
                                  <p:childTnLst>
                                    <p:set>
                                      <p:cBhvr>
                                        <p:cTn id="6" dur="1" fill="hold">
                                          <p:stCondLst>
                                            <p:cond delay="0"/>
                                          </p:stCondLst>
                                        </p:cTn>
                                        <p:tgtEl>
                                          <p:spTgt spid="64515"/>
                                        </p:tgtEl>
                                        <p:attrNameLst>
                                          <p:attrName>style.visibility</p:attrName>
                                        </p:attrNameLst>
                                      </p:cBhvr>
                                      <p:to>
                                        <p:strVal val="visible"/>
                                      </p:to>
                                    </p:set>
                                    <p:animEffect transition="in" filter="checkerboard(down)">
                                      <p:cBhvr>
                                        <p:cTn id="7" dur="5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rgbClr val="A7947B"/>
        </a:solidFill>
        <a:effectLst/>
      </p:bgPr>
    </p:bg>
    <p:spTree>
      <p:nvGrpSpPr>
        <p:cNvPr id="1" name=""/>
        <p:cNvGrpSpPr/>
        <p:nvPr/>
      </p:nvGrpSpPr>
      <p:grpSpPr>
        <a:xfrm>
          <a:off x="0" y="0"/>
          <a:ext cx="0" cy="0"/>
          <a:chOff x="0" y="0"/>
          <a:chExt cx="0" cy="0"/>
        </a:xfrm>
      </p:grpSpPr>
      <p:sp>
        <p:nvSpPr>
          <p:cNvPr id="179202" name="Rectangle 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79203" name="Picture 7" descr="Ain Dara gods"/>
          <p:cNvPicPr>
            <a:picLocks noChangeAspect="1" noChangeArrowheads="1"/>
          </p:cNvPicPr>
          <p:nvPr/>
        </p:nvPicPr>
        <p:blipFill>
          <a:blip r:embed="rId4">
            <a:lum bright="-42000"/>
            <a:extLst>
              <a:ext uri="{28A0092B-C50C-407E-A947-70E740481C1C}">
                <a14:useLocalDpi xmlns:a14="http://schemas.microsoft.com/office/drawing/2010/main" val="0"/>
              </a:ext>
            </a:extLst>
          </a:blip>
          <a:srcRect l="-3249" b="3847"/>
          <a:stretch>
            <a:fillRect/>
          </a:stretch>
        </p:blipFill>
        <p:spPr bwMode="auto">
          <a:xfrm>
            <a:off x="0" y="1981200"/>
            <a:ext cx="8001000"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2"/>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189</a:t>
            </a:r>
          </a:p>
        </p:txBody>
      </p:sp>
      <p:sp>
        <p:nvSpPr>
          <p:cNvPr id="179205" name="Rectangle 3"/>
          <p:cNvSpPr>
            <a:spLocks noGrp="1" noChangeArrowheads="1"/>
          </p:cNvSpPr>
          <p:nvPr>
            <p:ph type="title"/>
          </p:nvPr>
        </p:nvSpPr>
        <p:spPr>
          <a:xfrm>
            <a:off x="2057400" y="152400"/>
            <a:ext cx="5029200" cy="7620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Times New Roman" charset="0"/>
                <a:ea typeface="MS PGothic" charset="0"/>
              </a:rPr>
              <a:t>Lập luận</a:t>
            </a:r>
          </a:p>
        </p:txBody>
      </p:sp>
      <p:sp>
        <p:nvSpPr>
          <p:cNvPr id="33800" name="Rectangle 8"/>
          <p:cNvSpPr>
            <a:spLocks noChangeArrowheads="1"/>
          </p:cNvSpPr>
          <p:nvPr/>
        </p:nvSpPr>
        <p:spPr bwMode="auto">
          <a:xfrm>
            <a:off x="685800" y="1295400"/>
            <a:ext cx="7924800" cy="5257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Blip>
                <a:blip r:embed="rId5"/>
              </a:buBlip>
              <a:defRPr/>
            </a:pPr>
            <a:r>
              <a:rPr lang="en-US" altLang="zh-CN" sz="2800" b="1">
                <a:solidFill>
                  <a:srgbClr val="FFFFFF"/>
                </a:solidFill>
                <a:latin typeface="Times New Roman" charset="0"/>
                <a:ea typeface="SimSun" charset="0"/>
                <a:cs typeface="SimSun" charset="0"/>
              </a:rPr>
              <a:t>Sách Ru-tơ ghi chép sự tận tụy của Ru-tơ, một góa phụ trẻ người Mô-áp, với Na-ô-mi, mẹ chồng góa của cô.  </a:t>
            </a:r>
          </a:p>
          <a:p>
            <a:pPr marL="342900" indent="-342900" defTabSz="914400" fontAlgn="base">
              <a:lnSpc>
                <a:spcPct val="90000"/>
              </a:lnSpc>
              <a:spcBef>
                <a:spcPct val="20000"/>
              </a:spcBef>
              <a:spcAft>
                <a:spcPct val="0"/>
              </a:spcAft>
              <a:defRPr/>
            </a:pPr>
            <a:endParaRPr lang="en-US" altLang="zh-CN" sz="2800" b="1">
              <a:solidFill>
                <a:srgbClr val="FFFFFF"/>
              </a:solidFill>
              <a:latin typeface="Times New Roman" charset="0"/>
              <a:ea typeface="SimSun" charset="0"/>
              <a:cs typeface="SimSun" charset="0"/>
            </a:endParaRPr>
          </a:p>
          <a:p>
            <a:pPr marL="342900" indent="-342900" defTabSz="914400" fontAlgn="base">
              <a:lnSpc>
                <a:spcPct val="90000"/>
              </a:lnSpc>
              <a:spcBef>
                <a:spcPct val="20000"/>
              </a:spcBef>
              <a:spcAft>
                <a:spcPct val="0"/>
              </a:spcAft>
              <a:buFontTx/>
              <a:buBlip>
                <a:blip r:embed="rId5"/>
              </a:buBlip>
              <a:defRPr/>
            </a:pPr>
            <a:r>
              <a:rPr lang="en-US" altLang="zh-CN" sz="2800" b="1">
                <a:solidFill>
                  <a:srgbClr val="FFFFFF"/>
                </a:solidFill>
                <a:latin typeface="Times New Roman" charset="0"/>
                <a:ea typeface="SimSun" charset="0"/>
                <a:cs typeface="SimSun" charset="0"/>
              </a:rPr>
              <a:t>Mục đích của bản tường thuật này là để minh chứng thế nào Đức Chúa Trời ban phước cho những người giúp đỡ người khác, là điều có ý nghĩa đặc biệt khi câu chuyện xảy ra trong thời kỳ ích kỷ nhất của lịch sử Y-sơ-ra-ên — thời kỳ các quan xét — khi “mọi người làm theo ý mình lấy làm phải" (Quan 21:25).</a:t>
            </a:r>
            <a:r>
              <a:rPr lang="en-US" altLang="zh-CN" sz="3200" b="1">
                <a:solidFill>
                  <a:srgbClr val="FFFFFF"/>
                </a:solidFill>
                <a:latin typeface="Arial Narrow" charset="0"/>
                <a:ea typeface="SimSun" charset="0"/>
                <a:cs typeface="SimSun" charset="0"/>
              </a:rPr>
              <a:t>  </a:t>
            </a:r>
          </a:p>
        </p:txBody>
      </p:sp>
    </p:spTree>
    <p:extLst>
      <p:ext uri="{BB962C8B-B14F-4D97-AF65-F5344CB8AC3E}">
        <p14:creationId xmlns:p14="http://schemas.microsoft.com/office/powerpoint/2010/main" val="18234745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800">
                                            <p:txEl>
                                              <p:pRg st="0" end="0"/>
                                            </p:txEl>
                                          </p:spTgt>
                                        </p:tgtEl>
                                        <p:attrNameLst>
                                          <p:attrName>style.visibility</p:attrName>
                                        </p:attrNameLst>
                                      </p:cBhvr>
                                      <p:to>
                                        <p:strVal val="visible"/>
                                      </p:to>
                                    </p:set>
                                    <p:anim calcmode="lin" valueType="num">
                                      <p:cBhvr additive="base">
                                        <p:cTn id="7" dur="500" fill="hold"/>
                                        <p:tgtEl>
                                          <p:spTgt spid="3380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8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800">
                                            <p:txEl>
                                              <p:pRg st="2" end="2"/>
                                            </p:txEl>
                                          </p:spTgt>
                                        </p:tgtEl>
                                        <p:attrNameLst>
                                          <p:attrName>style.visibility</p:attrName>
                                        </p:attrNameLst>
                                      </p:cBhvr>
                                      <p:to>
                                        <p:strVal val="visible"/>
                                      </p:to>
                                    </p:set>
                                    <p:anim calcmode="lin" valueType="num">
                                      <p:cBhvr additive="base">
                                        <p:cTn id="13" dur="500" fill="hold"/>
                                        <p:tgtEl>
                                          <p:spTgt spid="3380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80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89090" name="Text Box 2"/>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185</a:t>
            </a:r>
          </a:p>
        </p:txBody>
      </p:sp>
      <p:sp>
        <p:nvSpPr>
          <p:cNvPr id="89091" name="Rectangle 3"/>
          <p:cNvSpPr>
            <a:spLocks noGrp="1" noChangeArrowheads="1"/>
          </p:cNvSpPr>
          <p:nvPr>
            <p:ph type="title"/>
          </p:nvPr>
        </p:nvSpPr>
        <p:spPr>
          <a:xfrm>
            <a:off x="1828800" y="152400"/>
            <a:ext cx="5486400" cy="685800"/>
          </a:xfrm>
          <a:solidFill>
            <a:schemeClr val="tx1"/>
          </a:solidFill>
          <a:ln>
            <a:solidFill>
              <a:schemeClr val="tx1"/>
            </a:solidFill>
            <a:miter lim="800000"/>
            <a:headEnd/>
            <a:tailEnd/>
          </a:ln>
        </p:spPr>
        <p:txBody>
          <a:bodyPr anchor="ctr" anchorCtr="1"/>
          <a:lstStyle/>
          <a:p>
            <a:pPr algn="ctr" eaLnBrk="1" hangingPunct="1"/>
            <a:r>
              <a:rPr lang="en-US">
                <a:solidFill>
                  <a:schemeClr val="bg1"/>
                </a:solidFill>
                <a:latin typeface="Impact" charset="0"/>
                <a:ea typeface="MS PGothic" charset="0"/>
              </a:rPr>
              <a:t>Câu chìa khóa</a:t>
            </a:r>
          </a:p>
        </p:txBody>
      </p:sp>
      <p:sp>
        <p:nvSpPr>
          <p:cNvPr id="247812" name="Text Box 4"/>
          <p:cNvSpPr txBox="1">
            <a:spLocks noChangeArrowheads="1"/>
          </p:cNvSpPr>
          <p:nvPr/>
        </p:nvSpPr>
        <p:spPr bwMode="auto">
          <a:xfrm>
            <a:off x="152400" y="1066800"/>
            <a:ext cx="8991600" cy="32940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altLang="zh-CN" sz="4000" b="1" i="1" u="sng" smtClean="0">
                <a:solidFill>
                  <a:srgbClr val="FFFFFF"/>
                </a:solidFill>
                <a:ea typeface="SimSun" charset="0"/>
                <a:cs typeface="SimSun" charset="0"/>
              </a:rPr>
              <a:t>Tận hiến</a:t>
            </a:r>
            <a:endParaRPr lang="en-US" altLang="zh-CN" sz="4000" b="1" u="sng" smtClean="0">
              <a:solidFill>
                <a:srgbClr val="FFFFFF"/>
              </a:solidFill>
              <a:ea typeface="SimSun" charset="0"/>
              <a:cs typeface="SimSun" charset="0"/>
            </a:endParaRPr>
          </a:p>
          <a:p>
            <a:pPr algn="ctr" defTabSz="914400" fontAlgn="base">
              <a:spcBef>
                <a:spcPct val="50000"/>
              </a:spcBef>
              <a:spcAft>
                <a:spcPct val="0"/>
              </a:spcAft>
              <a:defRPr/>
            </a:pPr>
            <a:r>
              <a:rPr lang="en-US" altLang="zh-CN" sz="3600" b="1" smtClean="0">
                <a:solidFill>
                  <a:srgbClr val="FFFFFF"/>
                </a:solidFill>
                <a:latin typeface="Tahoma" charset="0"/>
                <a:ea typeface="SimSun" charset="0"/>
                <a:cs typeface="SimSun" charset="0"/>
              </a:rPr>
              <a:t>“… </a:t>
            </a:r>
            <a:r>
              <a:rPr lang="en-US" altLang="zh-CN" sz="2800" b="1" smtClean="0">
                <a:solidFill>
                  <a:srgbClr val="FFFFFF"/>
                </a:solidFill>
                <a:latin typeface="Tahoma" charset="0"/>
                <a:ea typeface="SimSun" charset="0"/>
                <a:cs typeface="SimSun" charset="0"/>
              </a:rPr>
              <a:t>Ru-tơ thưa rằng: Xin chớ nài tôi phân rẽ mẹ; vì mẹ đi đâu, tôi sẽ đi đó; mẹ ở nơi nào, tôi sẽ ở nơi đó. Dân sự của mẹ, tức là dân sự của tôi; Đức Chúa Trời của mẹ, tức là Đức Chúa Trời của tôi”</a:t>
            </a:r>
            <a:r>
              <a:rPr lang="en-US" altLang="zh-CN" sz="2400" smtClean="0">
                <a:solidFill>
                  <a:srgbClr val="000000"/>
                </a:solidFill>
                <a:ea typeface="SimSun" charset="0"/>
                <a:cs typeface="SimSun" charset="0"/>
              </a:rPr>
              <a:t> </a:t>
            </a:r>
            <a:r>
              <a:rPr lang="en-US" altLang="zh-CN" b="1" smtClean="0">
                <a:solidFill>
                  <a:srgbClr val="FFFFFF"/>
                </a:solidFill>
                <a:latin typeface="Arial Black" charset="0"/>
                <a:ea typeface="SimSun" charset="0"/>
                <a:cs typeface="SimSun" charset="0"/>
              </a:rPr>
              <a:t>(Ru-tơ 1:16).</a:t>
            </a:r>
          </a:p>
        </p:txBody>
      </p:sp>
    </p:spTree>
    <p:extLst>
      <p:ext uri="{BB962C8B-B14F-4D97-AF65-F5344CB8AC3E}">
        <p14:creationId xmlns:p14="http://schemas.microsoft.com/office/powerpoint/2010/main" val="25091211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7812"/>
                                        </p:tgtEl>
                                        <p:attrNameLst>
                                          <p:attrName>style.visibility</p:attrName>
                                        </p:attrNameLst>
                                      </p:cBhvr>
                                      <p:to>
                                        <p:strVal val="visible"/>
                                      </p:to>
                                    </p:set>
                                    <p:anim calcmode="lin" valueType="num">
                                      <p:cBhvr additive="base">
                                        <p:cTn id="7" dur="500" fill="hold"/>
                                        <p:tgtEl>
                                          <p:spTgt spid="247812"/>
                                        </p:tgtEl>
                                        <p:attrNameLst>
                                          <p:attrName>ppt_x</p:attrName>
                                        </p:attrNameLst>
                                      </p:cBhvr>
                                      <p:tavLst>
                                        <p:tav tm="0">
                                          <p:val>
                                            <p:strVal val="#ppt_x"/>
                                          </p:val>
                                        </p:tav>
                                        <p:tav tm="100000">
                                          <p:val>
                                            <p:strVal val="#ppt_x"/>
                                          </p:val>
                                        </p:tav>
                                      </p:tavLst>
                                    </p:anim>
                                    <p:anim calcmode="lin" valueType="num">
                                      <p:cBhvr additive="base">
                                        <p:cTn id="8" dur="500" fill="hold"/>
                                        <p:tgtEl>
                                          <p:spTgt spid="2478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58723" name="Picture 3" descr="COINS"/>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l="68333" t="68333"/>
          <a:stretch>
            <a:fillRect/>
          </a:stretch>
        </p:blipFill>
        <p:spPr bwMode="auto">
          <a:xfrm>
            <a:off x="6248400" y="46863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1" name="Picture 4" descr="Ain Dara gods"/>
          <p:cNvPicPr>
            <a:picLocks noChangeAspect="1" noChangeArrowheads="1"/>
          </p:cNvPicPr>
          <p:nvPr/>
        </p:nvPicPr>
        <p:blipFill>
          <a:blip r:embed="rId5">
            <a:extLst>
              <a:ext uri="{28A0092B-C50C-407E-A947-70E740481C1C}">
                <a14:useLocalDpi xmlns:a14="http://schemas.microsoft.com/office/drawing/2010/main" val="0"/>
              </a:ext>
            </a:extLst>
          </a:blip>
          <a:srcRect l="-3249" b="3847"/>
          <a:stretch>
            <a:fillRect/>
          </a:stretch>
        </p:blipFill>
        <p:spPr bwMode="auto">
          <a:xfrm>
            <a:off x="0" y="1981200"/>
            <a:ext cx="8001000"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5" descr="Mansion"/>
          <p:cNvPicPr>
            <a:picLocks noChangeAspect="1" noChangeArrowheads="1"/>
          </p:cNvPicPr>
          <p:nvPr/>
        </p:nvPicPr>
        <p:blipFill>
          <a:blip r:embed="rId6">
            <a:extLst>
              <a:ext uri="{28A0092B-C50C-407E-A947-70E740481C1C}">
                <a14:useLocalDpi xmlns:a14="http://schemas.microsoft.com/office/drawing/2010/main" val="0"/>
              </a:ext>
            </a:extLst>
          </a:blip>
          <a:srcRect l="4056" t="5603" r="4694" b="6091"/>
          <a:stretch>
            <a:fillRect/>
          </a:stretch>
        </p:blipFill>
        <p:spPr bwMode="auto">
          <a:xfrm>
            <a:off x="5181600" y="1981200"/>
            <a:ext cx="3962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6" descr="Shaq44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57400"/>
            <a:ext cx="24447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Picture 7" descr="PT Cruiser"/>
          <p:cNvPicPr>
            <a:picLocks noChangeAspect="1" noChangeArrowheads="1"/>
          </p:cNvPicPr>
          <p:nvPr/>
        </p:nvPicPr>
        <p:blipFill>
          <a:blip r:embed="rId8">
            <a:extLst>
              <a:ext uri="{28A0092B-C50C-407E-A947-70E740481C1C}">
                <a14:useLocalDpi xmlns:a14="http://schemas.microsoft.com/office/drawing/2010/main" val="0"/>
              </a:ext>
            </a:extLst>
          </a:blip>
          <a:srcRect t="28336"/>
          <a:stretch>
            <a:fillRect/>
          </a:stretch>
        </p:blipFill>
        <p:spPr bwMode="auto">
          <a:xfrm>
            <a:off x="1600200" y="230188"/>
            <a:ext cx="48768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9" name="Text Box 9"/>
          <p:cNvSpPr txBox="1">
            <a:spLocks noChangeArrowheads="1"/>
          </p:cNvSpPr>
          <p:nvPr/>
        </p:nvSpPr>
        <p:spPr bwMode="auto">
          <a:xfrm>
            <a:off x="2895600" y="4022725"/>
            <a:ext cx="5943600" cy="2227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2800" b="1" i="1" smtClean="0">
                <a:solidFill>
                  <a:srgbClr val="FFFFFF"/>
                </a:solidFill>
              </a:rPr>
              <a:t>Vả, mọi người đều thuật lại thể nào anh em đã tiếp đãi chúng tôi, và thể nào đã trở lại cùng Đức Chúa Trời, bỏ hình tượng đặng thờ Đức Chúa Trời hằng sống và chân thật,</a:t>
            </a:r>
            <a:r>
              <a:rPr lang="en-US" sz="2400" smtClean="0">
                <a:solidFill>
                  <a:srgbClr val="000000"/>
                </a:solidFill>
              </a:rPr>
              <a:t> </a:t>
            </a:r>
          </a:p>
        </p:txBody>
      </p:sp>
      <p:pic>
        <p:nvPicPr>
          <p:cNvPr id="158730" name="Picture 10" descr="TV"/>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5105400"/>
            <a:ext cx="17526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1" name="Picture 11" descr="stereo"/>
          <p:cNvPicPr>
            <a:picLocks noChangeAspect="1" noChangeArrowheads="1"/>
          </p:cNvPicPr>
          <p:nvPr/>
        </p:nvPicPr>
        <p:blipFill>
          <a:blip r:embed="rId10">
            <a:extLst>
              <a:ext uri="{28A0092B-C50C-407E-A947-70E740481C1C}">
                <a14:useLocalDpi xmlns:a14="http://schemas.microsoft.com/office/drawing/2010/main" val="0"/>
              </a:ext>
            </a:extLst>
          </a:blip>
          <a:srcRect l="56352"/>
          <a:stretch>
            <a:fillRect/>
          </a:stretch>
        </p:blipFill>
        <p:spPr bwMode="auto">
          <a:xfrm>
            <a:off x="152400" y="1524000"/>
            <a:ext cx="17526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2" name="Picture 12" descr="VC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381000"/>
            <a:ext cx="15970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6858000" y="228600"/>
            <a:ext cx="1714500" cy="1508125"/>
            <a:chOff x="4320" y="144"/>
            <a:chExt cx="1080" cy="950"/>
          </a:xfrm>
        </p:grpSpPr>
        <p:pic>
          <p:nvPicPr>
            <p:cNvPr id="181261" name="Picture 14" descr="cams_digital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20" y="144"/>
              <a:ext cx="1080" cy="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1262" name="AutoShape 15"/>
            <p:cNvSpPr>
              <a:spLocks noChangeArrowheads="1"/>
            </p:cNvSpPr>
            <p:nvPr/>
          </p:nvSpPr>
          <p:spPr bwMode="auto">
            <a:xfrm rot="-595455">
              <a:off x="4800" y="679"/>
              <a:ext cx="576" cy="336"/>
            </a:xfrm>
            <a:prstGeom prst="parallelogram">
              <a:avLst>
                <a:gd name="adj" fmla="val 42857"/>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sp>
        <p:nvSpPr>
          <p:cNvPr id="158736" name="Rectangle 16"/>
          <p:cNvSpPr>
            <a:spLocks noGrp="1" noChangeArrowheads="1"/>
          </p:cNvSpPr>
          <p:nvPr>
            <p:ph type="title" idx="4294967295"/>
          </p:nvPr>
        </p:nvSpPr>
        <p:spPr>
          <a:xfrm>
            <a:off x="1371600" y="6096000"/>
            <a:ext cx="7772400" cy="579438"/>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en-US" sz="3200" b="1" smtClean="0">
                <a:solidFill>
                  <a:schemeClr val="bg1"/>
                </a:solidFill>
                <a:ea typeface="+mj-ea"/>
                <a:cs typeface="+mj-cs"/>
              </a:rPr>
              <a:t>1 Tê 1:9 (NIV)</a:t>
            </a:r>
          </a:p>
        </p:txBody>
      </p:sp>
    </p:spTree>
    <p:extLst>
      <p:ext uri="{BB962C8B-B14F-4D97-AF65-F5344CB8AC3E}">
        <p14:creationId xmlns:p14="http://schemas.microsoft.com/office/powerpoint/2010/main" val="2987426136"/>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58729"/>
                                        </p:tgtEl>
                                        <p:attrNameLst>
                                          <p:attrName>style.visibility</p:attrName>
                                        </p:attrNameLst>
                                      </p:cBhvr>
                                      <p:to>
                                        <p:strVal val="visible"/>
                                      </p:to>
                                    </p:set>
                                    <p:animEffect transition="in" filter="dissolve">
                                      <p:cBhvr>
                                        <p:cTn id="7" dur="500"/>
                                        <p:tgtEl>
                                          <p:spTgt spid="158729"/>
                                        </p:tgtEl>
                                      </p:cBhvr>
                                    </p:animEffect>
                                  </p:childTnLst>
                                </p:cTn>
                              </p:par>
                            </p:childTnLst>
                          </p:cTn>
                        </p:par>
                        <p:par>
                          <p:cTn id="8" fill="hold" nodeType="afterGroup">
                            <p:stCondLst>
                              <p:cond delay="1500"/>
                            </p:stCondLst>
                            <p:childTnLst>
                              <p:par>
                                <p:cTn id="9" presetID="9" presetClass="entr" presetSubtype="0" fill="hold" nodeType="afterEffect">
                                  <p:stCondLst>
                                    <p:cond delay="15000"/>
                                  </p:stCondLst>
                                  <p:childTnLst>
                                    <p:set>
                                      <p:cBhvr>
                                        <p:cTn id="10" dur="1" fill="hold">
                                          <p:stCondLst>
                                            <p:cond delay="0"/>
                                          </p:stCondLst>
                                        </p:cTn>
                                        <p:tgtEl>
                                          <p:spTgt spid="158725"/>
                                        </p:tgtEl>
                                        <p:attrNameLst>
                                          <p:attrName>style.visibility</p:attrName>
                                        </p:attrNameLst>
                                      </p:cBhvr>
                                      <p:to>
                                        <p:strVal val="visible"/>
                                      </p:to>
                                    </p:set>
                                    <p:animEffect transition="in" filter="dissolve">
                                      <p:cBhvr>
                                        <p:cTn id="11" dur="500"/>
                                        <p:tgtEl>
                                          <p:spTgt spid="158725"/>
                                        </p:tgtEl>
                                      </p:cBhvr>
                                    </p:animEffect>
                                  </p:childTnLst>
                                </p:cTn>
                              </p:par>
                            </p:childTnLst>
                          </p:cTn>
                        </p:par>
                        <p:par>
                          <p:cTn id="12" fill="hold" nodeType="afterGroup">
                            <p:stCondLst>
                              <p:cond delay="17000"/>
                            </p:stCondLst>
                            <p:childTnLst>
                              <p:par>
                                <p:cTn id="13" presetID="4" presetClass="entr" presetSubtype="32" fill="hold" nodeType="afterEffect">
                                  <p:stCondLst>
                                    <p:cond delay="2000"/>
                                  </p:stCondLst>
                                  <p:childTnLst>
                                    <p:set>
                                      <p:cBhvr>
                                        <p:cTn id="14" dur="1" fill="hold">
                                          <p:stCondLst>
                                            <p:cond delay="0"/>
                                          </p:stCondLst>
                                        </p:cTn>
                                        <p:tgtEl>
                                          <p:spTgt spid="158727"/>
                                        </p:tgtEl>
                                        <p:attrNameLst>
                                          <p:attrName>style.visibility</p:attrName>
                                        </p:attrNameLst>
                                      </p:cBhvr>
                                      <p:to>
                                        <p:strVal val="visible"/>
                                      </p:to>
                                    </p:set>
                                    <p:animEffect transition="in" filter="box(out)">
                                      <p:cBhvr>
                                        <p:cTn id="15" dur="500"/>
                                        <p:tgtEl>
                                          <p:spTgt spid="158727"/>
                                        </p:tgtEl>
                                      </p:cBhvr>
                                    </p:animEffect>
                                  </p:childTnLst>
                                </p:cTn>
                              </p:par>
                            </p:childTnLst>
                          </p:cTn>
                        </p:par>
                        <p:par>
                          <p:cTn id="16" fill="hold" nodeType="afterGroup">
                            <p:stCondLst>
                              <p:cond delay="19500"/>
                            </p:stCondLst>
                            <p:childTnLst>
                              <p:par>
                                <p:cTn id="17" presetID="23" presetClass="entr" presetSubtype="16" fill="hold" nodeType="afterEffect">
                                  <p:stCondLst>
                                    <p:cond delay="2000"/>
                                  </p:stCondLst>
                                  <p:childTnLst>
                                    <p:set>
                                      <p:cBhvr>
                                        <p:cTn id="18" dur="1" fill="hold">
                                          <p:stCondLst>
                                            <p:cond delay="0"/>
                                          </p:stCondLst>
                                        </p:cTn>
                                        <p:tgtEl>
                                          <p:spTgt spid="158726"/>
                                        </p:tgtEl>
                                        <p:attrNameLst>
                                          <p:attrName>style.visibility</p:attrName>
                                        </p:attrNameLst>
                                      </p:cBhvr>
                                      <p:to>
                                        <p:strVal val="visible"/>
                                      </p:to>
                                    </p:set>
                                    <p:anim calcmode="lin" valueType="num">
                                      <p:cBhvr>
                                        <p:cTn id="19" dur="500" fill="hold"/>
                                        <p:tgtEl>
                                          <p:spTgt spid="158726"/>
                                        </p:tgtEl>
                                        <p:attrNameLst>
                                          <p:attrName>ppt_w</p:attrName>
                                        </p:attrNameLst>
                                      </p:cBhvr>
                                      <p:tavLst>
                                        <p:tav tm="0">
                                          <p:val>
                                            <p:fltVal val="0"/>
                                          </p:val>
                                        </p:tav>
                                        <p:tav tm="100000">
                                          <p:val>
                                            <p:strVal val="#ppt_w"/>
                                          </p:val>
                                        </p:tav>
                                      </p:tavLst>
                                    </p:anim>
                                    <p:anim calcmode="lin" valueType="num">
                                      <p:cBhvr>
                                        <p:cTn id="20" dur="500" fill="hold"/>
                                        <p:tgtEl>
                                          <p:spTgt spid="158726"/>
                                        </p:tgtEl>
                                        <p:attrNameLst>
                                          <p:attrName>ppt_h</p:attrName>
                                        </p:attrNameLst>
                                      </p:cBhvr>
                                      <p:tavLst>
                                        <p:tav tm="0">
                                          <p:val>
                                            <p:fltVal val="0"/>
                                          </p:val>
                                        </p:tav>
                                        <p:tav tm="100000">
                                          <p:val>
                                            <p:strVal val="#ppt_h"/>
                                          </p:val>
                                        </p:tav>
                                      </p:tavLst>
                                    </p:anim>
                                  </p:childTnLst>
                                </p:cTn>
                              </p:par>
                            </p:childTnLst>
                          </p:cTn>
                        </p:par>
                        <p:par>
                          <p:cTn id="21" fill="hold" nodeType="afterGroup">
                            <p:stCondLst>
                              <p:cond delay="22000"/>
                            </p:stCondLst>
                            <p:childTnLst>
                              <p:par>
                                <p:cTn id="22" presetID="23" presetClass="entr" presetSubtype="16" fill="hold" nodeType="afterEffect">
                                  <p:stCondLst>
                                    <p:cond delay="400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par>
                          <p:cTn id="26" fill="hold" nodeType="afterGroup">
                            <p:stCondLst>
                              <p:cond delay="26500"/>
                            </p:stCondLst>
                            <p:childTnLst>
                              <p:par>
                                <p:cTn id="27" presetID="23" presetClass="entr" presetSubtype="16" fill="hold" nodeType="afterEffect">
                                  <p:stCondLst>
                                    <p:cond delay="0"/>
                                  </p:stCondLst>
                                  <p:childTnLst>
                                    <p:set>
                                      <p:cBhvr>
                                        <p:cTn id="28" dur="1" fill="hold">
                                          <p:stCondLst>
                                            <p:cond delay="0"/>
                                          </p:stCondLst>
                                        </p:cTn>
                                        <p:tgtEl>
                                          <p:spTgt spid="158732"/>
                                        </p:tgtEl>
                                        <p:attrNameLst>
                                          <p:attrName>style.visibility</p:attrName>
                                        </p:attrNameLst>
                                      </p:cBhvr>
                                      <p:to>
                                        <p:strVal val="visible"/>
                                      </p:to>
                                    </p:set>
                                    <p:anim calcmode="lin" valueType="num">
                                      <p:cBhvr>
                                        <p:cTn id="29" dur="500" fill="hold"/>
                                        <p:tgtEl>
                                          <p:spTgt spid="158732"/>
                                        </p:tgtEl>
                                        <p:attrNameLst>
                                          <p:attrName>ppt_w</p:attrName>
                                        </p:attrNameLst>
                                      </p:cBhvr>
                                      <p:tavLst>
                                        <p:tav tm="0">
                                          <p:val>
                                            <p:fltVal val="0"/>
                                          </p:val>
                                        </p:tav>
                                        <p:tav tm="100000">
                                          <p:val>
                                            <p:strVal val="#ppt_w"/>
                                          </p:val>
                                        </p:tav>
                                      </p:tavLst>
                                    </p:anim>
                                    <p:anim calcmode="lin" valueType="num">
                                      <p:cBhvr>
                                        <p:cTn id="30" dur="500" fill="hold"/>
                                        <p:tgtEl>
                                          <p:spTgt spid="158732"/>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27"/>
                                            </p:cond>
                                          </p:stCondLst>
                                        </p:cTn>
                                        <p:tgtEl>
                                          <p:spTgt spid="158732"/>
                                        </p:tgtEl>
                                        <p:attrNameLst>
                                          <p:attrName>style.visibility</p:attrName>
                                        </p:attrNameLst>
                                      </p:cBhvr>
                                      <p:to>
                                        <p:strVal val="hidden"/>
                                      </p:to>
                                    </p:set>
                                  </p:subTnLst>
                                </p:cTn>
                              </p:par>
                            </p:childTnLst>
                          </p:cTn>
                        </p:par>
                        <p:par>
                          <p:cTn id="31" fill="hold" nodeType="afterGroup">
                            <p:stCondLst>
                              <p:cond delay="27000"/>
                            </p:stCondLst>
                            <p:childTnLst>
                              <p:par>
                                <p:cTn id="32" presetID="23" presetClass="entr" presetSubtype="16" fill="hold" nodeType="afterEffect">
                                  <p:stCondLst>
                                    <p:cond delay="0"/>
                                  </p:stCondLst>
                                  <p:childTnLst>
                                    <p:set>
                                      <p:cBhvr>
                                        <p:cTn id="33" dur="1" fill="hold">
                                          <p:stCondLst>
                                            <p:cond delay="0"/>
                                          </p:stCondLst>
                                        </p:cTn>
                                        <p:tgtEl>
                                          <p:spTgt spid="158730"/>
                                        </p:tgtEl>
                                        <p:attrNameLst>
                                          <p:attrName>style.visibility</p:attrName>
                                        </p:attrNameLst>
                                      </p:cBhvr>
                                      <p:to>
                                        <p:strVal val="visible"/>
                                      </p:to>
                                    </p:set>
                                    <p:anim calcmode="lin" valueType="num">
                                      <p:cBhvr>
                                        <p:cTn id="34" dur="500" fill="hold"/>
                                        <p:tgtEl>
                                          <p:spTgt spid="158730"/>
                                        </p:tgtEl>
                                        <p:attrNameLst>
                                          <p:attrName>ppt_w</p:attrName>
                                        </p:attrNameLst>
                                      </p:cBhvr>
                                      <p:tavLst>
                                        <p:tav tm="0">
                                          <p:val>
                                            <p:fltVal val="0"/>
                                          </p:val>
                                        </p:tav>
                                        <p:tav tm="100000">
                                          <p:val>
                                            <p:strVal val="#ppt_w"/>
                                          </p:val>
                                        </p:tav>
                                      </p:tavLst>
                                    </p:anim>
                                    <p:anim calcmode="lin" valueType="num">
                                      <p:cBhvr>
                                        <p:cTn id="35" dur="500" fill="hold"/>
                                        <p:tgtEl>
                                          <p:spTgt spid="15873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58730"/>
                                        </p:tgtEl>
                                        <p:attrNameLst>
                                          <p:attrName>style.visibility</p:attrName>
                                        </p:attrNameLst>
                                      </p:cBhvr>
                                      <p:to>
                                        <p:strVal val="hidden"/>
                                      </p:to>
                                    </p:set>
                                  </p:subTnLst>
                                </p:cTn>
                              </p:par>
                            </p:childTnLst>
                          </p:cTn>
                        </p:par>
                        <p:par>
                          <p:cTn id="36" fill="hold" nodeType="afterGroup">
                            <p:stCondLst>
                              <p:cond delay="27500"/>
                            </p:stCondLst>
                            <p:childTnLst>
                              <p:par>
                                <p:cTn id="37" presetID="23" presetClass="entr" presetSubtype="16" fill="hold" nodeType="afterEffect">
                                  <p:stCondLst>
                                    <p:cond delay="0"/>
                                  </p:stCondLst>
                                  <p:childTnLst>
                                    <p:set>
                                      <p:cBhvr>
                                        <p:cTn id="38" dur="1" fill="hold">
                                          <p:stCondLst>
                                            <p:cond delay="0"/>
                                          </p:stCondLst>
                                        </p:cTn>
                                        <p:tgtEl>
                                          <p:spTgt spid="158731"/>
                                        </p:tgtEl>
                                        <p:attrNameLst>
                                          <p:attrName>style.visibility</p:attrName>
                                        </p:attrNameLst>
                                      </p:cBhvr>
                                      <p:to>
                                        <p:strVal val="visible"/>
                                      </p:to>
                                    </p:set>
                                    <p:anim calcmode="lin" valueType="num">
                                      <p:cBhvr>
                                        <p:cTn id="39" dur="500" fill="hold"/>
                                        <p:tgtEl>
                                          <p:spTgt spid="158731"/>
                                        </p:tgtEl>
                                        <p:attrNameLst>
                                          <p:attrName>ppt_w</p:attrName>
                                        </p:attrNameLst>
                                      </p:cBhvr>
                                      <p:tavLst>
                                        <p:tav tm="0">
                                          <p:val>
                                            <p:fltVal val="0"/>
                                          </p:val>
                                        </p:tav>
                                        <p:tav tm="100000">
                                          <p:val>
                                            <p:strVal val="#ppt_w"/>
                                          </p:val>
                                        </p:tav>
                                      </p:tavLst>
                                    </p:anim>
                                    <p:anim calcmode="lin" valueType="num">
                                      <p:cBhvr>
                                        <p:cTn id="40" dur="500" fill="hold"/>
                                        <p:tgtEl>
                                          <p:spTgt spid="158731"/>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58731"/>
                                        </p:tgtEl>
                                        <p:attrNameLst>
                                          <p:attrName>style.visibility</p:attrName>
                                        </p:attrNameLst>
                                      </p:cBhvr>
                                      <p:to>
                                        <p:strVal val="hidden"/>
                                      </p:to>
                                    </p:set>
                                  </p:subTnLst>
                                </p:cTn>
                              </p:par>
                            </p:childTnLst>
                          </p:cTn>
                        </p:par>
                        <p:par>
                          <p:cTn id="41" fill="hold" nodeType="afterGroup">
                            <p:stCondLst>
                              <p:cond delay="28000"/>
                            </p:stCondLst>
                            <p:childTnLst>
                              <p:par>
                                <p:cTn id="42" presetID="23" presetClass="entr" presetSubtype="16" fill="hold" nodeType="afterEffect">
                                  <p:stCondLst>
                                    <p:cond delay="0"/>
                                  </p:stCondLst>
                                  <p:childTnLst>
                                    <p:set>
                                      <p:cBhvr>
                                        <p:cTn id="43" dur="1" fill="hold">
                                          <p:stCondLst>
                                            <p:cond delay="0"/>
                                          </p:stCondLst>
                                        </p:cTn>
                                        <p:tgtEl>
                                          <p:spTgt spid="158723"/>
                                        </p:tgtEl>
                                        <p:attrNameLst>
                                          <p:attrName>style.visibility</p:attrName>
                                        </p:attrNameLst>
                                      </p:cBhvr>
                                      <p:to>
                                        <p:strVal val="visible"/>
                                      </p:to>
                                    </p:set>
                                    <p:anim calcmode="lin" valueType="num">
                                      <p:cBhvr>
                                        <p:cTn id="44" dur="500" fill="hold"/>
                                        <p:tgtEl>
                                          <p:spTgt spid="158723"/>
                                        </p:tgtEl>
                                        <p:attrNameLst>
                                          <p:attrName>ppt_w</p:attrName>
                                        </p:attrNameLst>
                                      </p:cBhvr>
                                      <p:tavLst>
                                        <p:tav tm="0">
                                          <p:val>
                                            <p:fltVal val="0"/>
                                          </p:val>
                                        </p:tav>
                                        <p:tav tm="100000">
                                          <p:val>
                                            <p:strVal val="#ppt_w"/>
                                          </p:val>
                                        </p:tav>
                                      </p:tavLst>
                                    </p:anim>
                                    <p:anim calcmode="lin" valueType="num">
                                      <p:cBhvr>
                                        <p:cTn id="45" dur="500" fill="hold"/>
                                        <p:tgtEl>
                                          <p:spTgt spid="158723"/>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42"/>
                                            </p:cond>
                                          </p:stCondLst>
                                        </p:cTn>
                                        <p:tgtEl>
                                          <p:spTgt spid="15872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9"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7" name="Rectangle 5"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83298" name="Picture 8" descr="Ain Dara gods"/>
          <p:cNvPicPr>
            <a:picLocks noChangeAspect="1" noChangeArrowheads="1"/>
          </p:cNvPicPr>
          <p:nvPr/>
        </p:nvPicPr>
        <p:blipFill>
          <a:blip r:embed="rId4">
            <a:lum bright="-42000"/>
            <a:extLst>
              <a:ext uri="{28A0092B-C50C-407E-A947-70E740481C1C}">
                <a14:useLocalDpi xmlns:a14="http://schemas.microsoft.com/office/drawing/2010/main" val="0"/>
              </a:ext>
            </a:extLst>
          </a:blip>
          <a:srcRect l="-3249" b="3847"/>
          <a:stretch>
            <a:fillRect/>
          </a:stretch>
        </p:blipFill>
        <p:spPr bwMode="auto">
          <a:xfrm>
            <a:off x="457200" y="1905000"/>
            <a:ext cx="8001000"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ext Box 2"/>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189</a:t>
            </a:r>
          </a:p>
        </p:txBody>
      </p:sp>
      <p:sp>
        <p:nvSpPr>
          <p:cNvPr id="183300" name="Rectangle 3"/>
          <p:cNvSpPr>
            <a:spLocks noGrp="1" noChangeArrowheads="1"/>
          </p:cNvSpPr>
          <p:nvPr>
            <p:ph type="title"/>
          </p:nvPr>
        </p:nvSpPr>
        <p:spPr>
          <a:xfrm>
            <a:off x="2057400" y="152400"/>
            <a:ext cx="5029200" cy="7620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Times New Roman" charset="0"/>
                <a:ea typeface="MS PGothic" charset="0"/>
              </a:rPr>
              <a:t>Lập luận</a:t>
            </a:r>
          </a:p>
        </p:txBody>
      </p:sp>
      <p:sp>
        <p:nvSpPr>
          <p:cNvPr id="248841" name="Rectangle 9"/>
          <p:cNvSpPr>
            <a:spLocks noChangeArrowheads="1"/>
          </p:cNvSpPr>
          <p:nvPr/>
        </p:nvSpPr>
        <p:spPr bwMode="auto">
          <a:xfrm>
            <a:off x="304800" y="1143000"/>
            <a:ext cx="8610600" cy="55626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Blip>
                <a:blip r:embed="rId5"/>
              </a:buBlip>
              <a:defRPr/>
            </a:pPr>
            <a:r>
              <a:rPr lang="en-US" altLang="zh-CN" sz="2800" b="1">
                <a:solidFill>
                  <a:srgbClr val="FFFFFF"/>
                </a:solidFill>
                <a:latin typeface="Times New Roman" charset="0"/>
                <a:ea typeface="SimSun" charset="0"/>
                <a:cs typeface="SimSun" charset="0"/>
              </a:rPr>
              <a:t>Đầu tiên Đức Giê-hô-va ban phước cho sự tận tụy của Ru-tơ với Na-ô-mi đầu tiên chỉ qua sự cung cấp những nhu cầu tạm thời như thức ăn &amp; sự bảo vệ (chs. 1—2), nhưng những chương cuối chấm dứt bằng cao trào với phần thưởng dành cho Ru-tơ là một gia đình &amp; đặc biệt được dự phần trong dòng dõi Đa-vít và Đấng Mê-si-a (chs. 3—4).  </a:t>
            </a:r>
          </a:p>
          <a:p>
            <a:pPr marL="342900" indent="-342900" defTabSz="914400" fontAlgn="base">
              <a:lnSpc>
                <a:spcPct val="90000"/>
              </a:lnSpc>
              <a:spcBef>
                <a:spcPct val="20000"/>
              </a:spcBef>
              <a:spcAft>
                <a:spcPct val="0"/>
              </a:spcAft>
              <a:defRPr/>
            </a:pPr>
            <a:endParaRPr lang="en-US" altLang="zh-CN" sz="2800" b="1">
              <a:solidFill>
                <a:srgbClr val="FFFFFF"/>
              </a:solidFill>
              <a:latin typeface="Times New Roman" charset="0"/>
              <a:ea typeface="SimSun" charset="0"/>
              <a:cs typeface="SimSun" charset="0"/>
            </a:endParaRPr>
          </a:p>
          <a:p>
            <a:pPr marL="342900" indent="-342900" defTabSz="914400" fontAlgn="base">
              <a:lnSpc>
                <a:spcPct val="90000"/>
              </a:lnSpc>
              <a:spcBef>
                <a:spcPct val="20000"/>
              </a:spcBef>
              <a:spcAft>
                <a:spcPct val="0"/>
              </a:spcAft>
              <a:buFontTx/>
              <a:buBlip>
                <a:blip r:embed="rId5"/>
              </a:buBlip>
              <a:defRPr/>
            </a:pPr>
            <a:r>
              <a:rPr lang="en-US" altLang="zh-CN" sz="2800" b="1">
                <a:solidFill>
                  <a:srgbClr val="FFFFFF"/>
                </a:solidFill>
                <a:latin typeface="Times New Roman" charset="0"/>
                <a:ea typeface="SimSun" charset="0"/>
                <a:cs typeface="SimSun" charset="0"/>
              </a:rPr>
              <a:t>Vì thế, sách Ru-tơ có vị trí như một lời biện giải cho phúc lợi của những người sống không vị kỷ và công chính trong thời kỳ vị kỷ và không công chính nhất trong lịch sử của Y-sơ-ra-ên.</a:t>
            </a:r>
          </a:p>
        </p:txBody>
      </p:sp>
    </p:spTree>
    <p:extLst>
      <p:ext uri="{BB962C8B-B14F-4D97-AF65-F5344CB8AC3E}">
        <p14:creationId xmlns:p14="http://schemas.microsoft.com/office/powerpoint/2010/main" val="23751553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8841">
                                            <p:txEl>
                                              <p:pRg st="0" end="0"/>
                                            </p:txEl>
                                          </p:spTgt>
                                        </p:tgtEl>
                                        <p:attrNameLst>
                                          <p:attrName>style.visibility</p:attrName>
                                        </p:attrNameLst>
                                      </p:cBhvr>
                                      <p:to>
                                        <p:strVal val="visible"/>
                                      </p:to>
                                    </p:set>
                                    <p:anim calcmode="lin" valueType="num">
                                      <p:cBhvr additive="base">
                                        <p:cTn id="7" dur="500" fill="hold"/>
                                        <p:tgtEl>
                                          <p:spTgt spid="24884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88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8841">
                                            <p:txEl>
                                              <p:pRg st="2" end="2"/>
                                            </p:txEl>
                                          </p:spTgt>
                                        </p:tgtEl>
                                        <p:attrNameLst>
                                          <p:attrName>style.visibility</p:attrName>
                                        </p:attrNameLst>
                                      </p:cBhvr>
                                      <p:to>
                                        <p:strVal val="visible"/>
                                      </p:to>
                                    </p:set>
                                    <p:anim calcmode="lin" valueType="num">
                                      <p:cBhvr additive="base">
                                        <p:cTn id="13" dur="500" fill="hold"/>
                                        <p:tgtEl>
                                          <p:spTgt spid="24884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884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185346" name="Picture 3" descr="COINS"/>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l="64999" t="68333"/>
          <a:stretch>
            <a:fillRect/>
          </a:stretch>
        </p:blipFill>
        <p:spPr bwMode="auto">
          <a:xfrm>
            <a:off x="5943600" y="4686300"/>
            <a:ext cx="3200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7" name="Picture 4" descr="Ain Dara gods"/>
          <p:cNvPicPr>
            <a:picLocks noChangeAspect="1" noChangeArrowheads="1"/>
          </p:cNvPicPr>
          <p:nvPr/>
        </p:nvPicPr>
        <p:blipFill>
          <a:blip r:embed="rId4">
            <a:extLst>
              <a:ext uri="{28A0092B-C50C-407E-A947-70E740481C1C}">
                <a14:useLocalDpi xmlns:a14="http://schemas.microsoft.com/office/drawing/2010/main" val="0"/>
              </a:ext>
            </a:extLst>
          </a:blip>
          <a:srcRect l="-3249" r="13766" b="16678"/>
          <a:stretch>
            <a:fillRect/>
          </a:stretch>
        </p:blipFill>
        <p:spPr bwMode="auto">
          <a:xfrm>
            <a:off x="0" y="1981200"/>
            <a:ext cx="6934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8" name="Picture 5" descr="Mansion"/>
          <p:cNvPicPr>
            <a:picLocks noChangeAspect="1" noChangeArrowheads="1"/>
          </p:cNvPicPr>
          <p:nvPr/>
        </p:nvPicPr>
        <p:blipFill>
          <a:blip r:embed="rId5">
            <a:extLst>
              <a:ext uri="{28A0092B-C50C-407E-A947-70E740481C1C}">
                <a14:useLocalDpi xmlns:a14="http://schemas.microsoft.com/office/drawing/2010/main" val="0"/>
              </a:ext>
            </a:extLst>
          </a:blip>
          <a:srcRect l="4056" t="5603" r="4694" b="6091"/>
          <a:stretch>
            <a:fillRect/>
          </a:stretch>
        </p:blipFill>
        <p:spPr bwMode="auto">
          <a:xfrm>
            <a:off x="5181600" y="1981200"/>
            <a:ext cx="3962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6" descr="Shaq4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209800"/>
            <a:ext cx="18970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7" descr="PT Cruiser"/>
          <p:cNvPicPr>
            <a:picLocks noChangeAspect="1" noChangeArrowheads="1"/>
          </p:cNvPicPr>
          <p:nvPr/>
        </p:nvPicPr>
        <p:blipFill>
          <a:blip r:embed="rId7">
            <a:extLst>
              <a:ext uri="{28A0092B-C50C-407E-A947-70E740481C1C}">
                <a14:useLocalDpi xmlns:a14="http://schemas.microsoft.com/office/drawing/2010/main" val="0"/>
              </a:ext>
            </a:extLst>
          </a:blip>
          <a:srcRect l="10938" t="28336" r="9375"/>
          <a:stretch>
            <a:fillRect/>
          </a:stretch>
        </p:blipFill>
        <p:spPr bwMode="auto">
          <a:xfrm>
            <a:off x="2133600" y="230188"/>
            <a:ext cx="38862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 Box 9"/>
          <p:cNvSpPr txBox="1">
            <a:spLocks noChangeArrowheads="1"/>
          </p:cNvSpPr>
          <p:nvPr/>
        </p:nvSpPr>
        <p:spPr bwMode="auto">
          <a:xfrm>
            <a:off x="2895600" y="4022725"/>
            <a:ext cx="59436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3600" b="1" i="1" smtClean="0">
                <a:solidFill>
                  <a:srgbClr val="FFFFFF"/>
                </a:solidFill>
              </a:rPr>
              <a:t>Hỡi các con cái bé mọn, hãy giữ mình về hình tượng!</a:t>
            </a:r>
            <a:r>
              <a:rPr lang="en-US" sz="2400" smtClean="0">
                <a:solidFill>
                  <a:srgbClr val="000000"/>
                </a:solidFill>
              </a:rPr>
              <a:t> </a:t>
            </a:r>
          </a:p>
        </p:txBody>
      </p:sp>
      <p:pic>
        <p:nvPicPr>
          <p:cNvPr id="185352" name="Picture 10" descr="T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5105400"/>
            <a:ext cx="17526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3" name="Picture 11" descr="stereo"/>
          <p:cNvPicPr>
            <a:picLocks noChangeAspect="1" noChangeArrowheads="1"/>
          </p:cNvPicPr>
          <p:nvPr/>
        </p:nvPicPr>
        <p:blipFill>
          <a:blip r:embed="rId9">
            <a:extLst>
              <a:ext uri="{28A0092B-C50C-407E-A947-70E740481C1C}">
                <a14:useLocalDpi xmlns:a14="http://schemas.microsoft.com/office/drawing/2010/main" val="0"/>
              </a:ext>
            </a:extLst>
          </a:blip>
          <a:srcRect l="56352"/>
          <a:stretch>
            <a:fillRect/>
          </a:stretch>
        </p:blipFill>
        <p:spPr bwMode="auto">
          <a:xfrm>
            <a:off x="0" y="990600"/>
            <a:ext cx="17526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4" name="Picture 12" descr="VC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228600"/>
            <a:ext cx="15970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5355" name="Group 13"/>
          <p:cNvGrpSpPr>
            <a:grpSpLocks/>
          </p:cNvGrpSpPr>
          <p:nvPr/>
        </p:nvGrpSpPr>
        <p:grpSpPr bwMode="auto">
          <a:xfrm>
            <a:off x="6858000" y="228600"/>
            <a:ext cx="1714500" cy="1508125"/>
            <a:chOff x="4320" y="144"/>
            <a:chExt cx="1080" cy="950"/>
          </a:xfrm>
        </p:grpSpPr>
        <p:pic>
          <p:nvPicPr>
            <p:cNvPr id="185357" name="Picture 14" descr="cams_digital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20" y="144"/>
              <a:ext cx="1080" cy="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5358" name="AutoShape 15"/>
            <p:cNvSpPr>
              <a:spLocks noChangeArrowheads="1"/>
            </p:cNvSpPr>
            <p:nvPr/>
          </p:nvSpPr>
          <p:spPr bwMode="auto">
            <a:xfrm rot="-595455">
              <a:off x="4800" y="679"/>
              <a:ext cx="576" cy="336"/>
            </a:xfrm>
            <a:prstGeom prst="parallelogram">
              <a:avLst>
                <a:gd name="adj" fmla="val 42857"/>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sp>
        <p:nvSpPr>
          <p:cNvPr id="185356" name="Rectangle 16"/>
          <p:cNvSpPr>
            <a:spLocks noGrp="1" noChangeArrowheads="1"/>
          </p:cNvSpPr>
          <p:nvPr>
            <p:ph type="title" idx="4294967295"/>
          </p:nvPr>
        </p:nvSpPr>
        <p:spPr>
          <a:xfrm>
            <a:off x="1371600" y="5410200"/>
            <a:ext cx="7772400" cy="1143000"/>
          </a:xfrm>
        </p:spPr>
        <p:txBody>
          <a:bodyPr/>
          <a:lstStyle/>
          <a:p>
            <a:pPr algn="r" eaLnBrk="1" hangingPunct="1"/>
            <a:r>
              <a:rPr lang="en-US" sz="3200" b="1">
                <a:solidFill>
                  <a:srgbClr val="FFFF00"/>
                </a:solidFill>
                <a:latin typeface="Times New Roman" charset="0"/>
                <a:ea typeface="MS PGothic" charset="0"/>
              </a:rPr>
              <a:t>1 Gi 5:21 (NIV)</a:t>
            </a:r>
            <a:endParaRPr lang="en-US">
              <a:latin typeface="Times New Roman" charset="0"/>
              <a:ea typeface="MS PGothic" charset="0"/>
            </a:endParaRPr>
          </a:p>
        </p:txBody>
      </p:sp>
    </p:spTree>
    <p:extLst>
      <p:ext uri="{BB962C8B-B14F-4D97-AF65-F5344CB8AC3E}">
        <p14:creationId xmlns:p14="http://schemas.microsoft.com/office/powerpoint/2010/main" val="1775933973"/>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87394" name="Picture 10" descr="Bleeding hearts"/>
          <p:cNvPicPr>
            <a:picLocks noChangeAspect="1" noChangeArrowheads="1"/>
          </p:cNvPicPr>
          <p:nvPr/>
        </p:nvPicPr>
        <p:blipFill>
          <a:blip r:embed="rId3">
            <a:extLst>
              <a:ext uri="{28A0092B-C50C-407E-A947-70E740481C1C}">
                <a14:useLocalDpi xmlns:a14="http://schemas.microsoft.com/office/drawing/2010/main" val="0"/>
              </a:ext>
            </a:extLst>
          </a:blip>
          <a:srcRect l="6349" t="5467" r="4762" b="20183"/>
          <a:stretch>
            <a:fillRect/>
          </a:stretch>
        </p:blipFill>
        <p:spPr bwMode="auto">
          <a:xfrm>
            <a:off x="0" y="0"/>
            <a:ext cx="113538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ext Box 2"/>
          <p:cNvSpPr txBox="1">
            <a:spLocks noChangeArrowheads="1"/>
          </p:cNvSpPr>
          <p:nvPr/>
        </p:nvSpPr>
        <p:spPr bwMode="auto">
          <a:xfrm>
            <a:off x="7696200" y="152400"/>
            <a:ext cx="12192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189-190</a:t>
            </a:r>
          </a:p>
        </p:txBody>
      </p:sp>
      <p:sp>
        <p:nvSpPr>
          <p:cNvPr id="187396" name="Rectangle 3"/>
          <p:cNvSpPr>
            <a:spLocks noGrp="1" noChangeArrowheads="1"/>
          </p:cNvSpPr>
          <p:nvPr>
            <p:ph type="title"/>
          </p:nvPr>
        </p:nvSpPr>
        <p:spPr>
          <a:xfrm>
            <a:off x="2057400" y="152400"/>
            <a:ext cx="5029200" cy="7620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Times New Roman" charset="0"/>
                <a:ea typeface="MS PGothic" charset="0"/>
              </a:rPr>
              <a:t>Tổng hợp</a:t>
            </a:r>
          </a:p>
        </p:txBody>
      </p:sp>
      <p:sp>
        <p:nvSpPr>
          <p:cNvPr id="34823" name="Text Box 7"/>
          <p:cNvSpPr txBox="1">
            <a:spLocks noChangeArrowheads="1"/>
          </p:cNvSpPr>
          <p:nvPr/>
        </p:nvSpPr>
        <p:spPr bwMode="auto">
          <a:xfrm>
            <a:off x="952500" y="2657475"/>
            <a:ext cx="5600700" cy="1076325"/>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0"/>
              </a:spcBef>
              <a:spcAft>
                <a:spcPct val="0"/>
              </a:spcAft>
            </a:pPr>
            <a:r>
              <a:rPr lang="en-US" altLang="zh-CN" sz="3200" b="1">
                <a:solidFill>
                  <a:srgbClr val="000000"/>
                </a:solidFill>
                <a:latin typeface="Arial Black" charset="0"/>
                <a:ea typeface="SimSun" charset="0"/>
                <a:cs typeface="SimSun" charset="0"/>
              </a:rPr>
              <a:t>1—2	</a:t>
            </a:r>
            <a:r>
              <a:rPr lang="en-US" altLang="zh-CN" sz="3200" b="1">
                <a:solidFill>
                  <a:srgbClr val="000000"/>
                </a:solidFill>
                <a:ea typeface="SimSun" charset="0"/>
                <a:cs typeface="SimSun" charset="0"/>
              </a:rPr>
              <a:t>Tận hiến đem lại thức ăn và sự bảo vệ</a:t>
            </a:r>
          </a:p>
        </p:txBody>
      </p:sp>
      <p:sp>
        <p:nvSpPr>
          <p:cNvPr id="187398" name="Text Box 8"/>
          <p:cNvSpPr txBox="1">
            <a:spLocks noChangeArrowheads="1"/>
          </p:cNvSpPr>
          <p:nvPr/>
        </p:nvSpPr>
        <p:spPr bwMode="auto">
          <a:xfrm>
            <a:off x="1066800" y="1392238"/>
            <a:ext cx="7010400" cy="107632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0"/>
              </a:spcBef>
              <a:spcAft>
                <a:spcPct val="0"/>
              </a:spcAft>
            </a:pPr>
            <a:r>
              <a:rPr lang="en-US" altLang="zh-CN" sz="3200" b="1">
                <a:solidFill>
                  <a:srgbClr val="000000"/>
                </a:solidFill>
                <a:ea typeface="SimSun" charset="0"/>
                <a:cs typeface="SimSun" charset="0"/>
              </a:rPr>
              <a:t>Đức Chúa Trời ban thưởng cho người vì người khác</a:t>
            </a:r>
          </a:p>
        </p:txBody>
      </p:sp>
      <p:sp>
        <p:nvSpPr>
          <p:cNvPr id="34825" name="Text Box 9"/>
          <p:cNvSpPr txBox="1">
            <a:spLocks noChangeArrowheads="1"/>
          </p:cNvSpPr>
          <p:nvPr/>
        </p:nvSpPr>
        <p:spPr bwMode="auto">
          <a:xfrm>
            <a:off x="3276600" y="5029200"/>
            <a:ext cx="5562600" cy="1076325"/>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0"/>
              </a:spcBef>
              <a:spcAft>
                <a:spcPct val="0"/>
              </a:spcAft>
            </a:pPr>
            <a:r>
              <a:rPr lang="en-US" altLang="zh-CN" sz="3200" b="1">
                <a:solidFill>
                  <a:srgbClr val="000000"/>
                </a:solidFill>
                <a:latin typeface="Arial Black" charset="0"/>
                <a:ea typeface="SimSun" charset="0"/>
                <a:cs typeface="SimSun" charset="0"/>
              </a:rPr>
              <a:t>3—4	</a:t>
            </a:r>
            <a:r>
              <a:rPr lang="en-US" altLang="zh-CN" sz="3200" b="1">
                <a:solidFill>
                  <a:srgbClr val="000000"/>
                </a:solidFill>
                <a:ea typeface="SimSun" charset="0"/>
                <a:cs typeface="SimSun" charset="0"/>
              </a:rPr>
              <a:t>Tận hiến đem đến dòng dõi của Đấng Mê-si-a</a:t>
            </a:r>
          </a:p>
        </p:txBody>
      </p:sp>
    </p:spTree>
    <p:extLst>
      <p:ext uri="{BB962C8B-B14F-4D97-AF65-F5344CB8AC3E}">
        <p14:creationId xmlns:p14="http://schemas.microsoft.com/office/powerpoint/2010/main" val="28982250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23"/>
                                        </p:tgtEl>
                                        <p:attrNameLst>
                                          <p:attrName>style.visibility</p:attrName>
                                        </p:attrNameLst>
                                      </p:cBhvr>
                                      <p:to>
                                        <p:strVal val="visible"/>
                                      </p:to>
                                    </p:set>
                                    <p:anim calcmode="lin" valueType="num">
                                      <p:cBhvr additive="base">
                                        <p:cTn id="7" dur="500" fill="hold"/>
                                        <p:tgtEl>
                                          <p:spTgt spid="34823"/>
                                        </p:tgtEl>
                                        <p:attrNameLst>
                                          <p:attrName>ppt_x</p:attrName>
                                        </p:attrNameLst>
                                      </p:cBhvr>
                                      <p:tavLst>
                                        <p:tav tm="0">
                                          <p:val>
                                            <p:strVal val="0-#ppt_w/2"/>
                                          </p:val>
                                        </p:tav>
                                        <p:tav tm="100000">
                                          <p:val>
                                            <p:strVal val="#ppt_x"/>
                                          </p:val>
                                        </p:tav>
                                      </p:tavLst>
                                    </p:anim>
                                    <p:anim calcmode="lin" valueType="num">
                                      <p:cBhvr additive="base">
                                        <p:cTn id="8" dur="500" fill="hold"/>
                                        <p:tgtEl>
                                          <p:spTgt spid="3482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25"/>
                                        </p:tgtEl>
                                        <p:attrNameLst>
                                          <p:attrName>style.visibility</p:attrName>
                                        </p:attrNameLst>
                                      </p:cBhvr>
                                      <p:to>
                                        <p:strVal val="visible"/>
                                      </p:to>
                                    </p:set>
                                    <p:anim calcmode="lin" valueType="num">
                                      <p:cBhvr additive="base">
                                        <p:cTn id="13" dur="500" fill="hold"/>
                                        <p:tgtEl>
                                          <p:spTgt spid="34825"/>
                                        </p:tgtEl>
                                        <p:attrNameLst>
                                          <p:attrName>ppt_x</p:attrName>
                                        </p:attrNameLst>
                                      </p:cBhvr>
                                      <p:tavLst>
                                        <p:tav tm="0">
                                          <p:val>
                                            <p:strVal val="0-#ppt_w/2"/>
                                          </p:val>
                                        </p:tav>
                                        <p:tav tm="100000">
                                          <p:val>
                                            <p:strVal val="#ppt_x"/>
                                          </p:val>
                                        </p:tav>
                                      </p:tavLst>
                                    </p:anim>
                                    <p:anim calcmode="lin" valueType="num">
                                      <p:cBhvr additive="base">
                                        <p:cTn id="14" dur="500" fill="hold"/>
                                        <p:tgtEl>
                                          <p:spTgt spid="348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nimBg="1" autoUpdateAnimBg="0"/>
      <p:bldP spid="34825"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7696200" y="152400"/>
            <a:ext cx="12192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190-191</a:t>
            </a:r>
          </a:p>
        </p:txBody>
      </p:sp>
      <p:sp>
        <p:nvSpPr>
          <p:cNvPr id="189443" name="Rectangle 3"/>
          <p:cNvSpPr>
            <a:spLocks noGrp="1" noChangeArrowheads="1"/>
          </p:cNvSpPr>
          <p:nvPr>
            <p:ph type="title"/>
          </p:nvPr>
        </p:nvSpPr>
        <p:spPr>
          <a:xfrm>
            <a:off x="2057400" y="152400"/>
            <a:ext cx="5029200" cy="7620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Tahoma" charset="0"/>
                <a:ea typeface="MS PGothic" charset="0"/>
              </a:rPr>
              <a:t>Dàn ý</a:t>
            </a:r>
          </a:p>
        </p:txBody>
      </p:sp>
      <p:sp>
        <p:nvSpPr>
          <p:cNvPr id="35847" name="Text Box 7"/>
          <p:cNvSpPr txBox="1">
            <a:spLocks noChangeArrowheads="1"/>
          </p:cNvSpPr>
          <p:nvPr/>
        </p:nvSpPr>
        <p:spPr bwMode="auto">
          <a:xfrm>
            <a:off x="838200" y="1143000"/>
            <a:ext cx="8001000" cy="2236788"/>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0"/>
              </a:spcBef>
              <a:spcAft>
                <a:spcPct val="0"/>
              </a:spcAft>
            </a:pPr>
            <a:r>
              <a:rPr lang="en-US" altLang="zh-CN" sz="2800" b="1">
                <a:solidFill>
                  <a:srgbClr val="000000"/>
                </a:solidFill>
                <a:latin typeface="Arial" charset="0"/>
                <a:ea typeface="SimSun" charset="0"/>
                <a:cs typeface="SimSun" charset="0"/>
              </a:rPr>
              <a:t>I.	</a:t>
            </a:r>
            <a:r>
              <a:rPr lang="en-US" altLang="zh-CN" sz="2800" b="1">
                <a:solidFill>
                  <a:srgbClr val="000000"/>
                </a:solidFill>
                <a:ea typeface="SimSun" charset="0"/>
                <a:cs typeface="SimSun" charset="0"/>
              </a:rPr>
              <a:t>(Chg. 1—2) Sự tận hiến của Ru-tơ với Na-ô-mi làm lợi cho cả hai bởi sự cung ứng của Đức Chúa Trời về thức ăn và sự bảo vệ để minh chứng thế nào Đức Chúa Trời ban phước cho người giúp đỡ người khác.</a:t>
            </a:r>
          </a:p>
        </p:txBody>
      </p:sp>
      <p:sp>
        <p:nvSpPr>
          <p:cNvPr id="35848" name="Text Box 8"/>
          <p:cNvSpPr txBox="1">
            <a:spLocks noChangeArrowheads="1"/>
          </p:cNvSpPr>
          <p:nvPr/>
        </p:nvSpPr>
        <p:spPr bwMode="auto">
          <a:xfrm>
            <a:off x="838200" y="3657600"/>
            <a:ext cx="8001000" cy="30908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0"/>
              </a:spcBef>
              <a:spcAft>
                <a:spcPct val="0"/>
              </a:spcAft>
            </a:pPr>
            <a:r>
              <a:rPr lang="en-US" altLang="zh-CN" sz="2800" b="1">
                <a:solidFill>
                  <a:srgbClr val="000000"/>
                </a:solidFill>
                <a:latin typeface="Arial" charset="0"/>
                <a:ea typeface="SimSun" charset="0"/>
                <a:cs typeface="SimSun" charset="0"/>
              </a:rPr>
              <a:t>II.	</a:t>
            </a:r>
            <a:r>
              <a:rPr lang="en-US" altLang="zh-CN" sz="2800" b="1">
                <a:solidFill>
                  <a:srgbClr val="000000"/>
                </a:solidFill>
                <a:ea typeface="SimSun" charset="0"/>
                <a:cs typeface="SimSun" charset="0"/>
              </a:rPr>
              <a:t>(Chg. 3—4) Sự tận hiến của Ru-tơ với Na-ô-mi như được thấy trong việc cô yêu cầu được Bô-ô mua chuộc và được ban thưởng vượt quá sự tưởng tượng của cô về một gia đình và dự phần trong dòng dõi của Đa-vít và Đấng Mê-si-a để cho thấy thế nào Đức Chúa Trời ban phước cho những người giúp đỡ người khác.</a:t>
            </a:r>
          </a:p>
        </p:txBody>
      </p:sp>
    </p:spTree>
    <p:extLst>
      <p:ext uri="{BB962C8B-B14F-4D97-AF65-F5344CB8AC3E}">
        <p14:creationId xmlns:p14="http://schemas.microsoft.com/office/powerpoint/2010/main" val="41884297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 calcmode="lin" valueType="num">
                                      <p:cBhvr additive="base">
                                        <p:cTn id="7" dur="500" fill="hold"/>
                                        <p:tgtEl>
                                          <p:spTgt spid="35847"/>
                                        </p:tgtEl>
                                        <p:attrNameLst>
                                          <p:attrName>ppt_x</p:attrName>
                                        </p:attrNameLst>
                                      </p:cBhvr>
                                      <p:tavLst>
                                        <p:tav tm="0">
                                          <p:val>
                                            <p:strVal val="#ppt_x"/>
                                          </p:val>
                                        </p:tav>
                                        <p:tav tm="100000">
                                          <p:val>
                                            <p:strVal val="#ppt_x"/>
                                          </p:val>
                                        </p:tav>
                                      </p:tavLst>
                                    </p:anim>
                                    <p:anim calcmode="lin" valueType="num">
                                      <p:cBhvr additive="base">
                                        <p:cTn id="8" dur="500" fill="hold"/>
                                        <p:tgtEl>
                                          <p:spTgt spid="3584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5848"/>
                                        </p:tgtEl>
                                        <p:attrNameLst>
                                          <p:attrName>style.visibility</p:attrName>
                                        </p:attrNameLst>
                                      </p:cBhvr>
                                      <p:to>
                                        <p:strVal val="visible"/>
                                      </p:to>
                                    </p:set>
                                    <p:anim calcmode="lin" valueType="num">
                                      <p:cBhvr additive="base">
                                        <p:cTn id="13" dur="500" fill="hold"/>
                                        <p:tgtEl>
                                          <p:spTgt spid="35848"/>
                                        </p:tgtEl>
                                        <p:attrNameLst>
                                          <p:attrName>ppt_x</p:attrName>
                                        </p:attrNameLst>
                                      </p:cBhvr>
                                      <p:tavLst>
                                        <p:tav tm="0">
                                          <p:val>
                                            <p:strVal val="#ppt_x"/>
                                          </p:val>
                                        </p:tav>
                                        <p:tav tm="100000">
                                          <p:val>
                                            <p:strVal val="#ppt_x"/>
                                          </p:val>
                                        </p:tav>
                                      </p:tavLst>
                                    </p:anim>
                                    <p:anim calcmode="lin" valueType="num">
                                      <p:cBhvr additive="base">
                                        <p:cTn id="14" dur="500" fill="hold"/>
                                        <p:tgtEl>
                                          <p:spTgt spid="358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animBg="1" autoUpdateAnimBg="0"/>
      <p:bldP spid="35848"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193</a:t>
            </a:r>
          </a:p>
        </p:txBody>
      </p:sp>
      <p:sp>
        <p:nvSpPr>
          <p:cNvPr id="191491"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en-US" altLang="zh-CN" sz="4000" b="1">
                <a:solidFill>
                  <a:schemeClr val="bg1"/>
                </a:solidFill>
                <a:latin typeface="Times New Roman" charset="0"/>
                <a:ea typeface="SimSun" charset="0"/>
                <a:cs typeface="SimSun" charset="0"/>
              </a:rPr>
              <a:t>Thần học của sách Ru-tơ</a:t>
            </a:r>
            <a:endParaRPr lang="en-US" sz="1800">
              <a:solidFill>
                <a:schemeClr val="bg1"/>
              </a:solidFill>
              <a:latin typeface="Times New Roman" charset="0"/>
              <a:ea typeface="MS PGothic" charset="0"/>
            </a:endParaRPr>
          </a:p>
        </p:txBody>
      </p:sp>
      <p:sp>
        <p:nvSpPr>
          <p:cNvPr id="191492"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defTabSz="914400" eaLnBrk="0" fontAlgn="base" hangingPunct="0">
              <a:spcBef>
                <a:spcPct val="0"/>
              </a:spcBef>
              <a:spcAft>
                <a:spcPct val="0"/>
              </a:spcAft>
            </a:pPr>
            <a:endParaRPr lang="en-US">
              <a:solidFill>
                <a:srgbClr val="000000"/>
              </a:solidFill>
              <a:latin typeface="Arial" charset="0"/>
              <a:ea typeface="MS PGothic" charset="0"/>
              <a:cs typeface="MS PGothic" charset="0"/>
            </a:endParaRPr>
          </a:p>
          <a:p>
            <a:pPr algn="ctr" defTabSz="914400" eaLnBrk="0" fontAlgn="base" hangingPunct="0">
              <a:spcBef>
                <a:spcPct val="0"/>
              </a:spcBef>
              <a:spcAft>
                <a:spcPct val="0"/>
              </a:spcAft>
            </a:pPr>
            <a:r>
              <a:rPr lang="en-US" sz="1600" b="1">
                <a:solidFill>
                  <a:srgbClr val="000000"/>
                </a:solidFill>
                <a:latin typeface="Arial" charset="0"/>
                <a:ea typeface="MS PGothic" charset="0"/>
                <a:cs typeface="MS PGothic" charset="0"/>
              </a:rPr>
              <a:t>Quan xét</a:t>
            </a:r>
          </a:p>
        </p:txBody>
      </p:sp>
      <p:sp>
        <p:nvSpPr>
          <p:cNvPr id="191493"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defTabSz="914400" eaLnBrk="0" fontAlgn="base" hangingPunct="0">
              <a:spcBef>
                <a:spcPct val="0"/>
              </a:spcBef>
              <a:spcAft>
                <a:spcPct val="0"/>
              </a:spcAft>
            </a:pPr>
            <a:endParaRPr lang="en-US">
              <a:solidFill>
                <a:srgbClr val="000000"/>
              </a:solidFill>
              <a:latin typeface="Arial" charset="0"/>
              <a:ea typeface="MS PGothic" charset="0"/>
              <a:cs typeface="MS PGothic" charset="0"/>
            </a:endParaRPr>
          </a:p>
          <a:p>
            <a:pPr algn="ctr" defTabSz="914400" eaLnBrk="0" fontAlgn="base" hangingPunct="0">
              <a:spcBef>
                <a:spcPct val="0"/>
              </a:spcBef>
              <a:spcAft>
                <a:spcPct val="0"/>
              </a:spcAft>
            </a:pPr>
            <a:r>
              <a:rPr lang="en-US" sz="1600" b="1">
                <a:solidFill>
                  <a:srgbClr val="000000"/>
                </a:solidFill>
                <a:latin typeface="Tahoma" charset="0"/>
                <a:ea typeface="MS PGothic" charset="0"/>
                <a:cs typeface="MS PGothic" charset="0"/>
              </a:rPr>
              <a:t>Ru-tơ</a:t>
            </a:r>
            <a:endParaRPr lang="en-US" sz="1600">
              <a:solidFill>
                <a:srgbClr val="000000"/>
              </a:solidFill>
              <a:latin typeface="Tahoma" charset="0"/>
              <a:ea typeface="MS PGothic" charset="0"/>
              <a:cs typeface="MS PGothic" charset="0"/>
            </a:endParaRPr>
          </a:p>
        </p:txBody>
      </p:sp>
      <p:sp>
        <p:nvSpPr>
          <p:cNvPr id="191494"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defTabSz="914400" eaLnBrk="0" fontAlgn="base" hangingPunct="0">
              <a:spcBef>
                <a:spcPct val="0"/>
              </a:spcBef>
              <a:spcAft>
                <a:spcPct val="0"/>
              </a:spcAft>
            </a:pPr>
            <a:endParaRPr lang="en-US" b="1">
              <a:solidFill>
                <a:srgbClr val="000000"/>
              </a:solidFill>
              <a:latin typeface="Arial" charset="0"/>
              <a:ea typeface="MS PGothic" charset="0"/>
              <a:cs typeface="MS PGothic" charset="0"/>
            </a:endParaRPr>
          </a:p>
          <a:p>
            <a:pPr algn="ctr" defTabSz="914400" eaLnBrk="0" fontAlgn="base" hangingPunct="0">
              <a:spcBef>
                <a:spcPct val="0"/>
              </a:spcBef>
              <a:spcAft>
                <a:spcPct val="0"/>
              </a:spcAft>
            </a:pPr>
            <a:r>
              <a:rPr lang="en-US" sz="1600" b="1">
                <a:solidFill>
                  <a:srgbClr val="000000"/>
                </a:solidFill>
                <a:latin typeface="Arial" charset="0"/>
                <a:ea typeface="MS PGothic" charset="0"/>
                <a:cs typeface="MS PGothic" charset="0"/>
              </a:rPr>
              <a:t>Sa-mu-ên</a:t>
            </a:r>
            <a:endParaRPr lang="en-US" sz="1600" b="1">
              <a:solidFill>
                <a:srgbClr val="000000"/>
              </a:solidFill>
              <a:latin typeface="Times New Roman" charset="0"/>
              <a:ea typeface="MS PGothic" charset="0"/>
              <a:cs typeface="MS PGothic" charset="0"/>
            </a:endParaRPr>
          </a:p>
        </p:txBody>
      </p:sp>
      <p:sp>
        <p:nvSpPr>
          <p:cNvPr id="191495" name="Freeform 12"/>
          <p:cNvSpPr>
            <a:spLocks/>
          </p:cNvSpPr>
          <p:nvPr/>
        </p:nvSpPr>
        <p:spPr bwMode="auto">
          <a:xfrm>
            <a:off x="1524000" y="5145088"/>
            <a:ext cx="1676400" cy="1096962"/>
          </a:xfrm>
          <a:custGeom>
            <a:avLst/>
            <a:gdLst>
              <a:gd name="T0" fmla="*/ 2147483647 w 20000"/>
              <a:gd name="T1" fmla="*/ 274890724 h 20000"/>
              <a:gd name="T2" fmla="*/ 2147483647 w 20000"/>
              <a:gd name="T3" fmla="*/ 183149159 h 20000"/>
              <a:gd name="T4" fmla="*/ 2147483647 w 20000"/>
              <a:gd name="T5" fmla="*/ 145033844 h 20000"/>
              <a:gd name="T6" fmla="*/ 2147483647 w 20000"/>
              <a:gd name="T7" fmla="*/ 145033844 h 20000"/>
              <a:gd name="T8" fmla="*/ 2147483647 w 20000"/>
              <a:gd name="T9" fmla="*/ 0 h 20000"/>
              <a:gd name="T10" fmla="*/ 2147483647 w 20000"/>
              <a:gd name="T11" fmla="*/ 0 h 20000"/>
              <a:gd name="T12" fmla="*/ 2147483647 w 20000"/>
              <a:gd name="T13" fmla="*/ 274890724 h 20000"/>
              <a:gd name="T14" fmla="*/ 0 w 20000"/>
              <a:gd name="T15" fmla="*/ 274890724 h 20000"/>
              <a:gd name="T16" fmla="*/ 785005816 w 20000"/>
              <a:gd name="T17" fmla="*/ 549615972 h 20000"/>
              <a:gd name="T18" fmla="*/ 0 w 20000"/>
              <a:gd name="T19" fmla="*/ 1374288144 h 20000"/>
              <a:gd name="T20" fmla="*/ 1569421540 w 20000"/>
              <a:gd name="T21" fmla="*/ 1649013392 h 20000"/>
              <a:gd name="T22" fmla="*/ 785005816 w 20000"/>
              <a:gd name="T23" fmla="*/ 1649013392 h 20000"/>
              <a:gd name="T24" fmla="*/ 785005816 w 20000"/>
              <a:gd name="T25" fmla="*/ 2147483647 h 20000"/>
              <a:gd name="T26" fmla="*/ 2147483647 w 20000"/>
              <a:gd name="T27" fmla="*/ 2147483647 h 20000"/>
              <a:gd name="T28" fmla="*/ 2147483647 w 20000"/>
              <a:gd name="T29" fmla="*/ 2147483647 h 20000"/>
              <a:gd name="T30" fmla="*/ 2147483647 w 20000"/>
              <a:gd name="T31" fmla="*/ 2147483647 h 20000"/>
              <a:gd name="T32" fmla="*/ 2147483647 w 20000"/>
              <a:gd name="T33" fmla="*/ 2147483647 h 20000"/>
              <a:gd name="T34" fmla="*/ 2147483647 w 20000"/>
              <a:gd name="T35" fmla="*/ 2147483647 h 20000"/>
              <a:gd name="T36" fmla="*/ 2147483647 w 20000"/>
              <a:gd name="T37" fmla="*/ 1923904116 h 20000"/>
              <a:gd name="T38" fmla="*/ 2147483647 w 20000"/>
              <a:gd name="T39" fmla="*/ 1923904116 h 20000"/>
              <a:gd name="T40" fmla="*/ 2147483647 w 20000"/>
              <a:gd name="T41" fmla="*/ 1374288144 h 20000"/>
              <a:gd name="T42" fmla="*/ 2147483647 w 20000"/>
              <a:gd name="T43" fmla="*/ 549615972 h 20000"/>
              <a:gd name="T44" fmla="*/ 2147483647 w 20000"/>
              <a:gd name="T45" fmla="*/ 274890724 h 20000"/>
              <a:gd name="T46" fmla="*/ 2147483647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cap="flat">
            <a:solidFill>
              <a:srgbClr val="000088"/>
            </a:solidFill>
            <a:prstDash val="solid"/>
            <a:round/>
            <a:headEnd type="none" w="lg" len="sm"/>
            <a:tailEnd type="none" w="lg" len="sm"/>
          </a:ln>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91496" name="Rectangle 13"/>
          <p:cNvSpPr>
            <a:spLocks noChangeArrowheads="1"/>
          </p:cNvSpPr>
          <p:nvPr/>
        </p:nvSpPr>
        <p:spPr bwMode="auto">
          <a:xfrm>
            <a:off x="1824038" y="5327650"/>
            <a:ext cx="1300162" cy="4572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12700" tIns="12700" rIns="12700" bIns="12700"/>
          <a:lstStyle/>
          <a:p>
            <a:pPr defTabSz="914400" eaLnBrk="0" fontAlgn="base" hangingPunct="0">
              <a:spcBef>
                <a:spcPct val="0"/>
              </a:spcBef>
              <a:spcAft>
                <a:spcPct val="0"/>
              </a:spcAft>
            </a:pPr>
            <a:r>
              <a:rPr lang="en-US" sz="1400" b="1">
                <a:solidFill>
                  <a:srgbClr val="000000"/>
                </a:solidFill>
                <a:latin typeface="Times New Roman" charset="0"/>
                <a:ea typeface="MS PGothic" charset="0"/>
                <a:cs typeface="MS PGothic" charset="0"/>
              </a:rPr>
              <a:t>Nhu cầu về chế độ quân chủ</a:t>
            </a:r>
            <a:endParaRPr lang="en-US" sz="2400">
              <a:solidFill>
                <a:srgbClr val="000000"/>
              </a:solidFill>
              <a:latin typeface="Times New Roman" charset="0"/>
              <a:ea typeface="MS PGothic" charset="0"/>
              <a:cs typeface="MS PGothic" charset="0"/>
            </a:endParaRPr>
          </a:p>
        </p:txBody>
      </p:sp>
      <p:sp>
        <p:nvSpPr>
          <p:cNvPr id="191497" name="Oval 15"/>
          <p:cNvSpPr>
            <a:spLocks noChangeArrowheads="1"/>
          </p:cNvSpPr>
          <p:nvPr/>
        </p:nvSpPr>
        <p:spPr bwMode="auto">
          <a:xfrm>
            <a:off x="3581400" y="5145088"/>
            <a:ext cx="1524000" cy="822325"/>
          </a:xfrm>
          <a:prstGeom prst="ellipse">
            <a:avLst/>
          </a:prstGeom>
          <a:solidFill>
            <a:srgbClr val="FFFFFF"/>
          </a:solidFill>
          <a:ln w="25400">
            <a:solidFill>
              <a:srgbClr val="000088"/>
            </a:solidFill>
            <a:round/>
            <a:headEnd/>
            <a:tailEnd/>
          </a:ln>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91498" name="Rectangle 16"/>
          <p:cNvSpPr>
            <a:spLocks noChangeArrowheads="1"/>
          </p:cNvSpPr>
          <p:nvPr/>
        </p:nvSpPr>
        <p:spPr bwMode="auto">
          <a:xfrm>
            <a:off x="3657600" y="5327650"/>
            <a:ext cx="1371600" cy="457200"/>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p>
            <a:pPr defTabSz="914400" eaLnBrk="0" fontAlgn="base" hangingPunct="0">
              <a:spcBef>
                <a:spcPct val="0"/>
              </a:spcBef>
              <a:spcAft>
                <a:spcPct val="0"/>
              </a:spcAft>
            </a:pPr>
            <a:r>
              <a:rPr lang="en-US" sz="1400" b="1">
                <a:solidFill>
                  <a:srgbClr val="000000"/>
                </a:solidFill>
                <a:latin typeface="Times New Roman" charset="0"/>
                <a:ea typeface="MS PGothic" charset="0"/>
                <a:cs typeface="MS PGothic" charset="0"/>
              </a:rPr>
              <a:t>Chuẩn bị cho chế độ quân chủ</a:t>
            </a:r>
            <a:endParaRPr lang="en-US" sz="2400">
              <a:solidFill>
                <a:srgbClr val="000000"/>
              </a:solidFill>
              <a:latin typeface="Times New Roman" charset="0"/>
              <a:ea typeface="MS PGothic" charset="0"/>
              <a:cs typeface="MS PGothic" charset="0"/>
            </a:endParaRPr>
          </a:p>
        </p:txBody>
      </p:sp>
      <p:sp>
        <p:nvSpPr>
          <p:cNvPr id="39960" name="Line 24"/>
          <p:cNvSpPr>
            <a:spLocks noChangeShapeType="1"/>
          </p:cNvSpPr>
          <p:nvPr/>
        </p:nvSpPr>
        <p:spPr bwMode="auto">
          <a:xfrm flipV="1">
            <a:off x="3536950" y="3455988"/>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a:noFill/>
              </a14:hiddenFill>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a:noFill/>
              </a14:hiddenFill>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a:noFill/>
              </a14:hiddenFill>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39965" name="Text Box 29"/>
          <p:cNvSpPr txBox="1">
            <a:spLocks noChangeArrowheads="1"/>
          </p:cNvSpPr>
          <p:nvPr/>
        </p:nvSpPr>
        <p:spPr bwMode="auto">
          <a:xfrm>
            <a:off x="1373188" y="2609850"/>
            <a:ext cx="132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a:solidFill>
                  <a:srgbClr val="000000"/>
                </a:solidFill>
              </a:rPr>
              <a:t>Bết-lê-hem</a:t>
            </a:r>
            <a:endParaRPr lang="en-US" sz="2000" b="1">
              <a:solidFill>
                <a:srgbClr val="000000"/>
              </a:solidFill>
            </a:endParaRPr>
          </a:p>
        </p:txBody>
      </p:sp>
      <p:sp>
        <p:nvSpPr>
          <p:cNvPr id="39966" name="Text Box 30"/>
          <p:cNvSpPr txBox="1">
            <a:spLocks noChangeArrowheads="1"/>
          </p:cNvSpPr>
          <p:nvPr/>
        </p:nvSpPr>
        <p:spPr bwMode="auto">
          <a:xfrm>
            <a:off x="1219200" y="3105150"/>
            <a:ext cx="2727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20000"/>
              </a:spcBef>
              <a:spcAft>
                <a:spcPct val="0"/>
              </a:spcAft>
            </a:pPr>
            <a:r>
              <a:rPr lang="en-US" sz="2000" b="1">
                <a:solidFill>
                  <a:srgbClr val="000000"/>
                </a:solidFill>
              </a:rPr>
              <a:t>Thờ hình tượng (17-18)</a:t>
            </a:r>
          </a:p>
          <a:p>
            <a:pPr defTabSz="914400" eaLnBrk="1" fontAlgn="base" hangingPunct="1">
              <a:spcBef>
                <a:spcPct val="20000"/>
              </a:spcBef>
              <a:spcAft>
                <a:spcPct val="0"/>
              </a:spcAft>
            </a:pPr>
            <a:r>
              <a:rPr lang="en-US" sz="2000" b="1">
                <a:solidFill>
                  <a:srgbClr val="000000"/>
                </a:solidFill>
              </a:rPr>
              <a:t>Vợ lẽ (19)</a:t>
            </a:r>
          </a:p>
        </p:txBody>
      </p:sp>
      <p:sp>
        <p:nvSpPr>
          <p:cNvPr id="39967" name="Text Box 31"/>
          <p:cNvSpPr txBox="1">
            <a:spLocks noChangeArrowheads="1"/>
          </p:cNvSpPr>
          <p:nvPr/>
        </p:nvSpPr>
        <p:spPr bwMode="auto">
          <a:xfrm>
            <a:off x="1212850" y="4019550"/>
            <a:ext cx="1085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a:solidFill>
                  <a:srgbClr val="000000"/>
                </a:solidFill>
              </a:rPr>
              <a:t>Ghi-bê-a</a:t>
            </a:r>
            <a:endParaRPr lang="en-US" sz="2000" b="1">
              <a:solidFill>
                <a:srgbClr val="000000"/>
              </a:solidFill>
            </a:endParaRPr>
          </a:p>
        </p:txBody>
      </p:sp>
      <p:sp>
        <p:nvSpPr>
          <p:cNvPr id="39968" name="Text Box 32"/>
          <p:cNvSpPr txBox="1">
            <a:spLocks noChangeArrowheads="1"/>
          </p:cNvSpPr>
          <p:nvPr/>
        </p:nvSpPr>
        <p:spPr bwMode="auto">
          <a:xfrm>
            <a:off x="1647825" y="4400550"/>
            <a:ext cx="2166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20000"/>
              </a:spcBef>
              <a:spcAft>
                <a:spcPct val="0"/>
              </a:spcAft>
            </a:pPr>
            <a:r>
              <a:rPr lang="en-US" sz="2000" b="1">
                <a:solidFill>
                  <a:srgbClr val="000000"/>
                </a:solidFill>
              </a:rPr>
              <a:t>Giết người (19-20)</a:t>
            </a:r>
          </a:p>
        </p:txBody>
      </p:sp>
      <p:sp>
        <p:nvSpPr>
          <p:cNvPr id="39969" name="Text Box 33"/>
          <p:cNvSpPr txBox="1">
            <a:spLocks noChangeArrowheads="1"/>
          </p:cNvSpPr>
          <p:nvPr/>
        </p:nvSpPr>
        <p:spPr bwMode="auto">
          <a:xfrm>
            <a:off x="3978275" y="2724150"/>
            <a:ext cx="21050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20000"/>
              </a:spcBef>
              <a:spcAft>
                <a:spcPct val="0"/>
              </a:spcAft>
            </a:pPr>
            <a:r>
              <a:rPr lang="en-US" sz="2000" b="1">
                <a:solidFill>
                  <a:srgbClr val="000000"/>
                </a:solidFill>
              </a:rPr>
              <a:t>Bô-ô</a:t>
            </a:r>
          </a:p>
          <a:p>
            <a:pPr defTabSz="914400" eaLnBrk="1" fontAlgn="base" hangingPunct="1">
              <a:spcBef>
                <a:spcPct val="20000"/>
              </a:spcBef>
              <a:spcAft>
                <a:spcPct val="0"/>
              </a:spcAft>
            </a:pPr>
            <a:r>
              <a:rPr lang="en-US" sz="2000" b="1">
                <a:solidFill>
                  <a:srgbClr val="000000"/>
                </a:solidFill>
              </a:rPr>
              <a:t>Người Bết-lê-hem</a:t>
            </a:r>
          </a:p>
        </p:txBody>
      </p:sp>
      <p:sp>
        <p:nvSpPr>
          <p:cNvPr id="39970" name="Text Box 34"/>
          <p:cNvSpPr txBox="1">
            <a:spLocks noChangeArrowheads="1"/>
          </p:cNvSpPr>
          <p:nvPr/>
        </p:nvSpPr>
        <p:spPr bwMode="auto">
          <a:xfrm>
            <a:off x="5937250" y="4705350"/>
            <a:ext cx="88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20000"/>
              </a:spcBef>
              <a:spcAft>
                <a:spcPct val="0"/>
              </a:spcAft>
            </a:pPr>
            <a:r>
              <a:rPr lang="en-US" sz="2000" b="1">
                <a:solidFill>
                  <a:srgbClr val="000000"/>
                </a:solidFill>
              </a:rPr>
              <a:t>Sau-lơ</a:t>
            </a:r>
          </a:p>
        </p:txBody>
      </p:sp>
      <p:sp>
        <p:nvSpPr>
          <p:cNvPr id="39971" name="Text Box 35"/>
          <p:cNvSpPr txBox="1">
            <a:spLocks noChangeArrowheads="1"/>
          </p:cNvSpPr>
          <p:nvPr/>
        </p:nvSpPr>
        <p:spPr bwMode="auto">
          <a:xfrm>
            <a:off x="5915025" y="2571750"/>
            <a:ext cx="86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20000"/>
              </a:spcBef>
              <a:spcAft>
                <a:spcPct val="0"/>
              </a:spcAft>
            </a:pPr>
            <a:r>
              <a:rPr lang="en-US" sz="2000" b="1">
                <a:solidFill>
                  <a:srgbClr val="000000"/>
                </a:solidFill>
              </a:rPr>
              <a:t>Đa-vít</a:t>
            </a:r>
          </a:p>
        </p:txBody>
      </p:sp>
      <p:grpSp>
        <p:nvGrpSpPr>
          <p:cNvPr id="2" name="Group 36"/>
          <p:cNvGrpSpPr>
            <a:grpSpLocks/>
          </p:cNvGrpSpPr>
          <p:nvPr/>
        </p:nvGrpSpPr>
        <p:grpSpPr bwMode="auto">
          <a:xfrm>
            <a:off x="5610225" y="5105400"/>
            <a:ext cx="1552575" cy="823913"/>
            <a:chOff x="3456" y="3456"/>
            <a:chExt cx="816" cy="519"/>
          </a:xfrm>
        </p:grpSpPr>
        <p:sp>
          <p:nvSpPr>
            <p:cNvPr id="191511"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91512"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a:noFill/>
                </a14:hiddenFill>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91513"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a:noFill/>
                </a14:hiddenFill>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91514"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191515" name="Rectangle 23"/>
            <p:cNvSpPr>
              <a:spLocks noChangeArrowheads="1"/>
            </p:cNvSpPr>
            <p:nvPr/>
          </p:nvSpPr>
          <p:spPr bwMode="auto">
            <a:xfrm>
              <a:off x="3552" y="3552"/>
              <a:ext cx="634" cy="231"/>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12700" tIns="12700" rIns="12700" bIns="12700"/>
            <a:lstStyle/>
            <a:p>
              <a:pPr algn="ctr" defTabSz="914400" eaLnBrk="0" fontAlgn="base" hangingPunct="0">
                <a:spcBef>
                  <a:spcPct val="0"/>
                </a:spcBef>
                <a:spcAft>
                  <a:spcPct val="0"/>
                </a:spcAft>
              </a:pPr>
              <a:r>
                <a:rPr lang="en-US" sz="1400" b="1">
                  <a:solidFill>
                    <a:srgbClr val="000000"/>
                  </a:solidFill>
                  <a:latin typeface="Times New Roman" charset="0"/>
                  <a:ea typeface="MS PGothic" charset="0"/>
                  <a:cs typeface="MS PGothic" charset="0"/>
                </a:rPr>
                <a:t>Th</a:t>
              </a:r>
              <a:r>
                <a:rPr lang="en-US" sz="1400" b="1">
                  <a:solidFill>
                    <a:srgbClr val="000000"/>
                  </a:solidFill>
                  <a:latin typeface="Arial" charset="0"/>
                  <a:ea typeface="MS PGothic" charset="0"/>
                  <a:cs typeface="MS PGothic" charset="0"/>
                </a:rPr>
                <a:t>à</a:t>
              </a:r>
              <a:r>
                <a:rPr lang="en-US" sz="1400" b="1">
                  <a:solidFill>
                    <a:srgbClr val="000000"/>
                  </a:solidFill>
                  <a:latin typeface="Times New Roman" charset="0"/>
                  <a:ea typeface="MS PGothic" charset="0"/>
                  <a:cs typeface="MS PGothic" charset="0"/>
                </a:rPr>
                <a:t>nh lập chế độ quan chủ</a:t>
              </a:r>
              <a:endParaRPr lang="en-US" sz="2400" b="1">
                <a:solidFill>
                  <a:srgbClr val="000000"/>
                </a:solidFill>
                <a:latin typeface="Times New Roman" charset="0"/>
                <a:ea typeface="MS PGothic" charset="0"/>
                <a:cs typeface="MS PGothic" charset="0"/>
              </a:endParaRPr>
            </a:p>
          </p:txBody>
        </p:sp>
        <p:sp>
          <p:nvSpPr>
            <p:cNvPr id="191516"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1 w 20000"/>
                <a:gd name="T13" fmla="*/ 0 h 20000"/>
                <a:gd name="T14" fmla="*/ 1 w 20000"/>
                <a:gd name="T15" fmla="*/ 0 h 20000"/>
                <a:gd name="T16" fmla="*/ 1 w 20000"/>
                <a:gd name="T17" fmla="*/ 0 h 20000"/>
                <a:gd name="T18" fmla="*/ 1 w 20000"/>
                <a:gd name="T19" fmla="*/ 0 h 20000"/>
                <a:gd name="T20" fmla="*/ 1 w 20000"/>
                <a:gd name="T21" fmla="*/ 0 h 20000"/>
                <a:gd name="T22" fmla="*/ 1 w 20000"/>
                <a:gd name="T23" fmla="*/ 0 h 20000"/>
                <a:gd name="T24" fmla="*/ 1 w 20000"/>
                <a:gd name="T25" fmla="*/ 0 h 20000"/>
                <a:gd name="T26" fmla="*/ 1 w 20000"/>
                <a:gd name="T27" fmla="*/ 0 h 20000"/>
                <a:gd name="T28" fmla="*/ 1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cap="flat">
              <a:solidFill>
                <a:srgbClr val="000088"/>
              </a:solidFill>
              <a:prstDash val="solid"/>
              <a:round/>
              <a:headEnd type="none" w="lg" len="sm"/>
              <a:tailEnd type="none" w="lg" len="sm"/>
            </a:ln>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sp>
        <p:nvSpPr>
          <p:cNvPr id="191510" name="Text Box 37"/>
          <p:cNvSpPr txBox="1">
            <a:spLocks noChangeArrowheads="1"/>
          </p:cNvSpPr>
          <p:nvPr/>
        </p:nvSpPr>
        <p:spPr bwMode="auto">
          <a:xfrm>
            <a:off x="146050" y="6583363"/>
            <a:ext cx="8769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altLang="zh-CN" sz="1200">
                <a:solidFill>
                  <a:srgbClr val="000000"/>
                </a:solidFill>
                <a:latin typeface="Times" charset="0"/>
                <a:ea typeface="SimSun" charset="0"/>
                <a:cs typeface="SimSun" charset="0"/>
              </a:rPr>
              <a:t>Adapted from Thomas L. Constable, “A Theology of Joshua, Ruth, and Judges,” in </a:t>
            </a:r>
            <a:r>
              <a:rPr lang="en-US" altLang="zh-CN" sz="1200" i="1">
                <a:solidFill>
                  <a:srgbClr val="000000"/>
                </a:solidFill>
                <a:latin typeface="Times" charset="0"/>
                <a:ea typeface="SimSun" charset="0"/>
                <a:cs typeface="SimSun" charset="0"/>
              </a:rPr>
              <a:t>A Biblical Theology of the OT</a:t>
            </a:r>
            <a:r>
              <a:rPr lang="en-US" altLang="zh-CN" sz="1200">
                <a:solidFill>
                  <a:srgbClr val="000000"/>
                </a:solidFill>
                <a:latin typeface="Times" charset="0"/>
                <a:ea typeface="SimSun" charset="0"/>
                <a:cs typeface="SimSun" charset="0"/>
              </a:rPr>
              <a:t>, ed. Roy B. Zuck, 95-96, 117</a:t>
            </a:r>
            <a:endParaRPr lang="en-US" sz="1200">
              <a:solidFill>
                <a:srgbClr val="000000"/>
              </a:solidFill>
              <a:latin typeface="Times" charset="0"/>
            </a:endParaRPr>
          </a:p>
        </p:txBody>
      </p:sp>
    </p:spTree>
    <p:extLst>
      <p:ext uri="{BB962C8B-B14F-4D97-AF65-F5344CB8AC3E}">
        <p14:creationId xmlns:p14="http://schemas.microsoft.com/office/powerpoint/2010/main" val="10114334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0"/>
                                        </p:tgtEl>
                                        <p:attrNameLst>
                                          <p:attrName>style.visibility</p:attrName>
                                        </p:attrNameLst>
                                      </p:cBhvr>
                                      <p:to>
                                        <p:strVal val="visible"/>
                                      </p:to>
                                    </p:set>
                                    <p:animEffect transition="in" filter="wipe(left)">
                                      <p:cBhvr>
                                        <p:cTn id="22" dur="500"/>
                                        <p:tgtEl>
                                          <p:spTgt spid="3996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9969"/>
                                        </p:tgtEl>
                                        <p:attrNameLst>
                                          <p:attrName>style.visibility</p:attrName>
                                        </p:attrNameLst>
                                      </p:cBhvr>
                                      <p:to>
                                        <p:strVal val="visible"/>
                                      </p:to>
                                    </p:set>
                                    <p:animEffect transition="in" filter="wipe(left)">
                                      <p:cBhvr>
                                        <p:cTn id="25" dur="500"/>
                                        <p:tgtEl>
                                          <p:spTgt spid="3996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9961"/>
                                        </p:tgtEl>
                                        <p:attrNameLst>
                                          <p:attrName>style.visibility</p:attrName>
                                        </p:attrNameLst>
                                      </p:cBhvr>
                                      <p:to>
                                        <p:strVal val="visible"/>
                                      </p:to>
                                    </p:set>
                                    <p:animEffect transition="in" filter="wipe(left)">
                                      <p:cBhvr>
                                        <p:cTn id="30" dur="500"/>
                                        <p:tgtEl>
                                          <p:spTgt spid="3996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9971"/>
                                        </p:tgtEl>
                                        <p:attrNameLst>
                                          <p:attrName>style.visibility</p:attrName>
                                        </p:attrNameLst>
                                      </p:cBhvr>
                                      <p:to>
                                        <p:strVal val="visible"/>
                                      </p:to>
                                    </p:set>
                                    <p:animEffect transition="in" filter="wipe(left)">
                                      <p:cBhvr>
                                        <p:cTn id="33" dur="500"/>
                                        <p:tgtEl>
                                          <p:spTgt spid="3997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9967"/>
                                        </p:tgtEl>
                                        <p:attrNameLst>
                                          <p:attrName>style.visibility</p:attrName>
                                        </p:attrNameLst>
                                      </p:cBhvr>
                                      <p:to>
                                        <p:strVal val="visible"/>
                                      </p:to>
                                    </p:set>
                                    <p:animEffect transition="in" filter="wipe(left)">
                                      <p:cBhvr>
                                        <p:cTn id="38" dur="500"/>
                                        <p:tgtEl>
                                          <p:spTgt spid="3996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9968"/>
                                        </p:tgtEl>
                                        <p:attrNameLst>
                                          <p:attrName>style.visibility</p:attrName>
                                        </p:attrNameLst>
                                      </p:cBhvr>
                                      <p:to>
                                        <p:strVal val="visible"/>
                                      </p:to>
                                    </p:set>
                                    <p:animEffect transition="in" filter="wipe(left)">
                                      <p:cBhvr>
                                        <p:cTn id="43" dur="500"/>
                                        <p:tgtEl>
                                          <p:spTgt spid="3996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2"/>
                                        </p:tgtEl>
                                        <p:attrNameLst>
                                          <p:attrName>style.visibility</p:attrName>
                                        </p:attrNameLst>
                                      </p:cBhvr>
                                      <p:to>
                                        <p:strVal val="visible"/>
                                      </p:to>
                                    </p:set>
                                    <p:animEffect transition="in" filter="wipe(left)">
                                      <p:cBhvr>
                                        <p:cTn id="48" dur="500"/>
                                        <p:tgtEl>
                                          <p:spTgt spid="3996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70"/>
                                        </p:tgtEl>
                                        <p:attrNameLst>
                                          <p:attrName>style.visibility</p:attrName>
                                        </p:attrNameLst>
                                      </p:cBhvr>
                                      <p:to>
                                        <p:strVal val="visible"/>
                                      </p:to>
                                    </p:set>
                                    <p:animEffect transition="in" filter="wipe(left)">
                                      <p:cBhvr>
                                        <p:cTn id="5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MF, Thrashing field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3334" r="119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p:cNvSpPr txBox="1">
            <a:spLocks noChangeArrowheads="1"/>
          </p:cNvSpPr>
          <p:nvPr/>
        </p:nvSpPr>
        <p:spPr bwMode="auto">
          <a:xfrm>
            <a:off x="1219200" y="5149850"/>
            <a:ext cx="6705600" cy="823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fontAlgn="base" hangingPunct="0">
              <a:spcBef>
                <a:spcPct val="50000"/>
              </a:spcBef>
              <a:spcAft>
                <a:spcPct val="0"/>
              </a:spcAft>
              <a:defRPr/>
            </a:pPr>
            <a:r>
              <a:rPr lang="en-US" sz="4800" b="1">
                <a:solidFill>
                  <a:srgbClr val="FFFFFF"/>
                </a:solidFill>
                <a:latin typeface="Arial Narrow" pitchFamily="34" charset="0"/>
                <a:ea typeface="MS PGothic" charset="0"/>
                <a:cs typeface="MS PGothic" charset="0"/>
              </a:rPr>
              <a:t>Ru-tơ 1</a:t>
            </a:r>
          </a:p>
        </p:txBody>
      </p:sp>
    </p:spTree>
    <p:extLst>
      <p:ext uri="{BB962C8B-B14F-4D97-AF65-F5344CB8AC3E}">
        <p14:creationId xmlns:p14="http://schemas.microsoft.com/office/powerpoint/2010/main" val="11987238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69636"/>
                                        </p:tgtEl>
                                        <p:attrNameLst>
                                          <p:attrName>style.visibility</p:attrName>
                                        </p:attrNameLst>
                                      </p:cBhvr>
                                      <p:to>
                                        <p:strVal val="visible"/>
                                      </p:to>
                                    </p:set>
                                    <p:animEffect transition="in" filter="dissolve">
                                      <p:cBhvr>
                                        <p:cTn id="7"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MF, Thrashing field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3334" r="119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 Box 3"/>
          <p:cNvSpPr txBox="1">
            <a:spLocks noChangeArrowheads="1"/>
          </p:cNvSpPr>
          <p:nvPr/>
        </p:nvSpPr>
        <p:spPr bwMode="auto">
          <a:xfrm>
            <a:off x="0" y="609600"/>
            <a:ext cx="9296400" cy="70167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865188" indent="-636588">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eaLnBrk="0" fontAlgn="base" hangingPunct="0">
              <a:spcBef>
                <a:spcPct val="0"/>
              </a:spcBef>
              <a:spcAft>
                <a:spcPct val="0"/>
              </a:spcAft>
              <a:buFont typeface="Wingdings 2" charset="0"/>
              <a:buChar char="î"/>
              <a:defRPr/>
            </a:pPr>
            <a:r>
              <a:rPr lang="en-US" sz="4000" b="1" u="sng" smtClean="0">
                <a:solidFill>
                  <a:srgbClr val="FFFFFF"/>
                </a:solidFill>
                <a:latin typeface="Arial" charset="0"/>
              </a:rPr>
              <a:t>Những sự lựa chọn </a:t>
            </a:r>
            <a:r>
              <a:rPr lang="en-US" sz="4000" b="1" smtClean="0">
                <a:solidFill>
                  <a:srgbClr val="FFFFFF"/>
                </a:solidFill>
                <a:latin typeface="Arial" charset="0"/>
              </a:rPr>
              <a:t>vv. 6-18  	</a:t>
            </a:r>
          </a:p>
        </p:txBody>
      </p:sp>
      <p:sp>
        <p:nvSpPr>
          <p:cNvPr id="161796" name="Text Box 4"/>
          <p:cNvSpPr txBox="1">
            <a:spLocks noChangeArrowheads="1"/>
          </p:cNvSpPr>
          <p:nvPr/>
        </p:nvSpPr>
        <p:spPr bwMode="auto">
          <a:xfrm>
            <a:off x="0" y="1828800"/>
            <a:ext cx="9296400" cy="411797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923925" indent="-695325">
              <a:defRPr sz="2400">
                <a:solidFill>
                  <a:schemeClr val="tx1"/>
                </a:solidFill>
                <a:latin typeface="Times New Roman" charset="0"/>
                <a:ea typeface="MS PGothic" charset="0"/>
                <a:cs typeface="MS PGothic" charset="0"/>
              </a:defRPr>
            </a:lvl3pPr>
            <a:lvl4pPr marL="1773238">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eaLnBrk="0" fontAlgn="base" hangingPunct="0">
              <a:spcBef>
                <a:spcPct val="0"/>
              </a:spcBef>
              <a:spcAft>
                <a:spcPct val="0"/>
              </a:spcAft>
              <a:buFont typeface="Wingdings 2" charset="0"/>
              <a:buNone/>
              <a:defRPr/>
            </a:pPr>
            <a:r>
              <a:rPr lang="en-US" sz="4000" smtClean="0">
                <a:solidFill>
                  <a:srgbClr val="FFFFFF"/>
                </a:solidFill>
                <a:latin typeface="Courier New" charset="0"/>
              </a:rPr>
              <a:t>	► </a:t>
            </a:r>
            <a:r>
              <a:rPr lang="en-US" sz="4000" b="1" smtClean="0">
                <a:solidFill>
                  <a:srgbClr val="FFFFFF"/>
                </a:solidFill>
                <a:latin typeface="Arial" charset="0"/>
              </a:rPr>
              <a:t>xem xét </a:t>
            </a:r>
            <a:r>
              <a:rPr lang="en-US" sz="4000" b="1" u="sng" smtClean="0">
                <a:solidFill>
                  <a:srgbClr val="FFFFFF"/>
                </a:solidFill>
                <a:latin typeface="Arial" charset="0"/>
              </a:rPr>
              <a:t>những khả năng</a:t>
            </a:r>
            <a:r>
              <a:rPr lang="en-US" sz="4000" b="1" smtClean="0">
                <a:solidFill>
                  <a:srgbClr val="FFFFFF"/>
                </a:solidFill>
                <a:latin typeface="Arial" charset="0"/>
              </a:rPr>
              <a:t> 6-10</a:t>
            </a:r>
          </a:p>
          <a:p>
            <a:pPr lvl="3" defTabSz="914400" fontAlgn="base">
              <a:spcBef>
                <a:spcPct val="50000"/>
              </a:spcBef>
              <a:spcAft>
                <a:spcPct val="0"/>
              </a:spcAft>
              <a:defRPr/>
            </a:pPr>
            <a:r>
              <a:rPr lang="en-US" sz="2400" smtClean="0">
                <a:solidFill>
                  <a:srgbClr val="FFFFFF"/>
                </a:solidFill>
                <a:latin typeface="Monotype Sorts" charset="0"/>
                <a:ea typeface="ＭＳ Ｐゴシック" charset="0"/>
                <a:cs typeface="Times New Roman" charset="0"/>
              </a:rPr>
              <a:t>	v</a:t>
            </a:r>
            <a:r>
              <a:rPr lang="en-US" sz="2400" smtClean="0">
                <a:solidFill>
                  <a:srgbClr val="FFFFFF"/>
                </a:solidFill>
                <a:ea typeface="ＭＳ Ｐゴシック" charset="0"/>
                <a:cs typeface="Times New Roman" charset="0"/>
              </a:rPr>
              <a:t>  </a:t>
            </a:r>
            <a:r>
              <a:rPr lang="en-US" sz="3600" b="1" smtClean="0">
                <a:solidFill>
                  <a:srgbClr val="FFFFFF"/>
                </a:solidFill>
                <a:latin typeface="Arial" charset="0"/>
                <a:ea typeface="ＭＳ Ｐゴシック" charset="0"/>
                <a:cs typeface="Times New Roman" charset="0"/>
              </a:rPr>
              <a:t>Tại Giu-đa 6-7</a:t>
            </a:r>
          </a:p>
          <a:p>
            <a:pPr defTabSz="914400" fontAlgn="base">
              <a:spcBef>
                <a:spcPct val="50000"/>
              </a:spcBef>
              <a:spcAft>
                <a:spcPct val="0"/>
              </a:spcAft>
              <a:defRPr/>
            </a:pPr>
            <a:r>
              <a:rPr lang="en-US" sz="3600" b="1" smtClean="0">
                <a:solidFill>
                  <a:srgbClr val="FFFFFF"/>
                </a:solidFill>
                <a:latin typeface="Arial" charset="0"/>
                <a:cs typeface="Times New Roman" charset="0"/>
              </a:rPr>
              <a:t>		</a:t>
            </a:r>
            <a:r>
              <a:rPr lang="en-US" sz="2400" smtClean="0">
                <a:solidFill>
                  <a:srgbClr val="FFFFFF"/>
                </a:solidFill>
                <a:latin typeface="Monotype Sorts" charset="0"/>
                <a:cs typeface="Times New Roman" charset="0"/>
              </a:rPr>
              <a:t>v</a:t>
            </a:r>
            <a:r>
              <a:rPr lang="en-US" sz="2400" smtClean="0">
                <a:solidFill>
                  <a:srgbClr val="FFFFFF"/>
                </a:solidFill>
                <a:cs typeface="Times New Roman" charset="0"/>
              </a:rPr>
              <a:t>  </a:t>
            </a:r>
            <a:r>
              <a:rPr lang="en-US" sz="3600" b="1" smtClean="0">
                <a:solidFill>
                  <a:srgbClr val="FFFFFF"/>
                </a:solidFill>
                <a:latin typeface="Arial" charset="0"/>
                <a:cs typeface="Times New Roman" charset="0"/>
              </a:rPr>
              <a:t>Tại Mô-áp 8-10</a:t>
            </a:r>
          </a:p>
          <a:p>
            <a:pPr lvl="2" defTabSz="914400" eaLnBrk="0" fontAlgn="base" hangingPunct="0">
              <a:spcBef>
                <a:spcPct val="0"/>
              </a:spcBef>
              <a:spcAft>
                <a:spcPct val="0"/>
              </a:spcAft>
              <a:buFont typeface="Wingdings 2" charset="0"/>
              <a:buNone/>
              <a:defRPr/>
            </a:pPr>
            <a:endParaRPr lang="en-US" sz="3600" b="1" smtClean="0">
              <a:solidFill>
                <a:srgbClr val="FFFFFF"/>
              </a:solidFill>
              <a:latin typeface="Arial" charset="0"/>
            </a:endParaRPr>
          </a:p>
          <a:p>
            <a:pPr lvl="2" defTabSz="914400" eaLnBrk="0" fontAlgn="base" hangingPunct="0">
              <a:spcBef>
                <a:spcPct val="0"/>
              </a:spcBef>
              <a:spcAft>
                <a:spcPct val="0"/>
              </a:spcAft>
              <a:buFont typeface="Wingdings 2" charset="0"/>
              <a:buNone/>
              <a:defRPr/>
            </a:pPr>
            <a:r>
              <a:rPr lang="en-US" sz="4000" smtClean="0">
                <a:solidFill>
                  <a:srgbClr val="FFFFFF"/>
                </a:solidFill>
                <a:latin typeface="Courier New" charset="0"/>
              </a:rPr>
              <a:t>	► </a:t>
            </a:r>
            <a:r>
              <a:rPr lang="en-US" sz="4000" b="1" smtClean="0">
                <a:solidFill>
                  <a:srgbClr val="FFFFFF"/>
                </a:solidFill>
                <a:latin typeface="Arial" charset="0"/>
              </a:rPr>
              <a:t>Dự tính </a:t>
            </a:r>
            <a:r>
              <a:rPr lang="en-US" sz="4000" b="1" u="sng" smtClean="0">
                <a:solidFill>
                  <a:srgbClr val="FFFFFF"/>
                </a:solidFill>
                <a:latin typeface="Arial" charset="0"/>
              </a:rPr>
              <a:t>điều chắc chắn</a:t>
            </a:r>
            <a:r>
              <a:rPr lang="en-US" sz="4000" b="1" smtClean="0">
                <a:solidFill>
                  <a:srgbClr val="FFFFFF"/>
                </a:solidFill>
                <a:latin typeface="Arial" charset="0"/>
              </a:rPr>
              <a:t>  							11-14</a:t>
            </a:r>
          </a:p>
        </p:txBody>
      </p:sp>
    </p:spTree>
    <p:extLst>
      <p:ext uri="{BB962C8B-B14F-4D97-AF65-F5344CB8AC3E}">
        <p14:creationId xmlns:p14="http://schemas.microsoft.com/office/powerpoint/2010/main" val="3515936759"/>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161795"/>
                                        </p:tgtEl>
                                        <p:attrNameLst>
                                          <p:attrName>style.visibility</p:attrName>
                                        </p:attrNameLst>
                                      </p:cBhvr>
                                      <p:to>
                                        <p:strVal val="visible"/>
                                      </p:to>
                                    </p:set>
                                    <p:animEffect transition="in" filter="dissolve">
                                      <p:cBhvr>
                                        <p:cTn id="7" dur="75"/>
                                        <p:tgtEl>
                                          <p:spTgt spid="1617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1796"/>
                                        </p:tgtEl>
                                        <p:attrNameLst>
                                          <p:attrName>style.visibility</p:attrName>
                                        </p:attrNameLst>
                                      </p:cBhvr>
                                      <p:to>
                                        <p:strVal val="visible"/>
                                      </p:to>
                                    </p:set>
                                    <p:animEffect transition="in" filter="dissolve">
                                      <p:cBhvr>
                                        <p:cTn id="12" dur="500"/>
                                        <p:tgtEl>
                                          <p:spTgt spid="161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utoUpdateAnimBg="0"/>
      <p:bldP spid="161796"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descr="MF, Thrashing field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3334" r="119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0" y="609600"/>
            <a:ext cx="9296400" cy="70167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865188" indent="-636588">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eaLnBrk="0" fontAlgn="base" hangingPunct="0">
              <a:spcBef>
                <a:spcPct val="0"/>
              </a:spcBef>
              <a:spcAft>
                <a:spcPct val="0"/>
              </a:spcAft>
              <a:buFont typeface="Wingdings 2" charset="0"/>
              <a:buChar char="î"/>
              <a:defRPr/>
            </a:pPr>
            <a:r>
              <a:rPr lang="en-US" sz="4000" b="1" u="sng" smtClean="0">
                <a:solidFill>
                  <a:srgbClr val="FFFFFF"/>
                </a:solidFill>
                <a:latin typeface="Arial" charset="0"/>
              </a:rPr>
              <a:t>Những sự lựa chọn</a:t>
            </a:r>
            <a:r>
              <a:rPr lang="en-US" sz="4000" b="1" smtClean="0">
                <a:solidFill>
                  <a:srgbClr val="FFFFFF"/>
                </a:solidFill>
                <a:latin typeface="Arial" charset="0"/>
              </a:rPr>
              <a:t> vv. 6-18  	</a:t>
            </a:r>
          </a:p>
        </p:txBody>
      </p:sp>
      <p:sp>
        <p:nvSpPr>
          <p:cNvPr id="162820" name="Text Box 4"/>
          <p:cNvSpPr txBox="1">
            <a:spLocks noChangeArrowheads="1"/>
          </p:cNvSpPr>
          <p:nvPr/>
        </p:nvSpPr>
        <p:spPr bwMode="auto">
          <a:xfrm>
            <a:off x="0" y="1828800"/>
            <a:ext cx="9296400" cy="3173413"/>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923925" indent="-695325">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eaLnBrk="0" fontAlgn="base" hangingPunct="0">
              <a:spcBef>
                <a:spcPct val="0"/>
              </a:spcBef>
              <a:spcAft>
                <a:spcPct val="0"/>
              </a:spcAft>
              <a:buFont typeface="Wingdings 2" charset="0"/>
              <a:buNone/>
              <a:defRPr/>
            </a:pPr>
            <a:r>
              <a:rPr lang="en-US" sz="4000" b="1" u="sng" smtClean="0">
                <a:solidFill>
                  <a:srgbClr val="FFFFFF"/>
                </a:solidFill>
                <a:latin typeface="Arial" charset="0"/>
              </a:rPr>
              <a:t>	► Chọn những điều ưu tiên 15-18</a:t>
            </a:r>
          </a:p>
          <a:p>
            <a:pPr defTabSz="914400" fontAlgn="base">
              <a:spcBef>
                <a:spcPct val="50000"/>
              </a:spcBef>
              <a:spcAft>
                <a:spcPct val="0"/>
              </a:spcAft>
              <a:defRPr/>
            </a:pPr>
            <a:r>
              <a:rPr lang="en-US" sz="3600" b="1" smtClean="0">
                <a:solidFill>
                  <a:srgbClr val="FFFFFF"/>
                </a:solidFill>
                <a:latin typeface="Arial" charset="0"/>
                <a:cs typeface="Times New Roman" charset="0"/>
              </a:rPr>
              <a:t>		v  Địa lý  </a:t>
            </a:r>
          </a:p>
          <a:p>
            <a:pPr defTabSz="914400" fontAlgn="base">
              <a:spcBef>
                <a:spcPct val="50000"/>
              </a:spcBef>
              <a:spcAft>
                <a:spcPct val="0"/>
              </a:spcAft>
              <a:defRPr/>
            </a:pPr>
            <a:r>
              <a:rPr lang="en-US" sz="3600" b="1" smtClean="0">
                <a:solidFill>
                  <a:srgbClr val="FFFFFF"/>
                </a:solidFill>
                <a:latin typeface="Arial" charset="0"/>
                <a:cs typeface="Times New Roman" charset="0"/>
              </a:rPr>
              <a:t>   		v  Địa lý </a:t>
            </a:r>
          </a:p>
          <a:p>
            <a:pPr defTabSz="914400" fontAlgn="base">
              <a:spcBef>
                <a:spcPct val="50000"/>
              </a:spcBef>
              <a:spcAft>
                <a:spcPct val="0"/>
              </a:spcAft>
              <a:defRPr/>
            </a:pPr>
            <a:r>
              <a:rPr lang="en-US" sz="3600" b="1" smtClean="0">
                <a:solidFill>
                  <a:srgbClr val="FFFFFF"/>
                </a:solidFill>
                <a:latin typeface="Arial" charset="0"/>
                <a:cs typeface="Times New Roman" charset="0"/>
              </a:rPr>
              <a:t>    		v  Thần học </a:t>
            </a:r>
          </a:p>
        </p:txBody>
      </p:sp>
    </p:spTree>
    <p:extLst>
      <p:ext uri="{BB962C8B-B14F-4D97-AF65-F5344CB8AC3E}">
        <p14:creationId xmlns:p14="http://schemas.microsoft.com/office/powerpoint/2010/main" val="1654059663"/>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162820"/>
                                        </p:tgtEl>
                                        <p:attrNameLst>
                                          <p:attrName>style.visibility</p:attrName>
                                        </p:attrNameLst>
                                      </p:cBhvr>
                                      <p:to>
                                        <p:strVal val="visible"/>
                                      </p:to>
                                    </p:set>
                                    <p:animEffect transition="in" filter="dissolve">
                                      <p:cBhvr>
                                        <p:cTn id="7" dur="75"/>
                                        <p:tgtEl>
                                          <p:spTgt spid="16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228600" y="3810000"/>
            <a:ext cx="3581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sz="4000" b="1" smtClean="0">
                <a:solidFill>
                  <a:srgbClr val="FFFFFF"/>
                </a:solidFill>
              </a:rPr>
              <a:t>Bết-lê-hem</a:t>
            </a:r>
          </a:p>
        </p:txBody>
      </p:sp>
    </p:spTree>
    <p:extLst>
      <p:ext uri="{BB962C8B-B14F-4D97-AF65-F5344CB8AC3E}">
        <p14:creationId xmlns:p14="http://schemas.microsoft.com/office/powerpoint/2010/main" val="4153089779"/>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91138" name="Picture 97" descr="MF, Village Jesus &amp; His Times, p"/>
          <p:cNvPicPr>
            <a:picLocks noChangeAspect="1" noChangeArrowheads="1"/>
          </p:cNvPicPr>
          <p:nvPr/>
        </p:nvPicPr>
        <p:blipFill>
          <a:blip r:embed="rId3">
            <a:lum bright="-24000"/>
            <a:extLst>
              <a:ext uri="{28A0092B-C50C-407E-A947-70E740481C1C}">
                <a14:useLocalDpi xmlns:a14="http://schemas.microsoft.com/office/drawing/2010/main" val="0"/>
              </a:ext>
            </a:extLst>
          </a:blip>
          <a:srcRect r="11511"/>
          <a:stretch>
            <a:fillRect/>
          </a:stretch>
        </p:blipFill>
        <p:spPr bwMode="auto">
          <a:xfrm>
            <a:off x="0" y="0"/>
            <a:ext cx="9372600"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2"/>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185</a:t>
            </a:r>
          </a:p>
        </p:txBody>
      </p:sp>
      <p:sp>
        <p:nvSpPr>
          <p:cNvPr id="91140" name="Rectangle 88"/>
          <p:cNvSpPr>
            <a:spLocks noGrp="1" noChangeArrowheads="1"/>
          </p:cNvSpPr>
          <p:nvPr>
            <p:ph type="title"/>
          </p:nvPr>
        </p:nvSpPr>
        <p:spPr>
          <a:xfrm>
            <a:off x="1828800" y="152400"/>
            <a:ext cx="5486400" cy="685800"/>
          </a:xfrm>
          <a:solidFill>
            <a:schemeClr val="tx1"/>
          </a:solidFill>
          <a:ln>
            <a:solidFill>
              <a:schemeClr val="tx1"/>
            </a:solidFill>
            <a:miter lim="800000"/>
            <a:headEnd/>
            <a:tailEnd/>
          </a:ln>
        </p:spPr>
        <p:txBody>
          <a:bodyPr anchor="ctr" anchorCtr="1"/>
          <a:lstStyle/>
          <a:p>
            <a:pPr algn="ctr" eaLnBrk="1" hangingPunct="1"/>
            <a:r>
              <a:rPr lang="en-US">
                <a:solidFill>
                  <a:schemeClr val="bg1"/>
                </a:solidFill>
                <a:latin typeface="Impact" charset="0"/>
                <a:ea typeface="MS PGothic" charset="0"/>
              </a:rPr>
              <a:t>Câu chìa khóa</a:t>
            </a:r>
          </a:p>
        </p:txBody>
      </p:sp>
      <p:sp>
        <p:nvSpPr>
          <p:cNvPr id="13403" name="Text Box 91"/>
          <p:cNvSpPr txBox="1">
            <a:spLocks noChangeArrowheads="1"/>
          </p:cNvSpPr>
          <p:nvPr/>
        </p:nvSpPr>
        <p:spPr bwMode="auto">
          <a:xfrm>
            <a:off x="304800" y="1676400"/>
            <a:ext cx="8610600" cy="3870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algn="ctr" defTabSz="914400" fontAlgn="base">
              <a:spcBef>
                <a:spcPct val="50000"/>
              </a:spcBef>
              <a:spcAft>
                <a:spcPct val="0"/>
              </a:spcAft>
              <a:defRPr/>
            </a:pPr>
            <a:r>
              <a:rPr lang="en-US" altLang="zh-CN" sz="4000" b="1" i="1" u="sng" smtClean="0">
                <a:solidFill>
                  <a:srgbClr val="FFFFFF"/>
                </a:solidFill>
                <a:ea typeface="SimSun" charset="0"/>
                <a:cs typeface="SimSun" charset="0"/>
              </a:rPr>
              <a:t>Ban thưởng</a:t>
            </a:r>
            <a:endParaRPr lang="en-US" altLang="zh-CN" sz="4000" b="1" u="sng" smtClean="0">
              <a:solidFill>
                <a:srgbClr val="FFFFFF"/>
              </a:solidFill>
              <a:ea typeface="SimSun" charset="0"/>
              <a:cs typeface="SimSun" charset="0"/>
            </a:endParaRPr>
          </a:p>
          <a:p>
            <a:pPr algn="ctr" defTabSz="914400" fontAlgn="base">
              <a:spcBef>
                <a:spcPct val="50000"/>
              </a:spcBef>
              <a:spcAft>
                <a:spcPct val="0"/>
              </a:spcAft>
              <a:defRPr/>
            </a:pPr>
            <a:r>
              <a:rPr lang="en-US" altLang="zh-CN" b="1" smtClean="0">
                <a:solidFill>
                  <a:srgbClr val="FFFFFF"/>
                </a:solidFill>
                <a:latin typeface="Arial Black" charset="0"/>
                <a:ea typeface="SimSun" charset="0"/>
                <a:cs typeface="SimSun" charset="0"/>
              </a:rPr>
              <a:t> “</a:t>
            </a:r>
            <a:r>
              <a:rPr lang="en-US" altLang="ja-JP" b="1" smtClean="0">
                <a:solidFill>
                  <a:srgbClr val="FFFFFF"/>
                </a:solidFill>
              </a:rPr>
              <a:t>Na-ô-mi đáp cùng dâu mình rằng: Nguyện Đức Giê-hô-va ban phước cho người, vì Ngài không dứt làm ơn cho kẻ sống và kẻ chết! Tiếp rằng: Người đó là bà con của chúng ta, vốn là trong những kẻ có quyền chuộc sản nghiệp ta lại.</a:t>
            </a:r>
            <a:r>
              <a:rPr lang="ja-JP" altLang="en-US" b="1" smtClean="0">
                <a:solidFill>
                  <a:srgbClr val="FFFFFF"/>
                </a:solidFill>
              </a:rPr>
              <a:t>”</a:t>
            </a:r>
            <a:r>
              <a:rPr lang="en-US" altLang="ja-JP" sz="2400" smtClean="0">
                <a:solidFill>
                  <a:srgbClr val="000000"/>
                </a:solidFill>
              </a:rPr>
              <a:t> </a:t>
            </a:r>
            <a:r>
              <a:rPr lang="en-US" altLang="zh-CN" b="1" smtClean="0">
                <a:solidFill>
                  <a:srgbClr val="FFFFFF"/>
                </a:solidFill>
                <a:latin typeface="Arial Black" charset="0"/>
                <a:ea typeface="SimSun" charset="0"/>
                <a:cs typeface="SimSun" charset="0"/>
              </a:rPr>
              <a:t>(Ru-tơ 2:20)</a:t>
            </a:r>
            <a:endParaRPr lang="en-US" b="1" smtClean="0">
              <a:solidFill>
                <a:srgbClr val="FFFFFF"/>
              </a:solidFill>
              <a:latin typeface="Arial Black" charset="0"/>
              <a:ea typeface="SimSun" charset="0"/>
              <a:cs typeface="SimSun" charset="0"/>
            </a:endParaRPr>
          </a:p>
        </p:txBody>
      </p:sp>
    </p:spTree>
    <p:extLst>
      <p:ext uri="{BB962C8B-B14F-4D97-AF65-F5344CB8AC3E}">
        <p14:creationId xmlns:p14="http://schemas.microsoft.com/office/powerpoint/2010/main" val="42665312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03"/>
                                        </p:tgtEl>
                                        <p:attrNameLst>
                                          <p:attrName>style.visibility</p:attrName>
                                        </p:attrNameLst>
                                      </p:cBhvr>
                                      <p:to>
                                        <p:strVal val="visible"/>
                                      </p:to>
                                    </p:set>
                                    <p:anim calcmode="lin" valueType="num">
                                      <p:cBhvr additive="base">
                                        <p:cTn id="7" dur="500" fill="hold"/>
                                        <p:tgtEl>
                                          <p:spTgt spid="13403"/>
                                        </p:tgtEl>
                                        <p:attrNameLst>
                                          <p:attrName>ppt_x</p:attrName>
                                        </p:attrNameLst>
                                      </p:cBhvr>
                                      <p:tavLst>
                                        <p:tav tm="0">
                                          <p:val>
                                            <p:strVal val="#ppt_x"/>
                                          </p:val>
                                        </p:tav>
                                        <p:tav tm="100000">
                                          <p:val>
                                            <p:strVal val="#ppt_x"/>
                                          </p:val>
                                        </p:tav>
                                      </p:tavLst>
                                    </p:anim>
                                    <p:anim calcmode="lin" valueType="num">
                                      <p:cBhvr additive="base">
                                        <p:cTn id="8" dur="500" fill="hold"/>
                                        <p:tgtEl>
                                          <p:spTgt spid="13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MF, Thrashing field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3334" r="119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Text Box 3"/>
          <p:cNvSpPr txBox="1">
            <a:spLocks noChangeArrowheads="1"/>
          </p:cNvSpPr>
          <p:nvPr/>
        </p:nvSpPr>
        <p:spPr bwMode="auto">
          <a:xfrm>
            <a:off x="-152400" y="593725"/>
            <a:ext cx="9296400" cy="70167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865188" indent="-636588">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eaLnBrk="0" fontAlgn="base" hangingPunct="0">
              <a:spcBef>
                <a:spcPct val="0"/>
              </a:spcBef>
              <a:spcAft>
                <a:spcPct val="0"/>
              </a:spcAft>
              <a:buFont typeface="Wingdings 2" charset="0"/>
              <a:buChar char="î"/>
              <a:defRPr/>
            </a:pPr>
            <a:r>
              <a:rPr lang="en-US" sz="2800" b="1" smtClean="0">
                <a:solidFill>
                  <a:srgbClr val="FFFFFF"/>
                </a:solidFill>
                <a:latin typeface="Arial" charset="0"/>
              </a:rPr>
              <a:t>Ân điển của ĐCT cho một </a:t>
            </a:r>
            <a:r>
              <a:rPr lang="en-US" sz="2800" b="1" u="sng" smtClean="0">
                <a:solidFill>
                  <a:srgbClr val="FFFFFF"/>
                </a:solidFill>
                <a:latin typeface="Arial" charset="0"/>
              </a:rPr>
              <a:t>gia đình</a:t>
            </a:r>
            <a:r>
              <a:rPr lang="en-US" sz="2800" b="1" smtClean="0">
                <a:solidFill>
                  <a:srgbClr val="FFFFFF"/>
                </a:solidFill>
                <a:latin typeface="Arial" charset="0"/>
              </a:rPr>
              <a:t> 4:13-17a</a:t>
            </a:r>
            <a:r>
              <a:rPr lang="en-US" sz="4000" b="1" smtClean="0">
                <a:solidFill>
                  <a:srgbClr val="FFFFFF"/>
                </a:solidFill>
                <a:latin typeface="Arial" charset="0"/>
              </a:rPr>
              <a:t> </a:t>
            </a:r>
          </a:p>
        </p:txBody>
      </p:sp>
      <p:sp>
        <p:nvSpPr>
          <p:cNvPr id="304132" name="Text Box 4"/>
          <p:cNvSpPr txBox="1">
            <a:spLocks noChangeArrowheads="1"/>
          </p:cNvSpPr>
          <p:nvPr/>
        </p:nvSpPr>
        <p:spPr bwMode="auto">
          <a:xfrm>
            <a:off x="0" y="1524000"/>
            <a:ext cx="9296400" cy="228917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923925" indent="-695325">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eaLnBrk="0" fontAlgn="base" hangingPunct="0">
              <a:spcBef>
                <a:spcPct val="0"/>
              </a:spcBef>
              <a:spcAft>
                <a:spcPct val="0"/>
              </a:spcAft>
              <a:buFont typeface="Wingdings 2" charset="0"/>
              <a:buNone/>
              <a:defRPr/>
            </a:pPr>
            <a:r>
              <a:rPr lang="en-US" sz="4000" smtClean="0">
                <a:solidFill>
                  <a:srgbClr val="FFFFFF"/>
                </a:solidFill>
                <a:latin typeface="Courier New" charset="0"/>
              </a:rPr>
              <a:t>	► </a:t>
            </a:r>
            <a:r>
              <a:rPr lang="en-US" sz="2800" b="1" u="sng" smtClean="0">
                <a:solidFill>
                  <a:srgbClr val="FFFFFF"/>
                </a:solidFill>
                <a:latin typeface="Arial" charset="0"/>
              </a:rPr>
              <a:t>Bô-ô</a:t>
            </a:r>
            <a:r>
              <a:rPr lang="en-US" sz="2800" b="1" smtClean="0">
                <a:solidFill>
                  <a:srgbClr val="FFFFFF"/>
                </a:solidFill>
                <a:latin typeface="Arial" charset="0"/>
              </a:rPr>
              <a:t> 13a</a:t>
            </a:r>
          </a:p>
          <a:p>
            <a:pPr lvl="2" defTabSz="914400" eaLnBrk="0" fontAlgn="base" hangingPunct="0">
              <a:spcBef>
                <a:spcPct val="0"/>
              </a:spcBef>
              <a:spcAft>
                <a:spcPct val="0"/>
              </a:spcAft>
              <a:buFont typeface="Wingdings 2" charset="0"/>
              <a:buNone/>
              <a:defRPr/>
            </a:pPr>
            <a:endParaRPr lang="en-US" sz="1600" b="1" smtClean="0">
              <a:solidFill>
                <a:srgbClr val="FFFFFF"/>
              </a:solidFill>
              <a:latin typeface="Arial" charset="0"/>
            </a:endParaRPr>
          </a:p>
          <a:p>
            <a:pPr lvl="2" defTabSz="914400" eaLnBrk="0" fontAlgn="base" hangingPunct="0">
              <a:spcBef>
                <a:spcPct val="0"/>
              </a:spcBef>
              <a:spcAft>
                <a:spcPct val="0"/>
              </a:spcAft>
              <a:buFont typeface="Wingdings 2" charset="0"/>
              <a:buNone/>
              <a:defRPr/>
            </a:pPr>
            <a:r>
              <a:rPr lang="en-US" sz="3600" smtClean="0">
                <a:solidFill>
                  <a:srgbClr val="FFFFFF"/>
                </a:solidFill>
                <a:latin typeface="Courier New" charset="0"/>
              </a:rPr>
              <a:t>	► </a:t>
            </a:r>
            <a:r>
              <a:rPr lang="en-US" sz="2800" b="1" u="sng" smtClean="0">
                <a:solidFill>
                  <a:srgbClr val="FFFFFF"/>
                </a:solidFill>
                <a:latin typeface="Arial" charset="0"/>
              </a:rPr>
              <a:t>Ru-tơ</a:t>
            </a:r>
            <a:r>
              <a:rPr lang="en-US" sz="2800" b="1" smtClean="0">
                <a:solidFill>
                  <a:srgbClr val="FFFFFF"/>
                </a:solidFill>
                <a:latin typeface="Arial" charset="0"/>
              </a:rPr>
              <a:t> 13b</a:t>
            </a:r>
          </a:p>
          <a:p>
            <a:pPr lvl="2" defTabSz="914400" eaLnBrk="0" fontAlgn="base" hangingPunct="0">
              <a:spcBef>
                <a:spcPct val="0"/>
              </a:spcBef>
              <a:spcAft>
                <a:spcPct val="0"/>
              </a:spcAft>
              <a:buFont typeface="Wingdings 2" charset="0"/>
              <a:buNone/>
              <a:defRPr/>
            </a:pPr>
            <a:endParaRPr lang="en-US" sz="1600" smtClean="0">
              <a:solidFill>
                <a:srgbClr val="FFFFFF"/>
              </a:solidFill>
              <a:latin typeface="Courier New" charset="0"/>
            </a:endParaRPr>
          </a:p>
          <a:p>
            <a:pPr lvl="2" defTabSz="914400" eaLnBrk="0" fontAlgn="base" hangingPunct="0">
              <a:spcBef>
                <a:spcPct val="0"/>
              </a:spcBef>
              <a:spcAft>
                <a:spcPct val="0"/>
              </a:spcAft>
              <a:buFont typeface="Wingdings 2" charset="0"/>
              <a:buNone/>
              <a:defRPr/>
            </a:pPr>
            <a:r>
              <a:rPr lang="en-US" sz="3600" smtClean="0">
                <a:solidFill>
                  <a:srgbClr val="FFFFFF"/>
                </a:solidFill>
                <a:latin typeface="Courier New" charset="0"/>
              </a:rPr>
              <a:t>	► </a:t>
            </a:r>
            <a:r>
              <a:rPr lang="en-US" sz="2800" b="1" u="sng" smtClean="0">
                <a:solidFill>
                  <a:srgbClr val="FFFFFF"/>
                </a:solidFill>
                <a:latin typeface="Arial" charset="0"/>
              </a:rPr>
              <a:t>Na-ô-mi</a:t>
            </a:r>
            <a:r>
              <a:rPr lang="en-US" sz="2800" b="1" smtClean="0">
                <a:solidFill>
                  <a:srgbClr val="FFFFFF"/>
                </a:solidFill>
                <a:latin typeface="Arial" charset="0"/>
              </a:rPr>
              <a:t> 14-17a</a:t>
            </a:r>
            <a:endParaRPr lang="en-US" b="1" smtClean="0">
              <a:solidFill>
                <a:srgbClr val="FFFFFF"/>
              </a:solidFill>
              <a:latin typeface="Arial" charset="0"/>
              <a:ea typeface="ＭＳ Ｐゴシック" charset="0"/>
              <a:cs typeface="Times New Roman" charset="0"/>
            </a:endParaRPr>
          </a:p>
        </p:txBody>
      </p:sp>
      <p:sp>
        <p:nvSpPr>
          <p:cNvPr id="304133" name="Text Box 5"/>
          <p:cNvSpPr txBox="1">
            <a:spLocks noChangeArrowheads="1"/>
          </p:cNvSpPr>
          <p:nvPr/>
        </p:nvSpPr>
        <p:spPr bwMode="auto">
          <a:xfrm>
            <a:off x="0" y="4251325"/>
            <a:ext cx="9296400" cy="5794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865188" indent="-636588">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eaLnBrk="0" fontAlgn="base" hangingPunct="0">
              <a:spcBef>
                <a:spcPct val="0"/>
              </a:spcBef>
              <a:spcAft>
                <a:spcPct val="0"/>
              </a:spcAft>
              <a:buFont typeface="Wingdings 2" charset="0"/>
              <a:buChar char="î"/>
              <a:defRPr/>
            </a:pPr>
            <a:r>
              <a:rPr lang="en-US" sz="3200" b="1" smtClean="0">
                <a:solidFill>
                  <a:srgbClr val="FFFFFF"/>
                </a:solidFill>
                <a:latin typeface="Arial" charset="0"/>
              </a:rPr>
              <a:t>Ân điển của ĐCT cho </a:t>
            </a:r>
            <a:r>
              <a:rPr lang="en-US" sz="3200" b="1" u="sng" smtClean="0">
                <a:solidFill>
                  <a:srgbClr val="FFFFFF"/>
                </a:solidFill>
                <a:latin typeface="Arial" charset="0"/>
              </a:rPr>
              <a:t>một dân tộc</a:t>
            </a:r>
            <a:r>
              <a:rPr lang="en-US" sz="3200" b="1" smtClean="0">
                <a:solidFill>
                  <a:srgbClr val="FFFFFF"/>
                </a:solidFill>
                <a:latin typeface="Arial" charset="0"/>
              </a:rPr>
              <a:t> v. 17b</a:t>
            </a:r>
          </a:p>
        </p:txBody>
      </p:sp>
      <p:sp>
        <p:nvSpPr>
          <p:cNvPr id="304134" name="Text Box 6"/>
          <p:cNvSpPr txBox="1">
            <a:spLocks noChangeArrowheads="1"/>
          </p:cNvSpPr>
          <p:nvPr/>
        </p:nvSpPr>
        <p:spPr bwMode="auto">
          <a:xfrm>
            <a:off x="0" y="5410200"/>
            <a:ext cx="9296400" cy="579438"/>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865188" indent="-636588">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eaLnBrk="0" fontAlgn="base" hangingPunct="0">
              <a:spcBef>
                <a:spcPct val="0"/>
              </a:spcBef>
              <a:spcAft>
                <a:spcPct val="0"/>
              </a:spcAft>
              <a:buFont typeface="Wingdings 2" charset="0"/>
              <a:buChar char="î"/>
              <a:defRPr/>
            </a:pPr>
            <a:r>
              <a:rPr lang="en-US" sz="3200" b="1" smtClean="0">
                <a:solidFill>
                  <a:srgbClr val="FFFFFF"/>
                </a:solidFill>
                <a:latin typeface="Arial" charset="0"/>
              </a:rPr>
              <a:t>Ân điển của ĐCT cho </a:t>
            </a:r>
            <a:r>
              <a:rPr lang="en-US" sz="3200" b="1" u="sng" smtClean="0">
                <a:solidFill>
                  <a:srgbClr val="FFFFFF"/>
                </a:solidFill>
                <a:latin typeface="Arial" charset="0"/>
              </a:rPr>
              <a:t>thế giới</a:t>
            </a:r>
            <a:r>
              <a:rPr lang="en-US" sz="3200" b="1" smtClean="0">
                <a:solidFill>
                  <a:srgbClr val="FFFFFF"/>
                </a:solidFill>
                <a:latin typeface="Arial" charset="0"/>
              </a:rPr>
              <a:t> v. 18-22</a:t>
            </a:r>
          </a:p>
        </p:txBody>
      </p:sp>
    </p:spTree>
    <p:extLst>
      <p:ext uri="{BB962C8B-B14F-4D97-AF65-F5344CB8AC3E}">
        <p14:creationId xmlns:p14="http://schemas.microsoft.com/office/powerpoint/2010/main" val="151371242"/>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304131"/>
                                        </p:tgtEl>
                                        <p:attrNameLst>
                                          <p:attrName>style.visibility</p:attrName>
                                        </p:attrNameLst>
                                      </p:cBhvr>
                                      <p:to>
                                        <p:strVal val="visible"/>
                                      </p:to>
                                    </p:set>
                                    <p:animEffect transition="in" filter="dissolve">
                                      <p:cBhvr>
                                        <p:cTn id="7" dur="75"/>
                                        <p:tgtEl>
                                          <p:spTgt spid="304131"/>
                                        </p:tgtEl>
                                      </p:cBhvr>
                                    </p:animEffect>
                                  </p:childTnLst>
                                </p:cTn>
                              </p:par>
                            </p:childTnLst>
                          </p:cTn>
                        </p:par>
                        <p:par>
                          <p:cTn id="8" fill="hold" nodeType="afterGroup">
                            <p:stCondLst>
                              <p:cond delay="2475"/>
                            </p:stCondLst>
                            <p:childTnLst>
                              <p:par>
                                <p:cTn id="9" presetID="9" presetClass="entr" presetSubtype="0" fill="hold" grpId="0" nodeType="afterEffect">
                                  <p:stCondLst>
                                    <p:cond delay="3000"/>
                                  </p:stCondLst>
                                  <p:childTnLst>
                                    <p:set>
                                      <p:cBhvr>
                                        <p:cTn id="10" dur="1" fill="hold">
                                          <p:stCondLst>
                                            <p:cond delay="0"/>
                                          </p:stCondLst>
                                        </p:cTn>
                                        <p:tgtEl>
                                          <p:spTgt spid="304132"/>
                                        </p:tgtEl>
                                        <p:attrNameLst>
                                          <p:attrName>style.visibility</p:attrName>
                                        </p:attrNameLst>
                                      </p:cBhvr>
                                      <p:to>
                                        <p:strVal val="visible"/>
                                      </p:to>
                                    </p:set>
                                    <p:animEffect transition="in" filter="dissolve">
                                      <p:cBhvr>
                                        <p:cTn id="11" dur="500"/>
                                        <p:tgtEl>
                                          <p:spTgt spid="304132"/>
                                        </p:tgtEl>
                                      </p:cBhvr>
                                    </p:animEffect>
                                  </p:childTnLst>
                                </p:cTn>
                              </p:par>
                            </p:childTnLst>
                          </p:cTn>
                        </p:par>
                        <p:par>
                          <p:cTn id="12" fill="hold" nodeType="afterGroup">
                            <p:stCondLst>
                              <p:cond delay="5975"/>
                            </p:stCondLst>
                            <p:childTnLst>
                              <p:par>
                                <p:cTn id="13" presetID="9" presetClass="entr" presetSubtype="0" fill="hold" grpId="0" nodeType="afterEffect">
                                  <p:stCondLst>
                                    <p:cond delay="4000"/>
                                  </p:stCondLst>
                                  <p:iterate type="lt">
                                    <p:tmPct val="100000"/>
                                  </p:iterate>
                                  <p:childTnLst>
                                    <p:set>
                                      <p:cBhvr>
                                        <p:cTn id="14" dur="1" fill="hold">
                                          <p:stCondLst>
                                            <p:cond delay="0"/>
                                          </p:stCondLst>
                                        </p:cTn>
                                        <p:tgtEl>
                                          <p:spTgt spid="304133"/>
                                        </p:tgtEl>
                                        <p:attrNameLst>
                                          <p:attrName>style.visibility</p:attrName>
                                        </p:attrNameLst>
                                      </p:cBhvr>
                                      <p:to>
                                        <p:strVal val="visible"/>
                                      </p:to>
                                    </p:set>
                                    <p:animEffect transition="in" filter="dissolve">
                                      <p:cBhvr>
                                        <p:cTn id="15" dur="500"/>
                                        <p:tgtEl>
                                          <p:spTgt spid="304133"/>
                                        </p:tgtEl>
                                      </p:cBhvr>
                                    </p:animEffect>
                                  </p:childTnLst>
                                </p:cTn>
                              </p:par>
                            </p:childTnLst>
                          </p:cTn>
                        </p:par>
                        <p:par>
                          <p:cTn id="16" fill="hold" nodeType="afterGroup">
                            <p:stCondLst>
                              <p:cond delay="24475"/>
                            </p:stCondLst>
                            <p:childTnLst>
                              <p:par>
                                <p:cTn id="17" presetID="9" presetClass="entr" presetSubtype="0" fill="hold" grpId="0" nodeType="afterEffect">
                                  <p:stCondLst>
                                    <p:cond delay="4000"/>
                                  </p:stCondLst>
                                  <p:iterate type="lt">
                                    <p:tmPct val="100000"/>
                                  </p:iterate>
                                  <p:childTnLst>
                                    <p:set>
                                      <p:cBhvr>
                                        <p:cTn id="18" dur="1" fill="hold">
                                          <p:stCondLst>
                                            <p:cond delay="0"/>
                                          </p:stCondLst>
                                        </p:cTn>
                                        <p:tgtEl>
                                          <p:spTgt spid="304134"/>
                                        </p:tgtEl>
                                        <p:attrNameLst>
                                          <p:attrName>style.visibility</p:attrName>
                                        </p:attrNameLst>
                                      </p:cBhvr>
                                      <p:to>
                                        <p:strVal val="visible"/>
                                      </p:to>
                                    </p:set>
                                    <p:animEffect transition="in" filter="dissolve">
                                      <p:cBhvr>
                                        <p:cTn id="19" dur="500"/>
                                        <p:tgtEl>
                                          <p:spTgt spid="304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1" grpId="0" autoUpdateAnimBg="0"/>
      <p:bldP spid="304132" grpId="0" autoUpdateAnimBg="0"/>
      <p:bldP spid="304133" grpId="0" autoUpdateAnimBg="0"/>
      <p:bldP spid="304134"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203778" name="Picture 3" descr="OSRUO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400" y="0"/>
            <a:ext cx="568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116052"/>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205826" name="Group 3"/>
          <p:cNvGrpSpPr>
            <a:grpSpLocks/>
          </p:cNvGrpSpPr>
          <p:nvPr/>
        </p:nvGrpSpPr>
        <p:grpSpPr bwMode="auto">
          <a:xfrm>
            <a:off x="0" y="0"/>
            <a:ext cx="5916613" cy="6858000"/>
            <a:chOff x="-288" y="0"/>
            <a:chExt cx="3727" cy="4320"/>
          </a:xfrm>
        </p:grpSpPr>
        <p:pic>
          <p:nvPicPr>
            <p:cNvPr id="205830" name="Picture 4"/>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1" name="Text Box 5"/>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301062" name="Text Box 6"/>
          <p:cNvSpPr txBox="1">
            <a:spLocks noChangeArrowheads="1"/>
          </p:cNvSpPr>
          <p:nvPr/>
        </p:nvSpPr>
        <p:spPr bwMode="auto">
          <a:xfrm>
            <a:off x="6172200" y="0"/>
            <a:ext cx="2971800" cy="618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rPr>
              <a:t>Phêrết        Hếp-rôn        Ram          Aminađáp   Na-sôn  Sanh-môn        Bô-ô           Ô-bết            Giê-se            Đa-vít</a:t>
            </a:r>
            <a:endParaRPr lang="en-US" sz="4000" b="1" smtClean="0">
              <a:solidFill>
                <a:srgbClr val="FFFFFF"/>
              </a:solidFill>
              <a:cs typeface="Times New Roman" charset="0"/>
            </a:endParaRPr>
          </a:p>
        </p:txBody>
      </p:sp>
      <p:sp>
        <p:nvSpPr>
          <p:cNvPr id="301063" name="Text Box 7"/>
          <p:cNvSpPr txBox="1">
            <a:spLocks noChangeArrowheads="1"/>
          </p:cNvSpPr>
          <p:nvPr/>
        </p:nvSpPr>
        <p:spPr bwMode="auto">
          <a:xfrm>
            <a:off x="4914900" y="0"/>
            <a:ext cx="1143000" cy="618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FFFF"/>
                </a:solidFill>
                <a:latin typeface="Times New Roman" pitchFamily="18" charset="0"/>
                <a:ea typeface="MS PGothic" charset="0"/>
                <a:cs typeface="MS PGothic" charset="0"/>
              </a:rPr>
              <a:t>1.  2.  3.  4.  5.  6.  7.  8.  9. 10.</a:t>
            </a:r>
          </a:p>
        </p:txBody>
      </p:sp>
      <p:sp>
        <p:nvSpPr>
          <p:cNvPr id="301064" name="Text Box 8"/>
          <p:cNvSpPr txBox="1">
            <a:spLocks noChangeArrowheads="1"/>
          </p:cNvSpPr>
          <p:nvPr/>
        </p:nvSpPr>
        <p:spPr bwMode="auto">
          <a:xfrm>
            <a:off x="5638800" y="6156325"/>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Ru-tơ 4:18-22</a:t>
            </a:r>
          </a:p>
        </p:txBody>
      </p:sp>
    </p:spTree>
    <p:extLst>
      <p:ext uri="{BB962C8B-B14F-4D97-AF65-F5344CB8AC3E}">
        <p14:creationId xmlns:p14="http://schemas.microsoft.com/office/powerpoint/2010/main" val="3775383102"/>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301062"/>
                                        </p:tgtEl>
                                        <p:attrNameLst>
                                          <p:attrName>style.visibility</p:attrName>
                                        </p:attrNameLst>
                                      </p:cBhvr>
                                      <p:to>
                                        <p:strVal val="visible"/>
                                      </p:to>
                                    </p:set>
                                    <p:animEffect transition="in" filter="dissolve">
                                      <p:cBhvr>
                                        <p:cTn id="7" dur="75"/>
                                        <p:tgtEl>
                                          <p:spTgt spid="301062"/>
                                        </p:tgtEl>
                                      </p:cBhvr>
                                    </p:animEffect>
                                  </p:childTnLst>
                                </p:cTn>
                              </p:par>
                            </p:childTnLst>
                          </p:cTn>
                        </p:par>
                        <p:par>
                          <p:cTn id="8" fill="hold" nodeType="afterGroup">
                            <p:stCondLst>
                              <p:cond delay="4425"/>
                            </p:stCondLst>
                            <p:childTnLst>
                              <p:par>
                                <p:cTn id="9" presetID="9" presetClass="entr" presetSubtype="0" fill="hold" grpId="0" nodeType="afterEffect">
                                  <p:stCondLst>
                                    <p:cond delay="5000"/>
                                  </p:stCondLst>
                                  <p:iterate type="lt">
                                    <p:tmPct val="100000"/>
                                  </p:iterate>
                                  <p:childTnLst>
                                    <p:set>
                                      <p:cBhvr>
                                        <p:cTn id="10" dur="1" fill="hold">
                                          <p:stCondLst>
                                            <p:cond delay="0"/>
                                          </p:stCondLst>
                                        </p:cTn>
                                        <p:tgtEl>
                                          <p:spTgt spid="301063"/>
                                        </p:tgtEl>
                                        <p:attrNameLst>
                                          <p:attrName>style.visibility</p:attrName>
                                        </p:attrNameLst>
                                      </p:cBhvr>
                                      <p:to>
                                        <p:strVal val="visible"/>
                                      </p:to>
                                    </p:set>
                                    <p:animEffect transition="in" filter="dissolve">
                                      <p:cBhvr>
                                        <p:cTn id="11" dur="75"/>
                                        <p:tgtEl>
                                          <p:spTgt spid="30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2" grpId="0" autoUpdateAnimBg="0"/>
      <p:bldP spid="301063"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663300"/>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207874" name="Picture 3" descr="People 0375"/>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4457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Text Box 4"/>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185</a:t>
            </a:r>
          </a:p>
        </p:txBody>
      </p:sp>
      <p:sp>
        <p:nvSpPr>
          <p:cNvPr id="207876" name="Rectangle 5"/>
          <p:cNvSpPr>
            <a:spLocks noGrp="1" noChangeArrowheads="1"/>
          </p:cNvSpPr>
          <p:nvPr>
            <p:ph type="title"/>
          </p:nvPr>
        </p:nvSpPr>
        <p:spPr>
          <a:xfrm>
            <a:off x="1905000" y="152400"/>
            <a:ext cx="5334000" cy="685800"/>
          </a:xfrm>
          <a:solidFill>
            <a:schemeClr val="tx1"/>
          </a:solidFill>
          <a:ln>
            <a:solidFill>
              <a:schemeClr val="tx1"/>
            </a:solidFill>
            <a:miter lim="800000"/>
            <a:headEnd/>
            <a:tailEnd/>
          </a:ln>
        </p:spPr>
        <p:txBody>
          <a:bodyPr anchorCtr="1"/>
          <a:lstStyle/>
          <a:p>
            <a:pPr eaLnBrk="1" hangingPunct="1"/>
            <a:r>
              <a:rPr lang="en-US" b="1">
                <a:solidFill>
                  <a:schemeClr val="bg1"/>
                </a:solidFill>
                <a:latin typeface="Arial" charset="0"/>
                <a:ea typeface="MS PGothic" charset="0"/>
              </a:rPr>
              <a:t>Áp dụng</a:t>
            </a:r>
          </a:p>
        </p:txBody>
      </p:sp>
      <p:sp>
        <p:nvSpPr>
          <p:cNvPr id="348166" name="Text Box 6"/>
          <p:cNvSpPr txBox="1">
            <a:spLocks noChangeArrowheads="1"/>
          </p:cNvSpPr>
          <p:nvPr/>
        </p:nvSpPr>
        <p:spPr bwMode="auto">
          <a:xfrm>
            <a:off x="914400" y="5273675"/>
            <a:ext cx="7162800" cy="1463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ltLang="zh-CN" sz="9600" b="1">
                <a:solidFill>
                  <a:srgbClr val="FFFFFF"/>
                </a:solidFill>
                <a:ea typeface="SimSun" charset="0"/>
                <a:cs typeface="SimSun" charset="0"/>
              </a:rPr>
              <a:t>Người khác?</a:t>
            </a:r>
            <a:endParaRPr lang="en-US" sz="9600" b="1">
              <a:solidFill>
                <a:srgbClr val="FFFFFF"/>
              </a:solidFill>
            </a:endParaRPr>
          </a:p>
        </p:txBody>
      </p:sp>
      <p:sp>
        <p:nvSpPr>
          <p:cNvPr id="348167" name="Text Box 7"/>
          <p:cNvSpPr txBox="1">
            <a:spLocks noChangeArrowheads="1"/>
          </p:cNvSpPr>
          <p:nvPr/>
        </p:nvSpPr>
        <p:spPr bwMode="auto">
          <a:xfrm>
            <a:off x="1219200" y="2971800"/>
            <a:ext cx="6934200" cy="22875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defTabSz="914400" eaLnBrk="0" fontAlgn="base" hangingPunct="0">
              <a:spcBef>
                <a:spcPct val="0"/>
              </a:spcBef>
              <a:spcAft>
                <a:spcPct val="0"/>
              </a:spcAft>
              <a:defRPr/>
            </a:pPr>
            <a:r>
              <a:rPr lang="en-US" sz="4800" b="1" smtClean="0">
                <a:solidFill>
                  <a:srgbClr val="FFFFFF"/>
                </a:solidFill>
                <a:latin typeface="Arial" charset="0"/>
              </a:rPr>
              <a:t>Bạn sống cho chính mình?</a:t>
            </a:r>
          </a:p>
          <a:p>
            <a:pPr algn="ctr" defTabSz="914400" eaLnBrk="0" fontAlgn="base" hangingPunct="0">
              <a:spcBef>
                <a:spcPct val="0"/>
              </a:spcBef>
              <a:spcAft>
                <a:spcPct val="0"/>
              </a:spcAft>
              <a:defRPr/>
            </a:pPr>
            <a:r>
              <a:rPr lang="en-US" sz="4800" b="1" smtClean="0">
                <a:solidFill>
                  <a:srgbClr val="FFFFFF"/>
                </a:solidFill>
                <a:latin typeface="Arial" charset="0"/>
              </a:rPr>
              <a:t>Hay là bạn sống cho…</a:t>
            </a:r>
            <a:endParaRPr lang="en-US" sz="4800" b="1" smtClean="0">
              <a:solidFill>
                <a:srgbClr val="FFFFFF"/>
              </a:solidFill>
              <a:latin typeface="Arial" charset="0"/>
              <a:sym typeface="Wingdings" charset="0"/>
            </a:endParaRPr>
          </a:p>
        </p:txBody>
      </p:sp>
    </p:spTree>
    <p:extLst>
      <p:ext uri="{BB962C8B-B14F-4D97-AF65-F5344CB8AC3E}">
        <p14:creationId xmlns:p14="http://schemas.microsoft.com/office/powerpoint/2010/main" val="2897417612"/>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166"/>
                                        </p:tgtEl>
                                        <p:attrNameLst>
                                          <p:attrName>style.visibility</p:attrName>
                                        </p:attrNameLst>
                                      </p:cBhvr>
                                      <p:to>
                                        <p:strVal val="visible"/>
                                      </p:to>
                                    </p:set>
                                    <p:animEffect transition="in" filter="checkerboard(across)">
                                      <p:cBhvr>
                                        <p:cTn id="7" dur="500"/>
                                        <p:tgtEl>
                                          <p:spTgt spid="348166"/>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iterate type="lt">
                                    <p:tmPct val="100000"/>
                                  </p:iterate>
                                  <p:childTnLst>
                                    <p:set>
                                      <p:cBhvr>
                                        <p:cTn id="10" dur="1" fill="hold">
                                          <p:stCondLst>
                                            <p:cond delay="0"/>
                                          </p:stCondLst>
                                        </p:cTn>
                                        <p:tgtEl>
                                          <p:spTgt spid="348167"/>
                                        </p:tgtEl>
                                        <p:attrNameLst>
                                          <p:attrName>style.visibility</p:attrName>
                                        </p:attrNameLst>
                                      </p:cBhvr>
                                      <p:to>
                                        <p:strVal val="visible"/>
                                      </p:to>
                                    </p:set>
                                    <p:animEffect transition="in" filter="dissolve">
                                      <p:cBhvr>
                                        <p:cTn id="11" dur="75"/>
                                        <p:tgtEl>
                                          <p:spTgt spid="348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6" grpId="0" animBg="1" autoUpdateAnimBg="0"/>
      <p:bldP spid="348167"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209922" name="Group 3"/>
          <p:cNvGrpSpPr>
            <a:grpSpLocks/>
          </p:cNvGrpSpPr>
          <p:nvPr/>
        </p:nvGrpSpPr>
        <p:grpSpPr bwMode="auto">
          <a:xfrm>
            <a:off x="0" y="0"/>
            <a:ext cx="5916613" cy="6858000"/>
            <a:chOff x="-288" y="0"/>
            <a:chExt cx="3727" cy="4320"/>
          </a:xfrm>
        </p:grpSpPr>
        <p:pic>
          <p:nvPicPr>
            <p:cNvPr id="209929" name="Picture 4"/>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5" name="Text Box 5"/>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302087" name="Text Box 7"/>
          <p:cNvSpPr txBox="1">
            <a:spLocks noChangeArrowheads="1"/>
          </p:cNvSpPr>
          <p:nvPr/>
        </p:nvSpPr>
        <p:spPr bwMode="auto">
          <a:xfrm>
            <a:off x="4914900" y="0"/>
            <a:ext cx="1143000" cy="618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FFFF"/>
                </a:solidFill>
                <a:latin typeface="Times New Roman" pitchFamily="18" charset="0"/>
                <a:ea typeface="MS PGothic" charset="0"/>
                <a:cs typeface="MS PGothic" charset="0"/>
              </a:rPr>
              <a:t>1.  2.  3.  4.  5.  6.  7.  8.  9. 10.</a:t>
            </a:r>
          </a:p>
        </p:txBody>
      </p:sp>
      <p:sp>
        <p:nvSpPr>
          <p:cNvPr id="302088" name="Text Box 8"/>
          <p:cNvSpPr txBox="1">
            <a:spLocks noChangeArrowheads="1"/>
          </p:cNvSpPr>
          <p:nvPr/>
        </p:nvSpPr>
        <p:spPr bwMode="auto">
          <a:xfrm>
            <a:off x="1752600" y="2117725"/>
            <a:ext cx="31242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66FF"/>
                </a:solidFill>
                <a:latin typeface="Times New Roman" pitchFamily="18" charset="0"/>
                <a:ea typeface="MS PGothic" charset="0"/>
                <a:cs typeface="MS PGothic" charset="0"/>
              </a:rPr>
              <a:t>Môi-se</a:t>
            </a:r>
          </a:p>
        </p:txBody>
      </p:sp>
      <p:sp>
        <p:nvSpPr>
          <p:cNvPr id="302089" name="Text Box 9"/>
          <p:cNvSpPr txBox="1">
            <a:spLocks noChangeArrowheads="1"/>
          </p:cNvSpPr>
          <p:nvPr/>
        </p:nvSpPr>
        <p:spPr bwMode="auto">
          <a:xfrm>
            <a:off x="1752600" y="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r" defTabSz="914400" fontAlgn="base">
              <a:spcBef>
                <a:spcPct val="50000"/>
              </a:spcBef>
              <a:spcAft>
                <a:spcPct val="0"/>
              </a:spcAft>
              <a:defRPr/>
            </a:pPr>
            <a:r>
              <a:rPr lang="en-US" sz="4000" b="1" smtClean="0">
                <a:solidFill>
                  <a:srgbClr val="FF66FF"/>
                </a:solidFill>
              </a:rPr>
              <a:t>Gia-cốp</a:t>
            </a:r>
          </a:p>
        </p:txBody>
      </p:sp>
      <p:sp>
        <p:nvSpPr>
          <p:cNvPr id="302090" name="Text Box 10"/>
          <p:cNvSpPr txBox="1">
            <a:spLocks noChangeArrowheads="1"/>
          </p:cNvSpPr>
          <p:nvPr/>
        </p:nvSpPr>
        <p:spPr bwMode="auto">
          <a:xfrm>
            <a:off x="1752600" y="3048000"/>
            <a:ext cx="31242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66FF"/>
                </a:solidFill>
                <a:latin typeface="Times New Roman" pitchFamily="18" charset="0"/>
                <a:ea typeface="MS PGothic" charset="0"/>
                <a:cs typeface="MS PGothic" charset="0"/>
              </a:rPr>
              <a:t>Giô-suê</a:t>
            </a:r>
          </a:p>
        </p:txBody>
      </p:sp>
      <p:sp>
        <p:nvSpPr>
          <p:cNvPr id="302091" name="Text Box 11"/>
          <p:cNvSpPr txBox="1">
            <a:spLocks noChangeArrowheads="1"/>
          </p:cNvSpPr>
          <p:nvPr/>
        </p:nvSpPr>
        <p:spPr bwMode="auto">
          <a:xfrm>
            <a:off x="5638800" y="6156325"/>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Ru-tơ 4:18-22</a:t>
            </a:r>
          </a:p>
        </p:txBody>
      </p:sp>
      <p:sp>
        <p:nvSpPr>
          <p:cNvPr id="302092" name="Text Box 12"/>
          <p:cNvSpPr txBox="1">
            <a:spLocks noChangeArrowheads="1"/>
          </p:cNvSpPr>
          <p:nvPr/>
        </p:nvSpPr>
        <p:spPr bwMode="auto">
          <a:xfrm>
            <a:off x="6172200" y="0"/>
            <a:ext cx="2971800" cy="618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rPr>
              <a:t>Phêrết        Hếp-rôn        Ram          Aminađáp   Na-sôn  Sanh-môn        Bô-ô           Ô-bết            Giê-se            Đa-vít</a:t>
            </a:r>
            <a:endParaRPr lang="en-US" sz="4000" b="1" smtClean="0">
              <a:solidFill>
                <a:srgbClr val="FFFFFF"/>
              </a:solidFill>
              <a:cs typeface="Times New Roman" charset="0"/>
            </a:endParaRPr>
          </a:p>
        </p:txBody>
      </p:sp>
    </p:spTree>
    <p:extLst>
      <p:ext uri="{BB962C8B-B14F-4D97-AF65-F5344CB8AC3E}">
        <p14:creationId xmlns:p14="http://schemas.microsoft.com/office/powerpoint/2010/main" val="1623358650"/>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02089"/>
                                        </p:tgtEl>
                                        <p:attrNameLst>
                                          <p:attrName>style.visibility</p:attrName>
                                        </p:attrNameLst>
                                      </p:cBhvr>
                                      <p:to>
                                        <p:strVal val="visible"/>
                                      </p:to>
                                    </p:set>
                                    <p:animEffect transition="in" filter="dissolve">
                                      <p:cBhvr>
                                        <p:cTn id="7" dur="500"/>
                                        <p:tgtEl>
                                          <p:spTgt spid="302089"/>
                                        </p:tgtEl>
                                      </p:cBhvr>
                                    </p:animEffect>
                                  </p:childTnLst>
                                </p:cTn>
                              </p:par>
                            </p:childTnLst>
                          </p:cTn>
                        </p:par>
                        <p:par>
                          <p:cTn id="8" fill="hold" nodeType="afterGroup">
                            <p:stCondLst>
                              <p:cond delay="1500"/>
                            </p:stCondLst>
                            <p:childTnLst>
                              <p:par>
                                <p:cTn id="9" presetID="9" presetClass="entr" presetSubtype="0" fill="hold" grpId="0" nodeType="afterEffect">
                                  <p:stCondLst>
                                    <p:cond delay="4000"/>
                                  </p:stCondLst>
                                  <p:childTnLst>
                                    <p:set>
                                      <p:cBhvr>
                                        <p:cTn id="10" dur="1" fill="hold">
                                          <p:stCondLst>
                                            <p:cond delay="0"/>
                                          </p:stCondLst>
                                        </p:cTn>
                                        <p:tgtEl>
                                          <p:spTgt spid="302088"/>
                                        </p:tgtEl>
                                        <p:attrNameLst>
                                          <p:attrName>style.visibility</p:attrName>
                                        </p:attrNameLst>
                                      </p:cBhvr>
                                      <p:to>
                                        <p:strVal val="visible"/>
                                      </p:to>
                                    </p:set>
                                    <p:animEffect transition="in" filter="dissolve">
                                      <p:cBhvr>
                                        <p:cTn id="11" dur="500"/>
                                        <p:tgtEl>
                                          <p:spTgt spid="302088"/>
                                        </p:tgtEl>
                                      </p:cBhvr>
                                    </p:animEffect>
                                  </p:childTnLst>
                                </p:cTn>
                              </p:par>
                            </p:childTnLst>
                          </p:cTn>
                        </p:par>
                        <p:par>
                          <p:cTn id="12" fill="hold" nodeType="afterGroup">
                            <p:stCondLst>
                              <p:cond delay="6000"/>
                            </p:stCondLst>
                            <p:childTnLst>
                              <p:par>
                                <p:cTn id="13" presetID="9" presetClass="entr" presetSubtype="0" fill="hold" grpId="0" nodeType="afterEffect">
                                  <p:stCondLst>
                                    <p:cond delay="3000"/>
                                  </p:stCondLst>
                                  <p:childTnLst>
                                    <p:set>
                                      <p:cBhvr>
                                        <p:cTn id="14" dur="1" fill="hold">
                                          <p:stCondLst>
                                            <p:cond delay="0"/>
                                          </p:stCondLst>
                                        </p:cTn>
                                        <p:tgtEl>
                                          <p:spTgt spid="302090"/>
                                        </p:tgtEl>
                                        <p:attrNameLst>
                                          <p:attrName>style.visibility</p:attrName>
                                        </p:attrNameLst>
                                      </p:cBhvr>
                                      <p:to>
                                        <p:strVal val="visible"/>
                                      </p:to>
                                    </p:set>
                                    <p:animEffect transition="in" filter="dissolve">
                                      <p:cBhvr>
                                        <p:cTn id="15" dur="500"/>
                                        <p:tgtEl>
                                          <p:spTgt spid="302090"/>
                                        </p:tgtEl>
                                      </p:cBhvr>
                                    </p:animEffect>
                                  </p:childTnLst>
                                </p:cTn>
                              </p:par>
                            </p:childTnLst>
                          </p:cTn>
                        </p:par>
                        <p:par>
                          <p:cTn id="16" fill="hold" nodeType="afterGroup">
                            <p:stCondLst>
                              <p:cond delay="9500"/>
                            </p:stCondLst>
                            <p:childTnLst>
                              <p:par>
                                <p:cTn id="17" presetID="9" presetClass="entr" presetSubtype="0" fill="hold" grpId="0" nodeType="afterEffect">
                                  <p:stCondLst>
                                    <p:cond delay="0"/>
                                  </p:stCondLst>
                                  <p:iterate type="lt">
                                    <p:tmPct val="100000"/>
                                  </p:iterate>
                                  <p:childTnLst>
                                    <p:set>
                                      <p:cBhvr>
                                        <p:cTn id="18" dur="1" fill="hold">
                                          <p:stCondLst>
                                            <p:cond delay="0"/>
                                          </p:stCondLst>
                                        </p:cTn>
                                        <p:tgtEl>
                                          <p:spTgt spid="302092"/>
                                        </p:tgtEl>
                                        <p:attrNameLst>
                                          <p:attrName>style.visibility</p:attrName>
                                        </p:attrNameLst>
                                      </p:cBhvr>
                                      <p:to>
                                        <p:strVal val="visible"/>
                                      </p:to>
                                    </p:set>
                                    <p:animEffect transition="in" filter="dissolve">
                                      <p:cBhvr>
                                        <p:cTn id="19" dur="75"/>
                                        <p:tgtEl>
                                          <p:spTgt spid="302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8" grpId="0" autoUpdateAnimBg="0"/>
      <p:bldP spid="302089" grpId="0" autoUpdateAnimBg="0"/>
      <p:bldP spid="302090" grpId="0" autoUpdateAnimBg="0"/>
      <p:bldP spid="302092"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211970" name="Group 3"/>
          <p:cNvGrpSpPr>
            <a:grpSpLocks/>
          </p:cNvGrpSpPr>
          <p:nvPr/>
        </p:nvGrpSpPr>
        <p:grpSpPr bwMode="auto">
          <a:xfrm>
            <a:off x="0" y="0"/>
            <a:ext cx="5916613" cy="6858000"/>
            <a:chOff x="-288" y="0"/>
            <a:chExt cx="3727" cy="4320"/>
          </a:xfrm>
        </p:grpSpPr>
        <p:pic>
          <p:nvPicPr>
            <p:cNvPr id="211982" name="Picture 4"/>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9" name="Text Box 5"/>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303111" name="Text Box 7"/>
          <p:cNvSpPr txBox="1">
            <a:spLocks noChangeArrowheads="1"/>
          </p:cNvSpPr>
          <p:nvPr/>
        </p:nvSpPr>
        <p:spPr bwMode="auto">
          <a:xfrm>
            <a:off x="4914900" y="0"/>
            <a:ext cx="1143000" cy="618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FFFF"/>
                </a:solidFill>
                <a:latin typeface="Times New Roman" pitchFamily="18" charset="0"/>
                <a:ea typeface="MS PGothic" charset="0"/>
                <a:cs typeface="MS PGothic" charset="0"/>
              </a:rPr>
              <a:t>1.  2.  3.  4.  5.  6.  7.  8.  9. 10.</a:t>
            </a:r>
          </a:p>
        </p:txBody>
      </p:sp>
      <p:sp>
        <p:nvSpPr>
          <p:cNvPr id="303112" name="Text Box 8"/>
          <p:cNvSpPr txBox="1">
            <a:spLocks noChangeArrowheads="1"/>
          </p:cNvSpPr>
          <p:nvPr/>
        </p:nvSpPr>
        <p:spPr bwMode="auto">
          <a:xfrm>
            <a:off x="1676400" y="83820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r" defTabSz="914400" fontAlgn="base">
              <a:spcBef>
                <a:spcPct val="50000"/>
              </a:spcBef>
              <a:spcAft>
                <a:spcPct val="0"/>
              </a:spcAft>
              <a:defRPr/>
            </a:pPr>
            <a:r>
              <a:rPr lang="en-US" sz="4000" b="1" smtClean="0">
                <a:solidFill>
                  <a:srgbClr val="66FF66"/>
                </a:solidFill>
              </a:rPr>
              <a:t>Gián đoạn?</a:t>
            </a:r>
          </a:p>
        </p:txBody>
      </p:sp>
      <p:sp>
        <p:nvSpPr>
          <p:cNvPr id="303113" name="Line 9"/>
          <p:cNvSpPr>
            <a:spLocks noChangeShapeType="1"/>
          </p:cNvSpPr>
          <p:nvPr/>
        </p:nvSpPr>
        <p:spPr bwMode="auto">
          <a:xfrm>
            <a:off x="5133975" y="1295400"/>
            <a:ext cx="4038600" cy="0"/>
          </a:xfrm>
          <a:prstGeom prst="line">
            <a:avLst/>
          </a:prstGeom>
          <a:noFill/>
          <a:ln w="76200">
            <a:solidFill>
              <a:srgbClr val="66FF66"/>
            </a:solidFill>
            <a:prstDash val="dash"/>
            <a:round/>
            <a:headEnd/>
            <a:tailEnd/>
          </a:ln>
          <a:extLst>
            <a:ext uri="{909E8E84-426E-40dd-AFC4-6F175D3DCCD1}">
              <a14:hiddenFill xmlns:a14="http://schemas.microsoft.com/office/drawing/2010/main">
                <a:noFill/>
              </a14:hiddenFill>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303114" name="Text Box 10"/>
          <p:cNvSpPr txBox="1">
            <a:spLocks noChangeArrowheads="1"/>
          </p:cNvSpPr>
          <p:nvPr/>
        </p:nvSpPr>
        <p:spPr bwMode="auto">
          <a:xfrm>
            <a:off x="5638800" y="6156325"/>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Ru-tơ 4:18-22</a:t>
            </a:r>
          </a:p>
        </p:txBody>
      </p:sp>
      <p:sp>
        <p:nvSpPr>
          <p:cNvPr id="303115" name="Line 11"/>
          <p:cNvSpPr>
            <a:spLocks noChangeShapeType="1"/>
          </p:cNvSpPr>
          <p:nvPr/>
        </p:nvSpPr>
        <p:spPr bwMode="auto">
          <a:xfrm>
            <a:off x="5105400" y="1905000"/>
            <a:ext cx="4038600" cy="0"/>
          </a:xfrm>
          <a:prstGeom prst="line">
            <a:avLst/>
          </a:prstGeom>
          <a:noFill/>
          <a:ln w="76200">
            <a:solidFill>
              <a:srgbClr val="66FF66"/>
            </a:solidFill>
            <a:prstDash val="dash"/>
            <a:round/>
            <a:headEnd/>
            <a:tailEnd/>
          </a:ln>
          <a:extLst>
            <a:ext uri="{909E8E84-426E-40dd-AFC4-6F175D3DCCD1}">
              <a14:hiddenFill xmlns:a14="http://schemas.microsoft.com/office/drawing/2010/main">
                <a:noFill/>
              </a14:hiddenFill>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303116" name="Line 12"/>
          <p:cNvSpPr>
            <a:spLocks noChangeShapeType="1"/>
          </p:cNvSpPr>
          <p:nvPr/>
        </p:nvSpPr>
        <p:spPr bwMode="auto">
          <a:xfrm>
            <a:off x="5105400" y="3152775"/>
            <a:ext cx="4038600" cy="0"/>
          </a:xfrm>
          <a:prstGeom prst="line">
            <a:avLst/>
          </a:prstGeom>
          <a:noFill/>
          <a:ln w="76200">
            <a:solidFill>
              <a:srgbClr val="66FF66"/>
            </a:solidFill>
            <a:prstDash val="dash"/>
            <a:round/>
            <a:headEnd/>
            <a:tailEnd/>
          </a:ln>
          <a:extLst>
            <a:ext uri="{909E8E84-426E-40dd-AFC4-6F175D3DCCD1}">
              <a14:hiddenFill xmlns:a14="http://schemas.microsoft.com/office/drawing/2010/main">
                <a:noFill/>
              </a14:hiddenFill>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303117" name="Line 13"/>
          <p:cNvSpPr>
            <a:spLocks noChangeShapeType="1"/>
          </p:cNvSpPr>
          <p:nvPr/>
        </p:nvSpPr>
        <p:spPr bwMode="auto">
          <a:xfrm>
            <a:off x="5105400" y="3717925"/>
            <a:ext cx="4038600" cy="0"/>
          </a:xfrm>
          <a:prstGeom prst="line">
            <a:avLst/>
          </a:prstGeom>
          <a:noFill/>
          <a:ln w="76200">
            <a:solidFill>
              <a:srgbClr val="66FF66"/>
            </a:solidFill>
            <a:prstDash val="dash"/>
            <a:round/>
            <a:headEnd/>
            <a:tailEnd/>
          </a:ln>
          <a:extLst>
            <a:ext uri="{909E8E84-426E-40dd-AFC4-6F175D3DCCD1}">
              <a14:hiddenFill xmlns:a14="http://schemas.microsoft.com/office/drawing/2010/main">
                <a:noFill/>
              </a14:hiddenFill>
            </a:ext>
          </a:extLst>
        </p:spPr>
        <p:txBody>
          <a:bodyP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303118" name="Text Box 14"/>
          <p:cNvSpPr txBox="1">
            <a:spLocks noChangeArrowheads="1"/>
          </p:cNvSpPr>
          <p:nvPr/>
        </p:nvSpPr>
        <p:spPr bwMode="auto">
          <a:xfrm>
            <a:off x="1752600" y="2117725"/>
            <a:ext cx="31242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66FF"/>
                </a:solidFill>
                <a:latin typeface="Times New Roman" pitchFamily="18" charset="0"/>
                <a:ea typeface="MS PGothic" charset="0"/>
                <a:cs typeface="MS PGothic" charset="0"/>
              </a:rPr>
              <a:t>Môi-se</a:t>
            </a:r>
          </a:p>
        </p:txBody>
      </p:sp>
      <p:sp>
        <p:nvSpPr>
          <p:cNvPr id="89100" name="Text Box 15"/>
          <p:cNvSpPr txBox="1">
            <a:spLocks noChangeArrowheads="1"/>
          </p:cNvSpPr>
          <p:nvPr/>
        </p:nvSpPr>
        <p:spPr bwMode="auto">
          <a:xfrm>
            <a:off x="1752600" y="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r" defTabSz="914400" fontAlgn="base">
              <a:spcBef>
                <a:spcPct val="50000"/>
              </a:spcBef>
              <a:spcAft>
                <a:spcPct val="0"/>
              </a:spcAft>
              <a:defRPr/>
            </a:pPr>
            <a:r>
              <a:rPr lang="en-US" sz="4000" b="1" smtClean="0">
                <a:solidFill>
                  <a:srgbClr val="FF66FF"/>
                </a:solidFill>
              </a:rPr>
              <a:t>Gia-cốp</a:t>
            </a:r>
          </a:p>
        </p:txBody>
      </p:sp>
      <p:sp>
        <p:nvSpPr>
          <p:cNvPr id="303120" name="Text Box 16"/>
          <p:cNvSpPr txBox="1">
            <a:spLocks noChangeArrowheads="1"/>
          </p:cNvSpPr>
          <p:nvPr/>
        </p:nvSpPr>
        <p:spPr bwMode="auto">
          <a:xfrm>
            <a:off x="1752600" y="3048000"/>
            <a:ext cx="31242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66FF"/>
                </a:solidFill>
                <a:latin typeface="Times New Roman" pitchFamily="18" charset="0"/>
                <a:ea typeface="MS PGothic" charset="0"/>
                <a:cs typeface="MS PGothic" charset="0"/>
              </a:rPr>
              <a:t>Giô-suê</a:t>
            </a:r>
          </a:p>
        </p:txBody>
      </p:sp>
      <p:sp>
        <p:nvSpPr>
          <p:cNvPr id="303121" name="Text Box 17"/>
          <p:cNvSpPr txBox="1">
            <a:spLocks noChangeArrowheads="1"/>
          </p:cNvSpPr>
          <p:nvPr/>
        </p:nvSpPr>
        <p:spPr bwMode="auto">
          <a:xfrm>
            <a:off x="6172200" y="0"/>
            <a:ext cx="2971800" cy="618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rPr>
              <a:t>Phêrết        Hếp-rôn        Ram          Aminađáp   Na-sôn  Sanh-môn        Bô-ô           Ô-bết            Giê-se            Đa-vít</a:t>
            </a:r>
            <a:endParaRPr lang="en-US" sz="4000" b="1" smtClean="0">
              <a:solidFill>
                <a:srgbClr val="FFFFFF"/>
              </a:solidFill>
              <a:cs typeface="Times New Roman" charset="0"/>
            </a:endParaRPr>
          </a:p>
        </p:txBody>
      </p:sp>
    </p:spTree>
    <p:extLst>
      <p:ext uri="{BB962C8B-B14F-4D97-AF65-F5344CB8AC3E}">
        <p14:creationId xmlns:p14="http://schemas.microsoft.com/office/powerpoint/2010/main" val="3036225333"/>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03112"/>
                                        </p:tgtEl>
                                        <p:attrNameLst>
                                          <p:attrName>style.visibility</p:attrName>
                                        </p:attrNameLst>
                                      </p:cBhvr>
                                      <p:to>
                                        <p:strVal val="visible"/>
                                      </p:to>
                                    </p:set>
                                    <p:animEffect transition="in" filter="dissolve">
                                      <p:cBhvr>
                                        <p:cTn id="7" dur="500"/>
                                        <p:tgtEl>
                                          <p:spTgt spid="303112"/>
                                        </p:tgtEl>
                                      </p:cBhvr>
                                    </p:animEffect>
                                  </p:childTnLst>
                                </p:cTn>
                              </p:par>
                            </p:childTnLst>
                          </p:cTn>
                        </p:par>
                        <p:par>
                          <p:cTn id="8" fill="hold" nodeType="afterGroup">
                            <p:stCondLst>
                              <p:cond delay="1500"/>
                            </p:stCondLst>
                            <p:childTnLst>
                              <p:par>
                                <p:cTn id="9" presetID="22" presetClass="entr" presetSubtype="8" fill="hold" grpId="0" nodeType="afterEffect">
                                  <p:stCondLst>
                                    <p:cond delay="2000"/>
                                  </p:stCondLst>
                                  <p:childTnLst>
                                    <p:set>
                                      <p:cBhvr>
                                        <p:cTn id="10" dur="1" fill="hold">
                                          <p:stCondLst>
                                            <p:cond delay="0"/>
                                          </p:stCondLst>
                                        </p:cTn>
                                        <p:tgtEl>
                                          <p:spTgt spid="303113"/>
                                        </p:tgtEl>
                                        <p:attrNameLst>
                                          <p:attrName>style.visibility</p:attrName>
                                        </p:attrNameLst>
                                      </p:cBhvr>
                                      <p:to>
                                        <p:strVal val="visible"/>
                                      </p:to>
                                    </p:set>
                                    <p:animEffect transition="in" filter="wipe(left)">
                                      <p:cBhvr>
                                        <p:cTn id="11" dur="500"/>
                                        <p:tgtEl>
                                          <p:spTgt spid="303113"/>
                                        </p:tgtEl>
                                      </p:cBhvr>
                                    </p:animEffect>
                                  </p:childTnLst>
                                  <p:subTnLst>
                                    <p:set>
                                      <p:cBhvr override="childStyle">
                                        <p:cTn dur="1" fill="hold" display="0" masterRel="nextClick" afterEffect="1"/>
                                        <p:tgtEl>
                                          <p:spTgt spid="303113"/>
                                        </p:tgtEl>
                                        <p:attrNameLst>
                                          <p:attrName>style.visibility</p:attrName>
                                        </p:attrNameLst>
                                      </p:cBhvr>
                                      <p:to>
                                        <p:strVal val="hidden"/>
                                      </p:to>
                                    </p:set>
                                  </p:subTnLst>
                                </p:cTn>
                              </p:par>
                            </p:childTnLst>
                          </p:cTn>
                        </p:par>
                        <p:par>
                          <p:cTn id="12" fill="hold" nodeType="afterGroup">
                            <p:stCondLst>
                              <p:cond delay="4000"/>
                            </p:stCondLst>
                            <p:childTnLst>
                              <p:par>
                                <p:cTn id="13" presetID="22" presetClass="entr" presetSubtype="8" fill="hold" grpId="0" nodeType="afterEffect">
                                  <p:stCondLst>
                                    <p:cond delay="2000"/>
                                  </p:stCondLst>
                                  <p:childTnLst>
                                    <p:set>
                                      <p:cBhvr>
                                        <p:cTn id="14" dur="1" fill="hold">
                                          <p:stCondLst>
                                            <p:cond delay="0"/>
                                          </p:stCondLst>
                                        </p:cTn>
                                        <p:tgtEl>
                                          <p:spTgt spid="303115"/>
                                        </p:tgtEl>
                                        <p:attrNameLst>
                                          <p:attrName>style.visibility</p:attrName>
                                        </p:attrNameLst>
                                      </p:cBhvr>
                                      <p:to>
                                        <p:strVal val="visible"/>
                                      </p:to>
                                    </p:set>
                                    <p:animEffect transition="in" filter="wipe(left)">
                                      <p:cBhvr>
                                        <p:cTn id="15" dur="500"/>
                                        <p:tgtEl>
                                          <p:spTgt spid="303115"/>
                                        </p:tgtEl>
                                      </p:cBhvr>
                                    </p:animEffect>
                                  </p:childTnLst>
                                  <p:subTnLst>
                                    <p:set>
                                      <p:cBhvr override="childStyle">
                                        <p:cTn dur="1" fill="hold" display="0" masterRel="nextClick" afterEffect="1"/>
                                        <p:tgtEl>
                                          <p:spTgt spid="303115"/>
                                        </p:tgtEl>
                                        <p:attrNameLst>
                                          <p:attrName>style.visibility</p:attrName>
                                        </p:attrNameLst>
                                      </p:cBhvr>
                                      <p:to>
                                        <p:strVal val="hidden"/>
                                      </p:to>
                                    </p:set>
                                  </p:subTnLst>
                                </p:cTn>
                              </p:par>
                            </p:childTnLst>
                          </p:cTn>
                        </p:par>
                        <p:par>
                          <p:cTn id="16" fill="hold" nodeType="afterGroup">
                            <p:stCondLst>
                              <p:cond delay="6500"/>
                            </p:stCondLst>
                            <p:childTnLst>
                              <p:par>
                                <p:cTn id="17" presetID="22" presetClass="entr" presetSubtype="8" fill="hold" grpId="0" nodeType="afterEffect">
                                  <p:stCondLst>
                                    <p:cond delay="4000"/>
                                  </p:stCondLst>
                                  <p:childTnLst>
                                    <p:set>
                                      <p:cBhvr>
                                        <p:cTn id="18" dur="1" fill="hold">
                                          <p:stCondLst>
                                            <p:cond delay="0"/>
                                          </p:stCondLst>
                                        </p:cTn>
                                        <p:tgtEl>
                                          <p:spTgt spid="303116"/>
                                        </p:tgtEl>
                                        <p:attrNameLst>
                                          <p:attrName>style.visibility</p:attrName>
                                        </p:attrNameLst>
                                      </p:cBhvr>
                                      <p:to>
                                        <p:strVal val="visible"/>
                                      </p:to>
                                    </p:set>
                                    <p:animEffect transition="in" filter="wipe(left)">
                                      <p:cBhvr>
                                        <p:cTn id="19" dur="500"/>
                                        <p:tgtEl>
                                          <p:spTgt spid="303116"/>
                                        </p:tgtEl>
                                      </p:cBhvr>
                                    </p:animEffect>
                                  </p:childTnLst>
                                  <p:subTnLst>
                                    <p:set>
                                      <p:cBhvr override="childStyle">
                                        <p:cTn dur="1" fill="hold" display="0" masterRel="nextClick" afterEffect="1"/>
                                        <p:tgtEl>
                                          <p:spTgt spid="303116"/>
                                        </p:tgtEl>
                                        <p:attrNameLst>
                                          <p:attrName>style.visibility</p:attrName>
                                        </p:attrNameLst>
                                      </p:cBhvr>
                                      <p:to>
                                        <p:strVal val="hidden"/>
                                      </p:to>
                                    </p:set>
                                  </p:subTnLst>
                                </p:cTn>
                              </p:par>
                            </p:childTnLst>
                          </p:cTn>
                        </p:par>
                        <p:par>
                          <p:cTn id="20" fill="hold" nodeType="afterGroup">
                            <p:stCondLst>
                              <p:cond delay="11000"/>
                            </p:stCondLst>
                            <p:childTnLst>
                              <p:par>
                                <p:cTn id="21" presetID="22" presetClass="entr" presetSubtype="8" fill="hold" grpId="0" nodeType="afterEffect">
                                  <p:stCondLst>
                                    <p:cond delay="2000"/>
                                  </p:stCondLst>
                                  <p:childTnLst>
                                    <p:set>
                                      <p:cBhvr>
                                        <p:cTn id="22" dur="1" fill="hold">
                                          <p:stCondLst>
                                            <p:cond delay="0"/>
                                          </p:stCondLst>
                                        </p:cTn>
                                        <p:tgtEl>
                                          <p:spTgt spid="303117"/>
                                        </p:tgtEl>
                                        <p:attrNameLst>
                                          <p:attrName>style.visibility</p:attrName>
                                        </p:attrNameLst>
                                      </p:cBhvr>
                                      <p:to>
                                        <p:strVal val="visible"/>
                                      </p:to>
                                    </p:set>
                                    <p:animEffect transition="in" filter="wipe(left)">
                                      <p:cBhvr>
                                        <p:cTn id="23" dur="500"/>
                                        <p:tgtEl>
                                          <p:spTgt spid="303117"/>
                                        </p:tgtEl>
                                      </p:cBhvr>
                                    </p:animEffect>
                                  </p:childTnLst>
                                  <p:subTnLst>
                                    <p:set>
                                      <p:cBhvr override="childStyle">
                                        <p:cTn dur="1" fill="hold" display="0" masterRel="nextClick" afterEffect="1"/>
                                        <p:tgtEl>
                                          <p:spTgt spid="303117"/>
                                        </p:tgtEl>
                                        <p:attrNameLst>
                                          <p:attrName>style.visibility</p:attrName>
                                        </p:attrNameLst>
                                      </p:cBhvr>
                                      <p:to>
                                        <p:strVal val="hidden"/>
                                      </p:to>
                                    </p:set>
                                  </p:subTnLst>
                                </p:cTn>
                              </p:par>
                            </p:childTnLst>
                          </p:cTn>
                        </p:par>
                        <p:par>
                          <p:cTn id="24" fill="hold" nodeType="afterGroup">
                            <p:stCondLst>
                              <p:cond delay="13500"/>
                            </p:stCondLst>
                            <p:childTnLst>
                              <p:par>
                                <p:cTn id="25" presetID="9" presetClass="entr" presetSubtype="0" fill="hold" grpId="0" nodeType="afterEffect">
                                  <p:stCondLst>
                                    <p:cond delay="0"/>
                                  </p:stCondLst>
                                  <p:iterate type="lt">
                                    <p:tmPct val="100000"/>
                                  </p:iterate>
                                  <p:childTnLst>
                                    <p:set>
                                      <p:cBhvr>
                                        <p:cTn id="26" dur="1" fill="hold">
                                          <p:stCondLst>
                                            <p:cond delay="0"/>
                                          </p:stCondLst>
                                        </p:cTn>
                                        <p:tgtEl>
                                          <p:spTgt spid="303121"/>
                                        </p:tgtEl>
                                        <p:attrNameLst>
                                          <p:attrName>style.visibility</p:attrName>
                                        </p:attrNameLst>
                                      </p:cBhvr>
                                      <p:to>
                                        <p:strVal val="visible"/>
                                      </p:to>
                                    </p:set>
                                    <p:animEffect transition="in" filter="dissolve">
                                      <p:cBhvr>
                                        <p:cTn id="27" dur="75"/>
                                        <p:tgtEl>
                                          <p:spTgt spid="303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12" grpId="0" autoUpdateAnimBg="0"/>
      <p:bldP spid="303113" grpId="0" animBg="1"/>
      <p:bldP spid="303115" grpId="0" animBg="1"/>
      <p:bldP spid="303116" grpId="0" animBg="1"/>
      <p:bldP spid="303117" grpId="0" animBg="1"/>
      <p:bldP spid="303121"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ChangeArrowheads="1"/>
          </p:cNvSpPr>
          <p:nvPr/>
        </p:nvSpPr>
        <p:spPr bwMode="auto">
          <a:xfrm>
            <a:off x="4648200" y="0"/>
            <a:ext cx="44958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214018" name="Group 3"/>
          <p:cNvGrpSpPr>
            <a:grpSpLocks/>
          </p:cNvGrpSpPr>
          <p:nvPr/>
        </p:nvGrpSpPr>
        <p:grpSpPr bwMode="auto">
          <a:xfrm>
            <a:off x="0" y="0"/>
            <a:ext cx="5916613" cy="6858000"/>
            <a:chOff x="-288" y="0"/>
            <a:chExt cx="3727" cy="4320"/>
          </a:xfrm>
        </p:grpSpPr>
        <p:pic>
          <p:nvPicPr>
            <p:cNvPr id="214023" name="Picture 4"/>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7" name="Text Box 5"/>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294919" name="Text Box 7"/>
          <p:cNvSpPr txBox="1">
            <a:spLocks noChangeArrowheads="1"/>
          </p:cNvSpPr>
          <p:nvPr/>
        </p:nvSpPr>
        <p:spPr bwMode="auto">
          <a:xfrm>
            <a:off x="4914900" y="0"/>
            <a:ext cx="1143000" cy="618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808080"/>
                </a:solidFill>
                <a:latin typeface="Times New Roman" pitchFamily="18" charset="0"/>
                <a:ea typeface="MS PGothic" charset="0"/>
                <a:cs typeface="MS PGothic" charset="0"/>
              </a:rPr>
              <a:t>1.  2.  3.  4.  5.  6.  7.  8.  9. 10.</a:t>
            </a:r>
          </a:p>
        </p:txBody>
      </p:sp>
      <p:sp>
        <p:nvSpPr>
          <p:cNvPr id="294920" name="Text Box 8"/>
          <p:cNvSpPr txBox="1">
            <a:spLocks noChangeArrowheads="1"/>
          </p:cNvSpPr>
          <p:nvPr/>
        </p:nvSpPr>
        <p:spPr bwMode="auto">
          <a:xfrm>
            <a:off x="304800" y="3276600"/>
            <a:ext cx="86868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228600">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fontAlgn="base">
              <a:spcBef>
                <a:spcPct val="50000"/>
              </a:spcBef>
              <a:spcAft>
                <a:spcPct val="0"/>
              </a:spcAft>
              <a:defRPr/>
            </a:pPr>
            <a:r>
              <a:rPr lang="en-US" sz="3600" b="1" i="1" smtClean="0">
                <a:solidFill>
                  <a:srgbClr val="FFFFFF"/>
                </a:solidFill>
              </a:rPr>
              <a:t>Nguyện con cháu ngươi mà Đức Giê-hô-va sẽ ban cho ngươi bởi người gái trẻ này, làm cho nhà ngươi giống như nhà của Pha-rết, mà Tha-ma đã sanh cho Giu-đa!</a:t>
            </a:r>
            <a:r>
              <a:rPr lang="en-US" smtClean="0">
                <a:solidFill>
                  <a:srgbClr val="000000"/>
                </a:solidFill>
              </a:rPr>
              <a:t> </a:t>
            </a:r>
          </a:p>
        </p:txBody>
      </p:sp>
      <p:sp>
        <p:nvSpPr>
          <p:cNvPr id="294921" name="Text Box 9"/>
          <p:cNvSpPr txBox="1">
            <a:spLocks noChangeArrowheads="1"/>
          </p:cNvSpPr>
          <p:nvPr/>
        </p:nvSpPr>
        <p:spPr bwMode="auto">
          <a:xfrm>
            <a:off x="5638800" y="6156325"/>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Ru-tơ 4:12</a:t>
            </a:r>
          </a:p>
        </p:txBody>
      </p:sp>
      <p:sp>
        <p:nvSpPr>
          <p:cNvPr id="294922" name="Text Box 10"/>
          <p:cNvSpPr txBox="1">
            <a:spLocks noChangeArrowheads="1"/>
          </p:cNvSpPr>
          <p:nvPr/>
        </p:nvSpPr>
        <p:spPr bwMode="auto">
          <a:xfrm>
            <a:off x="6172200" y="0"/>
            <a:ext cx="2971800" cy="618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808080"/>
                </a:solidFill>
              </a:rPr>
              <a:t>Phêrết        Hếp-rôn        Ram          Aminađáp   Na-sôn  Sanh-môn        Bô-ô           Ô-bết            Giê-se            Đa-vít</a:t>
            </a:r>
            <a:endParaRPr lang="en-US" sz="4000" b="1" smtClean="0">
              <a:solidFill>
                <a:srgbClr val="808080"/>
              </a:solidFill>
              <a:cs typeface="Times New Roman" charset="0"/>
            </a:endParaRPr>
          </a:p>
        </p:txBody>
      </p:sp>
    </p:spTree>
    <p:extLst>
      <p:ext uri="{BB962C8B-B14F-4D97-AF65-F5344CB8AC3E}">
        <p14:creationId xmlns:p14="http://schemas.microsoft.com/office/powerpoint/2010/main" val="3972452713"/>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94921"/>
                                        </p:tgtEl>
                                        <p:attrNameLst>
                                          <p:attrName>style.visibility</p:attrName>
                                        </p:attrNameLst>
                                      </p:cBhvr>
                                      <p:to>
                                        <p:strVal val="visible"/>
                                      </p:to>
                                    </p:set>
                                    <p:animEffect transition="in" filter="dissolve">
                                      <p:cBhvr>
                                        <p:cTn id="7" dur="500"/>
                                        <p:tgtEl>
                                          <p:spTgt spid="294921"/>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294920"/>
                                        </p:tgtEl>
                                        <p:attrNameLst>
                                          <p:attrName>style.visibility</p:attrName>
                                        </p:attrNameLst>
                                      </p:cBhvr>
                                      <p:to>
                                        <p:strVal val="visible"/>
                                      </p:to>
                                    </p:set>
                                    <p:animEffect transition="in" filter="dissolve">
                                      <p:cBhvr>
                                        <p:cTn id="11" dur="500"/>
                                        <p:tgtEl>
                                          <p:spTgt spid="294920"/>
                                        </p:tgtEl>
                                      </p:cBhvr>
                                    </p:animEffect>
                                  </p:childTnLst>
                                </p:cTn>
                              </p:par>
                            </p:childTnLst>
                          </p:cTn>
                        </p:par>
                        <p:par>
                          <p:cTn id="12" fill="hold" nodeType="afterGroup">
                            <p:stCondLst>
                              <p:cond delay="5000"/>
                            </p:stCondLst>
                            <p:childTnLst>
                              <p:par>
                                <p:cTn id="13" presetID="9" presetClass="entr" presetSubtype="0" fill="hold" grpId="0" nodeType="afterEffect">
                                  <p:stCondLst>
                                    <p:cond delay="0"/>
                                  </p:stCondLst>
                                  <p:iterate type="lt">
                                    <p:tmPct val="100000"/>
                                  </p:iterate>
                                  <p:childTnLst>
                                    <p:set>
                                      <p:cBhvr>
                                        <p:cTn id="14" dur="1" fill="hold">
                                          <p:stCondLst>
                                            <p:cond delay="0"/>
                                          </p:stCondLst>
                                        </p:cTn>
                                        <p:tgtEl>
                                          <p:spTgt spid="294922"/>
                                        </p:tgtEl>
                                        <p:attrNameLst>
                                          <p:attrName>style.visibility</p:attrName>
                                        </p:attrNameLst>
                                      </p:cBhvr>
                                      <p:to>
                                        <p:strVal val="visible"/>
                                      </p:to>
                                    </p:set>
                                    <p:animEffect transition="in" filter="dissolve">
                                      <p:cBhvr>
                                        <p:cTn id="15" dur="75"/>
                                        <p:tgtEl>
                                          <p:spTgt spid="294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20" grpId="0" autoUpdateAnimBg="0"/>
      <p:bldP spid="294921" grpId="0" autoUpdateAnimBg="0"/>
      <p:bldP spid="294922"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4648200" y="0"/>
            <a:ext cx="44958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216066" name="Group 3"/>
          <p:cNvGrpSpPr>
            <a:grpSpLocks/>
          </p:cNvGrpSpPr>
          <p:nvPr/>
        </p:nvGrpSpPr>
        <p:grpSpPr bwMode="auto">
          <a:xfrm>
            <a:off x="0" y="0"/>
            <a:ext cx="5916613" cy="6858000"/>
            <a:chOff x="-288" y="0"/>
            <a:chExt cx="3727" cy="4320"/>
          </a:xfrm>
        </p:grpSpPr>
        <p:pic>
          <p:nvPicPr>
            <p:cNvPr id="216071" name="Picture 4"/>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29" name="Text Box 5"/>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461830" name="Text Box 6"/>
          <p:cNvSpPr txBox="1">
            <a:spLocks noChangeArrowheads="1"/>
          </p:cNvSpPr>
          <p:nvPr/>
        </p:nvSpPr>
        <p:spPr bwMode="auto">
          <a:xfrm>
            <a:off x="4914900" y="0"/>
            <a:ext cx="1143000" cy="618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FF00"/>
                </a:solidFill>
                <a:latin typeface="Times New Roman" pitchFamily="18" charset="0"/>
                <a:ea typeface="MS PGothic" charset="0"/>
                <a:cs typeface="MS PGothic" charset="0"/>
              </a:rPr>
              <a:t>1.</a:t>
            </a:r>
            <a:r>
              <a:rPr lang="en-US" sz="4000" b="1">
                <a:solidFill>
                  <a:srgbClr val="808080"/>
                </a:solidFill>
                <a:latin typeface="Times New Roman" pitchFamily="18" charset="0"/>
                <a:ea typeface="MS PGothic" charset="0"/>
                <a:cs typeface="MS PGothic" charset="0"/>
              </a:rPr>
              <a:t>  2.  3.  4.  5.  6.  7.  8.  9. 10.</a:t>
            </a:r>
          </a:p>
        </p:txBody>
      </p:sp>
      <p:sp>
        <p:nvSpPr>
          <p:cNvPr id="461832" name="Text Box 8"/>
          <p:cNvSpPr txBox="1">
            <a:spLocks noChangeArrowheads="1"/>
          </p:cNvSpPr>
          <p:nvPr/>
        </p:nvSpPr>
        <p:spPr bwMode="auto">
          <a:xfrm>
            <a:off x="5638800" y="6156325"/>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Ru-tơ 4:12</a:t>
            </a:r>
          </a:p>
        </p:txBody>
      </p:sp>
      <p:sp>
        <p:nvSpPr>
          <p:cNvPr id="461833" name="Text Box 9"/>
          <p:cNvSpPr txBox="1">
            <a:spLocks noChangeArrowheads="1"/>
          </p:cNvSpPr>
          <p:nvPr/>
        </p:nvSpPr>
        <p:spPr bwMode="auto">
          <a:xfrm>
            <a:off x="6172200" y="0"/>
            <a:ext cx="2971800" cy="618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00"/>
                </a:solidFill>
              </a:rPr>
              <a:t>Phêrết</a:t>
            </a:r>
            <a:r>
              <a:rPr lang="en-US" sz="4000" b="1" smtClean="0">
                <a:solidFill>
                  <a:srgbClr val="808080"/>
                </a:solidFill>
              </a:rPr>
              <a:t>        Hếp-rôn        Ram          Aminađáp   Na-sôn  Sanh-môn        Bô-ô           Ô-bết            Giê-se            Đa-vít</a:t>
            </a:r>
            <a:endParaRPr lang="en-US" sz="4000" b="1" smtClean="0">
              <a:solidFill>
                <a:srgbClr val="808080"/>
              </a:solidFill>
              <a:cs typeface="Times New Roman" charset="0"/>
            </a:endParaRPr>
          </a:p>
        </p:txBody>
      </p:sp>
      <p:sp>
        <p:nvSpPr>
          <p:cNvPr id="461831" name="Text Box 7"/>
          <p:cNvSpPr txBox="1">
            <a:spLocks noChangeArrowheads="1"/>
          </p:cNvSpPr>
          <p:nvPr/>
        </p:nvSpPr>
        <p:spPr bwMode="auto">
          <a:xfrm>
            <a:off x="304800" y="3276600"/>
            <a:ext cx="86868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228600">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fontAlgn="base">
              <a:spcBef>
                <a:spcPct val="50000"/>
              </a:spcBef>
              <a:spcAft>
                <a:spcPct val="0"/>
              </a:spcAft>
              <a:defRPr/>
            </a:pPr>
            <a:r>
              <a:rPr lang="en-US" sz="3600" b="1" i="1" smtClean="0">
                <a:solidFill>
                  <a:srgbClr val="FFFFFF"/>
                </a:solidFill>
              </a:rPr>
              <a:t>Nguyện con cháu ngươi mà Đức Giê-hô-va sẽ ban cho ngươi bởi người gái trẻ này, làm cho nhà ngươi giống như nhà của Pha-rết, mà Tha-ma đã sanh cho Giu-đa!</a:t>
            </a:r>
            <a:r>
              <a:rPr lang="en-US" smtClean="0">
                <a:solidFill>
                  <a:srgbClr val="000000"/>
                </a:solidFill>
              </a:rPr>
              <a:t> </a:t>
            </a:r>
          </a:p>
        </p:txBody>
      </p:sp>
    </p:spTree>
    <p:extLst>
      <p:ext uri="{BB962C8B-B14F-4D97-AF65-F5344CB8AC3E}">
        <p14:creationId xmlns:p14="http://schemas.microsoft.com/office/powerpoint/2010/main" val="1841934471"/>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61832"/>
                                        </p:tgtEl>
                                        <p:attrNameLst>
                                          <p:attrName>style.visibility</p:attrName>
                                        </p:attrNameLst>
                                      </p:cBhvr>
                                      <p:to>
                                        <p:strVal val="visible"/>
                                      </p:to>
                                    </p:set>
                                    <p:animEffect transition="in" filter="dissolve">
                                      <p:cBhvr>
                                        <p:cTn id="7" dur="500"/>
                                        <p:tgtEl>
                                          <p:spTgt spid="461832"/>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461831"/>
                                        </p:tgtEl>
                                        <p:attrNameLst>
                                          <p:attrName>style.visibility</p:attrName>
                                        </p:attrNameLst>
                                      </p:cBhvr>
                                      <p:to>
                                        <p:strVal val="visible"/>
                                      </p:to>
                                    </p:set>
                                    <p:animEffect transition="in" filter="dissolve">
                                      <p:cBhvr>
                                        <p:cTn id="11" dur="500"/>
                                        <p:tgtEl>
                                          <p:spTgt spid="461831"/>
                                        </p:tgtEl>
                                      </p:cBhvr>
                                    </p:animEffect>
                                  </p:childTnLst>
                                </p:cTn>
                              </p:par>
                            </p:childTnLst>
                          </p:cTn>
                        </p:par>
                        <p:par>
                          <p:cTn id="12" fill="hold" nodeType="afterGroup">
                            <p:stCondLst>
                              <p:cond delay="5000"/>
                            </p:stCondLst>
                            <p:childTnLst>
                              <p:par>
                                <p:cTn id="13" presetID="9" presetClass="entr" presetSubtype="0" fill="hold" grpId="0" nodeType="afterEffect">
                                  <p:stCondLst>
                                    <p:cond delay="0"/>
                                  </p:stCondLst>
                                  <p:iterate type="lt">
                                    <p:tmPct val="100000"/>
                                  </p:iterate>
                                  <p:childTnLst>
                                    <p:set>
                                      <p:cBhvr>
                                        <p:cTn id="14" dur="1" fill="hold">
                                          <p:stCondLst>
                                            <p:cond delay="0"/>
                                          </p:stCondLst>
                                        </p:cTn>
                                        <p:tgtEl>
                                          <p:spTgt spid="461833"/>
                                        </p:tgtEl>
                                        <p:attrNameLst>
                                          <p:attrName>style.visibility</p:attrName>
                                        </p:attrNameLst>
                                      </p:cBhvr>
                                      <p:to>
                                        <p:strVal val="visible"/>
                                      </p:to>
                                    </p:set>
                                    <p:animEffect transition="in" filter="dissolve">
                                      <p:cBhvr>
                                        <p:cTn id="15" dur="75"/>
                                        <p:tgtEl>
                                          <p:spTgt spid="461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32" grpId="0" autoUpdateAnimBg="0"/>
      <p:bldP spid="461833" grpId="0" autoUpdateAnimBg="0"/>
      <p:bldP spid="461831"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ChangeArrowheads="1"/>
          </p:cNvSpPr>
          <p:nvPr/>
        </p:nvSpPr>
        <p:spPr bwMode="auto">
          <a:xfrm>
            <a:off x="4648200" y="0"/>
            <a:ext cx="44958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218114" name="Group 3"/>
          <p:cNvGrpSpPr>
            <a:grpSpLocks/>
          </p:cNvGrpSpPr>
          <p:nvPr/>
        </p:nvGrpSpPr>
        <p:grpSpPr bwMode="auto">
          <a:xfrm>
            <a:off x="0" y="0"/>
            <a:ext cx="5916613" cy="6858000"/>
            <a:chOff x="-288" y="0"/>
            <a:chExt cx="3727" cy="4320"/>
          </a:xfrm>
        </p:grpSpPr>
        <p:pic>
          <p:nvPicPr>
            <p:cNvPr id="218119" name="Picture 4"/>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7" name="Text Box 5"/>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463879" name="Text Box 7"/>
          <p:cNvSpPr txBox="1">
            <a:spLocks noChangeArrowheads="1"/>
          </p:cNvSpPr>
          <p:nvPr/>
        </p:nvSpPr>
        <p:spPr bwMode="auto">
          <a:xfrm>
            <a:off x="304800" y="3276600"/>
            <a:ext cx="86868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228600">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fontAlgn="base">
              <a:spcBef>
                <a:spcPct val="50000"/>
              </a:spcBef>
              <a:spcAft>
                <a:spcPct val="0"/>
              </a:spcAft>
              <a:defRPr/>
            </a:pPr>
            <a:r>
              <a:rPr lang="en-US" sz="3600" b="1" i="1" smtClean="0">
                <a:solidFill>
                  <a:srgbClr val="808080"/>
                </a:solidFill>
              </a:rPr>
              <a:t>Nguyện con cháu ngươi mà Đức Giê-hô-va sẽ ban cho ngươi bởi người gái trẻ này, làm cho nhà ngươi giống như nhà của Pha-rết, mà Tha-ma đã sanh cho Giu-đa!</a:t>
            </a:r>
            <a:r>
              <a:rPr lang="en-US" smtClean="0">
                <a:solidFill>
                  <a:srgbClr val="808080"/>
                </a:solidFill>
              </a:rPr>
              <a:t> </a:t>
            </a:r>
          </a:p>
        </p:txBody>
      </p:sp>
      <p:sp>
        <p:nvSpPr>
          <p:cNvPr id="463880" name="Text Box 8"/>
          <p:cNvSpPr txBox="1">
            <a:spLocks noChangeArrowheads="1"/>
          </p:cNvSpPr>
          <p:nvPr/>
        </p:nvSpPr>
        <p:spPr bwMode="auto">
          <a:xfrm>
            <a:off x="5638800" y="6156325"/>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Ru-tơ 4:12</a:t>
            </a:r>
          </a:p>
        </p:txBody>
      </p:sp>
      <p:sp>
        <p:nvSpPr>
          <p:cNvPr id="463881" name="Text Box 9"/>
          <p:cNvSpPr txBox="1">
            <a:spLocks noChangeArrowheads="1"/>
          </p:cNvSpPr>
          <p:nvPr/>
        </p:nvSpPr>
        <p:spPr bwMode="auto">
          <a:xfrm>
            <a:off x="6172200" y="0"/>
            <a:ext cx="2971800" cy="618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00"/>
                </a:solidFill>
              </a:rPr>
              <a:t>Phêrết</a:t>
            </a:r>
            <a:r>
              <a:rPr lang="en-US" sz="4000" b="1" smtClean="0">
                <a:solidFill>
                  <a:srgbClr val="808080"/>
                </a:solidFill>
              </a:rPr>
              <a:t>        </a:t>
            </a:r>
            <a:r>
              <a:rPr lang="en-US" sz="4000" b="1" smtClean="0">
                <a:solidFill>
                  <a:srgbClr val="FFFFFF"/>
                </a:solidFill>
              </a:rPr>
              <a:t>Hếp-rôn        Ram          Aminađáp   Na-sôn  Sanh-môn        Bô-ô           Ô-bết            Giê-se            Đa-vít</a:t>
            </a:r>
            <a:endParaRPr lang="en-US" sz="4000" b="1" smtClean="0">
              <a:solidFill>
                <a:srgbClr val="FFFFFF"/>
              </a:solidFill>
              <a:cs typeface="Times New Roman" charset="0"/>
            </a:endParaRPr>
          </a:p>
        </p:txBody>
      </p:sp>
      <p:sp>
        <p:nvSpPr>
          <p:cNvPr id="463878" name="Text Box 6"/>
          <p:cNvSpPr txBox="1">
            <a:spLocks noChangeArrowheads="1"/>
          </p:cNvSpPr>
          <p:nvPr/>
        </p:nvSpPr>
        <p:spPr bwMode="auto">
          <a:xfrm>
            <a:off x="4914900" y="0"/>
            <a:ext cx="1143000" cy="618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FF00"/>
                </a:solidFill>
                <a:latin typeface="Times New Roman" pitchFamily="18" charset="0"/>
                <a:ea typeface="MS PGothic" charset="0"/>
                <a:cs typeface="MS PGothic" charset="0"/>
              </a:rPr>
              <a:t>1.</a:t>
            </a:r>
            <a:r>
              <a:rPr lang="en-US" sz="4000" b="1">
                <a:solidFill>
                  <a:srgbClr val="808080"/>
                </a:solidFill>
                <a:latin typeface="Times New Roman" pitchFamily="18" charset="0"/>
                <a:ea typeface="MS PGothic" charset="0"/>
                <a:cs typeface="MS PGothic" charset="0"/>
              </a:rPr>
              <a:t>  </a:t>
            </a:r>
            <a:r>
              <a:rPr lang="en-US" sz="4000" b="1">
                <a:solidFill>
                  <a:srgbClr val="FFFFFF"/>
                </a:solidFill>
                <a:latin typeface="Times New Roman" pitchFamily="18" charset="0"/>
                <a:ea typeface="MS PGothic" charset="0"/>
                <a:cs typeface="MS PGothic" charset="0"/>
              </a:rPr>
              <a:t>2.  3.  4.  5.  6.  7.  8.  9. 10.</a:t>
            </a:r>
          </a:p>
        </p:txBody>
      </p:sp>
    </p:spTree>
    <p:extLst>
      <p:ext uri="{BB962C8B-B14F-4D97-AF65-F5344CB8AC3E}">
        <p14:creationId xmlns:p14="http://schemas.microsoft.com/office/powerpoint/2010/main" val="3999324805"/>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63880"/>
                                        </p:tgtEl>
                                        <p:attrNameLst>
                                          <p:attrName>style.visibility</p:attrName>
                                        </p:attrNameLst>
                                      </p:cBhvr>
                                      <p:to>
                                        <p:strVal val="visible"/>
                                      </p:to>
                                    </p:set>
                                    <p:animEffect transition="in" filter="dissolve">
                                      <p:cBhvr>
                                        <p:cTn id="7" dur="500"/>
                                        <p:tgtEl>
                                          <p:spTgt spid="463880"/>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463879"/>
                                        </p:tgtEl>
                                        <p:attrNameLst>
                                          <p:attrName>style.visibility</p:attrName>
                                        </p:attrNameLst>
                                      </p:cBhvr>
                                      <p:to>
                                        <p:strVal val="visible"/>
                                      </p:to>
                                    </p:set>
                                    <p:animEffect transition="in" filter="dissolve">
                                      <p:cBhvr>
                                        <p:cTn id="11" dur="500"/>
                                        <p:tgtEl>
                                          <p:spTgt spid="463879"/>
                                        </p:tgtEl>
                                      </p:cBhvr>
                                    </p:animEffect>
                                  </p:childTnLst>
                                </p:cTn>
                              </p:par>
                            </p:childTnLst>
                          </p:cTn>
                        </p:par>
                        <p:par>
                          <p:cTn id="12" fill="hold" nodeType="afterGroup">
                            <p:stCondLst>
                              <p:cond delay="5000"/>
                            </p:stCondLst>
                            <p:childTnLst>
                              <p:par>
                                <p:cTn id="13" presetID="9" presetClass="entr" presetSubtype="0" fill="hold" grpId="0" nodeType="afterEffect">
                                  <p:stCondLst>
                                    <p:cond delay="0"/>
                                  </p:stCondLst>
                                  <p:iterate type="lt">
                                    <p:tmPct val="100000"/>
                                  </p:iterate>
                                  <p:childTnLst>
                                    <p:set>
                                      <p:cBhvr>
                                        <p:cTn id="14" dur="1" fill="hold">
                                          <p:stCondLst>
                                            <p:cond delay="0"/>
                                          </p:stCondLst>
                                        </p:cTn>
                                        <p:tgtEl>
                                          <p:spTgt spid="463881"/>
                                        </p:tgtEl>
                                        <p:attrNameLst>
                                          <p:attrName>style.visibility</p:attrName>
                                        </p:attrNameLst>
                                      </p:cBhvr>
                                      <p:to>
                                        <p:strVal val="visible"/>
                                      </p:to>
                                    </p:set>
                                    <p:animEffect transition="in" filter="dissolve">
                                      <p:cBhvr>
                                        <p:cTn id="15" dur="75"/>
                                        <p:tgtEl>
                                          <p:spTgt spid="463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9" grpId="0" autoUpdateAnimBg="0"/>
      <p:bldP spid="463880" grpId="0" autoUpdateAnimBg="0"/>
      <p:bldP spid="463881"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ChangeArrowheads="1"/>
          </p:cNvSpPr>
          <p:nvPr/>
        </p:nvSpPr>
        <p:spPr bwMode="auto">
          <a:xfrm>
            <a:off x="4648200" y="0"/>
            <a:ext cx="44958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220162" name="Group 3"/>
          <p:cNvGrpSpPr>
            <a:grpSpLocks/>
          </p:cNvGrpSpPr>
          <p:nvPr/>
        </p:nvGrpSpPr>
        <p:grpSpPr bwMode="auto">
          <a:xfrm>
            <a:off x="0" y="0"/>
            <a:ext cx="5916613" cy="6858000"/>
            <a:chOff x="-288" y="0"/>
            <a:chExt cx="3727" cy="4320"/>
          </a:xfrm>
        </p:grpSpPr>
        <p:pic>
          <p:nvPicPr>
            <p:cNvPr id="220167" name="Picture 4"/>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5" name="Text Box 5"/>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465927" name="Text Box 7"/>
          <p:cNvSpPr txBox="1">
            <a:spLocks noChangeArrowheads="1"/>
          </p:cNvSpPr>
          <p:nvPr/>
        </p:nvSpPr>
        <p:spPr bwMode="auto">
          <a:xfrm>
            <a:off x="304800" y="3276600"/>
            <a:ext cx="86868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228600">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fontAlgn="base">
              <a:spcBef>
                <a:spcPct val="50000"/>
              </a:spcBef>
              <a:spcAft>
                <a:spcPct val="0"/>
              </a:spcAft>
              <a:defRPr/>
            </a:pPr>
            <a:r>
              <a:rPr lang="en-US" sz="3600" b="1" i="1" smtClean="0">
                <a:solidFill>
                  <a:srgbClr val="808080"/>
                </a:solidFill>
              </a:rPr>
              <a:t>Nguyện con cháu ngươi mà Đức Giê-hô-va sẽ ban cho ngươi bởi người gái trẻ này, làm cho nhà ngươi giống như nhà của Pha-rết, mà Tha-ma đã sanh cho Giu-đa!</a:t>
            </a:r>
            <a:r>
              <a:rPr lang="en-US" smtClean="0">
                <a:solidFill>
                  <a:srgbClr val="808080"/>
                </a:solidFill>
              </a:rPr>
              <a:t> </a:t>
            </a:r>
          </a:p>
        </p:txBody>
      </p:sp>
      <p:sp>
        <p:nvSpPr>
          <p:cNvPr id="465928" name="Text Box 8"/>
          <p:cNvSpPr txBox="1">
            <a:spLocks noChangeArrowheads="1"/>
          </p:cNvSpPr>
          <p:nvPr/>
        </p:nvSpPr>
        <p:spPr bwMode="auto">
          <a:xfrm>
            <a:off x="5638800" y="6156325"/>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Ru-tơ 4:12</a:t>
            </a:r>
          </a:p>
        </p:txBody>
      </p:sp>
      <p:sp>
        <p:nvSpPr>
          <p:cNvPr id="465929" name="Text Box 9"/>
          <p:cNvSpPr txBox="1">
            <a:spLocks noChangeArrowheads="1"/>
          </p:cNvSpPr>
          <p:nvPr/>
        </p:nvSpPr>
        <p:spPr bwMode="auto">
          <a:xfrm>
            <a:off x="6172200" y="0"/>
            <a:ext cx="2971800" cy="618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00"/>
                </a:solidFill>
              </a:rPr>
              <a:t>Phêrết</a:t>
            </a:r>
            <a:r>
              <a:rPr lang="en-US" sz="4000" b="1" smtClean="0">
                <a:solidFill>
                  <a:srgbClr val="808080"/>
                </a:solidFill>
              </a:rPr>
              <a:t>        </a:t>
            </a:r>
            <a:r>
              <a:rPr lang="en-US" sz="4000" b="1" smtClean="0">
                <a:solidFill>
                  <a:srgbClr val="FFFFFF"/>
                </a:solidFill>
              </a:rPr>
              <a:t>Hếp-rôn        Ram          Aminađáp   </a:t>
            </a:r>
            <a:r>
              <a:rPr lang="en-US" sz="4000" b="1" smtClean="0">
                <a:solidFill>
                  <a:srgbClr val="FFFF00"/>
                </a:solidFill>
              </a:rPr>
              <a:t>Na-sôn</a:t>
            </a:r>
            <a:r>
              <a:rPr lang="en-US" sz="4000" b="1" smtClean="0">
                <a:solidFill>
                  <a:srgbClr val="FFFFFF"/>
                </a:solidFill>
              </a:rPr>
              <a:t>  Sanh-môn        Bô-ô           Ô-bết            Giê-se            Đa-vít</a:t>
            </a:r>
            <a:endParaRPr lang="en-US" sz="4000" b="1" smtClean="0">
              <a:solidFill>
                <a:srgbClr val="FFFFFF"/>
              </a:solidFill>
              <a:cs typeface="Times New Roman" charset="0"/>
            </a:endParaRPr>
          </a:p>
        </p:txBody>
      </p:sp>
      <p:sp>
        <p:nvSpPr>
          <p:cNvPr id="465926" name="Text Box 6"/>
          <p:cNvSpPr txBox="1">
            <a:spLocks noChangeArrowheads="1"/>
          </p:cNvSpPr>
          <p:nvPr/>
        </p:nvSpPr>
        <p:spPr bwMode="auto">
          <a:xfrm>
            <a:off x="4914900" y="0"/>
            <a:ext cx="1143000" cy="618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FF00"/>
                </a:solidFill>
                <a:latin typeface="Times New Roman" pitchFamily="18" charset="0"/>
                <a:ea typeface="MS PGothic" charset="0"/>
                <a:cs typeface="MS PGothic" charset="0"/>
              </a:rPr>
              <a:t>1.</a:t>
            </a:r>
            <a:r>
              <a:rPr lang="en-US" sz="4000" b="1">
                <a:solidFill>
                  <a:srgbClr val="808080"/>
                </a:solidFill>
                <a:latin typeface="Times New Roman" pitchFamily="18" charset="0"/>
                <a:ea typeface="MS PGothic" charset="0"/>
                <a:cs typeface="MS PGothic" charset="0"/>
              </a:rPr>
              <a:t>  </a:t>
            </a:r>
            <a:r>
              <a:rPr lang="en-US" sz="4000" b="1">
                <a:solidFill>
                  <a:srgbClr val="FFFFFF"/>
                </a:solidFill>
                <a:latin typeface="Times New Roman" pitchFamily="18" charset="0"/>
                <a:ea typeface="MS PGothic" charset="0"/>
                <a:cs typeface="MS PGothic" charset="0"/>
              </a:rPr>
              <a:t>2.  3.  4.  </a:t>
            </a:r>
            <a:r>
              <a:rPr lang="en-US" sz="4000" b="1">
                <a:solidFill>
                  <a:srgbClr val="FFFF00"/>
                </a:solidFill>
                <a:latin typeface="Times New Roman" pitchFamily="18" charset="0"/>
                <a:ea typeface="MS PGothic" charset="0"/>
                <a:cs typeface="MS PGothic" charset="0"/>
              </a:rPr>
              <a:t>5.</a:t>
            </a:r>
            <a:r>
              <a:rPr lang="en-US" sz="4000" b="1">
                <a:solidFill>
                  <a:srgbClr val="FFFFFF"/>
                </a:solidFill>
                <a:latin typeface="Times New Roman" pitchFamily="18" charset="0"/>
                <a:ea typeface="MS PGothic" charset="0"/>
                <a:cs typeface="MS PGothic" charset="0"/>
              </a:rPr>
              <a:t>  6.  7.  8.  9. 10.</a:t>
            </a:r>
          </a:p>
        </p:txBody>
      </p:sp>
    </p:spTree>
    <p:extLst>
      <p:ext uri="{BB962C8B-B14F-4D97-AF65-F5344CB8AC3E}">
        <p14:creationId xmlns:p14="http://schemas.microsoft.com/office/powerpoint/2010/main" val="4004539408"/>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65928"/>
                                        </p:tgtEl>
                                        <p:attrNameLst>
                                          <p:attrName>style.visibility</p:attrName>
                                        </p:attrNameLst>
                                      </p:cBhvr>
                                      <p:to>
                                        <p:strVal val="visible"/>
                                      </p:to>
                                    </p:set>
                                    <p:animEffect transition="in" filter="dissolve">
                                      <p:cBhvr>
                                        <p:cTn id="7" dur="500"/>
                                        <p:tgtEl>
                                          <p:spTgt spid="465928"/>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465927"/>
                                        </p:tgtEl>
                                        <p:attrNameLst>
                                          <p:attrName>style.visibility</p:attrName>
                                        </p:attrNameLst>
                                      </p:cBhvr>
                                      <p:to>
                                        <p:strVal val="visible"/>
                                      </p:to>
                                    </p:set>
                                    <p:animEffect transition="in" filter="dissolve">
                                      <p:cBhvr>
                                        <p:cTn id="11" dur="500"/>
                                        <p:tgtEl>
                                          <p:spTgt spid="465927"/>
                                        </p:tgtEl>
                                      </p:cBhvr>
                                    </p:animEffect>
                                  </p:childTnLst>
                                </p:cTn>
                              </p:par>
                            </p:childTnLst>
                          </p:cTn>
                        </p:par>
                        <p:par>
                          <p:cTn id="12" fill="hold" nodeType="afterGroup">
                            <p:stCondLst>
                              <p:cond delay="5000"/>
                            </p:stCondLst>
                            <p:childTnLst>
                              <p:par>
                                <p:cTn id="13" presetID="9" presetClass="entr" presetSubtype="0" fill="hold" grpId="0" nodeType="afterEffect">
                                  <p:stCondLst>
                                    <p:cond delay="0"/>
                                  </p:stCondLst>
                                  <p:iterate type="lt">
                                    <p:tmPct val="100000"/>
                                  </p:iterate>
                                  <p:childTnLst>
                                    <p:set>
                                      <p:cBhvr>
                                        <p:cTn id="14" dur="1" fill="hold">
                                          <p:stCondLst>
                                            <p:cond delay="0"/>
                                          </p:stCondLst>
                                        </p:cTn>
                                        <p:tgtEl>
                                          <p:spTgt spid="465929"/>
                                        </p:tgtEl>
                                        <p:attrNameLst>
                                          <p:attrName>style.visibility</p:attrName>
                                        </p:attrNameLst>
                                      </p:cBhvr>
                                      <p:to>
                                        <p:strVal val="visible"/>
                                      </p:to>
                                    </p:set>
                                    <p:animEffect transition="in" filter="dissolve">
                                      <p:cBhvr>
                                        <p:cTn id="15" dur="75"/>
                                        <p:tgtEl>
                                          <p:spTgt spid="465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7" grpId="0" autoUpdateAnimBg="0"/>
      <p:bldP spid="465928" grpId="0" autoUpdateAnimBg="0"/>
      <p:bldP spid="46592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186</a:t>
            </a:r>
          </a:p>
        </p:txBody>
      </p:sp>
      <p:sp>
        <p:nvSpPr>
          <p:cNvPr id="93187" name="Rectangle 3"/>
          <p:cNvSpPr>
            <a:spLocks noGrp="1" noChangeArrowheads="1"/>
          </p:cNvSpPr>
          <p:nvPr>
            <p:ph type="title"/>
          </p:nvPr>
        </p:nvSpPr>
        <p:spPr>
          <a:xfrm>
            <a:off x="1905000" y="152400"/>
            <a:ext cx="5334000" cy="6858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Arial" charset="0"/>
                <a:ea typeface="MS PGothic" charset="0"/>
              </a:rPr>
              <a:t>Tựa sách</a:t>
            </a:r>
          </a:p>
        </p:txBody>
      </p:sp>
      <p:sp>
        <p:nvSpPr>
          <p:cNvPr id="93188" name="Text Box 6"/>
          <p:cNvSpPr txBox="1">
            <a:spLocks noChangeArrowheads="1"/>
          </p:cNvSpPr>
          <p:nvPr/>
        </p:nvSpPr>
        <p:spPr bwMode="auto">
          <a:xfrm>
            <a:off x="914400" y="1905000"/>
            <a:ext cx="79248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ltLang="zh-CN" sz="4400" b="1">
                <a:solidFill>
                  <a:srgbClr val="FFFFFF"/>
                </a:solidFill>
                <a:ea typeface="SimSun" charset="0"/>
                <a:cs typeface="SimSun" charset="0"/>
              </a:rPr>
              <a:t>Tên sách Ru-tơ</a:t>
            </a:r>
            <a:r>
              <a:rPr lang="en-US" altLang="zh-CN" sz="4400" b="1">
                <a:solidFill>
                  <a:srgbClr val="FFFFFF"/>
                </a:solidFill>
                <a:latin typeface="Arial" charset="0"/>
                <a:ea typeface="SimSun" charset="0"/>
                <a:cs typeface="SimSun" charset="0"/>
              </a:rPr>
              <a:t> (</a:t>
            </a:r>
            <a:r>
              <a:rPr lang="en-US" altLang="zh-CN" sz="4400" b="1">
                <a:solidFill>
                  <a:srgbClr val="FFFFFF"/>
                </a:solidFill>
                <a:latin typeface="Bwhebb" charset="0"/>
                <a:ea typeface="SimSun" charset="0"/>
                <a:cs typeface="SimSun" charset="0"/>
              </a:rPr>
              <a:t>tWr</a:t>
            </a:r>
            <a:r>
              <a:rPr lang="en-US" altLang="zh-CN" sz="4400" b="1" i="1">
                <a:solidFill>
                  <a:srgbClr val="FFFFFF"/>
                </a:solidFill>
                <a:latin typeface="Arial" charset="0"/>
                <a:ea typeface="SimSun" charset="0"/>
                <a:cs typeface="SimSun" charset="0"/>
              </a:rPr>
              <a:t> ruth</a:t>
            </a:r>
            <a:r>
              <a:rPr lang="en-US" altLang="zh-CN" sz="4400" b="1">
                <a:solidFill>
                  <a:srgbClr val="FFFFFF"/>
                </a:solidFill>
                <a:latin typeface="Arial" charset="0"/>
                <a:ea typeface="SimSun" charset="0"/>
                <a:cs typeface="SimSun" charset="0"/>
              </a:rPr>
              <a:t>) </a:t>
            </a:r>
            <a:r>
              <a:rPr lang="en-US" altLang="zh-CN" sz="4400" b="1">
                <a:solidFill>
                  <a:srgbClr val="FFFFFF"/>
                </a:solidFill>
                <a:ea typeface="SimSun" charset="0"/>
                <a:cs typeface="SimSun" charset="0"/>
              </a:rPr>
              <a:t>nghĩa đen là “tình bạn" &amp; mô tả tính cách nổi bật của nhân vật chính trong sách – Ru-tơ.</a:t>
            </a:r>
            <a:endParaRPr lang="en-US" sz="4400" b="1">
              <a:solidFill>
                <a:srgbClr val="FFFFFF"/>
              </a:solidFill>
            </a:endParaRPr>
          </a:p>
        </p:txBody>
      </p:sp>
      <p:pic>
        <p:nvPicPr>
          <p:cNvPr id="93189" name="Picture 7" descr="d1rn4yv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2286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070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4648200" y="0"/>
            <a:ext cx="44958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222210" name="Group 3"/>
          <p:cNvGrpSpPr>
            <a:grpSpLocks/>
          </p:cNvGrpSpPr>
          <p:nvPr/>
        </p:nvGrpSpPr>
        <p:grpSpPr bwMode="auto">
          <a:xfrm>
            <a:off x="0" y="0"/>
            <a:ext cx="5916613" cy="6858000"/>
            <a:chOff x="-288" y="0"/>
            <a:chExt cx="3727" cy="4320"/>
          </a:xfrm>
        </p:grpSpPr>
        <p:pic>
          <p:nvPicPr>
            <p:cNvPr id="222215" name="Picture 4"/>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7973" name="Text Box 5"/>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467975" name="Text Box 7"/>
          <p:cNvSpPr txBox="1">
            <a:spLocks noChangeArrowheads="1"/>
          </p:cNvSpPr>
          <p:nvPr/>
        </p:nvSpPr>
        <p:spPr bwMode="auto">
          <a:xfrm>
            <a:off x="304800" y="3276600"/>
            <a:ext cx="86868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228600">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fontAlgn="base">
              <a:spcBef>
                <a:spcPct val="50000"/>
              </a:spcBef>
              <a:spcAft>
                <a:spcPct val="0"/>
              </a:spcAft>
              <a:defRPr/>
            </a:pPr>
            <a:r>
              <a:rPr lang="en-US" sz="3600" b="1" i="1" smtClean="0">
                <a:solidFill>
                  <a:srgbClr val="808080"/>
                </a:solidFill>
              </a:rPr>
              <a:t>Nguyện con cháu ngươi mà Đức Giê-hô-va sẽ ban cho ngươi bởi người gái trẻ này, làm cho nhà ngươi giống như nhà của Pha-rết, mà Tha-ma đã sanh cho Giu-đa!</a:t>
            </a:r>
            <a:r>
              <a:rPr lang="en-US" smtClean="0">
                <a:solidFill>
                  <a:srgbClr val="808080"/>
                </a:solidFill>
              </a:rPr>
              <a:t> </a:t>
            </a:r>
          </a:p>
        </p:txBody>
      </p:sp>
      <p:sp>
        <p:nvSpPr>
          <p:cNvPr id="467976" name="Text Box 8"/>
          <p:cNvSpPr txBox="1">
            <a:spLocks noChangeArrowheads="1"/>
          </p:cNvSpPr>
          <p:nvPr/>
        </p:nvSpPr>
        <p:spPr bwMode="auto">
          <a:xfrm>
            <a:off x="5638800" y="6156325"/>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Ru-tơ 4:12</a:t>
            </a:r>
          </a:p>
        </p:txBody>
      </p:sp>
      <p:sp>
        <p:nvSpPr>
          <p:cNvPr id="467977" name="Text Box 9"/>
          <p:cNvSpPr txBox="1">
            <a:spLocks noChangeArrowheads="1"/>
          </p:cNvSpPr>
          <p:nvPr/>
        </p:nvSpPr>
        <p:spPr bwMode="auto">
          <a:xfrm>
            <a:off x="6172200" y="0"/>
            <a:ext cx="2971800" cy="618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00"/>
                </a:solidFill>
              </a:rPr>
              <a:t>Phêrết</a:t>
            </a:r>
            <a:r>
              <a:rPr lang="en-US" sz="4000" b="1" smtClean="0">
                <a:solidFill>
                  <a:srgbClr val="808080"/>
                </a:solidFill>
              </a:rPr>
              <a:t>        </a:t>
            </a:r>
            <a:r>
              <a:rPr lang="en-US" sz="4000" b="1" smtClean="0">
                <a:solidFill>
                  <a:srgbClr val="FFFFFF"/>
                </a:solidFill>
              </a:rPr>
              <a:t>Hếp-rôn        Ram          Aminađáp   </a:t>
            </a:r>
            <a:r>
              <a:rPr lang="en-US" sz="4000" b="1" smtClean="0">
                <a:solidFill>
                  <a:srgbClr val="FFFF00"/>
                </a:solidFill>
              </a:rPr>
              <a:t>Na-sôn</a:t>
            </a:r>
            <a:r>
              <a:rPr lang="en-US" sz="4000" b="1" smtClean="0">
                <a:solidFill>
                  <a:srgbClr val="FFFFFF"/>
                </a:solidFill>
              </a:rPr>
              <a:t>  Sanh-môn        </a:t>
            </a:r>
            <a:r>
              <a:rPr lang="en-US" sz="4000" b="1" smtClean="0">
                <a:solidFill>
                  <a:srgbClr val="FFFF00"/>
                </a:solidFill>
              </a:rPr>
              <a:t>Bô-ô</a:t>
            </a:r>
            <a:r>
              <a:rPr lang="en-US" sz="4000" b="1" smtClean="0">
                <a:solidFill>
                  <a:srgbClr val="FFFFFF"/>
                </a:solidFill>
              </a:rPr>
              <a:t>           Ô-bết            Giê-se            Đa-vít</a:t>
            </a:r>
            <a:endParaRPr lang="en-US" sz="4000" b="1" smtClean="0">
              <a:solidFill>
                <a:srgbClr val="FFFFFF"/>
              </a:solidFill>
              <a:cs typeface="Times New Roman" charset="0"/>
            </a:endParaRPr>
          </a:p>
        </p:txBody>
      </p:sp>
      <p:sp>
        <p:nvSpPr>
          <p:cNvPr id="467974" name="Text Box 6"/>
          <p:cNvSpPr txBox="1">
            <a:spLocks noChangeArrowheads="1"/>
          </p:cNvSpPr>
          <p:nvPr/>
        </p:nvSpPr>
        <p:spPr bwMode="auto">
          <a:xfrm>
            <a:off x="4914900" y="0"/>
            <a:ext cx="1143000" cy="618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FF00"/>
                </a:solidFill>
                <a:latin typeface="Times New Roman" pitchFamily="18" charset="0"/>
                <a:ea typeface="MS PGothic" charset="0"/>
                <a:cs typeface="MS PGothic" charset="0"/>
              </a:rPr>
              <a:t>1.</a:t>
            </a:r>
            <a:r>
              <a:rPr lang="en-US" sz="4000" b="1">
                <a:solidFill>
                  <a:srgbClr val="808080"/>
                </a:solidFill>
                <a:latin typeface="Times New Roman" pitchFamily="18" charset="0"/>
                <a:ea typeface="MS PGothic" charset="0"/>
                <a:cs typeface="MS PGothic" charset="0"/>
              </a:rPr>
              <a:t>  </a:t>
            </a:r>
            <a:r>
              <a:rPr lang="en-US" sz="4000" b="1">
                <a:solidFill>
                  <a:srgbClr val="FFFFFF"/>
                </a:solidFill>
                <a:latin typeface="Times New Roman" pitchFamily="18" charset="0"/>
                <a:ea typeface="MS PGothic" charset="0"/>
                <a:cs typeface="MS PGothic" charset="0"/>
              </a:rPr>
              <a:t>2.  3.  4.  </a:t>
            </a:r>
            <a:r>
              <a:rPr lang="en-US" sz="4000" b="1">
                <a:solidFill>
                  <a:srgbClr val="FFFF00"/>
                </a:solidFill>
                <a:latin typeface="Times New Roman" pitchFamily="18" charset="0"/>
                <a:ea typeface="MS PGothic" charset="0"/>
                <a:cs typeface="MS PGothic" charset="0"/>
              </a:rPr>
              <a:t>5.</a:t>
            </a:r>
            <a:r>
              <a:rPr lang="en-US" sz="4000" b="1">
                <a:solidFill>
                  <a:srgbClr val="FFFFFF"/>
                </a:solidFill>
                <a:latin typeface="Times New Roman" pitchFamily="18" charset="0"/>
                <a:ea typeface="MS PGothic" charset="0"/>
                <a:cs typeface="MS PGothic" charset="0"/>
              </a:rPr>
              <a:t>  6.  </a:t>
            </a:r>
            <a:r>
              <a:rPr lang="en-US" sz="4000" b="1">
                <a:solidFill>
                  <a:srgbClr val="FFFF00"/>
                </a:solidFill>
                <a:latin typeface="Times New Roman" pitchFamily="18" charset="0"/>
                <a:ea typeface="MS PGothic" charset="0"/>
                <a:cs typeface="MS PGothic" charset="0"/>
              </a:rPr>
              <a:t>7.</a:t>
            </a:r>
            <a:r>
              <a:rPr lang="en-US" sz="4000" b="1">
                <a:solidFill>
                  <a:srgbClr val="FFFFFF"/>
                </a:solidFill>
                <a:latin typeface="Times New Roman" pitchFamily="18" charset="0"/>
                <a:ea typeface="MS PGothic" charset="0"/>
                <a:cs typeface="MS PGothic" charset="0"/>
              </a:rPr>
              <a:t>  8.  9. 10.</a:t>
            </a:r>
          </a:p>
        </p:txBody>
      </p:sp>
    </p:spTree>
    <p:extLst>
      <p:ext uri="{BB962C8B-B14F-4D97-AF65-F5344CB8AC3E}">
        <p14:creationId xmlns:p14="http://schemas.microsoft.com/office/powerpoint/2010/main" val="919906598"/>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67976"/>
                                        </p:tgtEl>
                                        <p:attrNameLst>
                                          <p:attrName>style.visibility</p:attrName>
                                        </p:attrNameLst>
                                      </p:cBhvr>
                                      <p:to>
                                        <p:strVal val="visible"/>
                                      </p:to>
                                    </p:set>
                                    <p:animEffect transition="in" filter="dissolve">
                                      <p:cBhvr>
                                        <p:cTn id="7" dur="500"/>
                                        <p:tgtEl>
                                          <p:spTgt spid="467976"/>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467975"/>
                                        </p:tgtEl>
                                        <p:attrNameLst>
                                          <p:attrName>style.visibility</p:attrName>
                                        </p:attrNameLst>
                                      </p:cBhvr>
                                      <p:to>
                                        <p:strVal val="visible"/>
                                      </p:to>
                                    </p:set>
                                    <p:animEffect transition="in" filter="dissolve">
                                      <p:cBhvr>
                                        <p:cTn id="11" dur="500"/>
                                        <p:tgtEl>
                                          <p:spTgt spid="467975"/>
                                        </p:tgtEl>
                                      </p:cBhvr>
                                    </p:animEffect>
                                  </p:childTnLst>
                                </p:cTn>
                              </p:par>
                            </p:childTnLst>
                          </p:cTn>
                        </p:par>
                        <p:par>
                          <p:cTn id="12" fill="hold" nodeType="afterGroup">
                            <p:stCondLst>
                              <p:cond delay="5000"/>
                            </p:stCondLst>
                            <p:childTnLst>
                              <p:par>
                                <p:cTn id="13" presetID="9" presetClass="entr" presetSubtype="0" fill="hold" grpId="0" nodeType="afterEffect">
                                  <p:stCondLst>
                                    <p:cond delay="0"/>
                                  </p:stCondLst>
                                  <p:iterate type="lt">
                                    <p:tmPct val="100000"/>
                                  </p:iterate>
                                  <p:childTnLst>
                                    <p:set>
                                      <p:cBhvr>
                                        <p:cTn id="14" dur="1" fill="hold">
                                          <p:stCondLst>
                                            <p:cond delay="0"/>
                                          </p:stCondLst>
                                        </p:cTn>
                                        <p:tgtEl>
                                          <p:spTgt spid="467977"/>
                                        </p:tgtEl>
                                        <p:attrNameLst>
                                          <p:attrName>style.visibility</p:attrName>
                                        </p:attrNameLst>
                                      </p:cBhvr>
                                      <p:to>
                                        <p:strVal val="visible"/>
                                      </p:to>
                                    </p:set>
                                    <p:animEffect transition="in" filter="dissolve">
                                      <p:cBhvr>
                                        <p:cTn id="15" dur="75"/>
                                        <p:tgtEl>
                                          <p:spTgt spid="467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5" grpId="0" autoUpdateAnimBg="0"/>
      <p:bldP spid="467976" grpId="0" autoUpdateAnimBg="0"/>
      <p:bldP spid="467977"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ChangeArrowheads="1"/>
          </p:cNvSpPr>
          <p:nvPr/>
        </p:nvSpPr>
        <p:spPr bwMode="auto">
          <a:xfrm>
            <a:off x="4648200" y="0"/>
            <a:ext cx="44958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224258" name="Group 3"/>
          <p:cNvGrpSpPr>
            <a:grpSpLocks/>
          </p:cNvGrpSpPr>
          <p:nvPr/>
        </p:nvGrpSpPr>
        <p:grpSpPr bwMode="auto">
          <a:xfrm>
            <a:off x="0" y="0"/>
            <a:ext cx="5916613" cy="6858000"/>
            <a:chOff x="-288" y="0"/>
            <a:chExt cx="3727" cy="4320"/>
          </a:xfrm>
        </p:grpSpPr>
        <p:pic>
          <p:nvPicPr>
            <p:cNvPr id="224263" name="Picture 4"/>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1" name="Text Box 5"/>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470022" name="Text Box 6"/>
          <p:cNvSpPr txBox="1">
            <a:spLocks noChangeArrowheads="1"/>
          </p:cNvSpPr>
          <p:nvPr/>
        </p:nvSpPr>
        <p:spPr bwMode="auto">
          <a:xfrm>
            <a:off x="304800" y="3276600"/>
            <a:ext cx="86868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228600">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fontAlgn="base">
              <a:spcBef>
                <a:spcPct val="50000"/>
              </a:spcBef>
              <a:spcAft>
                <a:spcPct val="0"/>
              </a:spcAft>
              <a:defRPr/>
            </a:pPr>
            <a:r>
              <a:rPr lang="en-US" sz="3600" b="1" i="1" smtClean="0">
                <a:solidFill>
                  <a:srgbClr val="808080"/>
                </a:solidFill>
              </a:rPr>
              <a:t>Nguyện con cháu ngươi mà Đức Giê-hô-va sẽ ban cho ngươi bởi người gái trẻ này, làm cho nhà ngươi giống như nhà của Pha-rết, mà Tha-ma đã sanh cho Giu-đa!</a:t>
            </a:r>
            <a:r>
              <a:rPr lang="en-US" smtClean="0">
                <a:solidFill>
                  <a:srgbClr val="808080"/>
                </a:solidFill>
              </a:rPr>
              <a:t> </a:t>
            </a:r>
          </a:p>
        </p:txBody>
      </p:sp>
      <p:sp>
        <p:nvSpPr>
          <p:cNvPr id="470023" name="Text Box 7"/>
          <p:cNvSpPr txBox="1">
            <a:spLocks noChangeArrowheads="1"/>
          </p:cNvSpPr>
          <p:nvPr/>
        </p:nvSpPr>
        <p:spPr bwMode="auto">
          <a:xfrm>
            <a:off x="5638800" y="6156325"/>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Ru-tơ 4:12</a:t>
            </a:r>
          </a:p>
        </p:txBody>
      </p:sp>
      <p:sp>
        <p:nvSpPr>
          <p:cNvPr id="470024" name="Text Box 8"/>
          <p:cNvSpPr txBox="1">
            <a:spLocks noChangeArrowheads="1"/>
          </p:cNvSpPr>
          <p:nvPr/>
        </p:nvSpPr>
        <p:spPr bwMode="auto">
          <a:xfrm>
            <a:off x="6172200" y="0"/>
            <a:ext cx="2971800" cy="618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00"/>
                </a:solidFill>
              </a:rPr>
              <a:t>Phêrết</a:t>
            </a:r>
            <a:r>
              <a:rPr lang="en-US" sz="4000" b="1" smtClean="0">
                <a:solidFill>
                  <a:srgbClr val="808080"/>
                </a:solidFill>
              </a:rPr>
              <a:t>        </a:t>
            </a:r>
            <a:r>
              <a:rPr lang="en-US" sz="4000" b="1" smtClean="0">
                <a:solidFill>
                  <a:srgbClr val="FFFFFF"/>
                </a:solidFill>
              </a:rPr>
              <a:t>Hếp-rôn        Ram          Aminađáp   </a:t>
            </a:r>
            <a:r>
              <a:rPr lang="en-US" sz="4000" b="1" smtClean="0">
                <a:solidFill>
                  <a:srgbClr val="FFFF00"/>
                </a:solidFill>
              </a:rPr>
              <a:t>Na-sôn</a:t>
            </a:r>
            <a:r>
              <a:rPr lang="en-US" sz="4000" b="1" smtClean="0">
                <a:solidFill>
                  <a:srgbClr val="FFFFFF"/>
                </a:solidFill>
              </a:rPr>
              <a:t>  Sanh-môn        </a:t>
            </a:r>
            <a:r>
              <a:rPr lang="en-US" sz="4000" b="1" smtClean="0">
                <a:solidFill>
                  <a:srgbClr val="FFFF00"/>
                </a:solidFill>
              </a:rPr>
              <a:t>Bô-ô</a:t>
            </a:r>
            <a:r>
              <a:rPr lang="en-US" sz="4000" b="1" smtClean="0">
                <a:solidFill>
                  <a:srgbClr val="FFFFFF"/>
                </a:solidFill>
              </a:rPr>
              <a:t>           Ô-bết            Giê-se            </a:t>
            </a:r>
            <a:r>
              <a:rPr lang="en-US" sz="4000" b="1" smtClean="0">
                <a:solidFill>
                  <a:srgbClr val="FFFF00"/>
                </a:solidFill>
              </a:rPr>
              <a:t>Đa-vít</a:t>
            </a:r>
            <a:endParaRPr lang="en-US" sz="4000" b="1" smtClean="0">
              <a:solidFill>
                <a:srgbClr val="FFFF00"/>
              </a:solidFill>
              <a:cs typeface="Times New Roman" charset="0"/>
            </a:endParaRPr>
          </a:p>
        </p:txBody>
      </p:sp>
      <p:sp>
        <p:nvSpPr>
          <p:cNvPr id="470025" name="Text Box 9"/>
          <p:cNvSpPr txBox="1">
            <a:spLocks noChangeArrowheads="1"/>
          </p:cNvSpPr>
          <p:nvPr/>
        </p:nvSpPr>
        <p:spPr bwMode="auto">
          <a:xfrm>
            <a:off x="4914900" y="0"/>
            <a:ext cx="1143000" cy="618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FF00"/>
                </a:solidFill>
                <a:latin typeface="Times New Roman" pitchFamily="18" charset="0"/>
                <a:ea typeface="MS PGothic" charset="0"/>
                <a:cs typeface="MS PGothic" charset="0"/>
              </a:rPr>
              <a:t>1.</a:t>
            </a:r>
            <a:r>
              <a:rPr lang="en-US" sz="4000" b="1">
                <a:solidFill>
                  <a:srgbClr val="808080"/>
                </a:solidFill>
                <a:latin typeface="Times New Roman" pitchFamily="18" charset="0"/>
                <a:ea typeface="MS PGothic" charset="0"/>
                <a:cs typeface="MS PGothic" charset="0"/>
              </a:rPr>
              <a:t>  </a:t>
            </a:r>
            <a:r>
              <a:rPr lang="en-US" sz="4000" b="1">
                <a:solidFill>
                  <a:srgbClr val="FFFFFF"/>
                </a:solidFill>
                <a:latin typeface="Times New Roman" pitchFamily="18" charset="0"/>
                <a:ea typeface="MS PGothic" charset="0"/>
                <a:cs typeface="MS PGothic" charset="0"/>
              </a:rPr>
              <a:t>2.  3.  4.  </a:t>
            </a:r>
            <a:r>
              <a:rPr lang="en-US" sz="4000" b="1">
                <a:solidFill>
                  <a:srgbClr val="FFFF00"/>
                </a:solidFill>
                <a:latin typeface="Times New Roman" pitchFamily="18" charset="0"/>
                <a:ea typeface="MS PGothic" charset="0"/>
                <a:cs typeface="MS PGothic" charset="0"/>
              </a:rPr>
              <a:t>5.</a:t>
            </a:r>
            <a:r>
              <a:rPr lang="en-US" sz="4000" b="1">
                <a:solidFill>
                  <a:srgbClr val="FFFFFF"/>
                </a:solidFill>
                <a:latin typeface="Times New Roman" pitchFamily="18" charset="0"/>
                <a:ea typeface="MS PGothic" charset="0"/>
                <a:cs typeface="MS PGothic" charset="0"/>
              </a:rPr>
              <a:t>  6.  </a:t>
            </a:r>
            <a:r>
              <a:rPr lang="en-US" sz="4000" b="1">
                <a:solidFill>
                  <a:srgbClr val="FFFF00"/>
                </a:solidFill>
                <a:latin typeface="Times New Roman" pitchFamily="18" charset="0"/>
                <a:ea typeface="MS PGothic" charset="0"/>
                <a:cs typeface="MS PGothic" charset="0"/>
              </a:rPr>
              <a:t>7.</a:t>
            </a:r>
            <a:r>
              <a:rPr lang="en-US" sz="4000" b="1">
                <a:solidFill>
                  <a:srgbClr val="FFFFFF"/>
                </a:solidFill>
                <a:latin typeface="Times New Roman" pitchFamily="18" charset="0"/>
                <a:ea typeface="MS PGothic" charset="0"/>
                <a:cs typeface="MS PGothic" charset="0"/>
              </a:rPr>
              <a:t>  8.  9. </a:t>
            </a:r>
            <a:r>
              <a:rPr lang="en-US" sz="4000" b="1">
                <a:solidFill>
                  <a:srgbClr val="FFFF00"/>
                </a:solidFill>
                <a:latin typeface="Times New Roman" pitchFamily="18" charset="0"/>
                <a:ea typeface="MS PGothic" charset="0"/>
                <a:cs typeface="MS PGothic" charset="0"/>
              </a:rPr>
              <a:t>10.</a:t>
            </a:r>
          </a:p>
        </p:txBody>
      </p:sp>
    </p:spTree>
    <p:extLst>
      <p:ext uri="{BB962C8B-B14F-4D97-AF65-F5344CB8AC3E}">
        <p14:creationId xmlns:p14="http://schemas.microsoft.com/office/powerpoint/2010/main" val="494460666"/>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70023"/>
                                        </p:tgtEl>
                                        <p:attrNameLst>
                                          <p:attrName>style.visibility</p:attrName>
                                        </p:attrNameLst>
                                      </p:cBhvr>
                                      <p:to>
                                        <p:strVal val="visible"/>
                                      </p:to>
                                    </p:set>
                                    <p:animEffect transition="in" filter="dissolve">
                                      <p:cBhvr>
                                        <p:cTn id="7" dur="500"/>
                                        <p:tgtEl>
                                          <p:spTgt spid="470023"/>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470022"/>
                                        </p:tgtEl>
                                        <p:attrNameLst>
                                          <p:attrName>style.visibility</p:attrName>
                                        </p:attrNameLst>
                                      </p:cBhvr>
                                      <p:to>
                                        <p:strVal val="visible"/>
                                      </p:to>
                                    </p:set>
                                    <p:animEffect transition="in" filter="dissolve">
                                      <p:cBhvr>
                                        <p:cTn id="11" dur="500"/>
                                        <p:tgtEl>
                                          <p:spTgt spid="470022"/>
                                        </p:tgtEl>
                                      </p:cBhvr>
                                    </p:animEffect>
                                  </p:childTnLst>
                                </p:cTn>
                              </p:par>
                            </p:childTnLst>
                          </p:cTn>
                        </p:par>
                        <p:par>
                          <p:cTn id="12" fill="hold" nodeType="afterGroup">
                            <p:stCondLst>
                              <p:cond delay="5000"/>
                            </p:stCondLst>
                            <p:childTnLst>
                              <p:par>
                                <p:cTn id="13" presetID="9" presetClass="entr" presetSubtype="0" fill="hold" grpId="0" nodeType="afterEffect">
                                  <p:stCondLst>
                                    <p:cond delay="0"/>
                                  </p:stCondLst>
                                  <p:iterate type="lt">
                                    <p:tmPct val="100000"/>
                                  </p:iterate>
                                  <p:childTnLst>
                                    <p:set>
                                      <p:cBhvr>
                                        <p:cTn id="14" dur="1" fill="hold">
                                          <p:stCondLst>
                                            <p:cond delay="0"/>
                                          </p:stCondLst>
                                        </p:cTn>
                                        <p:tgtEl>
                                          <p:spTgt spid="470024"/>
                                        </p:tgtEl>
                                        <p:attrNameLst>
                                          <p:attrName>style.visibility</p:attrName>
                                        </p:attrNameLst>
                                      </p:cBhvr>
                                      <p:to>
                                        <p:strVal val="visible"/>
                                      </p:to>
                                    </p:set>
                                    <p:animEffect transition="in" filter="dissolve">
                                      <p:cBhvr>
                                        <p:cTn id="15" dur="75"/>
                                        <p:tgtEl>
                                          <p:spTgt spid="470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2" grpId="0" autoUpdateAnimBg="0"/>
      <p:bldP spid="470023" grpId="0" autoUpdateAnimBg="0"/>
      <p:bldP spid="470024"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226306" name="Group 3"/>
          <p:cNvGrpSpPr>
            <a:grpSpLocks/>
          </p:cNvGrpSpPr>
          <p:nvPr/>
        </p:nvGrpSpPr>
        <p:grpSpPr bwMode="auto">
          <a:xfrm>
            <a:off x="0" y="0"/>
            <a:ext cx="5916613" cy="6858000"/>
            <a:chOff x="-288" y="0"/>
            <a:chExt cx="3727" cy="4320"/>
          </a:xfrm>
        </p:grpSpPr>
        <p:pic>
          <p:nvPicPr>
            <p:cNvPr id="226309" name="Picture 4"/>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69" name="Text Box 5"/>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472070" name="Text Box 6"/>
          <p:cNvSpPr txBox="1">
            <a:spLocks noChangeArrowheads="1"/>
          </p:cNvSpPr>
          <p:nvPr/>
        </p:nvSpPr>
        <p:spPr bwMode="auto">
          <a:xfrm>
            <a:off x="6172200" y="0"/>
            <a:ext cx="2971800" cy="618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rPr>
              <a:t>Phêrết        Hếp-rôn        Ram          Aminađáp   Na-sôn  Sanh-môn        Bô-ô           Ô-bết            Giê-se            Đa-vít</a:t>
            </a:r>
            <a:endParaRPr lang="en-US" sz="4000" b="1" smtClean="0">
              <a:solidFill>
                <a:srgbClr val="FFFFFF"/>
              </a:solidFill>
              <a:cs typeface="Times New Roman" charset="0"/>
            </a:endParaRPr>
          </a:p>
        </p:txBody>
      </p:sp>
      <p:sp>
        <p:nvSpPr>
          <p:cNvPr id="472071" name="Text Box 7"/>
          <p:cNvSpPr txBox="1">
            <a:spLocks noChangeArrowheads="1"/>
          </p:cNvSpPr>
          <p:nvPr/>
        </p:nvSpPr>
        <p:spPr bwMode="auto">
          <a:xfrm>
            <a:off x="4914900" y="0"/>
            <a:ext cx="1143000" cy="618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FFFF"/>
                </a:solidFill>
                <a:latin typeface="Times New Roman" pitchFamily="18" charset="0"/>
                <a:ea typeface="MS PGothic" charset="0"/>
                <a:cs typeface="MS PGothic" charset="0"/>
              </a:rPr>
              <a:t>1.  2.  3.  4.  5.  6.  7.  8.  9. 10.</a:t>
            </a:r>
          </a:p>
        </p:txBody>
      </p:sp>
    </p:spTree>
    <p:extLst>
      <p:ext uri="{BB962C8B-B14F-4D97-AF65-F5344CB8AC3E}">
        <p14:creationId xmlns:p14="http://schemas.microsoft.com/office/powerpoint/2010/main" val="2073171730"/>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472070"/>
                                        </p:tgtEl>
                                        <p:attrNameLst>
                                          <p:attrName>style.visibility</p:attrName>
                                        </p:attrNameLst>
                                      </p:cBhvr>
                                      <p:to>
                                        <p:strVal val="visible"/>
                                      </p:to>
                                    </p:set>
                                    <p:animEffect transition="in" filter="dissolve">
                                      <p:cBhvr>
                                        <p:cTn id="7" dur="75"/>
                                        <p:tgtEl>
                                          <p:spTgt spid="472070"/>
                                        </p:tgtEl>
                                      </p:cBhvr>
                                    </p:animEffect>
                                  </p:childTnLst>
                                </p:cTn>
                              </p:par>
                            </p:childTnLst>
                          </p:cTn>
                        </p:par>
                        <p:par>
                          <p:cTn id="8" fill="hold" nodeType="afterGroup">
                            <p:stCondLst>
                              <p:cond delay="4425"/>
                            </p:stCondLst>
                            <p:childTnLst>
                              <p:par>
                                <p:cTn id="9" presetID="9" presetClass="entr" presetSubtype="0" fill="hold" grpId="0" nodeType="afterEffect">
                                  <p:stCondLst>
                                    <p:cond delay="5000"/>
                                  </p:stCondLst>
                                  <p:iterate type="lt">
                                    <p:tmPct val="100000"/>
                                  </p:iterate>
                                  <p:childTnLst>
                                    <p:set>
                                      <p:cBhvr>
                                        <p:cTn id="10" dur="1" fill="hold">
                                          <p:stCondLst>
                                            <p:cond delay="0"/>
                                          </p:stCondLst>
                                        </p:cTn>
                                        <p:tgtEl>
                                          <p:spTgt spid="472071"/>
                                        </p:tgtEl>
                                        <p:attrNameLst>
                                          <p:attrName>style.visibility</p:attrName>
                                        </p:attrNameLst>
                                      </p:cBhvr>
                                      <p:to>
                                        <p:strVal val="visible"/>
                                      </p:to>
                                    </p:set>
                                    <p:animEffect transition="in" filter="dissolve">
                                      <p:cBhvr>
                                        <p:cTn id="11" dur="75"/>
                                        <p:tgtEl>
                                          <p:spTgt spid="472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70" grpId="0" autoUpdateAnimBg="0"/>
      <p:bldP spid="472071"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228354" name="Group 3"/>
          <p:cNvGrpSpPr>
            <a:grpSpLocks/>
          </p:cNvGrpSpPr>
          <p:nvPr/>
        </p:nvGrpSpPr>
        <p:grpSpPr bwMode="auto">
          <a:xfrm>
            <a:off x="0" y="0"/>
            <a:ext cx="5916613" cy="6858000"/>
            <a:chOff x="-288" y="0"/>
            <a:chExt cx="3727" cy="4320"/>
          </a:xfrm>
        </p:grpSpPr>
        <p:pic>
          <p:nvPicPr>
            <p:cNvPr id="228358" name="Picture 4"/>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4117" name="Text Box 5"/>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474118" name="Text Box 6"/>
          <p:cNvSpPr txBox="1">
            <a:spLocks noChangeArrowheads="1"/>
          </p:cNvSpPr>
          <p:nvPr/>
        </p:nvSpPr>
        <p:spPr bwMode="auto">
          <a:xfrm>
            <a:off x="6172200" y="0"/>
            <a:ext cx="2971800" cy="618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rPr>
              <a:t>Phêrết        Hếp-rôn        Ram          Aminađáp   Na-sôn  Sanh-môn        Bô-ô           Ô-bết            Giê-se            Đa-vít</a:t>
            </a:r>
            <a:endParaRPr lang="en-US" sz="4000" b="1" smtClean="0">
              <a:solidFill>
                <a:srgbClr val="FFFFFF"/>
              </a:solidFill>
              <a:cs typeface="Times New Roman" charset="0"/>
            </a:endParaRPr>
          </a:p>
        </p:txBody>
      </p:sp>
      <p:sp>
        <p:nvSpPr>
          <p:cNvPr id="474119" name="Text Box 7"/>
          <p:cNvSpPr txBox="1">
            <a:spLocks noChangeArrowheads="1"/>
          </p:cNvSpPr>
          <p:nvPr/>
        </p:nvSpPr>
        <p:spPr bwMode="auto">
          <a:xfrm>
            <a:off x="4914900" y="0"/>
            <a:ext cx="1143000" cy="618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FFFFFF"/>
                </a:solidFill>
                <a:latin typeface="Times New Roman" pitchFamily="18" charset="0"/>
                <a:ea typeface="MS PGothic" charset="0"/>
                <a:cs typeface="MS PGothic" charset="0"/>
              </a:rPr>
              <a:t>1.  2.  3.  4.  5.  6.  7.  8.  9. 10.</a:t>
            </a:r>
          </a:p>
        </p:txBody>
      </p:sp>
      <p:sp>
        <p:nvSpPr>
          <p:cNvPr id="474120" name="Text Box 8"/>
          <p:cNvSpPr txBox="1">
            <a:spLocks noChangeArrowheads="1"/>
          </p:cNvSpPr>
          <p:nvPr/>
        </p:nvSpPr>
        <p:spPr bwMode="auto">
          <a:xfrm>
            <a:off x="5638800" y="6172200"/>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Mat 1:3-6</a:t>
            </a:r>
          </a:p>
        </p:txBody>
      </p:sp>
    </p:spTree>
    <p:extLst>
      <p:ext uri="{BB962C8B-B14F-4D97-AF65-F5344CB8AC3E}">
        <p14:creationId xmlns:p14="http://schemas.microsoft.com/office/powerpoint/2010/main" val="3723563326"/>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474118"/>
                                        </p:tgtEl>
                                        <p:attrNameLst>
                                          <p:attrName>style.visibility</p:attrName>
                                        </p:attrNameLst>
                                      </p:cBhvr>
                                      <p:to>
                                        <p:strVal val="visible"/>
                                      </p:to>
                                    </p:set>
                                    <p:animEffect transition="in" filter="dissolve">
                                      <p:cBhvr>
                                        <p:cTn id="7" dur="75"/>
                                        <p:tgtEl>
                                          <p:spTgt spid="474118"/>
                                        </p:tgtEl>
                                      </p:cBhvr>
                                    </p:animEffect>
                                  </p:childTnLst>
                                </p:cTn>
                              </p:par>
                            </p:childTnLst>
                          </p:cTn>
                        </p:par>
                        <p:par>
                          <p:cTn id="8" fill="hold" nodeType="afterGroup">
                            <p:stCondLst>
                              <p:cond delay="4425"/>
                            </p:stCondLst>
                            <p:childTnLst>
                              <p:par>
                                <p:cTn id="9" presetID="9" presetClass="entr" presetSubtype="0" fill="hold" grpId="0" nodeType="afterEffect">
                                  <p:stCondLst>
                                    <p:cond delay="5000"/>
                                  </p:stCondLst>
                                  <p:iterate type="lt">
                                    <p:tmPct val="100000"/>
                                  </p:iterate>
                                  <p:childTnLst>
                                    <p:set>
                                      <p:cBhvr>
                                        <p:cTn id="10" dur="1" fill="hold">
                                          <p:stCondLst>
                                            <p:cond delay="0"/>
                                          </p:stCondLst>
                                        </p:cTn>
                                        <p:tgtEl>
                                          <p:spTgt spid="474119"/>
                                        </p:tgtEl>
                                        <p:attrNameLst>
                                          <p:attrName>style.visibility</p:attrName>
                                        </p:attrNameLst>
                                      </p:cBhvr>
                                      <p:to>
                                        <p:strVal val="visible"/>
                                      </p:to>
                                    </p:set>
                                    <p:animEffect transition="in" filter="dissolve">
                                      <p:cBhvr>
                                        <p:cTn id="11" dur="75"/>
                                        <p:tgtEl>
                                          <p:spTgt spid="474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19"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grpSp>
        <p:nvGrpSpPr>
          <p:cNvPr id="230402" name="Group 3"/>
          <p:cNvGrpSpPr>
            <a:grpSpLocks/>
          </p:cNvGrpSpPr>
          <p:nvPr/>
        </p:nvGrpSpPr>
        <p:grpSpPr bwMode="auto">
          <a:xfrm>
            <a:off x="0" y="0"/>
            <a:ext cx="5916613" cy="6858000"/>
            <a:chOff x="-288" y="0"/>
            <a:chExt cx="3727" cy="4320"/>
          </a:xfrm>
        </p:grpSpPr>
        <p:pic>
          <p:nvPicPr>
            <p:cNvPr id="230407" name="Picture 4"/>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165" name="Text Box 5"/>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476166" name="Text Box 6"/>
          <p:cNvSpPr txBox="1">
            <a:spLocks noChangeArrowheads="1"/>
          </p:cNvSpPr>
          <p:nvPr/>
        </p:nvSpPr>
        <p:spPr bwMode="auto">
          <a:xfrm>
            <a:off x="6172200" y="0"/>
            <a:ext cx="2971800" cy="618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808080"/>
                </a:solidFill>
              </a:rPr>
              <a:t>Phêrết        Hếp-rôn        Ram          Aminađáp   Na-sôn  Sanh-môn        Bô-ô</a:t>
            </a:r>
            <a:r>
              <a:rPr lang="en-US" sz="4000" b="1" smtClean="0">
                <a:solidFill>
                  <a:srgbClr val="FFFFFF"/>
                </a:solidFill>
              </a:rPr>
              <a:t>           Ô-bết            </a:t>
            </a:r>
            <a:r>
              <a:rPr lang="en-US" sz="4000" b="1" smtClean="0">
                <a:solidFill>
                  <a:srgbClr val="808080"/>
                </a:solidFill>
              </a:rPr>
              <a:t>Giê-se            Đa-vít</a:t>
            </a:r>
            <a:endParaRPr lang="en-US" sz="4000" b="1" smtClean="0">
              <a:solidFill>
                <a:srgbClr val="808080"/>
              </a:solidFill>
              <a:cs typeface="Times New Roman" charset="0"/>
            </a:endParaRPr>
          </a:p>
        </p:txBody>
      </p:sp>
      <p:sp>
        <p:nvSpPr>
          <p:cNvPr id="476167" name="Text Box 7"/>
          <p:cNvSpPr txBox="1">
            <a:spLocks noChangeArrowheads="1"/>
          </p:cNvSpPr>
          <p:nvPr/>
        </p:nvSpPr>
        <p:spPr bwMode="auto">
          <a:xfrm>
            <a:off x="4914900" y="0"/>
            <a:ext cx="1143000" cy="618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50000"/>
              </a:spcBef>
              <a:spcAft>
                <a:spcPct val="0"/>
              </a:spcAft>
              <a:defRPr/>
            </a:pPr>
            <a:r>
              <a:rPr lang="en-US" sz="4000" b="1">
                <a:solidFill>
                  <a:srgbClr val="808080"/>
                </a:solidFill>
                <a:latin typeface="Times New Roman" pitchFamily="18" charset="0"/>
                <a:ea typeface="MS PGothic" charset="0"/>
                <a:cs typeface="MS PGothic" charset="0"/>
              </a:rPr>
              <a:t>1.  2.  3.  4.  5.  6.  7.  8.  9. 10.</a:t>
            </a:r>
          </a:p>
        </p:txBody>
      </p:sp>
      <p:sp>
        <p:nvSpPr>
          <p:cNvPr id="476168" name="Text Box 8"/>
          <p:cNvSpPr txBox="1">
            <a:spLocks noChangeArrowheads="1"/>
          </p:cNvSpPr>
          <p:nvPr/>
        </p:nvSpPr>
        <p:spPr bwMode="auto">
          <a:xfrm>
            <a:off x="5638800" y="6172200"/>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Mat 1:5</a:t>
            </a:r>
          </a:p>
        </p:txBody>
      </p:sp>
      <p:sp>
        <p:nvSpPr>
          <p:cNvPr id="476169" name="Text Box 9"/>
          <p:cNvSpPr txBox="1">
            <a:spLocks noChangeArrowheads="1"/>
          </p:cNvSpPr>
          <p:nvPr/>
        </p:nvSpPr>
        <p:spPr bwMode="auto">
          <a:xfrm>
            <a:off x="6172200" y="4267200"/>
            <a:ext cx="2667000" cy="1920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i="1" smtClean="0">
                <a:solidFill>
                  <a:srgbClr val="FFFFFF"/>
                </a:solidFill>
                <a:cs typeface="Times New Roman" charset="0"/>
              </a:rPr>
              <a:t>           </a:t>
            </a:r>
            <a:r>
              <a:rPr lang="en-US" sz="4000" b="1" i="1" smtClean="0">
                <a:solidFill>
                  <a:srgbClr val="FFFF00"/>
                </a:solidFill>
                <a:cs typeface="Times New Roman" charset="0"/>
              </a:rPr>
              <a:t>mẹ người là Ru-tơ</a:t>
            </a:r>
          </a:p>
        </p:txBody>
      </p:sp>
    </p:spTree>
    <p:extLst>
      <p:ext uri="{BB962C8B-B14F-4D97-AF65-F5344CB8AC3E}">
        <p14:creationId xmlns:p14="http://schemas.microsoft.com/office/powerpoint/2010/main" val="2762716333"/>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476166"/>
                                        </p:tgtEl>
                                        <p:attrNameLst>
                                          <p:attrName>style.visibility</p:attrName>
                                        </p:attrNameLst>
                                      </p:cBhvr>
                                      <p:to>
                                        <p:strVal val="visible"/>
                                      </p:to>
                                    </p:set>
                                    <p:animEffect transition="in" filter="dissolve">
                                      <p:cBhvr>
                                        <p:cTn id="7" dur="75"/>
                                        <p:tgtEl>
                                          <p:spTgt spid="476166"/>
                                        </p:tgtEl>
                                      </p:cBhvr>
                                    </p:animEffect>
                                  </p:childTnLst>
                                </p:cTn>
                              </p:par>
                            </p:childTnLst>
                          </p:cTn>
                        </p:par>
                        <p:par>
                          <p:cTn id="8" fill="hold" nodeType="afterGroup">
                            <p:stCondLst>
                              <p:cond delay="4425"/>
                            </p:stCondLst>
                            <p:childTnLst>
                              <p:par>
                                <p:cTn id="9" presetID="9" presetClass="entr" presetSubtype="0" fill="hold" grpId="0" nodeType="afterEffect">
                                  <p:stCondLst>
                                    <p:cond delay="5000"/>
                                  </p:stCondLst>
                                  <p:iterate type="lt">
                                    <p:tmPct val="100000"/>
                                  </p:iterate>
                                  <p:childTnLst>
                                    <p:set>
                                      <p:cBhvr>
                                        <p:cTn id="10" dur="1" fill="hold">
                                          <p:stCondLst>
                                            <p:cond delay="0"/>
                                          </p:stCondLst>
                                        </p:cTn>
                                        <p:tgtEl>
                                          <p:spTgt spid="476167"/>
                                        </p:tgtEl>
                                        <p:attrNameLst>
                                          <p:attrName>style.visibility</p:attrName>
                                        </p:attrNameLst>
                                      </p:cBhvr>
                                      <p:to>
                                        <p:strVal val="visible"/>
                                      </p:to>
                                    </p:set>
                                    <p:animEffect transition="in" filter="dissolve">
                                      <p:cBhvr>
                                        <p:cTn id="11" dur="75"/>
                                        <p:tgtEl>
                                          <p:spTgt spid="476167"/>
                                        </p:tgtEl>
                                      </p:cBhvr>
                                    </p:animEffect>
                                  </p:childTnLst>
                                </p:cTn>
                              </p:par>
                            </p:childTnLst>
                          </p:cTn>
                        </p:par>
                        <p:par>
                          <p:cTn id="12" fill="hold" nodeType="afterGroup">
                            <p:stCondLst>
                              <p:cond delay="11000"/>
                            </p:stCondLst>
                            <p:childTnLst>
                              <p:par>
                                <p:cTn id="13" presetID="9" presetClass="entr" presetSubtype="0" fill="hold" grpId="0" nodeType="afterEffect">
                                  <p:stCondLst>
                                    <p:cond delay="1000"/>
                                  </p:stCondLst>
                                  <p:iterate type="lt">
                                    <p:tmPct val="100000"/>
                                  </p:iterate>
                                  <p:childTnLst>
                                    <p:set>
                                      <p:cBhvr>
                                        <p:cTn id="14" dur="1" fill="hold">
                                          <p:stCondLst>
                                            <p:cond delay="0"/>
                                          </p:stCondLst>
                                        </p:cTn>
                                        <p:tgtEl>
                                          <p:spTgt spid="476169"/>
                                        </p:tgtEl>
                                        <p:attrNameLst>
                                          <p:attrName>style.visibility</p:attrName>
                                        </p:attrNameLst>
                                      </p:cBhvr>
                                      <p:to>
                                        <p:strVal val="visible"/>
                                      </p:to>
                                    </p:set>
                                    <p:animEffect transition="in" filter="dissolve">
                                      <p:cBhvr>
                                        <p:cTn id="15" dur="75"/>
                                        <p:tgtEl>
                                          <p:spTgt spid="476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6" grpId="0" autoUpdateAnimBg="0"/>
      <p:bldP spid="476167" grpId="0" autoUpdateAnimBg="0"/>
      <p:bldP spid="47616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269315" name="Text Box 3"/>
          <p:cNvSpPr txBox="1">
            <a:spLocks noChangeArrowheads="1"/>
          </p:cNvSpPr>
          <p:nvPr/>
        </p:nvSpPr>
        <p:spPr bwMode="auto">
          <a:xfrm>
            <a:off x="6172200" y="288925"/>
            <a:ext cx="29718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rPr>
              <a:t>Bô-ô           Ô-bết            Giê-se            Đa-vít</a:t>
            </a:r>
            <a:endParaRPr lang="en-US" sz="4000" b="1" smtClean="0">
              <a:solidFill>
                <a:srgbClr val="FFFFFF"/>
              </a:solidFill>
              <a:cs typeface="Times New Roman" charset="0"/>
            </a:endParaRPr>
          </a:p>
        </p:txBody>
      </p:sp>
      <p:grpSp>
        <p:nvGrpSpPr>
          <p:cNvPr id="232451" name="Group 4"/>
          <p:cNvGrpSpPr>
            <a:grpSpLocks/>
          </p:cNvGrpSpPr>
          <p:nvPr/>
        </p:nvGrpSpPr>
        <p:grpSpPr bwMode="auto">
          <a:xfrm>
            <a:off x="0" y="0"/>
            <a:ext cx="5916613" cy="6858000"/>
            <a:chOff x="-288" y="0"/>
            <a:chExt cx="3727" cy="4320"/>
          </a:xfrm>
        </p:grpSpPr>
        <p:pic>
          <p:nvPicPr>
            <p:cNvPr id="232456" name="Picture 5"/>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8" name="Text Box 6"/>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269319" name="Text Box 7"/>
          <p:cNvSpPr txBox="1">
            <a:spLocks noChangeArrowheads="1"/>
          </p:cNvSpPr>
          <p:nvPr/>
        </p:nvSpPr>
        <p:spPr bwMode="auto">
          <a:xfrm>
            <a:off x="6172200" y="3260725"/>
            <a:ext cx="2971800" cy="1920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cs typeface="Times New Roman" charset="0"/>
              </a:rPr>
              <a:t>Ma-than Gia-cốp Giô-sép</a:t>
            </a:r>
            <a:endParaRPr lang="en-US" sz="4000" b="1" smtClean="0">
              <a:solidFill>
                <a:srgbClr val="FFFF00"/>
              </a:solidFill>
              <a:cs typeface="Times New Roman" charset="0"/>
            </a:endParaRPr>
          </a:p>
        </p:txBody>
      </p:sp>
      <p:sp>
        <p:nvSpPr>
          <p:cNvPr id="269320" name="AutoShape 8"/>
          <p:cNvSpPr>
            <a:spLocks noChangeArrowheads="1"/>
          </p:cNvSpPr>
          <p:nvPr/>
        </p:nvSpPr>
        <p:spPr bwMode="auto">
          <a:xfrm>
            <a:off x="6629400" y="2803525"/>
            <a:ext cx="609600" cy="5334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269321" name="Text Box 9"/>
          <p:cNvSpPr txBox="1">
            <a:spLocks noChangeArrowheads="1"/>
          </p:cNvSpPr>
          <p:nvPr/>
        </p:nvSpPr>
        <p:spPr bwMode="auto">
          <a:xfrm>
            <a:off x="5638800" y="6172200"/>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Mat 1:1-17</a:t>
            </a:r>
          </a:p>
        </p:txBody>
      </p:sp>
      <p:sp>
        <p:nvSpPr>
          <p:cNvPr id="269322" name="Text Box 10"/>
          <p:cNvSpPr txBox="1">
            <a:spLocks noChangeArrowheads="1"/>
          </p:cNvSpPr>
          <p:nvPr/>
        </p:nvSpPr>
        <p:spPr bwMode="auto">
          <a:xfrm>
            <a:off x="6172200" y="50927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4000" b="1">
                <a:solidFill>
                  <a:srgbClr val="FFFFFF"/>
                </a:solidFill>
                <a:cs typeface="Times New Roman" charset="0"/>
              </a:rPr>
              <a:t>Jesus</a:t>
            </a:r>
            <a:endParaRPr lang="en-US">
              <a:solidFill>
                <a:srgbClr val="000000"/>
              </a:solidFill>
            </a:endParaRPr>
          </a:p>
        </p:txBody>
      </p:sp>
    </p:spTree>
    <p:extLst>
      <p:ext uri="{BB962C8B-B14F-4D97-AF65-F5344CB8AC3E}">
        <p14:creationId xmlns:p14="http://schemas.microsoft.com/office/powerpoint/2010/main" val="327096120"/>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dissolve">
                                      <p:cBhvr>
                                        <p:cTn id="7" dur="500"/>
                                        <p:tgtEl>
                                          <p:spTgt spid="269315"/>
                                        </p:tgtEl>
                                      </p:cBhvr>
                                    </p:animEffect>
                                  </p:childTnLst>
                                </p:cTn>
                              </p:par>
                            </p:childTnLst>
                          </p:cTn>
                        </p:par>
                        <p:par>
                          <p:cTn id="8" fill="hold" nodeType="afterGroup">
                            <p:stCondLst>
                              <p:cond delay="500"/>
                            </p:stCondLst>
                            <p:childTnLst>
                              <p:par>
                                <p:cTn id="9" presetID="22" presetClass="entr" presetSubtype="1" fill="hold" grpId="0" nodeType="afterEffect">
                                  <p:stCondLst>
                                    <p:cond delay="4000"/>
                                  </p:stCondLst>
                                  <p:childTnLst>
                                    <p:set>
                                      <p:cBhvr>
                                        <p:cTn id="10" dur="1" fill="hold">
                                          <p:stCondLst>
                                            <p:cond delay="0"/>
                                          </p:stCondLst>
                                        </p:cTn>
                                        <p:tgtEl>
                                          <p:spTgt spid="269320"/>
                                        </p:tgtEl>
                                        <p:attrNameLst>
                                          <p:attrName>style.visibility</p:attrName>
                                        </p:attrNameLst>
                                      </p:cBhvr>
                                      <p:to>
                                        <p:strVal val="visible"/>
                                      </p:to>
                                    </p:set>
                                    <p:animEffect transition="in" filter="wipe(up)">
                                      <p:cBhvr>
                                        <p:cTn id="11" dur="500"/>
                                        <p:tgtEl>
                                          <p:spTgt spid="269320"/>
                                        </p:tgtEl>
                                      </p:cBhvr>
                                    </p:animEffect>
                                  </p:childTnLst>
                                </p:cTn>
                              </p:par>
                            </p:childTnLst>
                          </p:cTn>
                        </p:par>
                        <p:par>
                          <p:cTn id="12" fill="hold" nodeType="afterGroup">
                            <p:stCondLst>
                              <p:cond delay="5000"/>
                            </p:stCondLst>
                            <p:childTnLst>
                              <p:par>
                                <p:cTn id="13" presetID="9" presetClass="entr" presetSubtype="0" fill="hold" grpId="0" nodeType="afterEffect">
                                  <p:stCondLst>
                                    <p:cond delay="4000"/>
                                  </p:stCondLst>
                                  <p:iterate type="lt">
                                    <p:tmPct val="100000"/>
                                  </p:iterate>
                                  <p:childTnLst>
                                    <p:set>
                                      <p:cBhvr>
                                        <p:cTn id="14" dur="1" fill="hold">
                                          <p:stCondLst>
                                            <p:cond delay="0"/>
                                          </p:stCondLst>
                                        </p:cTn>
                                        <p:tgtEl>
                                          <p:spTgt spid="269319"/>
                                        </p:tgtEl>
                                        <p:attrNameLst>
                                          <p:attrName>style.visibility</p:attrName>
                                        </p:attrNameLst>
                                      </p:cBhvr>
                                      <p:to>
                                        <p:strVal val="visible"/>
                                      </p:to>
                                    </p:set>
                                    <p:animEffect transition="in" filter="dissolve">
                                      <p:cBhvr>
                                        <p:cTn id="15" dur="75"/>
                                        <p:tgtEl>
                                          <p:spTgt spid="269319"/>
                                        </p:tgtEl>
                                      </p:cBhvr>
                                    </p:animEffect>
                                  </p:childTnLst>
                                </p:cTn>
                              </p:par>
                            </p:childTnLst>
                          </p:cTn>
                        </p:par>
                        <p:par>
                          <p:cTn id="16" fill="hold" nodeType="afterGroup">
                            <p:stCondLst>
                              <p:cond delay="10575"/>
                            </p:stCondLst>
                            <p:childTnLst>
                              <p:par>
                                <p:cTn id="17" presetID="9" presetClass="entr" presetSubtype="0" fill="hold" grpId="0" nodeType="afterEffect">
                                  <p:stCondLst>
                                    <p:cond delay="4000"/>
                                  </p:stCondLst>
                                  <p:iterate type="lt">
                                    <p:tmPct val="100000"/>
                                  </p:iterate>
                                  <p:childTnLst>
                                    <p:set>
                                      <p:cBhvr>
                                        <p:cTn id="18" dur="1" fill="hold">
                                          <p:stCondLst>
                                            <p:cond delay="0"/>
                                          </p:stCondLst>
                                        </p:cTn>
                                        <p:tgtEl>
                                          <p:spTgt spid="269322"/>
                                        </p:tgtEl>
                                        <p:attrNameLst>
                                          <p:attrName>style.visibility</p:attrName>
                                        </p:attrNameLst>
                                      </p:cBhvr>
                                      <p:to>
                                        <p:strVal val="visible"/>
                                      </p:to>
                                    </p:set>
                                    <p:animEffect transition="in" filter="dissolve">
                                      <p:cBhvr>
                                        <p:cTn id="19" dur="75"/>
                                        <p:tgtEl>
                                          <p:spTgt spid="269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autoUpdateAnimBg="0"/>
      <p:bldP spid="269319" grpId="0" autoUpdateAnimBg="0"/>
      <p:bldP spid="269320" grpId="0" animBg="1" autoUpdateAnimBg="0"/>
      <p:bldP spid="269322"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478211" name="Text Box 3"/>
          <p:cNvSpPr txBox="1">
            <a:spLocks noChangeArrowheads="1"/>
          </p:cNvSpPr>
          <p:nvPr/>
        </p:nvSpPr>
        <p:spPr bwMode="auto">
          <a:xfrm>
            <a:off x="6172200" y="288925"/>
            <a:ext cx="29718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rPr>
              <a:t>Bô-ô           </a:t>
            </a:r>
            <a:r>
              <a:rPr lang="en-US" sz="4000" b="1" smtClean="0">
                <a:solidFill>
                  <a:srgbClr val="FFFF00"/>
                </a:solidFill>
              </a:rPr>
              <a:t>Ô-bết</a:t>
            </a:r>
            <a:r>
              <a:rPr lang="en-US" sz="4000" b="1" smtClean="0">
                <a:solidFill>
                  <a:srgbClr val="FFFFFF"/>
                </a:solidFill>
              </a:rPr>
              <a:t>            Giê-se            Đa-vít</a:t>
            </a:r>
            <a:endParaRPr lang="en-US" sz="4000" b="1" smtClean="0">
              <a:solidFill>
                <a:srgbClr val="FFFFFF"/>
              </a:solidFill>
              <a:cs typeface="Times New Roman" charset="0"/>
            </a:endParaRPr>
          </a:p>
        </p:txBody>
      </p:sp>
      <p:grpSp>
        <p:nvGrpSpPr>
          <p:cNvPr id="234499" name="Group 4"/>
          <p:cNvGrpSpPr>
            <a:grpSpLocks/>
          </p:cNvGrpSpPr>
          <p:nvPr/>
        </p:nvGrpSpPr>
        <p:grpSpPr bwMode="auto">
          <a:xfrm>
            <a:off x="0" y="0"/>
            <a:ext cx="5916613" cy="6858000"/>
            <a:chOff x="-288" y="0"/>
            <a:chExt cx="3727" cy="4320"/>
          </a:xfrm>
        </p:grpSpPr>
        <p:pic>
          <p:nvPicPr>
            <p:cNvPr id="234504" name="Picture 5"/>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4" name="Text Box 6"/>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478215" name="Text Box 7"/>
          <p:cNvSpPr txBox="1">
            <a:spLocks noChangeArrowheads="1"/>
          </p:cNvSpPr>
          <p:nvPr/>
        </p:nvSpPr>
        <p:spPr bwMode="auto">
          <a:xfrm>
            <a:off x="6172200" y="3260725"/>
            <a:ext cx="2971800" cy="1920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cs typeface="Times New Roman" charset="0"/>
              </a:rPr>
              <a:t>Ma-than Gia-cốp Giô-sép</a:t>
            </a:r>
            <a:endParaRPr lang="en-US" sz="4000" b="1" smtClean="0">
              <a:solidFill>
                <a:srgbClr val="FFFF00"/>
              </a:solidFill>
              <a:cs typeface="Times New Roman" charset="0"/>
            </a:endParaRPr>
          </a:p>
        </p:txBody>
      </p:sp>
      <p:sp>
        <p:nvSpPr>
          <p:cNvPr id="478216" name="AutoShape 8"/>
          <p:cNvSpPr>
            <a:spLocks noChangeArrowheads="1"/>
          </p:cNvSpPr>
          <p:nvPr/>
        </p:nvSpPr>
        <p:spPr bwMode="auto">
          <a:xfrm>
            <a:off x="6629400" y="2803525"/>
            <a:ext cx="609600" cy="5334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478217" name="Text Box 9"/>
          <p:cNvSpPr txBox="1">
            <a:spLocks noChangeArrowheads="1"/>
          </p:cNvSpPr>
          <p:nvPr/>
        </p:nvSpPr>
        <p:spPr bwMode="auto">
          <a:xfrm>
            <a:off x="5638800" y="6172200"/>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Mat 1:1-17</a:t>
            </a:r>
          </a:p>
        </p:txBody>
      </p:sp>
      <p:sp>
        <p:nvSpPr>
          <p:cNvPr id="478218" name="Text Box 10"/>
          <p:cNvSpPr txBox="1">
            <a:spLocks noChangeArrowheads="1"/>
          </p:cNvSpPr>
          <p:nvPr/>
        </p:nvSpPr>
        <p:spPr bwMode="auto">
          <a:xfrm>
            <a:off x="6172200" y="50927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4000" b="1">
                <a:solidFill>
                  <a:srgbClr val="FFFFFF"/>
                </a:solidFill>
                <a:cs typeface="Times New Roman" charset="0"/>
              </a:rPr>
              <a:t>Jesus</a:t>
            </a:r>
            <a:endParaRPr lang="en-US">
              <a:solidFill>
                <a:srgbClr val="000000"/>
              </a:solidFill>
            </a:endParaRPr>
          </a:p>
        </p:txBody>
      </p:sp>
    </p:spTree>
    <p:extLst>
      <p:ext uri="{BB962C8B-B14F-4D97-AF65-F5344CB8AC3E}">
        <p14:creationId xmlns:p14="http://schemas.microsoft.com/office/powerpoint/2010/main" val="1670183915"/>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78211"/>
                                        </p:tgtEl>
                                        <p:attrNameLst>
                                          <p:attrName>style.visibility</p:attrName>
                                        </p:attrNameLst>
                                      </p:cBhvr>
                                      <p:to>
                                        <p:strVal val="visible"/>
                                      </p:to>
                                    </p:set>
                                    <p:animEffect transition="in" filter="dissolve">
                                      <p:cBhvr>
                                        <p:cTn id="7" dur="500"/>
                                        <p:tgtEl>
                                          <p:spTgt spid="478211"/>
                                        </p:tgtEl>
                                      </p:cBhvr>
                                    </p:animEffect>
                                  </p:childTnLst>
                                </p:cTn>
                              </p:par>
                            </p:childTnLst>
                          </p:cTn>
                        </p:par>
                        <p:par>
                          <p:cTn id="8" fill="hold" nodeType="afterGroup">
                            <p:stCondLst>
                              <p:cond delay="500"/>
                            </p:stCondLst>
                            <p:childTnLst>
                              <p:par>
                                <p:cTn id="9" presetID="22" presetClass="entr" presetSubtype="1" fill="hold" grpId="0" nodeType="afterEffect">
                                  <p:stCondLst>
                                    <p:cond delay="4000"/>
                                  </p:stCondLst>
                                  <p:childTnLst>
                                    <p:set>
                                      <p:cBhvr>
                                        <p:cTn id="10" dur="1" fill="hold">
                                          <p:stCondLst>
                                            <p:cond delay="0"/>
                                          </p:stCondLst>
                                        </p:cTn>
                                        <p:tgtEl>
                                          <p:spTgt spid="478216"/>
                                        </p:tgtEl>
                                        <p:attrNameLst>
                                          <p:attrName>style.visibility</p:attrName>
                                        </p:attrNameLst>
                                      </p:cBhvr>
                                      <p:to>
                                        <p:strVal val="visible"/>
                                      </p:to>
                                    </p:set>
                                    <p:animEffect transition="in" filter="wipe(up)">
                                      <p:cBhvr>
                                        <p:cTn id="11" dur="500"/>
                                        <p:tgtEl>
                                          <p:spTgt spid="478216"/>
                                        </p:tgtEl>
                                      </p:cBhvr>
                                    </p:animEffect>
                                  </p:childTnLst>
                                </p:cTn>
                              </p:par>
                            </p:childTnLst>
                          </p:cTn>
                        </p:par>
                        <p:par>
                          <p:cTn id="12" fill="hold" nodeType="afterGroup">
                            <p:stCondLst>
                              <p:cond delay="5000"/>
                            </p:stCondLst>
                            <p:childTnLst>
                              <p:par>
                                <p:cTn id="13" presetID="9" presetClass="entr" presetSubtype="0" fill="hold" grpId="0" nodeType="afterEffect">
                                  <p:stCondLst>
                                    <p:cond delay="4000"/>
                                  </p:stCondLst>
                                  <p:iterate type="lt">
                                    <p:tmPct val="100000"/>
                                  </p:iterate>
                                  <p:childTnLst>
                                    <p:set>
                                      <p:cBhvr>
                                        <p:cTn id="14" dur="1" fill="hold">
                                          <p:stCondLst>
                                            <p:cond delay="0"/>
                                          </p:stCondLst>
                                        </p:cTn>
                                        <p:tgtEl>
                                          <p:spTgt spid="478215"/>
                                        </p:tgtEl>
                                        <p:attrNameLst>
                                          <p:attrName>style.visibility</p:attrName>
                                        </p:attrNameLst>
                                      </p:cBhvr>
                                      <p:to>
                                        <p:strVal val="visible"/>
                                      </p:to>
                                    </p:set>
                                    <p:animEffect transition="in" filter="dissolve">
                                      <p:cBhvr>
                                        <p:cTn id="15" dur="75"/>
                                        <p:tgtEl>
                                          <p:spTgt spid="478215"/>
                                        </p:tgtEl>
                                      </p:cBhvr>
                                    </p:animEffect>
                                  </p:childTnLst>
                                </p:cTn>
                              </p:par>
                            </p:childTnLst>
                          </p:cTn>
                        </p:par>
                        <p:par>
                          <p:cTn id="16" fill="hold" nodeType="afterGroup">
                            <p:stCondLst>
                              <p:cond delay="10575"/>
                            </p:stCondLst>
                            <p:childTnLst>
                              <p:par>
                                <p:cTn id="17" presetID="9" presetClass="entr" presetSubtype="0" fill="hold" grpId="0" nodeType="afterEffect">
                                  <p:stCondLst>
                                    <p:cond delay="4000"/>
                                  </p:stCondLst>
                                  <p:iterate type="lt">
                                    <p:tmPct val="100000"/>
                                  </p:iterate>
                                  <p:childTnLst>
                                    <p:set>
                                      <p:cBhvr>
                                        <p:cTn id="18" dur="1" fill="hold">
                                          <p:stCondLst>
                                            <p:cond delay="0"/>
                                          </p:stCondLst>
                                        </p:cTn>
                                        <p:tgtEl>
                                          <p:spTgt spid="478218"/>
                                        </p:tgtEl>
                                        <p:attrNameLst>
                                          <p:attrName>style.visibility</p:attrName>
                                        </p:attrNameLst>
                                      </p:cBhvr>
                                      <p:to>
                                        <p:strVal val="visible"/>
                                      </p:to>
                                    </p:set>
                                    <p:animEffect transition="in" filter="dissolve">
                                      <p:cBhvr>
                                        <p:cTn id="19" dur="75"/>
                                        <p:tgtEl>
                                          <p:spTgt spid="478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1" grpId="0" autoUpdateAnimBg="0"/>
      <p:bldP spid="478215" grpId="0" autoUpdateAnimBg="0"/>
      <p:bldP spid="478216" grpId="0" animBg="1" autoUpdateAnimBg="0"/>
      <p:bldP spid="478218"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480259" name="Text Box 3"/>
          <p:cNvSpPr txBox="1">
            <a:spLocks noChangeArrowheads="1"/>
          </p:cNvSpPr>
          <p:nvPr/>
        </p:nvSpPr>
        <p:spPr bwMode="auto">
          <a:xfrm>
            <a:off x="6172200" y="288925"/>
            <a:ext cx="29718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rPr>
              <a:t>Bô-ô           </a:t>
            </a:r>
            <a:r>
              <a:rPr lang="en-US" sz="4000" b="1" smtClean="0">
                <a:solidFill>
                  <a:srgbClr val="FFFF00"/>
                </a:solidFill>
              </a:rPr>
              <a:t>Ô-bết</a:t>
            </a:r>
            <a:r>
              <a:rPr lang="en-US" sz="4000" b="1" smtClean="0">
                <a:solidFill>
                  <a:srgbClr val="FFFFFF"/>
                </a:solidFill>
              </a:rPr>
              <a:t>            Giê-se            </a:t>
            </a:r>
            <a:r>
              <a:rPr lang="en-US" sz="4000" b="1" smtClean="0">
                <a:solidFill>
                  <a:srgbClr val="FFFF00"/>
                </a:solidFill>
              </a:rPr>
              <a:t>Đa-vít</a:t>
            </a:r>
            <a:endParaRPr lang="en-US" sz="4000" b="1" smtClean="0">
              <a:solidFill>
                <a:srgbClr val="FFFF00"/>
              </a:solidFill>
              <a:cs typeface="Times New Roman" charset="0"/>
            </a:endParaRPr>
          </a:p>
        </p:txBody>
      </p:sp>
      <p:grpSp>
        <p:nvGrpSpPr>
          <p:cNvPr id="236547" name="Group 4"/>
          <p:cNvGrpSpPr>
            <a:grpSpLocks/>
          </p:cNvGrpSpPr>
          <p:nvPr/>
        </p:nvGrpSpPr>
        <p:grpSpPr bwMode="auto">
          <a:xfrm>
            <a:off x="0" y="0"/>
            <a:ext cx="5916613" cy="6858000"/>
            <a:chOff x="-288" y="0"/>
            <a:chExt cx="3727" cy="4320"/>
          </a:xfrm>
        </p:grpSpPr>
        <p:pic>
          <p:nvPicPr>
            <p:cNvPr id="236552" name="Picture 5"/>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62" name="Text Box 6"/>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480263" name="Text Box 7"/>
          <p:cNvSpPr txBox="1">
            <a:spLocks noChangeArrowheads="1"/>
          </p:cNvSpPr>
          <p:nvPr/>
        </p:nvSpPr>
        <p:spPr bwMode="auto">
          <a:xfrm>
            <a:off x="6172200" y="3260725"/>
            <a:ext cx="2971800" cy="1920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cs typeface="Times New Roman" charset="0"/>
              </a:rPr>
              <a:t>Ma-than Gia-cốp Giô-sép</a:t>
            </a:r>
            <a:endParaRPr lang="en-US" sz="4000" b="1" smtClean="0">
              <a:solidFill>
                <a:srgbClr val="FFFF00"/>
              </a:solidFill>
              <a:cs typeface="Times New Roman" charset="0"/>
            </a:endParaRPr>
          </a:p>
        </p:txBody>
      </p:sp>
      <p:sp>
        <p:nvSpPr>
          <p:cNvPr id="480264" name="AutoShape 8"/>
          <p:cNvSpPr>
            <a:spLocks noChangeArrowheads="1"/>
          </p:cNvSpPr>
          <p:nvPr/>
        </p:nvSpPr>
        <p:spPr bwMode="auto">
          <a:xfrm>
            <a:off x="6629400" y="2803525"/>
            <a:ext cx="609600" cy="5334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480265" name="Text Box 9"/>
          <p:cNvSpPr txBox="1">
            <a:spLocks noChangeArrowheads="1"/>
          </p:cNvSpPr>
          <p:nvPr/>
        </p:nvSpPr>
        <p:spPr bwMode="auto">
          <a:xfrm>
            <a:off x="5638800" y="6172200"/>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Mat 1:1-17</a:t>
            </a:r>
          </a:p>
        </p:txBody>
      </p:sp>
      <p:sp>
        <p:nvSpPr>
          <p:cNvPr id="480266" name="Text Box 10"/>
          <p:cNvSpPr txBox="1">
            <a:spLocks noChangeArrowheads="1"/>
          </p:cNvSpPr>
          <p:nvPr/>
        </p:nvSpPr>
        <p:spPr bwMode="auto">
          <a:xfrm>
            <a:off x="6172200" y="50927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4000" b="1">
                <a:solidFill>
                  <a:srgbClr val="FFFFFF"/>
                </a:solidFill>
                <a:cs typeface="Times New Roman" charset="0"/>
              </a:rPr>
              <a:t>Jesus</a:t>
            </a:r>
            <a:endParaRPr lang="en-US">
              <a:solidFill>
                <a:srgbClr val="000000"/>
              </a:solidFill>
            </a:endParaRPr>
          </a:p>
        </p:txBody>
      </p:sp>
    </p:spTree>
    <p:extLst>
      <p:ext uri="{BB962C8B-B14F-4D97-AF65-F5344CB8AC3E}">
        <p14:creationId xmlns:p14="http://schemas.microsoft.com/office/powerpoint/2010/main" val="2012754093"/>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80259"/>
                                        </p:tgtEl>
                                        <p:attrNameLst>
                                          <p:attrName>style.visibility</p:attrName>
                                        </p:attrNameLst>
                                      </p:cBhvr>
                                      <p:to>
                                        <p:strVal val="visible"/>
                                      </p:to>
                                    </p:set>
                                    <p:animEffect transition="in" filter="dissolve">
                                      <p:cBhvr>
                                        <p:cTn id="7" dur="500"/>
                                        <p:tgtEl>
                                          <p:spTgt spid="480259"/>
                                        </p:tgtEl>
                                      </p:cBhvr>
                                    </p:animEffect>
                                  </p:childTnLst>
                                </p:cTn>
                              </p:par>
                            </p:childTnLst>
                          </p:cTn>
                        </p:par>
                        <p:par>
                          <p:cTn id="8" fill="hold" nodeType="afterGroup">
                            <p:stCondLst>
                              <p:cond delay="500"/>
                            </p:stCondLst>
                            <p:childTnLst>
                              <p:par>
                                <p:cTn id="9" presetID="22" presetClass="entr" presetSubtype="1" fill="hold" grpId="0" nodeType="afterEffect">
                                  <p:stCondLst>
                                    <p:cond delay="4000"/>
                                  </p:stCondLst>
                                  <p:childTnLst>
                                    <p:set>
                                      <p:cBhvr>
                                        <p:cTn id="10" dur="1" fill="hold">
                                          <p:stCondLst>
                                            <p:cond delay="0"/>
                                          </p:stCondLst>
                                        </p:cTn>
                                        <p:tgtEl>
                                          <p:spTgt spid="480264"/>
                                        </p:tgtEl>
                                        <p:attrNameLst>
                                          <p:attrName>style.visibility</p:attrName>
                                        </p:attrNameLst>
                                      </p:cBhvr>
                                      <p:to>
                                        <p:strVal val="visible"/>
                                      </p:to>
                                    </p:set>
                                    <p:animEffect transition="in" filter="wipe(up)">
                                      <p:cBhvr>
                                        <p:cTn id="11" dur="500"/>
                                        <p:tgtEl>
                                          <p:spTgt spid="480264"/>
                                        </p:tgtEl>
                                      </p:cBhvr>
                                    </p:animEffect>
                                  </p:childTnLst>
                                </p:cTn>
                              </p:par>
                            </p:childTnLst>
                          </p:cTn>
                        </p:par>
                        <p:par>
                          <p:cTn id="12" fill="hold" nodeType="afterGroup">
                            <p:stCondLst>
                              <p:cond delay="5000"/>
                            </p:stCondLst>
                            <p:childTnLst>
                              <p:par>
                                <p:cTn id="13" presetID="9" presetClass="entr" presetSubtype="0" fill="hold" grpId="0" nodeType="afterEffect">
                                  <p:stCondLst>
                                    <p:cond delay="4000"/>
                                  </p:stCondLst>
                                  <p:iterate type="lt">
                                    <p:tmPct val="100000"/>
                                  </p:iterate>
                                  <p:childTnLst>
                                    <p:set>
                                      <p:cBhvr>
                                        <p:cTn id="14" dur="1" fill="hold">
                                          <p:stCondLst>
                                            <p:cond delay="0"/>
                                          </p:stCondLst>
                                        </p:cTn>
                                        <p:tgtEl>
                                          <p:spTgt spid="480263"/>
                                        </p:tgtEl>
                                        <p:attrNameLst>
                                          <p:attrName>style.visibility</p:attrName>
                                        </p:attrNameLst>
                                      </p:cBhvr>
                                      <p:to>
                                        <p:strVal val="visible"/>
                                      </p:to>
                                    </p:set>
                                    <p:animEffect transition="in" filter="dissolve">
                                      <p:cBhvr>
                                        <p:cTn id="15" dur="75"/>
                                        <p:tgtEl>
                                          <p:spTgt spid="480263"/>
                                        </p:tgtEl>
                                      </p:cBhvr>
                                    </p:animEffect>
                                  </p:childTnLst>
                                </p:cTn>
                              </p:par>
                            </p:childTnLst>
                          </p:cTn>
                        </p:par>
                        <p:par>
                          <p:cTn id="16" fill="hold" nodeType="afterGroup">
                            <p:stCondLst>
                              <p:cond delay="10575"/>
                            </p:stCondLst>
                            <p:childTnLst>
                              <p:par>
                                <p:cTn id="17" presetID="9" presetClass="entr" presetSubtype="0" fill="hold" grpId="0" nodeType="afterEffect">
                                  <p:stCondLst>
                                    <p:cond delay="4000"/>
                                  </p:stCondLst>
                                  <p:iterate type="lt">
                                    <p:tmPct val="100000"/>
                                  </p:iterate>
                                  <p:childTnLst>
                                    <p:set>
                                      <p:cBhvr>
                                        <p:cTn id="18" dur="1" fill="hold">
                                          <p:stCondLst>
                                            <p:cond delay="0"/>
                                          </p:stCondLst>
                                        </p:cTn>
                                        <p:tgtEl>
                                          <p:spTgt spid="480266"/>
                                        </p:tgtEl>
                                        <p:attrNameLst>
                                          <p:attrName>style.visibility</p:attrName>
                                        </p:attrNameLst>
                                      </p:cBhvr>
                                      <p:to>
                                        <p:strVal val="visible"/>
                                      </p:to>
                                    </p:set>
                                    <p:animEffect transition="in" filter="dissolve">
                                      <p:cBhvr>
                                        <p:cTn id="19" dur="75"/>
                                        <p:tgtEl>
                                          <p:spTgt spid="480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59" grpId="0" autoUpdateAnimBg="0"/>
      <p:bldP spid="480263" grpId="0" autoUpdateAnimBg="0"/>
      <p:bldP spid="480264" grpId="0" animBg="1" autoUpdateAnimBg="0"/>
      <p:bldP spid="48026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482307" name="Text Box 3"/>
          <p:cNvSpPr txBox="1">
            <a:spLocks noChangeArrowheads="1"/>
          </p:cNvSpPr>
          <p:nvPr/>
        </p:nvSpPr>
        <p:spPr bwMode="auto">
          <a:xfrm>
            <a:off x="6172200" y="288925"/>
            <a:ext cx="29718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rPr>
              <a:t>Bô-ô           </a:t>
            </a:r>
            <a:r>
              <a:rPr lang="en-US" sz="4000" b="1" smtClean="0">
                <a:solidFill>
                  <a:srgbClr val="FFFF00"/>
                </a:solidFill>
              </a:rPr>
              <a:t>Ô-bết</a:t>
            </a:r>
            <a:r>
              <a:rPr lang="en-US" sz="4000" b="1" smtClean="0">
                <a:solidFill>
                  <a:srgbClr val="FFFFFF"/>
                </a:solidFill>
              </a:rPr>
              <a:t>            Giê-se            </a:t>
            </a:r>
            <a:r>
              <a:rPr lang="en-US" sz="4000" b="1" smtClean="0">
                <a:solidFill>
                  <a:srgbClr val="FFFF00"/>
                </a:solidFill>
              </a:rPr>
              <a:t>Đa-vít</a:t>
            </a:r>
            <a:endParaRPr lang="en-US" sz="4000" b="1" smtClean="0">
              <a:solidFill>
                <a:srgbClr val="FFFF00"/>
              </a:solidFill>
              <a:cs typeface="Times New Roman" charset="0"/>
            </a:endParaRPr>
          </a:p>
        </p:txBody>
      </p:sp>
      <p:grpSp>
        <p:nvGrpSpPr>
          <p:cNvPr id="238595" name="Group 4"/>
          <p:cNvGrpSpPr>
            <a:grpSpLocks/>
          </p:cNvGrpSpPr>
          <p:nvPr/>
        </p:nvGrpSpPr>
        <p:grpSpPr bwMode="auto">
          <a:xfrm>
            <a:off x="0" y="0"/>
            <a:ext cx="5916613" cy="6858000"/>
            <a:chOff x="-288" y="0"/>
            <a:chExt cx="3727" cy="4320"/>
          </a:xfrm>
        </p:grpSpPr>
        <p:pic>
          <p:nvPicPr>
            <p:cNvPr id="238600" name="Picture 5"/>
            <p:cNvPicPr>
              <a:picLocks noChangeAspect="1" noChangeArrowheads="1"/>
            </p:cNvPicPr>
            <p:nvPr/>
          </p:nvPicPr>
          <p:blipFill>
            <a:blip r:embed="rId3">
              <a:extLst>
                <a:ext uri="{28A0092B-C50C-407E-A947-70E740481C1C}">
                  <a14:useLocalDpi xmlns:a14="http://schemas.microsoft.com/office/drawing/2010/main" val="0"/>
                </a:ext>
              </a:extLst>
            </a:blip>
            <a:srcRect l="22247" r="21971" b="6042"/>
            <a:stretch>
              <a:fillRect/>
            </a:stretch>
          </p:blipFill>
          <p:spPr bwMode="auto">
            <a:xfrm>
              <a:off x="6" y="0"/>
              <a:ext cx="3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10" name="Text Box 6"/>
            <p:cNvSpPr txBox="1">
              <a:spLocks noChangeArrowheads="1"/>
            </p:cNvSpPr>
            <p:nvPr/>
          </p:nvSpPr>
          <p:spPr bwMode="auto">
            <a:xfrm>
              <a:off x="-288" y="48"/>
              <a:ext cx="2064"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defRPr/>
              </a:pPr>
              <a:r>
                <a:rPr lang="en-US" sz="2000" b="1">
                  <a:solidFill>
                    <a:srgbClr val="FFFFFF"/>
                  </a:solidFill>
                  <a:latin typeface="Times New Roman" pitchFamily="18" charset="0"/>
                  <a:ea typeface="MS PGothic" charset="0"/>
                  <a:cs typeface="MS PGothic" charset="0"/>
                </a:rPr>
                <a:t>Simeon Solomon's            </a:t>
              </a:r>
              <a:r>
                <a:rPr lang="en-US" sz="2000" b="1" i="1">
                  <a:solidFill>
                    <a:srgbClr val="FFFFFF"/>
                  </a:solidFill>
                  <a:latin typeface="Times New Roman" pitchFamily="18" charset="0"/>
                  <a:ea typeface="MS PGothic" charset="0"/>
                  <a:cs typeface="MS PGothic" charset="0"/>
                </a:rPr>
                <a:t>The Book of Ruth</a:t>
              </a:r>
              <a:endParaRPr lang="en-US" sz="2000" b="1">
                <a:solidFill>
                  <a:srgbClr val="FFFFFF"/>
                </a:solidFill>
                <a:latin typeface="Times New Roman" pitchFamily="18" charset="0"/>
                <a:ea typeface="MS PGothic" charset="0"/>
                <a:cs typeface="MS PGothic" charset="0"/>
              </a:endParaRPr>
            </a:p>
          </p:txBody>
        </p:sp>
      </p:grpSp>
      <p:sp>
        <p:nvSpPr>
          <p:cNvPr id="482311" name="Text Box 7"/>
          <p:cNvSpPr txBox="1">
            <a:spLocks noChangeArrowheads="1"/>
          </p:cNvSpPr>
          <p:nvPr/>
        </p:nvSpPr>
        <p:spPr bwMode="auto">
          <a:xfrm>
            <a:off x="6172200" y="3260725"/>
            <a:ext cx="2971800" cy="1920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cs typeface="Times New Roman" charset="0"/>
              </a:rPr>
              <a:t>Ma-than Gia-cốp Giô-sép</a:t>
            </a:r>
            <a:endParaRPr lang="en-US" sz="4000" b="1" smtClean="0">
              <a:solidFill>
                <a:srgbClr val="FFFF00"/>
              </a:solidFill>
              <a:cs typeface="Times New Roman" charset="0"/>
            </a:endParaRPr>
          </a:p>
        </p:txBody>
      </p:sp>
      <p:sp>
        <p:nvSpPr>
          <p:cNvPr id="482312" name="AutoShape 8"/>
          <p:cNvSpPr>
            <a:spLocks noChangeArrowheads="1"/>
          </p:cNvSpPr>
          <p:nvPr/>
        </p:nvSpPr>
        <p:spPr bwMode="auto">
          <a:xfrm>
            <a:off x="6629400" y="2803525"/>
            <a:ext cx="609600" cy="533400"/>
          </a:xfrm>
          <a:prstGeom prst="downArrow">
            <a:avLst>
              <a:gd name="adj1" fmla="val 50000"/>
              <a:gd name="adj2" fmla="val 25000"/>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482313" name="Text Box 9"/>
          <p:cNvSpPr txBox="1">
            <a:spLocks noChangeArrowheads="1"/>
          </p:cNvSpPr>
          <p:nvPr/>
        </p:nvSpPr>
        <p:spPr bwMode="auto">
          <a:xfrm>
            <a:off x="5638800" y="6172200"/>
            <a:ext cx="3505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defRPr/>
            </a:pPr>
            <a:r>
              <a:rPr lang="en-US" sz="3200" b="1">
                <a:solidFill>
                  <a:srgbClr val="FFFFFF"/>
                </a:solidFill>
                <a:latin typeface="Times New Roman" pitchFamily="18" charset="0"/>
                <a:ea typeface="MS PGothic" charset="0"/>
                <a:cs typeface="Times New Roman" pitchFamily="18" charset="0"/>
              </a:rPr>
              <a:t>Mat 1:1-17</a:t>
            </a:r>
          </a:p>
        </p:txBody>
      </p:sp>
      <p:sp>
        <p:nvSpPr>
          <p:cNvPr id="482314" name="Text Box 10"/>
          <p:cNvSpPr txBox="1">
            <a:spLocks noChangeArrowheads="1"/>
          </p:cNvSpPr>
          <p:nvPr/>
        </p:nvSpPr>
        <p:spPr bwMode="auto">
          <a:xfrm>
            <a:off x="6172200" y="50927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50000"/>
              </a:spcBef>
              <a:spcAft>
                <a:spcPct val="0"/>
              </a:spcAft>
            </a:pPr>
            <a:r>
              <a:rPr lang="en-US" sz="4000" b="1">
                <a:solidFill>
                  <a:srgbClr val="FFFF00"/>
                </a:solidFill>
                <a:cs typeface="Times New Roman" charset="0"/>
              </a:rPr>
              <a:t>Jesus</a:t>
            </a:r>
            <a:endParaRPr lang="en-US">
              <a:solidFill>
                <a:srgbClr val="FFFF00"/>
              </a:solidFill>
            </a:endParaRPr>
          </a:p>
        </p:txBody>
      </p:sp>
    </p:spTree>
    <p:extLst>
      <p:ext uri="{BB962C8B-B14F-4D97-AF65-F5344CB8AC3E}">
        <p14:creationId xmlns:p14="http://schemas.microsoft.com/office/powerpoint/2010/main" val="3599157244"/>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82307"/>
                                        </p:tgtEl>
                                        <p:attrNameLst>
                                          <p:attrName>style.visibility</p:attrName>
                                        </p:attrNameLst>
                                      </p:cBhvr>
                                      <p:to>
                                        <p:strVal val="visible"/>
                                      </p:to>
                                    </p:set>
                                    <p:animEffect transition="in" filter="dissolve">
                                      <p:cBhvr>
                                        <p:cTn id="7" dur="500"/>
                                        <p:tgtEl>
                                          <p:spTgt spid="482307"/>
                                        </p:tgtEl>
                                      </p:cBhvr>
                                    </p:animEffect>
                                  </p:childTnLst>
                                </p:cTn>
                              </p:par>
                            </p:childTnLst>
                          </p:cTn>
                        </p:par>
                        <p:par>
                          <p:cTn id="8" fill="hold" nodeType="afterGroup">
                            <p:stCondLst>
                              <p:cond delay="500"/>
                            </p:stCondLst>
                            <p:childTnLst>
                              <p:par>
                                <p:cTn id="9" presetID="22" presetClass="entr" presetSubtype="1" fill="hold" grpId="0" nodeType="afterEffect">
                                  <p:stCondLst>
                                    <p:cond delay="4000"/>
                                  </p:stCondLst>
                                  <p:childTnLst>
                                    <p:set>
                                      <p:cBhvr>
                                        <p:cTn id="10" dur="1" fill="hold">
                                          <p:stCondLst>
                                            <p:cond delay="0"/>
                                          </p:stCondLst>
                                        </p:cTn>
                                        <p:tgtEl>
                                          <p:spTgt spid="482312"/>
                                        </p:tgtEl>
                                        <p:attrNameLst>
                                          <p:attrName>style.visibility</p:attrName>
                                        </p:attrNameLst>
                                      </p:cBhvr>
                                      <p:to>
                                        <p:strVal val="visible"/>
                                      </p:to>
                                    </p:set>
                                    <p:animEffect transition="in" filter="wipe(up)">
                                      <p:cBhvr>
                                        <p:cTn id="11" dur="500"/>
                                        <p:tgtEl>
                                          <p:spTgt spid="482312"/>
                                        </p:tgtEl>
                                      </p:cBhvr>
                                    </p:animEffect>
                                  </p:childTnLst>
                                </p:cTn>
                              </p:par>
                            </p:childTnLst>
                          </p:cTn>
                        </p:par>
                        <p:par>
                          <p:cTn id="12" fill="hold" nodeType="afterGroup">
                            <p:stCondLst>
                              <p:cond delay="5000"/>
                            </p:stCondLst>
                            <p:childTnLst>
                              <p:par>
                                <p:cTn id="13" presetID="9" presetClass="entr" presetSubtype="0" fill="hold" grpId="0" nodeType="afterEffect">
                                  <p:stCondLst>
                                    <p:cond delay="4000"/>
                                  </p:stCondLst>
                                  <p:iterate type="lt">
                                    <p:tmPct val="100000"/>
                                  </p:iterate>
                                  <p:childTnLst>
                                    <p:set>
                                      <p:cBhvr>
                                        <p:cTn id="14" dur="1" fill="hold">
                                          <p:stCondLst>
                                            <p:cond delay="0"/>
                                          </p:stCondLst>
                                        </p:cTn>
                                        <p:tgtEl>
                                          <p:spTgt spid="482311"/>
                                        </p:tgtEl>
                                        <p:attrNameLst>
                                          <p:attrName>style.visibility</p:attrName>
                                        </p:attrNameLst>
                                      </p:cBhvr>
                                      <p:to>
                                        <p:strVal val="visible"/>
                                      </p:to>
                                    </p:set>
                                    <p:animEffect transition="in" filter="dissolve">
                                      <p:cBhvr>
                                        <p:cTn id="15" dur="75"/>
                                        <p:tgtEl>
                                          <p:spTgt spid="482311"/>
                                        </p:tgtEl>
                                      </p:cBhvr>
                                    </p:animEffect>
                                  </p:childTnLst>
                                </p:cTn>
                              </p:par>
                            </p:childTnLst>
                          </p:cTn>
                        </p:par>
                        <p:par>
                          <p:cTn id="16" fill="hold" nodeType="afterGroup">
                            <p:stCondLst>
                              <p:cond delay="10575"/>
                            </p:stCondLst>
                            <p:childTnLst>
                              <p:par>
                                <p:cTn id="17" presetID="9" presetClass="entr" presetSubtype="0" fill="hold" grpId="0" nodeType="afterEffect">
                                  <p:stCondLst>
                                    <p:cond delay="4000"/>
                                  </p:stCondLst>
                                  <p:iterate type="lt">
                                    <p:tmPct val="100000"/>
                                  </p:iterate>
                                  <p:childTnLst>
                                    <p:set>
                                      <p:cBhvr>
                                        <p:cTn id="18" dur="1" fill="hold">
                                          <p:stCondLst>
                                            <p:cond delay="0"/>
                                          </p:stCondLst>
                                        </p:cTn>
                                        <p:tgtEl>
                                          <p:spTgt spid="482314"/>
                                        </p:tgtEl>
                                        <p:attrNameLst>
                                          <p:attrName>style.visibility</p:attrName>
                                        </p:attrNameLst>
                                      </p:cBhvr>
                                      <p:to>
                                        <p:strVal val="visible"/>
                                      </p:to>
                                    </p:set>
                                    <p:animEffect transition="in" filter="dissolve">
                                      <p:cBhvr>
                                        <p:cTn id="19" dur="75"/>
                                        <p:tgtEl>
                                          <p:spTgt spid="482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7" grpId="0" autoUpdateAnimBg="0"/>
      <p:bldP spid="482311" grpId="0" autoUpdateAnimBg="0"/>
      <p:bldP spid="482312" grpId="0" animBg="1" autoUpdateAnimBg="0"/>
      <p:bldP spid="482314"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A7947B"/>
        </a:solidFill>
        <a:effectLst/>
      </p:bgPr>
    </p:bg>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b="31297"/>
          <a:stretch>
            <a:fillRect/>
          </a:stretch>
        </p:blipFill>
        <p:spPr bwMode="auto">
          <a:xfrm>
            <a:off x="0" y="0"/>
            <a:ext cx="9242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8458200" y="762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b="1">
                <a:solidFill>
                  <a:srgbClr val="000000"/>
                </a:solidFill>
              </a:rPr>
              <a:t>185</a:t>
            </a:r>
          </a:p>
        </p:txBody>
      </p:sp>
      <p:sp>
        <p:nvSpPr>
          <p:cNvPr id="240644" name="Rectangle 4"/>
          <p:cNvSpPr>
            <a:spLocks noGrp="1" noChangeArrowheads="1"/>
          </p:cNvSpPr>
          <p:nvPr>
            <p:ph type="title"/>
          </p:nvPr>
        </p:nvSpPr>
        <p:spPr>
          <a:xfrm>
            <a:off x="838200" y="152400"/>
            <a:ext cx="6858000" cy="685800"/>
          </a:xfrm>
          <a:solidFill>
            <a:schemeClr val="tx1"/>
          </a:solidFill>
          <a:ln>
            <a:solidFill>
              <a:schemeClr val="tx1"/>
            </a:solidFill>
            <a:miter lim="800000"/>
            <a:headEnd/>
            <a:tailEnd/>
          </a:ln>
        </p:spPr>
        <p:txBody>
          <a:bodyPr anchor="ctr" anchorCtr="1"/>
          <a:lstStyle/>
          <a:p>
            <a:pPr algn="ctr" eaLnBrk="1" hangingPunct="1"/>
            <a:r>
              <a:rPr lang="en-US" b="1">
                <a:solidFill>
                  <a:srgbClr val="FFFFFF"/>
                </a:solidFill>
                <a:latin typeface="Times New Roman" charset="0"/>
                <a:ea typeface="MS PGothic" charset="0"/>
              </a:rPr>
              <a:t>Câu tóm tắt</a:t>
            </a:r>
          </a:p>
        </p:txBody>
      </p:sp>
      <p:sp>
        <p:nvSpPr>
          <p:cNvPr id="251911" name="Text Box 7"/>
          <p:cNvSpPr txBox="1">
            <a:spLocks noChangeArrowheads="1"/>
          </p:cNvSpPr>
          <p:nvPr/>
        </p:nvSpPr>
        <p:spPr bwMode="auto">
          <a:xfrm>
            <a:off x="304800" y="2819400"/>
            <a:ext cx="8839200" cy="3937000"/>
          </a:xfrm>
          <a:prstGeom prst="rect">
            <a:avLst/>
          </a:prstGeom>
          <a:solidFill>
            <a:schemeClr val="bg2">
              <a:lumMod val="20000"/>
              <a:lumOff val="80000"/>
              <a:alpha val="66000"/>
            </a:schemeClr>
          </a:solidFill>
          <a:ln w="9525">
            <a:noFill/>
            <a:miter lim="800000"/>
            <a:headEnd/>
            <a:tailEnd/>
          </a:ln>
          <a:effec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buFont typeface="Wingdings" charset="0"/>
              <a:defRPr sz="2000">
                <a:solidFill>
                  <a:schemeClr val="tx1"/>
                </a:solidFill>
                <a:latin typeface="Times New Roman" charset="0"/>
                <a:ea typeface="MS PGothic" charset="0"/>
                <a:cs typeface="MS PGothic" charset="0"/>
              </a:defRPr>
            </a:lvl6pPr>
            <a:lvl7pPr eaLnBrk="0" hangingPunct="0">
              <a:buFont typeface="Wingdings" charset="0"/>
              <a:defRPr sz="2000">
                <a:solidFill>
                  <a:schemeClr val="tx1"/>
                </a:solidFill>
                <a:latin typeface="Times New Roman" charset="0"/>
                <a:ea typeface="MS PGothic" charset="0"/>
                <a:cs typeface="MS PGothic" charset="0"/>
              </a:defRPr>
            </a:lvl7pPr>
            <a:lvl8pPr eaLnBrk="0" hangingPunct="0">
              <a:buFont typeface="Wingdings" charset="0"/>
              <a:defRPr sz="2000">
                <a:solidFill>
                  <a:schemeClr val="tx1"/>
                </a:solidFill>
                <a:latin typeface="Times New Roman" charset="0"/>
                <a:ea typeface="MS PGothic" charset="0"/>
                <a:cs typeface="MS PGothic" charset="0"/>
              </a:defRPr>
            </a:lvl8pPr>
            <a:lvl9pPr eaLnBrk="0" hangingPunct="0">
              <a:buFont typeface="Wingdings" charse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3600" b="1" i="1" smtClean="0">
                <a:solidFill>
                  <a:srgbClr val="000000"/>
                </a:solidFill>
                <a:cs typeface="Times New Roman" charset="0"/>
              </a:rPr>
              <a:t>Sự tận hiến của Ru-tơ đối với Na-ô-mi đem lại lợi ích cho cả hai bởi sự cung ứng của Đức Chúa Trời bằng thức ăn, gia đình và, và sự dự phần trong dòng dõi của Đa-vít và Đấng Mê-si-a cho thấy thế nào Đức Chúa Trời ban phước cho người giúp đỡ người khác.</a:t>
            </a:r>
            <a:endParaRPr lang="en-US" sz="3600" b="1" i="1" smtClean="0">
              <a:solidFill>
                <a:srgbClr val="000000"/>
              </a:solidFill>
            </a:endParaRPr>
          </a:p>
        </p:txBody>
      </p:sp>
    </p:spTree>
    <p:extLst>
      <p:ext uri="{BB962C8B-B14F-4D97-AF65-F5344CB8AC3E}">
        <p14:creationId xmlns:p14="http://schemas.microsoft.com/office/powerpoint/2010/main" val="285588403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440" name="Rectangle 8"/>
          <p:cNvSpPr>
            <a:spLocks noChangeArrowheads="1"/>
          </p:cNvSpPr>
          <p:nvPr/>
        </p:nvSpPr>
        <p:spPr bwMode="auto">
          <a:xfrm>
            <a:off x="838200" y="1371600"/>
            <a:ext cx="8305800" cy="5486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ctr" defTabSz="914400" fontAlgn="base">
              <a:lnSpc>
                <a:spcPct val="90000"/>
              </a:lnSpc>
              <a:spcBef>
                <a:spcPct val="20000"/>
              </a:spcBef>
              <a:spcAft>
                <a:spcPct val="0"/>
              </a:spcAft>
            </a:pPr>
            <a:r>
              <a:rPr lang="en-US" altLang="zh-CN" sz="4000" b="1" u="sng">
                <a:solidFill>
                  <a:srgbClr val="FFFFFF"/>
                </a:solidFill>
                <a:latin typeface="Times New Roman" charset="0"/>
                <a:ea typeface="SimSun" charset="0"/>
                <a:cs typeface="SimSun" charset="0"/>
              </a:rPr>
              <a:t>Nội chứng</a:t>
            </a:r>
            <a:endParaRPr lang="en-US" altLang="zh-CN" sz="4000" b="1">
              <a:solidFill>
                <a:srgbClr val="FFFFFF"/>
              </a:solidFill>
              <a:latin typeface="Times New Roman" charset="0"/>
              <a:ea typeface="SimSun" charset="0"/>
              <a:cs typeface="SimSun" charset="0"/>
            </a:endParaRPr>
          </a:p>
          <a:p>
            <a:pPr marL="457200" indent="-457200" defTabSz="914400" fontAlgn="base">
              <a:lnSpc>
                <a:spcPct val="90000"/>
              </a:lnSpc>
              <a:spcBef>
                <a:spcPct val="20000"/>
              </a:spcBef>
              <a:spcAft>
                <a:spcPct val="0"/>
              </a:spcAft>
              <a:buFontTx/>
              <a:buBlip>
                <a:blip r:embed="rId3"/>
              </a:buBlip>
            </a:pPr>
            <a:r>
              <a:rPr lang="en-US" altLang="zh-CN" sz="2400">
                <a:solidFill>
                  <a:srgbClr val="FFFFFF"/>
                </a:solidFill>
                <a:latin typeface="Times New Roman" charset="0"/>
                <a:ea typeface="SimSun" charset="0"/>
                <a:cs typeface="SimSun" charset="0"/>
              </a:rPr>
              <a:t>Tác giả là một người vô danh.   Một số người cho rằng Sa-mu-ên không thể là tác giả vì Đa-vít xuất hiện trong sách (4:17, 22) &amp; và Sa-mu-ên chết trước khi Đa-vít đăng quang (1 Sa 25:1).  </a:t>
            </a:r>
          </a:p>
          <a:p>
            <a:pPr marL="457200" indent="-457200" defTabSz="914400" fontAlgn="base">
              <a:lnSpc>
                <a:spcPct val="90000"/>
              </a:lnSpc>
              <a:spcBef>
                <a:spcPct val="20000"/>
              </a:spcBef>
              <a:spcAft>
                <a:spcPct val="0"/>
              </a:spcAft>
              <a:buFontTx/>
              <a:buBlip>
                <a:blip r:embed="rId3"/>
              </a:buBlip>
            </a:pPr>
            <a:r>
              <a:rPr lang="en-US" altLang="zh-CN" sz="2400">
                <a:solidFill>
                  <a:srgbClr val="FFFFFF"/>
                </a:solidFill>
                <a:latin typeface="Times New Roman" charset="0"/>
                <a:ea typeface="SimSun" charset="0"/>
                <a:cs typeface="SimSun" charset="0"/>
              </a:rPr>
              <a:t>Nhưng chính Sa-mu-ên xức dầu cho Đa-vít làm vua mặc dù ông chưa được đăng quang (1 Sam. 16).</a:t>
            </a:r>
          </a:p>
          <a:p>
            <a:pPr marL="457200" indent="-457200" defTabSz="914400" fontAlgn="base">
              <a:lnSpc>
                <a:spcPct val="90000"/>
              </a:lnSpc>
              <a:spcBef>
                <a:spcPct val="20000"/>
              </a:spcBef>
              <a:spcAft>
                <a:spcPct val="0"/>
              </a:spcAft>
              <a:buFontTx/>
              <a:buBlip>
                <a:blip r:embed="rId3"/>
              </a:buBlip>
            </a:pPr>
            <a:r>
              <a:rPr lang="en-US" altLang="zh-CN" sz="2400">
                <a:solidFill>
                  <a:srgbClr val="FFFFFF"/>
                </a:solidFill>
                <a:latin typeface="Times New Roman" charset="0"/>
                <a:ea typeface="SimSun" charset="0"/>
                <a:cs typeface="SimSun" charset="0"/>
              </a:rPr>
              <a:t>Bản gia phả (4:18-21) chấm dứt với Đa-vít (không phải Sa-lô-môn), vì thế sách hẳn phải được viết sau khi Đa-vít được xức dầu làm vua (nhưng không nhất thiết phải lên ngôi).  </a:t>
            </a:r>
          </a:p>
          <a:p>
            <a:pPr marL="457200" indent="-457200" defTabSz="914400" fontAlgn="base">
              <a:lnSpc>
                <a:spcPct val="90000"/>
              </a:lnSpc>
              <a:spcBef>
                <a:spcPct val="20000"/>
              </a:spcBef>
              <a:spcAft>
                <a:spcPct val="0"/>
              </a:spcAft>
              <a:buFontTx/>
              <a:buBlip>
                <a:blip r:embed="rId3"/>
              </a:buBlip>
            </a:pPr>
            <a:r>
              <a:rPr lang="en-US" altLang="zh-CN" sz="2400">
                <a:solidFill>
                  <a:srgbClr val="FFFFFF"/>
                </a:solidFill>
                <a:latin typeface="Times New Roman" charset="0"/>
                <a:ea typeface="SimSun" charset="0"/>
                <a:cs typeface="SimSun" charset="0"/>
              </a:rPr>
              <a:t>Hầu như có khả năng là Sa-mu-ên viết lại câu chuyện này:</a:t>
            </a:r>
          </a:p>
          <a:p>
            <a:pPr marL="838200" lvl="1" indent="-381000" defTabSz="914400" fontAlgn="base">
              <a:lnSpc>
                <a:spcPct val="90000"/>
              </a:lnSpc>
              <a:spcBef>
                <a:spcPct val="20000"/>
              </a:spcBef>
              <a:spcAft>
                <a:spcPct val="0"/>
              </a:spcAft>
              <a:buClr>
                <a:srgbClr val="D69B80"/>
              </a:buClr>
              <a:buFont typeface="Wingdings" charset="0"/>
              <a:buBlip>
                <a:blip r:embed="rId4"/>
              </a:buBlip>
            </a:pPr>
            <a:r>
              <a:rPr lang="en-US" altLang="zh-CN" sz="2400">
                <a:solidFill>
                  <a:srgbClr val="FFFFFF"/>
                </a:solidFill>
                <a:latin typeface="Times New Roman" charset="0"/>
                <a:ea typeface="SimSun" charset="0"/>
                <a:cs typeface="SimSun" charset="0"/>
              </a:rPr>
              <a:t>Truyền thống cho rằng tác phẩm là của Sa-mu-ên.</a:t>
            </a:r>
          </a:p>
          <a:p>
            <a:pPr marL="838200" lvl="1" indent="-381000" defTabSz="914400" fontAlgn="base">
              <a:lnSpc>
                <a:spcPct val="90000"/>
              </a:lnSpc>
              <a:spcBef>
                <a:spcPct val="20000"/>
              </a:spcBef>
              <a:spcAft>
                <a:spcPct val="0"/>
              </a:spcAft>
              <a:buClr>
                <a:srgbClr val="D69B80"/>
              </a:buClr>
              <a:buFont typeface="Wingdings" charset="0"/>
              <a:buBlip>
                <a:blip r:embed="rId4"/>
              </a:buBlip>
            </a:pPr>
            <a:r>
              <a:rPr lang="en-US" altLang="zh-CN" sz="2400">
                <a:solidFill>
                  <a:srgbClr val="FFFFFF"/>
                </a:solidFill>
                <a:latin typeface="Times New Roman" charset="0"/>
                <a:ea typeface="SimSun" charset="0"/>
                <a:cs typeface="SimSun" charset="0"/>
              </a:rPr>
              <a:t>Sách được viết vào thời Sa-mu-ên.</a:t>
            </a:r>
          </a:p>
          <a:p>
            <a:pPr marL="838200" lvl="1" indent="-381000" defTabSz="914400" fontAlgn="base">
              <a:lnSpc>
                <a:spcPct val="90000"/>
              </a:lnSpc>
              <a:spcBef>
                <a:spcPct val="20000"/>
              </a:spcBef>
              <a:spcAft>
                <a:spcPct val="0"/>
              </a:spcAft>
              <a:buClr>
                <a:srgbClr val="D69B80"/>
              </a:buClr>
              <a:buFont typeface="Wingdings" charset="0"/>
              <a:buBlip>
                <a:blip r:embed="rId4"/>
              </a:buBlip>
            </a:pPr>
            <a:r>
              <a:rPr lang="en-US" altLang="zh-CN" sz="2400">
                <a:solidFill>
                  <a:srgbClr val="FFFFFF"/>
                </a:solidFill>
                <a:latin typeface="Times New Roman" charset="0"/>
                <a:ea typeface="SimSun" charset="0"/>
                <a:cs typeface="SimSun" charset="0"/>
              </a:rPr>
              <a:t>Không có chứng cứ nội tại nào chứng tỏ điều khác.</a:t>
            </a:r>
            <a:endParaRPr lang="en-US" sz="2400">
              <a:solidFill>
                <a:srgbClr val="FFFFFF"/>
              </a:solidFill>
              <a:latin typeface="Times New Roman" charset="0"/>
              <a:ea typeface="SimSun" charset="0"/>
              <a:cs typeface="SimSun" charset="0"/>
            </a:endParaRPr>
          </a:p>
        </p:txBody>
      </p:sp>
      <p:sp>
        <p:nvSpPr>
          <p:cNvPr id="95235" name="Text Box 2"/>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186</a:t>
            </a:r>
          </a:p>
        </p:txBody>
      </p:sp>
      <p:sp>
        <p:nvSpPr>
          <p:cNvPr id="95236" name="Rectangle 3"/>
          <p:cNvSpPr>
            <a:spLocks noGrp="1" noChangeArrowheads="1"/>
          </p:cNvSpPr>
          <p:nvPr>
            <p:ph type="title"/>
          </p:nvPr>
        </p:nvSpPr>
        <p:spPr>
          <a:xfrm>
            <a:off x="2667000" y="152400"/>
            <a:ext cx="4343400" cy="762000"/>
          </a:xfrm>
          <a:solidFill>
            <a:schemeClr val="tx1"/>
          </a:solidFill>
          <a:ln>
            <a:solidFill>
              <a:schemeClr val="tx1"/>
            </a:solidFill>
            <a:miter lim="800000"/>
            <a:headEnd/>
            <a:tailEnd/>
          </a:ln>
        </p:spPr>
        <p:txBody>
          <a:bodyPr anchor="ctr" anchorCtr="1"/>
          <a:lstStyle/>
          <a:p>
            <a:pPr algn="ctr" eaLnBrk="1" hangingPunct="1"/>
            <a:r>
              <a:rPr lang="en-US" b="1">
                <a:solidFill>
                  <a:schemeClr val="bg1"/>
                </a:solidFill>
                <a:latin typeface="Arial" charset="0"/>
                <a:ea typeface="MS PGothic" charset="0"/>
              </a:rPr>
              <a:t>Tác quyền</a:t>
            </a:r>
          </a:p>
        </p:txBody>
      </p:sp>
      <p:pic>
        <p:nvPicPr>
          <p:cNvPr id="95237" name="Picture 7" descr="kbuemnjx[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84007">
            <a:off x="228600" y="0"/>
            <a:ext cx="25146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10"/>
          <p:cNvSpPr>
            <a:spLocks noChangeArrowheads="1"/>
          </p:cNvSpPr>
          <p:nvPr/>
        </p:nvSpPr>
        <p:spPr bwMode="auto">
          <a:xfrm>
            <a:off x="2895600" y="2209800"/>
            <a:ext cx="4646613"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gn="ctr" defTabSz="914400" fontAlgn="base">
              <a:lnSpc>
                <a:spcPct val="90000"/>
              </a:lnSpc>
              <a:spcBef>
                <a:spcPct val="20000"/>
              </a:spcBef>
              <a:spcAft>
                <a:spcPct val="0"/>
              </a:spcAft>
              <a:buFontTx/>
              <a:buBlip>
                <a:blip r:embed="rId3"/>
              </a:buBlip>
            </a:pPr>
            <a:r>
              <a:rPr lang="en-US" altLang="zh-CN" sz="3200" u="sng">
                <a:solidFill>
                  <a:srgbClr val="FFFF00"/>
                </a:solidFill>
                <a:latin typeface="Arial" charset="0"/>
                <a:ea typeface="SimSun" charset="0"/>
                <a:cs typeface="SimSun" charset="0"/>
              </a:rPr>
              <a:t>Ngoại chứng </a:t>
            </a:r>
            <a:r>
              <a:rPr lang="en-US" altLang="zh-CN" sz="3200">
                <a:solidFill>
                  <a:srgbClr val="FFFF00"/>
                </a:solidFill>
                <a:latin typeface="Arial" charset="0"/>
                <a:ea typeface="SimSun" charset="0"/>
                <a:cs typeface="SimSun" charset="0"/>
              </a:rPr>
              <a:t>Truyền thống Talmudic gán tác quyền của Ru-tơ cho Sa-mu-ên. </a:t>
            </a:r>
            <a:endParaRPr lang="en-US" sz="3200">
              <a:solidFill>
                <a:srgbClr val="FFFF00"/>
              </a:solidFill>
              <a:latin typeface="Arial" charset="0"/>
              <a:ea typeface="MS PGothic" charset="0"/>
              <a:cs typeface="MS PGothic" charset="0"/>
            </a:endParaRPr>
          </a:p>
        </p:txBody>
      </p:sp>
    </p:spTree>
    <p:extLst>
      <p:ext uri="{BB962C8B-B14F-4D97-AF65-F5344CB8AC3E}">
        <p14:creationId xmlns:p14="http://schemas.microsoft.com/office/powerpoint/2010/main" val="5562017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0">
                                            <p:bg/>
                                          </p:spTgt>
                                        </p:tgtEl>
                                        <p:attrNameLst>
                                          <p:attrName>style.visibility</p:attrName>
                                        </p:attrNameLst>
                                      </p:cBhvr>
                                      <p:to>
                                        <p:strVal val="visible"/>
                                      </p:to>
                                    </p:set>
                                    <p:anim calcmode="lin" valueType="num">
                                      <p:cBhvr additive="base">
                                        <p:cTn id="7" dur="500" fill="hold"/>
                                        <p:tgtEl>
                                          <p:spTgt spid="18440">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0">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40">
                                            <p:txEl>
                                              <p:pRg st="0" end="0"/>
                                            </p:txEl>
                                          </p:spTgt>
                                        </p:tgtEl>
                                        <p:attrNameLst>
                                          <p:attrName>style.visibility</p:attrName>
                                        </p:attrNameLst>
                                      </p:cBhvr>
                                      <p:to>
                                        <p:strVal val="visible"/>
                                      </p:to>
                                    </p:set>
                                    <p:anim calcmode="lin" valueType="num">
                                      <p:cBhvr additive="base">
                                        <p:cTn id="11" dur="500" fill="hold"/>
                                        <p:tgtEl>
                                          <p:spTgt spid="1844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8440">
                                            <p:txEl>
                                              <p:pRg st="1" end="1"/>
                                            </p:txEl>
                                          </p:spTgt>
                                        </p:tgtEl>
                                        <p:attrNameLst>
                                          <p:attrName>style.visibility</p:attrName>
                                        </p:attrNameLst>
                                      </p:cBhvr>
                                      <p:to>
                                        <p:strVal val="visible"/>
                                      </p:to>
                                    </p:set>
                                    <p:anim calcmode="lin" valueType="num">
                                      <p:cBhvr additive="base">
                                        <p:cTn id="17" dur="500" fill="hold"/>
                                        <p:tgtEl>
                                          <p:spTgt spid="1844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84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8440">
                                            <p:txEl>
                                              <p:pRg st="2" end="2"/>
                                            </p:txEl>
                                          </p:spTgt>
                                        </p:tgtEl>
                                        <p:attrNameLst>
                                          <p:attrName>style.visibility</p:attrName>
                                        </p:attrNameLst>
                                      </p:cBhvr>
                                      <p:to>
                                        <p:strVal val="visible"/>
                                      </p:to>
                                    </p:set>
                                    <p:anim calcmode="lin" valueType="num">
                                      <p:cBhvr additive="base">
                                        <p:cTn id="23" dur="500" fill="hold"/>
                                        <p:tgtEl>
                                          <p:spTgt spid="1844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44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8440">
                                            <p:txEl>
                                              <p:pRg st="3" end="3"/>
                                            </p:txEl>
                                          </p:spTgt>
                                        </p:tgtEl>
                                        <p:attrNameLst>
                                          <p:attrName>style.visibility</p:attrName>
                                        </p:attrNameLst>
                                      </p:cBhvr>
                                      <p:to>
                                        <p:strVal val="visible"/>
                                      </p:to>
                                    </p:set>
                                    <p:anim calcmode="lin" valueType="num">
                                      <p:cBhvr additive="base">
                                        <p:cTn id="29" dur="500" fill="hold"/>
                                        <p:tgtEl>
                                          <p:spTgt spid="18440">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844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0">
                                            <p:txEl>
                                              <p:pRg st="4" end="4"/>
                                            </p:txEl>
                                          </p:spTgt>
                                        </p:tgtEl>
                                        <p:attrNameLst>
                                          <p:attrName>style.visibility</p:attrName>
                                        </p:attrNameLst>
                                      </p:cBhvr>
                                      <p:to>
                                        <p:strVal val="visible"/>
                                      </p:to>
                                    </p:set>
                                    <p:anim calcmode="lin" valueType="num">
                                      <p:cBhvr additive="base">
                                        <p:cTn id="35" dur="500" fill="hold"/>
                                        <p:tgtEl>
                                          <p:spTgt spid="18440">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0">
                                            <p:txEl>
                                              <p:pRg st="4" end="4"/>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0">
                                            <p:txEl>
                                              <p:pRg st="5" end="5"/>
                                            </p:txEl>
                                          </p:spTgt>
                                        </p:tgtEl>
                                        <p:attrNameLst>
                                          <p:attrName>style.visibility</p:attrName>
                                        </p:attrNameLst>
                                      </p:cBhvr>
                                      <p:to>
                                        <p:strVal val="visible"/>
                                      </p:to>
                                    </p:set>
                                    <p:anim calcmode="lin" valueType="num">
                                      <p:cBhvr additive="base">
                                        <p:cTn id="39" dur="500" fill="hold"/>
                                        <p:tgtEl>
                                          <p:spTgt spid="18440">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0">
                                            <p:txEl>
                                              <p:pRg st="5" end="5"/>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8440">
                                            <p:txEl>
                                              <p:pRg st="6" end="6"/>
                                            </p:txEl>
                                          </p:spTgt>
                                        </p:tgtEl>
                                        <p:attrNameLst>
                                          <p:attrName>style.visibility</p:attrName>
                                        </p:attrNameLst>
                                      </p:cBhvr>
                                      <p:to>
                                        <p:strVal val="visible"/>
                                      </p:to>
                                    </p:set>
                                    <p:anim calcmode="lin" valueType="num">
                                      <p:cBhvr additive="base">
                                        <p:cTn id="43" dur="500" fill="hold"/>
                                        <p:tgtEl>
                                          <p:spTgt spid="18440">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8440">
                                            <p:txEl>
                                              <p:pRg st="6" end="6"/>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8440">
                                            <p:txEl>
                                              <p:pRg st="7" end="7"/>
                                            </p:txEl>
                                          </p:spTgt>
                                        </p:tgtEl>
                                        <p:attrNameLst>
                                          <p:attrName>style.visibility</p:attrName>
                                        </p:attrNameLst>
                                      </p:cBhvr>
                                      <p:to>
                                        <p:strVal val="visible"/>
                                      </p:to>
                                    </p:set>
                                    <p:anim calcmode="lin" valueType="num">
                                      <p:cBhvr additive="base">
                                        <p:cTn id="47" dur="500" fill="hold"/>
                                        <p:tgtEl>
                                          <p:spTgt spid="18440">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844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18442"/>
                                        </p:tgtEl>
                                        <p:attrNameLst>
                                          <p:attrName>style.visibility</p:attrName>
                                        </p:attrNameLst>
                                      </p:cBhvr>
                                      <p:to>
                                        <p:strVal val="visible"/>
                                      </p:to>
                                    </p:set>
                                    <p:anim calcmode="lin" valueType="num">
                                      <p:cBhvr additive="base">
                                        <p:cTn id="53" dur="500" fill="hold"/>
                                        <p:tgtEl>
                                          <p:spTgt spid="18442"/>
                                        </p:tgtEl>
                                        <p:attrNameLst>
                                          <p:attrName>ppt_x</p:attrName>
                                        </p:attrNameLst>
                                      </p:cBhvr>
                                      <p:tavLst>
                                        <p:tav tm="0">
                                          <p:val>
                                            <p:strVal val="#ppt_x"/>
                                          </p:val>
                                        </p:tav>
                                        <p:tav tm="100000">
                                          <p:val>
                                            <p:strVal val="#ppt_x"/>
                                          </p:val>
                                        </p:tav>
                                      </p:tavLst>
                                    </p:anim>
                                    <p:anim calcmode="lin" valueType="num">
                                      <p:cBhvr additive="base">
                                        <p:cTn id="54"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build="p" animBg="1" autoUpdateAnimBg="0"/>
      <p:bldP spid="18442"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ChangeArrowheads="1"/>
          </p:cNvSpPr>
          <p:nvPr/>
        </p:nvSpPr>
        <p:spPr bwMode="auto">
          <a:xfrm>
            <a:off x="0" y="0"/>
            <a:ext cx="9144000" cy="6858000"/>
          </a:xfrm>
          <a:prstGeom prst="rect">
            <a:avLst/>
          </a:prstGeom>
          <a:solidFill>
            <a:srgbClr val="663300"/>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242690" name="Picture 3" descr="People 0375"/>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4457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4"/>
          <p:cNvSpPr txBox="1">
            <a:spLocks noChangeArrowheads="1"/>
          </p:cNvSpPr>
          <p:nvPr/>
        </p:nvSpPr>
        <p:spPr bwMode="auto">
          <a:xfrm>
            <a:off x="4648200" y="136525"/>
            <a:ext cx="4495800" cy="435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i="1" smtClean="0">
                <a:solidFill>
                  <a:srgbClr val="FFFFFF"/>
                </a:solidFill>
              </a:rPr>
              <a:t>Nếu có ai đến theo ta mà không ghét cha mẹ, vợ con, anh em, chị em mình, và chính sự sống mình nữa, thì không được làm môn đồ ta.</a:t>
            </a:r>
            <a:r>
              <a:rPr lang="en-US" sz="4000" smtClean="0">
                <a:solidFill>
                  <a:srgbClr val="FFFFFF"/>
                </a:solidFill>
              </a:rPr>
              <a:t> </a:t>
            </a:r>
          </a:p>
        </p:txBody>
      </p:sp>
      <p:sp>
        <p:nvSpPr>
          <p:cNvPr id="152581" name="Text Box 5"/>
          <p:cNvSpPr txBox="1">
            <a:spLocks noChangeArrowheads="1"/>
          </p:cNvSpPr>
          <p:nvPr/>
        </p:nvSpPr>
        <p:spPr bwMode="auto">
          <a:xfrm>
            <a:off x="5257800" y="6278563"/>
            <a:ext cx="38862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r" defTabSz="914400" fontAlgn="base">
              <a:spcBef>
                <a:spcPct val="50000"/>
              </a:spcBef>
              <a:spcAft>
                <a:spcPct val="0"/>
              </a:spcAft>
              <a:defRPr/>
            </a:pPr>
            <a:r>
              <a:rPr lang="en-US" b="1" smtClean="0">
                <a:solidFill>
                  <a:srgbClr val="FFFFFF"/>
                </a:solidFill>
                <a:effectLst>
                  <a:outerShdw blurRad="38100" dist="38100" dir="2700000" algn="tl">
                    <a:srgbClr val="808080"/>
                  </a:outerShdw>
                </a:effectLst>
                <a:cs typeface="Times New Roman" charset="0"/>
              </a:rPr>
              <a:t>Lu 14:26 (NIV)</a:t>
            </a:r>
          </a:p>
        </p:txBody>
      </p:sp>
    </p:spTree>
    <p:extLst>
      <p:ext uri="{BB962C8B-B14F-4D97-AF65-F5344CB8AC3E}">
        <p14:creationId xmlns:p14="http://schemas.microsoft.com/office/powerpoint/2010/main" val="3229435887"/>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52580"/>
                                        </p:tgtEl>
                                        <p:attrNameLst>
                                          <p:attrName>style.visibility</p:attrName>
                                        </p:attrNameLst>
                                      </p:cBhvr>
                                      <p:to>
                                        <p:strVal val="visible"/>
                                      </p:to>
                                    </p:set>
                                    <p:animEffect transition="in" filter="dissolve">
                                      <p:cBhvr>
                                        <p:cTn id="7" dur="500"/>
                                        <p:tgtEl>
                                          <p:spTgt spid="152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ChangeArrowheads="1"/>
          </p:cNvSpPr>
          <p:nvPr/>
        </p:nvSpPr>
        <p:spPr bwMode="auto">
          <a:xfrm>
            <a:off x="0" y="0"/>
            <a:ext cx="9144000" cy="6858000"/>
          </a:xfrm>
          <a:prstGeom prst="rect">
            <a:avLst/>
          </a:prstGeom>
          <a:solidFill>
            <a:srgbClr val="663300"/>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244738" name="Picture 3" descr="People 0375"/>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4457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p:cNvSpPr txBox="1">
            <a:spLocks noChangeArrowheads="1"/>
          </p:cNvSpPr>
          <p:nvPr/>
        </p:nvSpPr>
        <p:spPr bwMode="auto">
          <a:xfrm>
            <a:off x="4648200" y="152400"/>
            <a:ext cx="4495800" cy="3140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i="1" smtClean="0">
                <a:solidFill>
                  <a:srgbClr val="FFFFFF"/>
                </a:solidFill>
              </a:rPr>
              <a:t>Còn ai không vác thập tự giá mình mà theo ta, cũng không được làm môn đồ ta.</a:t>
            </a:r>
            <a:r>
              <a:rPr lang="en-US" sz="2400" smtClean="0">
                <a:solidFill>
                  <a:srgbClr val="000000"/>
                </a:solidFill>
              </a:rPr>
              <a:t> </a:t>
            </a:r>
          </a:p>
        </p:txBody>
      </p:sp>
      <p:sp>
        <p:nvSpPr>
          <p:cNvPr id="153605" name="Text Box 5"/>
          <p:cNvSpPr txBox="1">
            <a:spLocks noChangeArrowheads="1"/>
          </p:cNvSpPr>
          <p:nvPr/>
        </p:nvSpPr>
        <p:spPr bwMode="auto">
          <a:xfrm>
            <a:off x="5257800" y="6278563"/>
            <a:ext cx="38862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r" defTabSz="914400" fontAlgn="base">
              <a:spcBef>
                <a:spcPct val="50000"/>
              </a:spcBef>
              <a:spcAft>
                <a:spcPct val="0"/>
              </a:spcAft>
              <a:defRPr/>
            </a:pPr>
            <a:r>
              <a:rPr lang="en-US" b="1" smtClean="0">
                <a:solidFill>
                  <a:srgbClr val="FFFFFF"/>
                </a:solidFill>
                <a:effectLst>
                  <a:outerShdw blurRad="38100" dist="38100" dir="2700000" algn="tl">
                    <a:srgbClr val="808080"/>
                  </a:outerShdw>
                </a:effectLst>
                <a:cs typeface="Times New Roman" charset="0"/>
              </a:rPr>
              <a:t>Lu 14:27 (NIV)</a:t>
            </a:r>
          </a:p>
        </p:txBody>
      </p:sp>
    </p:spTree>
    <p:extLst>
      <p:ext uri="{BB962C8B-B14F-4D97-AF65-F5344CB8AC3E}">
        <p14:creationId xmlns:p14="http://schemas.microsoft.com/office/powerpoint/2010/main" val="682313781"/>
      </p:ext>
    </p:extLst>
  </p:cSld>
  <p:clrMapOvr>
    <a:masterClrMapping/>
  </p:clrMapOvr>
  <p:transition xmlns:p14="http://schemas.microsoft.com/office/powerpoint/2010/main">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ChangeArrowheads="1"/>
          </p:cNvSpPr>
          <p:nvPr/>
        </p:nvSpPr>
        <p:spPr bwMode="auto">
          <a:xfrm>
            <a:off x="0" y="0"/>
            <a:ext cx="9144000" cy="6858000"/>
          </a:xfrm>
          <a:prstGeom prst="rect">
            <a:avLst/>
          </a:prstGeom>
          <a:solidFill>
            <a:srgbClr val="663300"/>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246786" name="Picture 3" descr="People 0375"/>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4457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 Box 4"/>
          <p:cNvSpPr txBox="1">
            <a:spLocks noChangeArrowheads="1"/>
          </p:cNvSpPr>
          <p:nvPr/>
        </p:nvSpPr>
        <p:spPr bwMode="auto">
          <a:xfrm>
            <a:off x="5257800" y="6278563"/>
            <a:ext cx="38862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r" defTabSz="914400" fontAlgn="base">
              <a:spcBef>
                <a:spcPct val="50000"/>
              </a:spcBef>
              <a:spcAft>
                <a:spcPct val="0"/>
              </a:spcAft>
              <a:defRPr/>
            </a:pPr>
            <a:r>
              <a:rPr lang="en-US" b="1" smtClean="0">
                <a:solidFill>
                  <a:srgbClr val="FFFFFF"/>
                </a:solidFill>
                <a:effectLst>
                  <a:outerShdw blurRad="38100" dist="38100" dir="2700000" algn="tl">
                    <a:srgbClr val="808080"/>
                  </a:outerShdw>
                </a:effectLst>
                <a:cs typeface="Times New Roman" charset="0"/>
              </a:rPr>
              <a:t>Lu 14:33 (NIV)</a:t>
            </a:r>
          </a:p>
        </p:txBody>
      </p:sp>
      <p:sp>
        <p:nvSpPr>
          <p:cNvPr id="106501" name="Text Box 5"/>
          <p:cNvSpPr txBox="1">
            <a:spLocks noChangeArrowheads="1"/>
          </p:cNvSpPr>
          <p:nvPr/>
        </p:nvSpPr>
        <p:spPr bwMode="auto">
          <a:xfrm>
            <a:off x="4648200" y="152400"/>
            <a:ext cx="4495800" cy="374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i="1" smtClean="0">
                <a:solidFill>
                  <a:srgbClr val="FFFFFF"/>
                </a:solidFill>
              </a:rPr>
              <a:t>Như vậy, nếu ai trong các ngươi không bỏ mọi sự mình có, thì không được làm môn đồ ta.</a:t>
            </a:r>
            <a:r>
              <a:rPr lang="en-US" sz="2400" smtClean="0">
                <a:solidFill>
                  <a:srgbClr val="000000"/>
                </a:solidFill>
              </a:rPr>
              <a:t> </a:t>
            </a:r>
          </a:p>
        </p:txBody>
      </p:sp>
    </p:spTree>
    <p:extLst>
      <p:ext uri="{BB962C8B-B14F-4D97-AF65-F5344CB8AC3E}">
        <p14:creationId xmlns:p14="http://schemas.microsoft.com/office/powerpoint/2010/main" val="2875512357"/>
      </p:ext>
    </p:extLst>
  </p:cSld>
  <p:clrMapOvr>
    <a:masterClrMapping/>
  </p:clrMapOvr>
  <p:transition xmlns:p14="http://schemas.microsoft.com/office/powerpoint/2010/main">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ChangeArrowheads="1"/>
          </p:cNvSpPr>
          <p:nvPr/>
        </p:nvSpPr>
        <p:spPr bwMode="auto">
          <a:xfrm>
            <a:off x="0" y="0"/>
            <a:ext cx="9144000" cy="6858000"/>
          </a:xfrm>
          <a:prstGeom prst="rect">
            <a:avLst/>
          </a:prstGeom>
          <a:solidFill>
            <a:srgbClr val="663300"/>
          </a:solidFill>
          <a:ln w="9525">
            <a:solidFill>
              <a:schemeClr val="tx1"/>
            </a:solidFill>
            <a:miter lim="800000"/>
            <a:headEnd/>
            <a:tailEnd/>
          </a:ln>
        </p:spPr>
        <p:txBody>
          <a:bodyPr wrap="none" anchor="ctr"/>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pic>
        <p:nvPicPr>
          <p:cNvPr id="248834" name="Picture 3" descr="People 0375"/>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4457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Text Box 4"/>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solidFill>
                  <a:srgbClr val="FFFFFF"/>
                </a:solidFill>
              </a:rPr>
              <a:t>185</a:t>
            </a:r>
          </a:p>
        </p:txBody>
      </p:sp>
      <p:sp>
        <p:nvSpPr>
          <p:cNvPr id="248836" name="Rectangle 5"/>
          <p:cNvSpPr>
            <a:spLocks noGrp="1" noChangeArrowheads="1"/>
          </p:cNvSpPr>
          <p:nvPr>
            <p:ph type="title"/>
          </p:nvPr>
        </p:nvSpPr>
        <p:spPr>
          <a:xfrm>
            <a:off x="1905000" y="152400"/>
            <a:ext cx="5334000" cy="685800"/>
          </a:xfrm>
          <a:solidFill>
            <a:schemeClr val="tx1"/>
          </a:solidFill>
          <a:ln>
            <a:solidFill>
              <a:schemeClr val="tx1"/>
            </a:solidFill>
            <a:miter lim="800000"/>
            <a:headEnd/>
            <a:tailEnd/>
          </a:ln>
        </p:spPr>
        <p:txBody>
          <a:bodyPr anchorCtr="1"/>
          <a:lstStyle/>
          <a:p>
            <a:pPr eaLnBrk="1" hangingPunct="1"/>
            <a:r>
              <a:rPr lang="en-US" b="1">
                <a:solidFill>
                  <a:schemeClr val="bg1"/>
                </a:solidFill>
                <a:latin typeface="Arial" charset="0"/>
                <a:ea typeface="MS PGothic" charset="0"/>
              </a:rPr>
              <a:t>Áp dụng</a:t>
            </a:r>
          </a:p>
        </p:txBody>
      </p:sp>
      <p:sp>
        <p:nvSpPr>
          <p:cNvPr id="484358" name="Text Box 6"/>
          <p:cNvSpPr txBox="1">
            <a:spLocks noChangeArrowheads="1"/>
          </p:cNvSpPr>
          <p:nvPr/>
        </p:nvSpPr>
        <p:spPr bwMode="auto">
          <a:xfrm>
            <a:off x="914400" y="5273675"/>
            <a:ext cx="7162800" cy="1463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nchorCtr="1">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altLang="zh-CN" sz="9600" b="1">
                <a:solidFill>
                  <a:srgbClr val="FFFFFF"/>
                </a:solidFill>
                <a:ea typeface="SimSun" charset="0"/>
                <a:cs typeface="SimSun" charset="0"/>
              </a:rPr>
              <a:t>Người khác?</a:t>
            </a:r>
            <a:endParaRPr lang="en-US" sz="9600" b="1">
              <a:solidFill>
                <a:srgbClr val="FFFFFF"/>
              </a:solidFill>
            </a:endParaRPr>
          </a:p>
        </p:txBody>
      </p:sp>
      <p:sp>
        <p:nvSpPr>
          <p:cNvPr id="484359" name="Text Box 7"/>
          <p:cNvSpPr txBox="1">
            <a:spLocks noChangeArrowheads="1"/>
          </p:cNvSpPr>
          <p:nvPr/>
        </p:nvSpPr>
        <p:spPr bwMode="auto">
          <a:xfrm>
            <a:off x="1219200" y="2971800"/>
            <a:ext cx="6934200" cy="22875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defTabSz="914400" eaLnBrk="0" fontAlgn="base" hangingPunct="0">
              <a:spcBef>
                <a:spcPct val="0"/>
              </a:spcBef>
              <a:spcAft>
                <a:spcPct val="0"/>
              </a:spcAft>
              <a:defRPr/>
            </a:pPr>
            <a:r>
              <a:rPr lang="en-US" sz="4800" b="1" smtClean="0">
                <a:solidFill>
                  <a:srgbClr val="FFFFFF"/>
                </a:solidFill>
                <a:latin typeface="Arial" charset="0"/>
              </a:rPr>
              <a:t>Bạn sống cho chính mình?</a:t>
            </a:r>
          </a:p>
          <a:p>
            <a:pPr algn="ctr" defTabSz="914400" eaLnBrk="0" fontAlgn="base" hangingPunct="0">
              <a:spcBef>
                <a:spcPct val="0"/>
              </a:spcBef>
              <a:spcAft>
                <a:spcPct val="0"/>
              </a:spcAft>
              <a:defRPr/>
            </a:pPr>
            <a:r>
              <a:rPr lang="en-US" sz="4800" b="1" smtClean="0">
                <a:solidFill>
                  <a:srgbClr val="FFFFFF"/>
                </a:solidFill>
                <a:latin typeface="Arial" charset="0"/>
              </a:rPr>
              <a:t>Hay là bạn sống cho…</a:t>
            </a:r>
            <a:endParaRPr lang="en-US" sz="4800" b="1" smtClean="0">
              <a:solidFill>
                <a:srgbClr val="FFFFFF"/>
              </a:solidFill>
              <a:latin typeface="Arial" charset="0"/>
              <a:sym typeface="Wingdings" charset="0"/>
            </a:endParaRPr>
          </a:p>
        </p:txBody>
      </p:sp>
    </p:spTree>
    <p:extLst>
      <p:ext uri="{BB962C8B-B14F-4D97-AF65-F5344CB8AC3E}">
        <p14:creationId xmlns:p14="http://schemas.microsoft.com/office/powerpoint/2010/main" val="3569025900"/>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4358"/>
                                        </p:tgtEl>
                                        <p:attrNameLst>
                                          <p:attrName>style.visibility</p:attrName>
                                        </p:attrNameLst>
                                      </p:cBhvr>
                                      <p:to>
                                        <p:strVal val="visible"/>
                                      </p:to>
                                    </p:set>
                                    <p:animEffect transition="in" filter="checkerboard(across)">
                                      <p:cBhvr>
                                        <p:cTn id="7" dur="500"/>
                                        <p:tgtEl>
                                          <p:spTgt spid="484358"/>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iterate type="lt">
                                    <p:tmPct val="100000"/>
                                  </p:iterate>
                                  <p:childTnLst>
                                    <p:set>
                                      <p:cBhvr>
                                        <p:cTn id="10" dur="1" fill="hold">
                                          <p:stCondLst>
                                            <p:cond delay="0"/>
                                          </p:stCondLst>
                                        </p:cTn>
                                        <p:tgtEl>
                                          <p:spTgt spid="484359"/>
                                        </p:tgtEl>
                                        <p:attrNameLst>
                                          <p:attrName>style.visibility</p:attrName>
                                        </p:attrNameLst>
                                      </p:cBhvr>
                                      <p:to>
                                        <p:strVal val="visible"/>
                                      </p:to>
                                    </p:set>
                                    <p:animEffect transition="in" filter="dissolve">
                                      <p:cBhvr>
                                        <p:cTn id="11" dur="75"/>
                                        <p:tgtEl>
                                          <p:spTgt spid="484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8" grpId="0" animBg="1" autoUpdateAnimBg="0"/>
      <p:bldP spid="484359"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MF, Thrashing field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3334" r="119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Text Box 3"/>
          <p:cNvSpPr txBox="1">
            <a:spLocks noChangeArrowheads="1"/>
          </p:cNvSpPr>
          <p:nvPr/>
        </p:nvSpPr>
        <p:spPr bwMode="auto">
          <a:xfrm>
            <a:off x="1447800" y="685800"/>
            <a:ext cx="6477000" cy="2101850"/>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eaLnBrk="0" fontAlgn="base" hangingPunct="0">
              <a:spcBef>
                <a:spcPct val="0"/>
              </a:spcBef>
              <a:spcAft>
                <a:spcPct val="0"/>
              </a:spcAft>
              <a:buFont typeface="Wingdings 2" charset="0"/>
              <a:buChar char="î"/>
              <a:defRPr/>
            </a:pPr>
            <a:r>
              <a:rPr lang="en-US" sz="4400" b="1" smtClean="0">
                <a:solidFill>
                  <a:srgbClr val="FFFFFF"/>
                </a:solidFill>
                <a:latin typeface="Arial" charset="0"/>
              </a:rPr>
              <a:t>Điều mà Chúa muốn bạn phải làm về điều bạn đã nghe là gì?</a:t>
            </a:r>
            <a:endParaRPr lang="en-US" sz="4400" b="1" smtClean="0">
              <a:solidFill>
                <a:srgbClr val="FFFFFF"/>
              </a:solidFill>
              <a:latin typeface="Arial" charset="0"/>
              <a:sym typeface="Wingdings" charset="0"/>
            </a:endParaRPr>
          </a:p>
        </p:txBody>
      </p:sp>
      <p:sp>
        <p:nvSpPr>
          <p:cNvPr id="250883" name="Rectangle 4"/>
          <p:cNvSpPr>
            <a:spLocks noGrp="1" noChangeArrowheads="1"/>
          </p:cNvSpPr>
          <p:nvPr>
            <p:ph type="title" idx="4294967295"/>
          </p:nvPr>
        </p:nvSpPr>
        <p:spPr/>
        <p:txBody>
          <a:bodyPr/>
          <a:lstStyle/>
          <a:p>
            <a:pPr eaLnBrk="1" hangingPunct="1"/>
            <a:r>
              <a:rPr lang="en-US">
                <a:latin typeface="Times New Roman" charset="0"/>
                <a:ea typeface="MS PGothic" charset="0"/>
              </a:rPr>
              <a:t>	</a:t>
            </a:r>
          </a:p>
        </p:txBody>
      </p:sp>
    </p:spTree>
    <p:extLst>
      <p:ext uri="{BB962C8B-B14F-4D97-AF65-F5344CB8AC3E}">
        <p14:creationId xmlns:p14="http://schemas.microsoft.com/office/powerpoint/2010/main" val="1743986961"/>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164867"/>
                                        </p:tgtEl>
                                        <p:attrNameLst>
                                          <p:attrName>style.visibility</p:attrName>
                                        </p:attrNameLst>
                                      </p:cBhvr>
                                      <p:to>
                                        <p:strVal val="visible"/>
                                      </p:to>
                                    </p:set>
                                    <p:animEffect transition="in" filter="dissolve">
                                      <p:cBhvr>
                                        <p:cTn id="7" dur="75"/>
                                        <p:tgtEl>
                                          <p:spTgt spid="164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833474"/>
      </p:ext>
    </p:extLst>
  </p:cSld>
  <p:clrMapOvr>
    <a:masterClrMapping/>
  </p:clrMapOvr>
  <p:transition xmlns:p14="http://schemas.microsoft.com/office/powerpoint/2010/main">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ISRAEL27"/>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10001" t="7286" r="66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ext Box 3"/>
          <p:cNvSpPr txBox="1">
            <a:spLocks noChangeArrowheads="1"/>
          </p:cNvSpPr>
          <p:nvPr/>
        </p:nvSpPr>
        <p:spPr bwMode="auto">
          <a:xfrm>
            <a:off x="838200" y="533400"/>
            <a:ext cx="7696200" cy="17399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3600" b="1" smtClean="0">
                <a:solidFill>
                  <a:srgbClr val="FFFFFF"/>
                </a:solidFill>
                <a:cs typeface="Times New Roman" charset="0"/>
              </a:rPr>
              <a:t>Bạn có từ bỏ Sa-tan và tất cả các thế lực gian ác thuộc linh đã nổi loạn chống lại Đức Chúa Trời không?</a:t>
            </a:r>
            <a:endParaRPr lang="en-US" sz="3600" smtClean="0">
              <a:solidFill>
                <a:srgbClr val="FFFFFF"/>
              </a:solidFill>
              <a:cs typeface="Times New Roman" charset="0"/>
            </a:endParaRPr>
          </a:p>
        </p:txBody>
      </p:sp>
      <p:sp>
        <p:nvSpPr>
          <p:cNvPr id="155652" name="Text Box 4"/>
          <p:cNvSpPr txBox="1">
            <a:spLocks noChangeArrowheads="1"/>
          </p:cNvSpPr>
          <p:nvPr/>
        </p:nvSpPr>
        <p:spPr bwMode="auto">
          <a:xfrm>
            <a:off x="838200" y="4267200"/>
            <a:ext cx="7772400" cy="228917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3600" b="1" smtClean="0">
                <a:solidFill>
                  <a:srgbClr val="FFFFFF"/>
                </a:solidFill>
                <a:cs typeface="Times New Roman" charset="0"/>
              </a:rPr>
              <a:t>Bạn có từ bỏ những quyền lực xấu xa của thế gian này, là điều làm đồi bại và hủy diệt các tạo vật của Đức Chúa Trời không?</a:t>
            </a:r>
            <a:endParaRPr lang="en-US" sz="2000" smtClean="0">
              <a:solidFill>
                <a:srgbClr val="FFFFFF"/>
              </a:solidFill>
            </a:endParaRPr>
          </a:p>
        </p:txBody>
      </p:sp>
    </p:spTree>
    <p:extLst>
      <p:ext uri="{BB962C8B-B14F-4D97-AF65-F5344CB8AC3E}">
        <p14:creationId xmlns:p14="http://schemas.microsoft.com/office/powerpoint/2010/main" val="2566219781"/>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5651"/>
                                        </p:tgtEl>
                                        <p:attrNameLst>
                                          <p:attrName>style.visibility</p:attrName>
                                        </p:attrNameLst>
                                      </p:cBhvr>
                                      <p:to>
                                        <p:strVal val="visible"/>
                                      </p:to>
                                    </p:set>
                                    <p:animEffect transition="in" filter="dissolve">
                                      <p:cBhvr>
                                        <p:cTn id="7" dur="500"/>
                                        <p:tgtEl>
                                          <p:spTgt spid="155651"/>
                                        </p:tgtEl>
                                      </p:cBhvr>
                                    </p:animEffect>
                                  </p:childTnLst>
                                </p:cTn>
                              </p:par>
                            </p:childTnLst>
                          </p:cTn>
                        </p:par>
                        <p:par>
                          <p:cTn id="8" fill="hold" nodeType="afterGroup">
                            <p:stCondLst>
                              <p:cond delay="500"/>
                            </p:stCondLst>
                            <p:childTnLst>
                              <p:par>
                                <p:cTn id="9" presetID="9" presetClass="entr" presetSubtype="0" fill="hold" grpId="0" nodeType="afterEffect">
                                  <p:stCondLst>
                                    <p:cond delay="6000"/>
                                  </p:stCondLst>
                                  <p:childTnLst>
                                    <p:set>
                                      <p:cBhvr>
                                        <p:cTn id="10" dur="1" fill="hold">
                                          <p:stCondLst>
                                            <p:cond delay="0"/>
                                          </p:stCondLst>
                                        </p:cTn>
                                        <p:tgtEl>
                                          <p:spTgt spid="155652"/>
                                        </p:tgtEl>
                                        <p:attrNameLst>
                                          <p:attrName>style.visibility</p:attrName>
                                        </p:attrNameLst>
                                      </p:cBhvr>
                                      <p:to>
                                        <p:strVal val="visible"/>
                                      </p:to>
                                    </p:set>
                                    <p:animEffect transition="in" filter="dissolve">
                                      <p:cBhvr>
                                        <p:cTn id="11" dur="500"/>
                                        <p:tgtEl>
                                          <p:spTgt spid="155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autoUpdateAnimBg="0"/>
      <p:bldP spid="155652"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ISRAEL27"/>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10001" t="7286" r="66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3"/>
          <p:cNvSpPr txBox="1">
            <a:spLocks noChangeArrowheads="1"/>
          </p:cNvSpPr>
          <p:nvPr/>
        </p:nvSpPr>
        <p:spPr bwMode="auto">
          <a:xfrm>
            <a:off x="838200" y="533400"/>
            <a:ext cx="7696200" cy="1920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cs typeface="Times New Roman" charset="0"/>
              </a:rPr>
              <a:t>Bạn có từ bỏ tất cả những mong muốn tội lỗi kéo bạn ra khỏi tình yêu của Đức Chúa Trời không?</a:t>
            </a:r>
            <a:endParaRPr lang="en-US" sz="4000" smtClean="0">
              <a:solidFill>
                <a:srgbClr val="FFFFFF"/>
              </a:solidFill>
              <a:cs typeface="Times New Roman" charset="0"/>
            </a:endParaRPr>
          </a:p>
        </p:txBody>
      </p:sp>
      <p:sp>
        <p:nvSpPr>
          <p:cNvPr id="156676" name="Text Box 4"/>
          <p:cNvSpPr txBox="1">
            <a:spLocks noChangeArrowheads="1"/>
          </p:cNvSpPr>
          <p:nvPr/>
        </p:nvSpPr>
        <p:spPr bwMode="auto">
          <a:xfrm>
            <a:off x="838200" y="4648200"/>
            <a:ext cx="7315200" cy="192087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cs typeface="Times New Roman" charset="0"/>
              </a:rPr>
              <a:t>Bạn có đặt trọn lòng tin cậy nơi ân điển và tình yêu của Ngài không?</a:t>
            </a:r>
            <a:endParaRPr lang="en-US" sz="2400" smtClean="0">
              <a:solidFill>
                <a:srgbClr val="000000"/>
              </a:solidFill>
            </a:endParaRPr>
          </a:p>
        </p:txBody>
      </p:sp>
    </p:spTree>
    <p:extLst>
      <p:ext uri="{BB962C8B-B14F-4D97-AF65-F5344CB8AC3E}">
        <p14:creationId xmlns:p14="http://schemas.microsoft.com/office/powerpoint/2010/main" val="334548811"/>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6000"/>
                                  </p:stCondLst>
                                  <p:childTnLst>
                                    <p:set>
                                      <p:cBhvr>
                                        <p:cTn id="6" dur="1" fill="hold">
                                          <p:stCondLst>
                                            <p:cond delay="0"/>
                                          </p:stCondLst>
                                        </p:cTn>
                                        <p:tgtEl>
                                          <p:spTgt spid="156676"/>
                                        </p:tgtEl>
                                        <p:attrNameLst>
                                          <p:attrName>style.visibility</p:attrName>
                                        </p:attrNameLst>
                                      </p:cBhvr>
                                      <p:to>
                                        <p:strVal val="visible"/>
                                      </p:to>
                                    </p:set>
                                    <p:animEffect transition="in" filter="dissolve">
                                      <p:cBhvr>
                                        <p:cTn id="7" dur="500"/>
                                        <p:tgtEl>
                                          <p:spTgt spid="156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descr="ISRAEL27"/>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10001" t="7286" r="66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p:cNvSpPr txBox="1">
            <a:spLocks noChangeArrowheads="1"/>
          </p:cNvSpPr>
          <p:nvPr/>
        </p:nvSpPr>
        <p:spPr bwMode="auto">
          <a:xfrm>
            <a:off x="838200" y="533400"/>
            <a:ext cx="7696200" cy="1311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defTabSz="914400" fontAlgn="base">
              <a:spcBef>
                <a:spcPct val="50000"/>
              </a:spcBef>
              <a:spcAft>
                <a:spcPct val="0"/>
              </a:spcAft>
              <a:defRPr/>
            </a:pPr>
            <a:r>
              <a:rPr lang="en-US" sz="4000" b="1" smtClean="0">
                <a:solidFill>
                  <a:srgbClr val="FFFFFF"/>
                </a:solidFill>
                <a:cs typeface="Times New Roman" charset="0"/>
              </a:rPr>
              <a:t>Bạn có hứa đi theo và vâng lời Ngài như Chủ Tể của bạn không?</a:t>
            </a:r>
            <a:endParaRPr lang="en-US" sz="4000" smtClean="0">
              <a:solidFill>
                <a:srgbClr val="FFFFFF"/>
              </a:solidFill>
            </a:endParaRPr>
          </a:p>
        </p:txBody>
      </p:sp>
    </p:spTree>
    <p:extLst>
      <p:ext uri="{BB962C8B-B14F-4D97-AF65-F5344CB8AC3E}">
        <p14:creationId xmlns:p14="http://schemas.microsoft.com/office/powerpoint/2010/main" val="2548592881"/>
      </p:ext>
    </p:extLst>
  </p:cSld>
  <p:clrMapOvr>
    <a:masterClrMapping/>
  </p:clrMapOvr>
  <p:transition xmlns:p14="http://schemas.microsoft.com/office/powerpoint/2010/main">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MF, Thrashing field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3334" r="119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Text Box 3"/>
          <p:cNvSpPr txBox="1">
            <a:spLocks noChangeArrowheads="1"/>
          </p:cNvSpPr>
          <p:nvPr/>
        </p:nvSpPr>
        <p:spPr bwMode="auto">
          <a:xfrm>
            <a:off x="1524000" y="304800"/>
            <a:ext cx="6248400" cy="1555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defTabSz="914400" eaLnBrk="0" fontAlgn="base" hangingPunct="0">
              <a:spcBef>
                <a:spcPct val="50000"/>
              </a:spcBef>
              <a:spcAft>
                <a:spcPct val="0"/>
              </a:spcAft>
              <a:defRPr/>
            </a:pPr>
            <a:r>
              <a:rPr lang="en-US" sz="4800" b="1" smtClean="0">
                <a:solidFill>
                  <a:srgbClr val="FFFFFF"/>
                </a:solidFill>
              </a:rPr>
              <a:t>Đây là dàn ý trọn vẹn của sứ điệp hôm nay : </a:t>
            </a:r>
            <a:endParaRPr lang="en-US" sz="4800" b="1" smtClean="0">
              <a:solidFill>
                <a:srgbClr val="FFFFFF"/>
              </a:solidFill>
              <a:latin typeface="Arial Narrow" charset="0"/>
            </a:endParaRPr>
          </a:p>
        </p:txBody>
      </p:sp>
      <p:sp>
        <p:nvSpPr>
          <p:cNvPr id="160772" name="Text Box 4"/>
          <p:cNvSpPr txBox="1">
            <a:spLocks noChangeArrowheads="1"/>
          </p:cNvSpPr>
          <p:nvPr/>
        </p:nvSpPr>
        <p:spPr bwMode="auto">
          <a:xfrm>
            <a:off x="1219200" y="5149850"/>
            <a:ext cx="6705600" cy="1555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defTabSz="914400" eaLnBrk="0" fontAlgn="base" hangingPunct="0">
              <a:spcBef>
                <a:spcPct val="50000"/>
              </a:spcBef>
              <a:spcAft>
                <a:spcPct val="0"/>
              </a:spcAft>
              <a:defRPr/>
            </a:pPr>
            <a:r>
              <a:rPr lang="en-US" sz="4800" b="1" i="1" smtClean="0">
                <a:solidFill>
                  <a:srgbClr val="FFFFFF"/>
                </a:solidFill>
                <a:latin typeface="Arial Narrow" charset="0"/>
              </a:rPr>
              <a:t>Cảm xúc và nhạy cảm</a:t>
            </a:r>
          </a:p>
          <a:p>
            <a:pPr algn="ctr" defTabSz="914400" eaLnBrk="0" fontAlgn="base" hangingPunct="0">
              <a:spcBef>
                <a:spcPct val="0"/>
              </a:spcBef>
              <a:spcAft>
                <a:spcPct val="0"/>
              </a:spcAft>
              <a:defRPr/>
            </a:pPr>
            <a:r>
              <a:rPr lang="en-US" sz="4800" b="1" smtClean="0">
                <a:solidFill>
                  <a:srgbClr val="FFFFFF"/>
                </a:solidFill>
                <a:latin typeface="Arial Narrow" charset="0"/>
              </a:rPr>
              <a:t>Ru 1:6-22</a:t>
            </a:r>
          </a:p>
        </p:txBody>
      </p:sp>
    </p:spTree>
    <p:extLst>
      <p:ext uri="{BB962C8B-B14F-4D97-AF65-F5344CB8AC3E}">
        <p14:creationId xmlns:p14="http://schemas.microsoft.com/office/powerpoint/2010/main" val="1871449588"/>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60771"/>
                                        </p:tgtEl>
                                        <p:attrNameLst>
                                          <p:attrName>style.visibility</p:attrName>
                                        </p:attrNameLst>
                                      </p:cBhvr>
                                      <p:to>
                                        <p:strVal val="visible"/>
                                      </p:to>
                                    </p:set>
                                    <p:animEffect transition="in" filter="dissolve">
                                      <p:cBhvr>
                                        <p:cTn id="7" dur="500"/>
                                        <p:tgtEl>
                                          <p:spTgt spid="160771"/>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60772"/>
                                        </p:tgtEl>
                                        <p:attrNameLst>
                                          <p:attrName>style.visibility</p:attrName>
                                        </p:attrNameLst>
                                      </p:cBhvr>
                                      <p:to>
                                        <p:strVal val="visible"/>
                                      </p:to>
                                    </p:set>
                                    <p:animEffect transition="in" filter="dissolve">
                                      <p:cBhvr>
                                        <p:cTn id="11" dur="500"/>
                                        <p:tgtEl>
                                          <p:spTgt spid="160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autoUpdateAnimBg="0"/>
      <p:bldP spid="16077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pic>
        <p:nvPicPr>
          <p:cNvPr id="97282" name="Picture 9" descr="Aerial modified"/>
          <p:cNvPicPr>
            <a:picLocks noChangeAspect="1" noChangeArrowheads="1"/>
          </p:cNvPicPr>
          <p:nvPr/>
        </p:nvPicPr>
        <p:blipFill>
          <a:blip r:embed="rId3">
            <a:lum bright="-36000"/>
            <a:extLst>
              <a:ext uri="{28A0092B-C50C-407E-A947-70E740481C1C}">
                <a14:useLocalDpi xmlns:a14="http://schemas.microsoft.com/office/drawing/2010/main" val="0"/>
              </a:ext>
            </a:extLst>
          </a:blip>
          <a:srcRect l="30626" t="10971" r="7500" b="26178"/>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4"/>
          <p:cNvSpPr txBox="1">
            <a:spLocks noChangeArrowheads="1"/>
          </p:cNvSpPr>
          <p:nvPr/>
        </p:nvSpPr>
        <p:spPr bwMode="auto">
          <a:xfrm>
            <a:off x="8121650" y="1905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pPr>
            <a:r>
              <a:rPr lang="en-US" sz="2000" b="1">
                <a:solidFill>
                  <a:srgbClr val="FFFFFF"/>
                </a:solidFill>
                <a:latin typeface="Arial" charset="0"/>
                <a:cs typeface="Arial" charset="0"/>
              </a:rPr>
              <a:t>186</a:t>
            </a:r>
          </a:p>
        </p:txBody>
      </p:sp>
      <p:sp>
        <p:nvSpPr>
          <p:cNvPr id="97284" name="Rectangle 5"/>
          <p:cNvSpPr>
            <a:spLocks noGrp="1" noChangeArrowheads="1"/>
          </p:cNvSpPr>
          <p:nvPr>
            <p:ph type="title"/>
          </p:nvPr>
        </p:nvSpPr>
        <p:spPr>
          <a:xfrm>
            <a:off x="2514600" y="-76200"/>
            <a:ext cx="3641725" cy="609600"/>
          </a:xfrm>
        </p:spPr>
        <p:txBody>
          <a:bodyPr anchor="ctr" anchorCtr="1"/>
          <a:lstStyle/>
          <a:p>
            <a:pPr algn="ctr" eaLnBrk="1" hangingPunct="1"/>
            <a:r>
              <a:rPr lang="en-US" sz="4000" b="1">
                <a:solidFill>
                  <a:schemeClr val="bg1"/>
                </a:solidFill>
                <a:latin typeface="Arial" charset="0"/>
                <a:ea typeface="MS PGothic" charset="0"/>
              </a:rPr>
              <a:t>Niên đại</a:t>
            </a:r>
          </a:p>
        </p:txBody>
      </p:sp>
      <p:sp>
        <p:nvSpPr>
          <p:cNvPr id="97286" name="Line 10"/>
          <p:cNvSpPr>
            <a:spLocks noChangeShapeType="1"/>
          </p:cNvSpPr>
          <p:nvPr/>
        </p:nvSpPr>
        <p:spPr bwMode="auto">
          <a:xfrm>
            <a:off x="304800" y="2362200"/>
            <a:ext cx="8229600" cy="0"/>
          </a:xfrm>
          <a:prstGeom prst="line">
            <a:avLst/>
          </a:prstGeom>
          <a:noFill/>
          <a:ln w="762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lstStyle/>
          <a:p>
            <a:pPr algn="ctr" defTabSz="914400" fontAlgn="base">
              <a:spcBef>
                <a:spcPct val="20000"/>
              </a:spcBef>
              <a:spcAft>
                <a:spcPct val="0"/>
              </a:spcAft>
            </a:pPr>
            <a:endParaRPr lang="en-US" sz="2400">
              <a:solidFill>
                <a:srgbClr val="000000"/>
              </a:solidFill>
              <a:latin typeface="Times New Roman" charset="0"/>
              <a:ea typeface="MS PGothic" charset="0"/>
              <a:cs typeface="MS PGothic" charset="0"/>
            </a:endParaRPr>
          </a:p>
        </p:txBody>
      </p:sp>
      <p:sp>
        <p:nvSpPr>
          <p:cNvPr id="97287" name="Text Box 11"/>
          <p:cNvSpPr txBox="1">
            <a:spLocks noChangeArrowheads="1"/>
          </p:cNvSpPr>
          <p:nvPr/>
        </p:nvSpPr>
        <p:spPr bwMode="auto">
          <a:xfrm>
            <a:off x="323850" y="175260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1373</a:t>
            </a:r>
          </a:p>
        </p:txBody>
      </p:sp>
      <p:sp>
        <p:nvSpPr>
          <p:cNvPr id="97288" name="Text Box 12"/>
          <p:cNvSpPr txBox="1">
            <a:spLocks noChangeArrowheads="1"/>
          </p:cNvSpPr>
          <p:nvPr/>
        </p:nvSpPr>
        <p:spPr bwMode="auto">
          <a:xfrm>
            <a:off x="2851150" y="175260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1049</a:t>
            </a:r>
          </a:p>
        </p:txBody>
      </p:sp>
      <p:sp>
        <p:nvSpPr>
          <p:cNvPr id="97289" name="Text Box 13"/>
          <p:cNvSpPr txBox="1">
            <a:spLocks noChangeArrowheads="1"/>
          </p:cNvSpPr>
          <p:nvPr/>
        </p:nvSpPr>
        <p:spPr bwMode="auto">
          <a:xfrm>
            <a:off x="4330700" y="175260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1030</a:t>
            </a:r>
          </a:p>
        </p:txBody>
      </p:sp>
      <p:sp>
        <p:nvSpPr>
          <p:cNvPr id="97290" name="Text Box 18"/>
          <p:cNvSpPr txBox="1">
            <a:spLocks noChangeArrowheads="1"/>
          </p:cNvSpPr>
          <p:nvPr/>
        </p:nvSpPr>
        <p:spPr bwMode="auto">
          <a:xfrm>
            <a:off x="5397500" y="175260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1010</a:t>
            </a:r>
          </a:p>
        </p:txBody>
      </p:sp>
      <p:sp>
        <p:nvSpPr>
          <p:cNvPr id="97291" name="Text Box 23"/>
          <p:cNvSpPr txBox="1">
            <a:spLocks noChangeArrowheads="1"/>
          </p:cNvSpPr>
          <p:nvPr/>
        </p:nvSpPr>
        <p:spPr bwMode="auto">
          <a:xfrm>
            <a:off x="8167688" y="17526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971</a:t>
            </a:r>
          </a:p>
        </p:txBody>
      </p:sp>
      <p:sp>
        <p:nvSpPr>
          <p:cNvPr id="20508" name="Text Box 28"/>
          <p:cNvSpPr txBox="1">
            <a:spLocks noChangeArrowheads="1"/>
          </p:cNvSpPr>
          <p:nvPr/>
        </p:nvSpPr>
        <p:spPr bwMode="auto">
          <a:xfrm>
            <a:off x="476250" y="762000"/>
            <a:ext cx="2859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Thời đại các Quan xét</a:t>
            </a:r>
          </a:p>
        </p:txBody>
      </p:sp>
      <p:sp>
        <p:nvSpPr>
          <p:cNvPr id="20509" name="Text Box 29"/>
          <p:cNvSpPr txBox="1">
            <a:spLocks noChangeArrowheads="1"/>
          </p:cNvSpPr>
          <p:nvPr/>
        </p:nvSpPr>
        <p:spPr bwMode="auto">
          <a:xfrm>
            <a:off x="1712913" y="0"/>
            <a:ext cx="1025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Phả hệ</a:t>
            </a:r>
          </a:p>
        </p:txBody>
      </p:sp>
      <p:sp>
        <p:nvSpPr>
          <p:cNvPr id="20510" name="Text Box 30"/>
          <p:cNvSpPr txBox="1">
            <a:spLocks noChangeArrowheads="1"/>
          </p:cNvSpPr>
          <p:nvPr/>
        </p:nvSpPr>
        <p:spPr bwMode="auto">
          <a:xfrm>
            <a:off x="4330700" y="396875"/>
            <a:ext cx="1917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Đa-vít được xức dầu</a:t>
            </a:r>
          </a:p>
        </p:txBody>
      </p:sp>
      <p:sp>
        <p:nvSpPr>
          <p:cNvPr id="20511" name="Text Box 31"/>
          <p:cNvSpPr txBox="1">
            <a:spLocks noChangeArrowheads="1"/>
          </p:cNvSpPr>
          <p:nvPr/>
        </p:nvSpPr>
        <p:spPr bwMode="auto">
          <a:xfrm>
            <a:off x="6457950" y="396875"/>
            <a:ext cx="1619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Đa-vít làm Vua</a:t>
            </a:r>
          </a:p>
        </p:txBody>
      </p:sp>
      <p:sp>
        <p:nvSpPr>
          <p:cNvPr id="97296" name="Text Box 32"/>
          <p:cNvSpPr txBox="1">
            <a:spLocks noChangeArrowheads="1"/>
          </p:cNvSpPr>
          <p:nvPr/>
        </p:nvSpPr>
        <p:spPr bwMode="auto">
          <a:xfrm>
            <a:off x="1931988" y="1752600"/>
            <a:ext cx="739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1105</a:t>
            </a:r>
          </a:p>
        </p:txBody>
      </p:sp>
      <p:sp>
        <p:nvSpPr>
          <p:cNvPr id="20513" name="Text Box 33"/>
          <p:cNvSpPr txBox="1">
            <a:spLocks noChangeArrowheads="1"/>
          </p:cNvSpPr>
          <p:nvPr/>
        </p:nvSpPr>
        <p:spPr bwMode="auto">
          <a:xfrm>
            <a:off x="2286000" y="2667000"/>
            <a:ext cx="2819400" cy="769938"/>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Quãng đời của</a:t>
            </a:r>
          </a:p>
          <a:p>
            <a:pPr algn="ctr" defTabSz="914400" eaLnBrk="1" fontAlgn="base" hangingPunct="1">
              <a:spcBef>
                <a:spcPct val="20000"/>
              </a:spcBef>
              <a:spcAft>
                <a:spcPct val="0"/>
              </a:spcAft>
            </a:pPr>
            <a:r>
              <a:rPr lang="en-US" sz="2000" b="1">
                <a:solidFill>
                  <a:srgbClr val="FFFFFF"/>
                </a:solidFill>
                <a:latin typeface="Arial" charset="0"/>
                <a:cs typeface="Arial" charset="0"/>
              </a:rPr>
              <a:t>Sa-mu-ên</a:t>
            </a:r>
          </a:p>
        </p:txBody>
      </p:sp>
      <p:sp>
        <p:nvSpPr>
          <p:cNvPr id="20514" name="Text Box 34"/>
          <p:cNvSpPr txBox="1">
            <a:spLocks noChangeArrowheads="1"/>
          </p:cNvSpPr>
          <p:nvPr/>
        </p:nvSpPr>
        <p:spPr bwMode="auto">
          <a:xfrm>
            <a:off x="1295400" y="3095625"/>
            <a:ext cx="1066800" cy="1323975"/>
          </a:xfrm>
          <a:prstGeom prst="rect">
            <a:avLst/>
          </a:prstGeom>
          <a:gradFill rotWithShape="1">
            <a:gsLst>
              <a:gs pos="0">
                <a:srgbClr val="76002F"/>
              </a:gs>
              <a:gs pos="50000">
                <a:srgbClr val="FF0066"/>
              </a:gs>
              <a:gs pos="100000">
                <a:srgbClr val="76002F"/>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Cuộc đời của Ru-tơ</a:t>
            </a:r>
          </a:p>
        </p:txBody>
      </p:sp>
      <p:sp>
        <p:nvSpPr>
          <p:cNvPr id="97299" name="Text Box 35"/>
          <p:cNvSpPr txBox="1">
            <a:spLocks noChangeArrowheads="1"/>
          </p:cNvSpPr>
          <p:nvPr/>
        </p:nvSpPr>
        <p:spPr bwMode="auto">
          <a:xfrm>
            <a:off x="358775" y="2286000"/>
            <a:ext cx="1166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Ốt-ni-ên</a:t>
            </a:r>
          </a:p>
        </p:txBody>
      </p:sp>
      <p:sp>
        <p:nvSpPr>
          <p:cNvPr id="97300" name="Text Box 36"/>
          <p:cNvSpPr txBox="1">
            <a:spLocks noChangeArrowheads="1"/>
          </p:cNvSpPr>
          <p:nvPr/>
        </p:nvSpPr>
        <p:spPr bwMode="auto">
          <a:xfrm>
            <a:off x="2252663" y="2286000"/>
            <a:ext cx="1266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pPr>
            <a:r>
              <a:rPr lang="en-US" sz="2000" b="1">
                <a:solidFill>
                  <a:srgbClr val="FFFFFF"/>
                </a:solidFill>
                <a:latin typeface="Arial" charset="0"/>
                <a:cs typeface="Arial" charset="0"/>
              </a:rPr>
              <a:t>Sam-sôn</a:t>
            </a:r>
          </a:p>
        </p:txBody>
      </p:sp>
      <p:sp>
        <p:nvSpPr>
          <p:cNvPr id="20517" name="AutoShape 37"/>
          <p:cNvSpPr>
            <a:spLocks/>
          </p:cNvSpPr>
          <p:nvPr/>
        </p:nvSpPr>
        <p:spPr bwMode="auto">
          <a:xfrm rot="-5400000">
            <a:off x="15621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20000"/>
              </a:spcBef>
              <a:spcAft>
                <a:spcPct val="0"/>
              </a:spcAft>
            </a:pPr>
            <a:endParaRPr lang="en-US" sz="2000" b="1">
              <a:solidFill>
                <a:srgbClr val="000000"/>
              </a:solidFill>
              <a:latin typeface="Arial" charset="0"/>
              <a:ea typeface="MS PGothic" charset="0"/>
              <a:cs typeface="Arial" charset="0"/>
            </a:endParaRPr>
          </a:p>
        </p:txBody>
      </p:sp>
      <p:sp>
        <p:nvSpPr>
          <p:cNvPr id="20518" name="AutoShape 38"/>
          <p:cNvSpPr>
            <a:spLocks/>
          </p:cNvSpPr>
          <p:nvPr/>
        </p:nvSpPr>
        <p:spPr bwMode="auto">
          <a:xfrm rot="-5400000">
            <a:off x="1828800" y="-1600200"/>
            <a:ext cx="609600" cy="4876800"/>
          </a:xfrm>
          <a:prstGeom prst="rightBrace">
            <a:avLst>
              <a:gd name="adj1" fmla="val 6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20000"/>
              </a:spcBef>
              <a:spcAft>
                <a:spcPct val="0"/>
              </a:spcAft>
            </a:pPr>
            <a:endParaRPr lang="en-US" sz="2000" b="1">
              <a:solidFill>
                <a:srgbClr val="000000"/>
              </a:solidFill>
              <a:latin typeface="Arial" charset="0"/>
              <a:ea typeface="MS PGothic" charset="0"/>
              <a:cs typeface="Arial" charset="0"/>
            </a:endParaRPr>
          </a:p>
        </p:txBody>
      </p:sp>
      <p:sp>
        <p:nvSpPr>
          <p:cNvPr id="20519" name="AutoShape 39"/>
          <p:cNvSpPr>
            <a:spLocks/>
          </p:cNvSpPr>
          <p:nvPr/>
        </p:nvSpPr>
        <p:spPr bwMode="auto">
          <a:xfrm rot="-5400000">
            <a:off x="4876800" y="914400"/>
            <a:ext cx="609600" cy="1219200"/>
          </a:xfrm>
          <a:prstGeom prst="rightBrace">
            <a:avLst>
              <a:gd name="adj1" fmla="val 1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20000"/>
              </a:spcBef>
              <a:spcAft>
                <a:spcPct val="0"/>
              </a:spcAft>
            </a:pPr>
            <a:endParaRPr lang="en-US" sz="2000" b="1">
              <a:solidFill>
                <a:srgbClr val="000000"/>
              </a:solidFill>
              <a:latin typeface="Arial" charset="0"/>
              <a:ea typeface="MS PGothic" charset="0"/>
              <a:cs typeface="Arial" charset="0"/>
            </a:endParaRPr>
          </a:p>
        </p:txBody>
      </p:sp>
      <p:sp>
        <p:nvSpPr>
          <p:cNvPr id="20522" name="AutoShape 42"/>
          <p:cNvSpPr>
            <a:spLocks/>
          </p:cNvSpPr>
          <p:nvPr/>
        </p:nvSpPr>
        <p:spPr bwMode="auto">
          <a:xfrm rot="-5400000">
            <a:off x="68199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20000"/>
              </a:spcBef>
              <a:spcAft>
                <a:spcPct val="0"/>
              </a:spcAft>
            </a:pPr>
            <a:endParaRPr lang="en-US" sz="2000" b="1">
              <a:solidFill>
                <a:srgbClr val="000000"/>
              </a:solidFill>
              <a:latin typeface="Arial" charset="0"/>
              <a:ea typeface="MS PGothic" charset="0"/>
              <a:cs typeface="Arial" charset="0"/>
            </a:endParaRPr>
          </a:p>
        </p:txBody>
      </p:sp>
      <p:pic>
        <p:nvPicPr>
          <p:cNvPr id="20523" name="Picture 43" descr="bnup2pv_[1]"/>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rot="598718">
            <a:off x="4267200" y="2676525"/>
            <a:ext cx="144780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5" name="Text Box 45"/>
          <p:cNvSpPr txBox="1">
            <a:spLocks noChangeArrowheads="1"/>
          </p:cNvSpPr>
          <p:nvPr/>
        </p:nvSpPr>
        <p:spPr bwMode="auto">
          <a:xfrm>
            <a:off x="4038600" y="3200400"/>
            <a:ext cx="16002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20000"/>
              </a:spcBef>
              <a:spcAft>
                <a:spcPct val="0"/>
              </a:spcAft>
              <a:defRPr/>
            </a:pPr>
            <a:r>
              <a:rPr lang="en-US" sz="2000" b="1" smtClean="0">
                <a:solidFill>
                  <a:srgbClr val="FFFFFF"/>
                </a:solidFill>
                <a:latin typeface="Arial" charset="0"/>
                <a:cs typeface="Arial" charset="0"/>
              </a:rPr>
              <a:t>Sách Ru-tơ được viết</a:t>
            </a:r>
          </a:p>
        </p:txBody>
      </p:sp>
      <p:sp>
        <p:nvSpPr>
          <p:cNvPr id="3" name="TextBox 2"/>
          <p:cNvSpPr txBox="1"/>
          <p:nvPr/>
        </p:nvSpPr>
        <p:spPr>
          <a:xfrm>
            <a:off x="-449021" y="4797553"/>
            <a:ext cx="184666" cy="369332"/>
          </a:xfrm>
          <a:prstGeom prst="rect">
            <a:avLst/>
          </a:prstGeom>
          <a:noFill/>
        </p:spPr>
        <p:txBody>
          <a:bodyPr wrap="none" rtlCol="0">
            <a:spAutoFit/>
          </a:bodyPr>
          <a:lstStyle/>
          <a:p>
            <a:endParaRPr lang="en-US" dirty="0">
              <a:solidFill>
                <a:srgbClr val="000000"/>
              </a:solidFill>
              <a:latin typeface="Times New Roman"/>
            </a:endParaRPr>
          </a:p>
        </p:txBody>
      </p:sp>
      <p:sp>
        <p:nvSpPr>
          <p:cNvPr id="4" name="Rectangle 3"/>
          <p:cNvSpPr/>
          <p:nvPr/>
        </p:nvSpPr>
        <p:spPr>
          <a:xfrm>
            <a:off x="0" y="4573536"/>
            <a:ext cx="9144000" cy="2308324"/>
          </a:xfrm>
          <a:prstGeom prst="rect">
            <a:avLst/>
          </a:prstGeom>
          <a:blipFill dpi="0" rotWithShape="1">
            <a:blip r:embed="rId5"/>
            <a:srcRect/>
            <a:tile tx="0" ty="0" sx="100000" sy="100000" flip="none" algn="tl"/>
          </a:blipFill>
          <a:ln>
            <a:noFill/>
          </a:ln>
          <a:effectLst>
            <a:outerShdw blurRad="63500" dist="38099" dir="2700000" algn="ctr" rotWithShape="0">
              <a:schemeClr val="tx1">
                <a:alpha val="74997"/>
              </a:schemeClr>
            </a:outerShdw>
          </a:effectLst>
        </p:spPr>
        <p:txBody>
          <a:bodyPr vert="horz" wrap="square" lIns="91440" tIns="45720" rIns="91440" bIns="45720" numCol="1" anchor="t" anchorCtr="0" compatLnSpc="1">
            <a:prstTxWarp prst="textNoShape">
              <a:avLst/>
            </a:prstTxWarp>
          </a:bodyPr>
          <a:lstStyle/>
          <a:p>
            <a:pPr marL="342900" indent="-342900" fontAlgn="base">
              <a:lnSpc>
                <a:spcPct val="90000"/>
              </a:lnSpc>
              <a:spcBef>
                <a:spcPct val="20000"/>
              </a:spcBef>
              <a:spcAft>
                <a:spcPct val="0"/>
              </a:spcAft>
              <a:buBlip>
                <a:blip r:embed="rId6"/>
              </a:buBlip>
            </a:pPr>
            <a:r>
              <a:rPr lang="en-US" b="1" dirty="0" err="1">
                <a:solidFill>
                  <a:schemeClr val="bg1"/>
                </a:solidFill>
                <a:latin typeface="Arial"/>
                <a:ea typeface="宋体" pitchFamily="-111" charset="-122"/>
                <a:cs typeface="Arial"/>
              </a:rPr>
              <a:t>Vì</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phả</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hệ</a:t>
            </a:r>
            <a:r>
              <a:rPr lang="en-US" b="1" dirty="0">
                <a:solidFill>
                  <a:schemeClr val="bg1"/>
                </a:solidFill>
                <a:latin typeface="Arial"/>
                <a:ea typeface="宋体" pitchFamily="-111" charset="-122"/>
                <a:cs typeface="Arial"/>
              </a:rPr>
              <a:t> (4:18-21) </a:t>
            </a:r>
            <a:r>
              <a:rPr lang="en-US" b="1" dirty="0" err="1">
                <a:solidFill>
                  <a:schemeClr val="bg1"/>
                </a:solidFill>
                <a:latin typeface="Arial"/>
                <a:ea typeface="宋体" pitchFamily="-111" charset="-122"/>
                <a:cs typeface="Arial"/>
              </a:rPr>
              <a:t>kết</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thúc</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với</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Đa-vít</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chứ</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không</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phải</a:t>
            </a:r>
            <a:r>
              <a:rPr lang="en-US" b="1" dirty="0">
                <a:solidFill>
                  <a:schemeClr val="bg1"/>
                </a:solidFill>
                <a:latin typeface="Arial"/>
                <a:ea typeface="宋体" pitchFamily="-111" charset="-122"/>
                <a:cs typeface="Arial"/>
              </a:rPr>
              <a:t> Sa-</a:t>
            </a:r>
            <a:r>
              <a:rPr lang="en-US" b="1" dirty="0" err="1">
                <a:solidFill>
                  <a:schemeClr val="bg1"/>
                </a:solidFill>
                <a:latin typeface="Arial"/>
                <a:ea typeface="宋体" pitchFamily="-111" charset="-122"/>
                <a:cs typeface="Arial"/>
              </a:rPr>
              <a:t>lô</a:t>
            </a:r>
            <a:r>
              <a:rPr lang="en-US" b="1" dirty="0">
                <a:solidFill>
                  <a:schemeClr val="bg1"/>
                </a:solidFill>
                <a:latin typeface="Arial"/>
                <a:ea typeface="宋体" pitchFamily="-111" charset="-122"/>
                <a:cs typeface="Arial"/>
              </a:rPr>
              <a:t>-</a:t>
            </a:r>
            <a:r>
              <a:rPr lang="en-US" b="1" dirty="0" err="1">
                <a:solidFill>
                  <a:schemeClr val="bg1"/>
                </a:solidFill>
                <a:latin typeface="Arial"/>
                <a:ea typeface="宋体" pitchFamily="-111" charset="-122"/>
                <a:cs typeface="Arial"/>
              </a:rPr>
              <a:t>môn</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sách</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này</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có</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thể</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bắt</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đầu</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được</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viết</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sau</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khi</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Đa-vít</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được</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xức</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dầu</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kh</a:t>
            </a:r>
            <a:r>
              <a:rPr lang="en-US" b="1" dirty="0">
                <a:solidFill>
                  <a:schemeClr val="bg1"/>
                </a:solidFill>
                <a:latin typeface="Arial"/>
                <a:ea typeface="宋体" pitchFamily="-111" charset="-122"/>
                <a:cs typeface="Arial"/>
              </a:rPr>
              <a:t>. 1030 TC) &amp;, </a:t>
            </a:r>
            <a:r>
              <a:rPr lang="en-US" b="1" dirty="0" err="1">
                <a:solidFill>
                  <a:schemeClr val="bg1"/>
                </a:solidFill>
                <a:latin typeface="Arial"/>
                <a:ea typeface="宋体" pitchFamily="-111" charset="-122"/>
                <a:cs typeface="Arial"/>
              </a:rPr>
              <a:t>và</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trễ</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nhất</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là</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ngay</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trước</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khi</a:t>
            </a:r>
            <a:r>
              <a:rPr lang="en-US" b="1" dirty="0">
                <a:solidFill>
                  <a:schemeClr val="bg1"/>
                </a:solidFill>
                <a:latin typeface="Arial"/>
                <a:ea typeface="宋体" pitchFamily="-111" charset="-122"/>
                <a:cs typeface="Arial"/>
              </a:rPr>
              <a:t> Sa-</a:t>
            </a:r>
            <a:r>
              <a:rPr lang="en-US" b="1" dirty="0" err="1">
                <a:solidFill>
                  <a:schemeClr val="bg1"/>
                </a:solidFill>
                <a:latin typeface="Arial"/>
                <a:ea typeface="宋体" pitchFamily="-111" charset="-122"/>
                <a:cs typeface="Arial"/>
              </a:rPr>
              <a:t>lô</a:t>
            </a:r>
            <a:r>
              <a:rPr lang="en-US" b="1" dirty="0">
                <a:solidFill>
                  <a:schemeClr val="bg1"/>
                </a:solidFill>
                <a:latin typeface="Arial"/>
                <a:ea typeface="宋体" pitchFamily="-111" charset="-122"/>
                <a:cs typeface="Arial"/>
              </a:rPr>
              <a:t>-</a:t>
            </a:r>
            <a:r>
              <a:rPr lang="en-US" b="1" dirty="0" err="1">
                <a:solidFill>
                  <a:schemeClr val="bg1"/>
                </a:solidFill>
                <a:latin typeface="Arial"/>
                <a:ea typeface="宋体" pitchFamily="-111" charset="-122"/>
                <a:cs typeface="Arial"/>
              </a:rPr>
              <a:t>môn</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lên</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ngôi</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làm</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vua</a:t>
            </a:r>
            <a:r>
              <a:rPr lang="en-US" b="1" dirty="0">
                <a:solidFill>
                  <a:schemeClr val="bg1"/>
                </a:solidFill>
                <a:latin typeface="Arial"/>
                <a:ea typeface="宋体" pitchFamily="-111" charset="-122"/>
                <a:cs typeface="Arial"/>
              </a:rPr>
              <a:t> (971 TC). </a:t>
            </a:r>
            <a:endParaRPr lang="en-SG" b="1" dirty="0">
              <a:solidFill>
                <a:schemeClr val="bg1"/>
              </a:solidFill>
              <a:latin typeface="Arial"/>
              <a:ea typeface="宋体" pitchFamily="-111" charset="-122"/>
              <a:cs typeface="Arial"/>
            </a:endParaRPr>
          </a:p>
          <a:p>
            <a:pPr marL="342900" indent="-342900" fontAlgn="base">
              <a:lnSpc>
                <a:spcPct val="90000"/>
              </a:lnSpc>
              <a:spcBef>
                <a:spcPct val="20000"/>
              </a:spcBef>
              <a:spcAft>
                <a:spcPct val="0"/>
              </a:spcAft>
              <a:buBlip>
                <a:blip r:embed="rId6"/>
              </a:buBlip>
            </a:pPr>
            <a:r>
              <a:rPr lang="en-US" b="1" dirty="0" err="1">
                <a:solidFill>
                  <a:schemeClr val="bg1"/>
                </a:solidFill>
                <a:latin typeface="Arial"/>
                <a:ea typeface="宋体" pitchFamily="-111" charset="-122"/>
                <a:cs typeface="Arial"/>
              </a:rPr>
              <a:t>Tác</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quyền</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thuộc</a:t>
            </a:r>
            <a:r>
              <a:rPr lang="en-US" b="1" dirty="0">
                <a:solidFill>
                  <a:schemeClr val="bg1"/>
                </a:solidFill>
                <a:latin typeface="Arial"/>
                <a:ea typeface="宋体" pitchFamily="-111" charset="-122"/>
                <a:cs typeface="Arial"/>
              </a:rPr>
              <a:t> Sa-mu-</a:t>
            </a:r>
            <a:r>
              <a:rPr lang="en-US" b="1" dirty="0" err="1">
                <a:solidFill>
                  <a:schemeClr val="bg1"/>
                </a:solidFill>
                <a:latin typeface="Arial"/>
                <a:ea typeface="宋体" pitchFamily="-111" charset="-122"/>
                <a:cs typeface="Arial"/>
              </a:rPr>
              <a:t>ên</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lùi</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niên</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đại</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của</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sách</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đến</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khoảng</a:t>
            </a:r>
            <a:r>
              <a:rPr lang="en-US" b="1" dirty="0">
                <a:solidFill>
                  <a:schemeClr val="bg1"/>
                </a:solidFill>
                <a:latin typeface="Arial"/>
                <a:ea typeface="宋体" pitchFamily="-111" charset="-122"/>
                <a:cs typeface="Arial"/>
              </a:rPr>
              <a:t> 1030-1020 TC.</a:t>
            </a:r>
            <a:endParaRPr lang="en-SG" b="1" dirty="0">
              <a:solidFill>
                <a:schemeClr val="bg1"/>
              </a:solidFill>
              <a:latin typeface="Arial"/>
              <a:ea typeface="宋体" pitchFamily="-111" charset="-122"/>
              <a:cs typeface="Arial"/>
            </a:endParaRPr>
          </a:p>
          <a:p>
            <a:pPr marL="342900" indent="-342900" fontAlgn="base">
              <a:lnSpc>
                <a:spcPct val="90000"/>
              </a:lnSpc>
              <a:spcBef>
                <a:spcPct val="20000"/>
              </a:spcBef>
              <a:spcAft>
                <a:spcPct val="0"/>
              </a:spcAft>
              <a:buBlip>
                <a:blip r:embed="rId6"/>
              </a:buBlip>
            </a:pPr>
            <a:r>
              <a:rPr lang="en-US" b="1" dirty="0" err="1">
                <a:solidFill>
                  <a:schemeClr val="bg1"/>
                </a:solidFill>
                <a:latin typeface="Arial"/>
                <a:ea typeface="宋体" pitchFamily="-111" charset="-122"/>
                <a:cs typeface="Arial"/>
              </a:rPr>
              <a:t>Câu</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chuyện</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xảy</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ra</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trước</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thời</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các</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quan</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xét</a:t>
            </a:r>
            <a:r>
              <a:rPr lang="en-US" b="1" dirty="0">
                <a:solidFill>
                  <a:schemeClr val="bg1"/>
                </a:solidFill>
                <a:latin typeface="Arial"/>
                <a:ea typeface="宋体" pitchFamily="-111" charset="-122"/>
                <a:cs typeface="Arial"/>
              </a:rPr>
              <a:t> T (1:1; 1373-1049 TC). </a:t>
            </a:r>
            <a:endParaRPr lang="en-SG" b="1" dirty="0">
              <a:solidFill>
                <a:schemeClr val="bg1"/>
              </a:solidFill>
              <a:latin typeface="Arial"/>
              <a:ea typeface="宋体" pitchFamily="-111" charset="-122"/>
              <a:cs typeface="Arial"/>
            </a:endParaRPr>
          </a:p>
          <a:p>
            <a:pPr marL="342900" indent="-342900" fontAlgn="base">
              <a:lnSpc>
                <a:spcPct val="90000"/>
              </a:lnSpc>
              <a:spcBef>
                <a:spcPct val="20000"/>
              </a:spcBef>
              <a:spcAft>
                <a:spcPct val="0"/>
              </a:spcAft>
              <a:buBlip>
                <a:blip r:embed="rId6"/>
              </a:buBlip>
            </a:pPr>
            <a:r>
              <a:rPr lang="en-US" b="1" dirty="0" err="1">
                <a:solidFill>
                  <a:schemeClr val="bg1"/>
                </a:solidFill>
                <a:latin typeface="Arial"/>
                <a:ea typeface="宋体" pitchFamily="-111" charset="-122"/>
                <a:cs typeface="Arial"/>
              </a:rPr>
              <a:t>Vì</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Ru-tơ</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là</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bà</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cố</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của</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Đa-vít</a:t>
            </a:r>
            <a:r>
              <a:rPr lang="en-US" b="1" dirty="0">
                <a:solidFill>
                  <a:schemeClr val="bg1"/>
                </a:solidFill>
                <a:latin typeface="Arial"/>
                <a:ea typeface="宋体" pitchFamily="-111" charset="-122"/>
                <a:cs typeface="Arial"/>
              </a:rPr>
              <a:t> (4:17) </a:t>
            </a:r>
            <a:r>
              <a:rPr lang="en-US" b="1" dirty="0" err="1">
                <a:solidFill>
                  <a:schemeClr val="bg1"/>
                </a:solidFill>
                <a:latin typeface="Arial"/>
                <a:ea typeface="宋体" pitchFamily="-111" charset="-122"/>
                <a:cs typeface="Arial"/>
              </a:rPr>
              <a:t>và</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ông</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bắt</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đầu</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cai</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trị</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vào</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năm</a:t>
            </a:r>
            <a:r>
              <a:rPr lang="en-US" b="1" dirty="0">
                <a:solidFill>
                  <a:schemeClr val="bg1"/>
                </a:solidFill>
                <a:latin typeface="Arial"/>
                <a:ea typeface="宋体" pitchFamily="-111" charset="-122"/>
                <a:cs typeface="Arial"/>
              </a:rPr>
              <a:t> 1010 TC, </a:t>
            </a:r>
            <a:r>
              <a:rPr lang="en-US" b="1" dirty="0" err="1">
                <a:solidFill>
                  <a:schemeClr val="bg1"/>
                </a:solidFill>
                <a:latin typeface="Arial"/>
                <a:ea typeface="宋体" pitchFamily="-111" charset="-122"/>
                <a:cs typeface="Arial"/>
              </a:rPr>
              <a:t>có</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nhiều</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người</a:t>
            </a:r>
            <a:r>
              <a:rPr lang="en-US" b="1" dirty="0">
                <a:solidFill>
                  <a:schemeClr val="bg1"/>
                </a:solidFill>
                <a:latin typeface="Arial"/>
                <a:ea typeface="宋体" pitchFamily="-111" charset="-122"/>
                <a:cs typeface="Arial"/>
              </a:rPr>
              <a:t> tin </a:t>
            </a:r>
            <a:r>
              <a:rPr lang="en-US" b="1" dirty="0" err="1">
                <a:solidFill>
                  <a:schemeClr val="bg1"/>
                </a:solidFill>
                <a:latin typeface="Arial"/>
                <a:ea typeface="宋体" pitchFamily="-111" charset="-122"/>
                <a:cs typeface="Arial"/>
              </a:rPr>
              <a:t>rằng</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Ru-tơ</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sống</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vào</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nửa</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sau</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thế</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kỷ</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thứ</a:t>
            </a:r>
            <a:r>
              <a:rPr lang="en-US" b="1" dirty="0">
                <a:solidFill>
                  <a:schemeClr val="bg1"/>
                </a:solidFill>
                <a:latin typeface="Arial"/>
                <a:ea typeface="宋体" pitchFamily="-111" charset="-122"/>
                <a:cs typeface="Arial"/>
              </a:rPr>
              <a:t> 12. </a:t>
            </a:r>
            <a:endParaRPr lang="en-SG" b="1" dirty="0">
              <a:solidFill>
                <a:schemeClr val="bg1"/>
              </a:solidFill>
              <a:latin typeface="Arial"/>
              <a:ea typeface="宋体" pitchFamily="-111" charset="-122"/>
              <a:cs typeface="Arial"/>
            </a:endParaRPr>
          </a:p>
          <a:p>
            <a:pPr marL="342900" indent="-342900" fontAlgn="base">
              <a:lnSpc>
                <a:spcPct val="90000"/>
              </a:lnSpc>
              <a:spcBef>
                <a:spcPct val="20000"/>
              </a:spcBef>
              <a:spcAft>
                <a:spcPct val="0"/>
              </a:spcAft>
              <a:buBlip>
                <a:blip r:embed="rId6"/>
              </a:buBlip>
            </a:pPr>
            <a:r>
              <a:rPr lang="en-US" b="1" dirty="0" err="1">
                <a:solidFill>
                  <a:schemeClr val="bg1"/>
                </a:solidFill>
                <a:latin typeface="Arial"/>
                <a:ea typeface="宋体" pitchFamily="-111" charset="-122"/>
                <a:cs typeface="Arial"/>
              </a:rPr>
              <a:t>Tuy</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nhiên</a:t>
            </a:r>
            <a:r>
              <a:rPr lang="en-US" b="1" dirty="0">
                <a:solidFill>
                  <a:schemeClr val="bg1"/>
                </a:solidFill>
                <a:latin typeface="Arial"/>
                <a:ea typeface="宋体" pitchFamily="-111" charset="-122"/>
                <a:cs typeface="Arial"/>
              </a:rPr>
              <a:t>, Sa-mu-</a:t>
            </a:r>
            <a:r>
              <a:rPr lang="en-US" b="1" dirty="0" err="1">
                <a:solidFill>
                  <a:schemeClr val="bg1"/>
                </a:solidFill>
                <a:latin typeface="Arial"/>
                <a:ea typeface="宋体" pitchFamily="-111" charset="-122"/>
                <a:cs typeface="Arial"/>
              </a:rPr>
              <a:t>ên</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ghi</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lại</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những</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sự</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kiện</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xảy</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ra</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trước</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đó</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khoảng</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một</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thế</a:t>
            </a:r>
            <a:r>
              <a:rPr lang="en-US" b="1" dirty="0">
                <a:solidFill>
                  <a:schemeClr val="bg1"/>
                </a:solidFill>
                <a:latin typeface="Arial"/>
                <a:ea typeface="宋体" pitchFamily="-111" charset="-122"/>
                <a:cs typeface="Arial"/>
              </a:rPr>
              <a:t> </a:t>
            </a:r>
            <a:r>
              <a:rPr lang="en-US" b="1" dirty="0" err="1">
                <a:solidFill>
                  <a:schemeClr val="bg1"/>
                </a:solidFill>
                <a:latin typeface="Arial"/>
                <a:ea typeface="宋体" pitchFamily="-111" charset="-122"/>
                <a:cs typeface="Arial"/>
              </a:rPr>
              <a:t>kỷ</a:t>
            </a:r>
            <a:r>
              <a:rPr lang="en-US" b="1" dirty="0">
                <a:solidFill>
                  <a:schemeClr val="bg1"/>
                </a:solidFill>
                <a:latin typeface="Arial"/>
                <a:ea typeface="宋体" pitchFamily="-111" charset="-122"/>
                <a:cs typeface="Arial"/>
              </a:rPr>
              <a:t>.</a:t>
            </a:r>
            <a:endParaRPr lang="en-SG" b="1" dirty="0">
              <a:solidFill>
                <a:schemeClr val="bg1"/>
              </a:solidFill>
              <a:latin typeface="Arial"/>
              <a:ea typeface="宋体" pitchFamily="-111" charset="-122"/>
              <a:cs typeface="Arial"/>
            </a:endParaRPr>
          </a:p>
        </p:txBody>
      </p:sp>
    </p:spTree>
    <p:extLst>
      <p:ext uri="{BB962C8B-B14F-4D97-AF65-F5344CB8AC3E}">
        <p14:creationId xmlns:p14="http://schemas.microsoft.com/office/powerpoint/2010/main" val="27834000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518"/>
                                        </p:tgtEl>
                                        <p:attrNameLst>
                                          <p:attrName>style.visibility</p:attrName>
                                        </p:attrNameLst>
                                      </p:cBhvr>
                                      <p:to>
                                        <p:strVal val="visible"/>
                                      </p:to>
                                    </p:set>
                                    <p:animEffect transition="in" filter="wipe(up)">
                                      <p:cBhvr>
                                        <p:cTn id="7" dur="2000"/>
                                        <p:tgtEl>
                                          <p:spTgt spid="205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509"/>
                                        </p:tgtEl>
                                        <p:attrNameLst>
                                          <p:attrName>style.visibility</p:attrName>
                                        </p:attrNameLst>
                                      </p:cBhvr>
                                      <p:to>
                                        <p:strVal val="visible"/>
                                      </p:to>
                                    </p:set>
                                    <p:animEffect transition="in" filter="wipe(up)">
                                      <p:cBhvr>
                                        <p:cTn id="10" dur="2000"/>
                                        <p:tgtEl>
                                          <p:spTgt spid="20509"/>
                                        </p:tgtEl>
                                      </p:cBhvr>
                                    </p:animEffect>
                                  </p:childTnLst>
                                </p:cTn>
                              </p:par>
                            </p:childTnLst>
                          </p:cTn>
                        </p:par>
                        <p:par>
                          <p:cTn id="11" fill="hold" nodeType="afterGroup">
                            <p:stCondLst>
                              <p:cond delay="2000"/>
                            </p:stCondLst>
                            <p:childTnLst>
                              <p:par>
                                <p:cTn id="12" presetID="22" presetClass="entr" presetSubtype="4" fill="hold" grpId="0" nodeType="afterEffect">
                                  <p:stCondLst>
                                    <p:cond delay="0"/>
                                  </p:stCondLst>
                                  <p:childTnLst>
                                    <p:set>
                                      <p:cBhvr>
                                        <p:cTn id="13" dur="1" fill="hold">
                                          <p:stCondLst>
                                            <p:cond delay="0"/>
                                          </p:stCondLst>
                                        </p:cTn>
                                        <p:tgtEl>
                                          <p:spTgt spid="20510"/>
                                        </p:tgtEl>
                                        <p:attrNameLst>
                                          <p:attrName>style.visibility</p:attrName>
                                        </p:attrNameLst>
                                      </p:cBhvr>
                                      <p:to>
                                        <p:strVal val="visible"/>
                                      </p:to>
                                    </p:set>
                                    <p:animEffect transition="in" filter="wipe(down)">
                                      <p:cBhvr>
                                        <p:cTn id="14" dur="2000"/>
                                        <p:tgtEl>
                                          <p:spTgt spid="20510"/>
                                        </p:tgtEl>
                                      </p:cBhvr>
                                    </p:animEffect>
                                  </p:childTnLst>
                                </p:cTn>
                              </p:par>
                            </p:childTnLst>
                          </p:cTn>
                        </p:par>
                        <p:par>
                          <p:cTn id="15" fill="hold" nodeType="afterGroup">
                            <p:stCondLst>
                              <p:cond delay="4000"/>
                            </p:stCondLst>
                            <p:childTnLst>
                              <p:par>
                                <p:cTn id="16" presetID="22" presetClass="entr" presetSubtype="4" fill="hold" grpId="0" nodeType="afterEffect">
                                  <p:stCondLst>
                                    <p:cond delay="0"/>
                                  </p:stCondLst>
                                  <p:childTnLst>
                                    <p:set>
                                      <p:cBhvr>
                                        <p:cTn id="17" dur="1" fill="hold">
                                          <p:stCondLst>
                                            <p:cond delay="0"/>
                                          </p:stCondLst>
                                        </p:cTn>
                                        <p:tgtEl>
                                          <p:spTgt spid="20519"/>
                                        </p:tgtEl>
                                        <p:attrNameLst>
                                          <p:attrName>style.visibility</p:attrName>
                                        </p:attrNameLst>
                                      </p:cBhvr>
                                      <p:to>
                                        <p:strVal val="visible"/>
                                      </p:to>
                                    </p:set>
                                    <p:animEffect transition="in" filter="wipe(down)">
                                      <p:cBhvr>
                                        <p:cTn id="18" dur="2000"/>
                                        <p:tgtEl>
                                          <p:spTgt spid="20519"/>
                                        </p:tgtEl>
                                      </p:cBhvr>
                                    </p:animEffect>
                                  </p:childTnLst>
                                </p:cTn>
                              </p:par>
                            </p:childTnLst>
                          </p:cTn>
                        </p:par>
                        <p:par>
                          <p:cTn id="19" fill="hold" nodeType="afterGroup">
                            <p:stCondLst>
                              <p:cond delay="6000"/>
                            </p:stCondLst>
                            <p:childTnLst>
                              <p:par>
                                <p:cTn id="20" presetID="22" presetClass="entr" presetSubtype="4" fill="hold" grpId="0" nodeType="afterEffect">
                                  <p:stCondLst>
                                    <p:cond delay="0"/>
                                  </p:stCondLst>
                                  <p:childTnLst>
                                    <p:set>
                                      <p:cBhvr>
                                        <p:cTn id="21" dur="1" fill="hold">
                                          <p:stCondLst>
                                            <p:cond delay="0"/>
                                          </p:stCondLst>
                                        </p:cTn>
                                        <p:tgtEl>
                                          <p:spTgt spid="20511"/>
                                        </p:tgtEl>
                                        <p:attrNameLst>
                                          <p:attrName>style.visibility</p:attrName>
                                        </p:attrNameLst>
                                      </p:cBhvr>
                                      <p:to>
                                        <p:strVal val="visible"/>
                                      </p:to>
                                    </p:set>
                                    <p:animEffect transition="in" filter="wipe(down)">
                                      <p:cBhvr>
                                        <p:cTn id="22" dur="2000"/>
                                        <p:tgtEl>
                                          <p:spTgt spid="20511"/>
                                        </p:tgtEl>
                                      </p:cBhvr>
                                    </p:animEffect>
                                  </p:childTnLst>
                                </p:cTn>
                              </p:par>
                            </p:childTnLst>
                          </p:cTn>
                        </p:par>
                        <p:par>
                          <p:cTn id="23" fill="hold" nodeType="afterGroup">
                            <p:stCondLst>
                              <p:cond delay="8000"/>
                            </p:stCondLst>
                            <p:childTnLst>
                              <p:par>
                                <p:cTn id="24" presetID="22" presetClass="entr" presetSubtype="4" fill="hold" grpId="0" nodeType="afterEffect">
                                  <p:stCondLst>
                                    <p:cond delay="0"/>
                                  </p:stCondLst>
                                  <p:childTnLst>
                                    <p:set>
                                      <p:cBhvr>
                                        <p:cTn id="25" dur="1" fill="hold">
                                          <p:stCondLst>
                                            <p:cond delay="0"/>
                                          </p:stCondLst>
                                        </p:cTn>
                                        <p:tgtEl>
                                          <p:spTgt spid="20522"/>
                                        </p:tgtEl>
                                        <p:attrNameLst>
                                          <p:attrName>style.visibility</p:attrName>
                                        </p:attrNameLst>
                                      </p:cBhvr>
                                      <p:to>
                                        <p:strVal val="visible"/>
                                      </p:to>
                                    </p:set>
                                    <p:animEffect transition="in" filter="wipe(down)">
                                      <p:cBhvr>
                                        <p:cTn id="26" dur="2000"/>
                                        <p:tgtEl>
                                          <p:spTgt spid="20522"/>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20513"/>
                                        </p:tgtEl>
                                        <p:attrNameLst>
                                          <p:attrName>style.visibility</p:attrName>
                                        </p:attrNameLst>
                                      </p:cBhvr>
                                      <p:to>
                                        <p:strVal val="visible"/>
                                      </p:to>
                                    </p:set>
                                    <p:animEffect transition="in" filter="box(in)">
                                      <p:cBhvr>
                                        <p:cTn id="29" dur="500"/>
                                        <p:tgtEl>
                                          <p:spTgt spid="205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0508"/>
                                        </p:tgtEl>
                                        <p:attrNameLst>
                                          <p:attrName>style.visibility</p:attrName>
                                        </p:attrNameLst>
                                      </p:cBhvr>
                                      <p:to>
                                        <p:strVal val="visible"/>
                                      </p:to>
                                    </p:set>
                                    <p:animEffect transition="in" filter="wipe(up)">
                                      <p:cBhvr>
                                        <p:cTn id="32" dur="500"/>
                                        <p:tgtEl>
                                          <p:spTgt spid="20508"/>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0517"/>
                                        </p:tgtEl>
                                        <p:attrNameLst>
                                          <p:attrName>style.visibility</p:attrName>
                                        </p:attrNameLst>
                                      </p:cBhvr>
                                      <p:to>
                                        <p:strVal val="visible"/>
                                      </p:to>
                                    </p:set>
                                    <p:animEffect transition="in" filter="wipe(up)">
                                      <p:cBhvr>
                                        <p:cTn id="35" dur="500"/>
                                        <p:tgtEl>
                                          <p:spTgt spid="20517"/>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0514"/>
                                        </p:tgtEl>
                                        <p:attrNameLst>
                                          <p:attrName>style.visibility</p:attrName>
                                        </p:attrNameLst>
                                      </p:cBhvr>
                                      <p:to>
                                        <p:strVal val="visible"/>
                                      </p:to>
                                    </p:set>
                                    <p:animEffect transition="in" filter="checkerboard(across)">
                                      <p:cBhvr>
                                        <p:cTn id="38" dur="500"/>
                                        <p:tgtEl>
                                          <p:spTgt spid="20514"/>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0525"/>
                                        </p:tgtEl>
                                        <p:attrNameLst>
                                          <p:attrName>style.visibility</p:attrName>
                                        </p:attrNameLst>
                                      </p:cBhvr>
                                      <p:to>
                                        <p:strVal val="visible"/>
                                      </p:to>
                                    </p:set>
                                    <p:animEffect transition="in" filter="blinds(horizontal)">
                                      <p:cBhvr>
                                        <p:cTn id="41" dur="500"/>
                                        <p:tgtEl>
                                          <p:spTgt spid="20525"/>
                                        </p:tgtEl>
                                      </p:cBhvr>
                                    </p:animEffect>
                                  </p:childTnLst>
                                </p:cTn>
                              </p:par>
                              <p:par>
                                <p:cTn id="42" presetID="3" presetClass="entr" presetSubtype="10" fill="hold" nodeType="withEffect">
                                  <p:stCondLst>
                                    <p:cond delay="0"/>
                                  </p:stCondLst>
                                  <p:childTnLst>
                                    <p:set>
                                      <p:cBhvr>
                                        <p:cTn id="43" dur="1" fill="hold">
                                          <p:stCondLst>
                                            <p:cond delay="0"/>
                                          </p:stCondLst>
                                        </p:cTn>
                                        <p:tgtEl>
                                          <p:spTgt spid="20523"/>
                                        </p:tgtEl>
                                        <p:attrNameLst>
                                          <p:attrName>style.visibility</p:attrName>
                                        </p:attrNameLst>
                                      </p:cBhvr>
                                      <p:to>
                                        <p:strVal val="visible"/>
                                      </p:to>
                                    </p:set>
                                    <p:animEffect transition="in" filter="blinds(horizontal)">
                                      <p:cBhvr>
                                        <p:cTn id="44" dur="500"/>
                                        <p:tgtEl>
                                          <p:spTgt spid="20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8" grpId="0"/>
      <p:bldP spid="20509" grpId="0"/>
      <p:bldP spid="20510" grpId="0"/>
      <p:bldP spid="20511" grpId="0"/>
      <p:bldP spid="20513" grpId="0" animBg="1"/>
      <p:bldP spid="20514" grpId="0" animBg="1"/>
      <p:bldP spid="20517" grpId="0" animBg="1"/>
      <p:bldP spid="20518" grpId="0" animBg="1"/>
      <p:bldP spid="20519" grpId="0" animBg="1"/>
      <p:bldP spid="20522" grpId="0" animBg="1"/>
      <p:bldP spid="2052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MF, Thrashing field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3334" r="119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ext Box 3"/>
          <p:cNvSpPr txBox="1">
            <a:spLocks noChangeArrowheads="1"/>
          </p:cNvSpPr>
          <p:nvPr/>
        </p:nvSpPr>
        <p:spPr bwMode="auto">
          <a:xfrm>
            <a:off x="0" y="609600"/>
            <a:ext cx="9296400" cy="70167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865188" indent="-636588">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eaLnBrk="0" fontAlgn="base" hangingPunct="0">
              <a:spcBef>
                <a:spcPct val="0"/>
              </a:spcBef>
              <a:spcAft>
                <a:spcPct val="0"/>
              </a:spcAft>
              <a:buFont typeface="Wingdings 2" charset="0"/>
              <a:buChar char="î"/>
              <a:defRPr/>
            </a:pPr>
            <a:r>
              <a:rPr lang="en-US" sz="4000" b="1" u="sng" smtClean="0">
                <a:solidFill>
                  <a:srgbClr val="FFFFFF"/>
                </a:solidFill>
                <a:latin typeface="Arial" charset="0"/>
              </a:rPr>
              <a:t>Những thay đổi</a:t>
            </a:r>
            <a:r>
              <a:rPr lang="en-US" sz="4000" b="1" smtClean="0">
                <a:solidFill>
                  <a:srgbClr val="FFFFFF"/>
                </a:solidFill>
                <a:latin typeface="Arial" charset="0"/>
              </a:rPr>
              <a:t>  vv. 19-22  	</a:t>
            </a:r>
          </a:p>
        </p:txBody>
      </p:sp>
      <p:sp>
        <p:nvSpPr>
          <p:cNvPr id="163844" name="Text Box 4"/>
          <p:cNvSpPr txBox="1">
            <a:spLocks noChangeArrowheads="1"/>
          </p:cNvSpPr>
          <p:nvPr/>
        </p:nvSpPr>
        <p:spPr bwMode="auto">
          <a:xfrm>
            <a:off x="76200" y="1812925"/>
            <a:ext cx="9296400" cy="1920875"/>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marL="865188" indent="-636588">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lvl="2" defTabSz="914400" eaLnBrk="0" fontAlgn="base" hangingPunct="0">
              <a:spcBef>
                <a:spcPct val="0"/>
              </a:spcBef>
              <a:spcAft>
                <a:spcPct val="0"/>
              </a:spcAft>
              <a:buFont typeface="Wingdings 2" charset="0"/>
              <a:buNone/>
              <a:defRPr/>
            </a:pPr>
            <a:r>
              <a:rPr lang="en-US" sz="4000" smtClean="0">
                <a:solidFill>
                  <a:srgbClr val="FFFFFF"/>
                </a:solidFill>
                <a:latin typeface="Courier New" charset="0"/>
              </a:rPr>
              <a:t>	► </a:t>
            </a:r>
            <a:r>
              <a:rPr lang="en-US" sz="4000" b="1" smtClean="0">
                <a:solidFill>
                  <a:srgbClr val="FFFFFF"/>
                </a:solidFill>
                <a:latin typeface="Arial" charset="0"/>
              </a:rPr>
              <a:t>Về </a:t>
            </a:r>
            <a:r>
              <a:rPr lang="en-US" sz="4000" b="1" u="sng" smtClean="0">
                <a:solidFill>
                  <a:srgbClr val="FFFFFF"/>
                </a:solidFill>
                <a:latin typeface="Arial" charset="0"/>
              </a:rPr>
              <a:t>nhà</a:t>
            </a:r>
            <a:r>
              <a:rPr lang="en-US" sz="4000" b="1" smtClean="0">
                <a:solidFill>
                  <a:srgbClr val="FFFFFF"/>
                </a:solidFill>
                <a:latin typeface="Arial" charset="0"/>
              </a:rPr>
              <a:t>  19-21</a:t>
            </a:r>
          </a:p>
          <a:p>
            <a:pPr lvl="2" defTabSz="914400" eaLnBrk="0" fontAlgn="base" hangingPunct="0">
              <a:spcBef>
                <a:spcPct val="0"/>
              </a:spcBef>
              <a:spcAft>
                <a:spcPct val="0"/>
              </a:spcAft>
              <a:buFont typeface="Wingdings 2" charset="0"/>
              <a:buNone/>
              <a:defRPr/>
            </a:pPr>
            <a:endParaRPr lang="en-US" sz="4000" b="1" smtClean="0">
              <a:solidFill>
                <a:srgbClr val="FFFFFF"/>
              </a:solidFill>
              <a:latin typeface="Arial" charset="0"/>
            </a:endParaRPr>
          </a:p>
          <a:p>
            <a:pPr lvl="2" defTabSz="914400" eaLnBrk="0" fontAlgn="base" hangingPunct="0">
              <a:spcBef>
                <a:spcPct val="0"/>
              </a:spcBef>
              <a:spcAft>
                <a:spcPct val="0"/>
              </a:spcAft>
              <a:buFont typeface="Wingdings 2" charset="0"/>
              <a:buNone/>
              <a:defRPr/>
            </a:pPr>
            <a:r>
              <a:rPr lang="en-US" sz="4000" smtClean="0">
                <a:solidFill>
                  <a:srgbClr val="FFFFFF"/>
                </a:solidFill>
                <a:latin typeface="Courier New" charset="0"/>
              </a:rPr>
              <a:t>	► </a:t>
            </a:r>
            <a:r>
              <a:rPr lang="en-US" sz="4000" b="1" smtClean="0">
                <a:solidFill>
                  <a:srgbClr val="FFFFFF"/>
                </a:solidFill>
                <a:latin typeface="Arial" charset="0"/>
              </a:rPr>
              <a:t>Tìm kiếm </a:t>
            </a:r>
            <a:r>
              <a:rPr lang="en-US" sz="4000" b="1" u="sng" smtClean="0">
                <a:solidFill>
                  <a:srgbClr val="FFFFFF"/>
                </a:solidFill>
                <a:latin typeface="Arial" charset="0"/>
              </a:rPr>
              <a:t>hy vọng</a:t>
            </a:r>
            <a:r>
              <a:rPr lang="en-US" sz="4000" b="1" smtClean="0">
                <a:solidFill>
                  <a:srgbClr val="FFFFFF"/>
                </a:solidFill>
                <a:latin typeface="Arial" charset="0"/>
              </a:rPr>
              <a:t>  22</a:t>
            </a:r>
          </a:p>
        </p:txBody>
      </p:sp>
    </p:spTree>
    <p:extLst>
      <p:ext uri="{BB962C8B-B14F-4D97-AF65-F5344CB8AC3E}">
        <p14:creationId xmlns:p14="http://schemas.microsoft.com/office/powerpoint/2010/main" val="2956659266"/>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163843"/>
                                        </p:tgtEl>
                                        <p:attrNameLst>
                                          <p:attrName>style.visibility</p:attrName>
                                        </p:attrNameLst>
                                      </p:cBhvr>
                                      <p:to>
                                        <p:strVal val="visible"/>
                                      </p:to>
                                    </p:set>
                                    <p:animEffect transition="in" filter="dissolve">
                                      <p:cBhvr>
                                        <p:cTn id="7" dur="75"/>
                                        <p:tgtEl>
                                          <p:spTgt spid="163843"/>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163844"/>
                                        </p:tgtEl>
                                        <p:attrNameLst>
                                          <p:attrName>style.visibility</p:attrName>
                                        </p:attrNameLst>
                                      </p:cBhvr>
                                      <p:to>
                                        <p:strVal val="visible"/>
                                      </p:to>
                                    </p:set>
                                    <p:animEffect transition="in" filter="dissolve">
                                      <p:cBhvr>
                                        <p:cTn id="11" dur="75"/>
                                        <p:tgtEl>
                                          <p:spTgt spid="16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autoUpdateAnimBg="0"/>
      <p:bldP spid="163844"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j0179682"/>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3"/>
          <p:cNvSpPr txBox="1">
            <a:spLocks noChangeArrowheads="1"/>
          </p:cNvSpPr>
          <p:nvPr/>
        </p:nvSpPr>
        <p:spPr bwMode="auto">
          <a:xfrm>
            <a:off x="304800" y="406400"/>
            <a:ext cx="7740650" cy="519113"/>
          </a:xfrm>
          <a:prstGeom prst="rect">
            <a:avLst/>
          </a:prstGeom>
          <a:noFill/>
          <a:ln>
            <a:noFill/>
          </a:ln>
          <a:effectLst>
            <a:outerShdw blurRad="63500" dist="38099" dir="2700000" algn="ctr" rotWithShape="0">
              <a:srgbClr val="0033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defTabSz="914400" fontAlgn="base">
              <a:spcBef>
                <a:spcPct val="0"/>
              </a:spcBef>
              <a:spcAft>
                <a:spcPct val="0"/>
              </a:spcAft>
              <a:defRPr/>
            </a:pPr>
            <a:r>
              <a:rPr lang="en-US" sz="2800" b="1" smtClean="0">
                <a:solidFill>
                  <a:srgbClr val="33CC33"/>
                </a:solidFill>
              </a:rPr>
              <a:t>Tình yêu của Đức Chúa Trời không thiên vị</a:t>
            </a:r>
            <a:endParaRPr lang="en-AU" b="1" smtClean="0">
              <a:solidFill>
                <a:srgbClr val="33CC33"/>
              </a:solidFill>
            </a:endParaRPr>
          </a:p>
        </p:txBody>
      </p:sp>
      <p:sp>
        <p:nvSpPr>
          <p:cNvPr id="114692" name="Text Box 4"/>
          <p:cNvSpPr txBox="1">
            <a:spLocks noChangeArrowheads="1"/>
          </p:cNvSpPr>
          <p:nvPr/>
        </p:nvSpPr>
        <p:spPr bwMode="auto">
          <a:xfrm>
            <a:off x="533400" y="4989513"/>
            <a:ext cx="8229600" cy="1006475"/>
          </a:xfrm>
          <a:prstGeom prst="rect">
            <a:avLst/>
          </a:prstGeom>
          <a:noFill/>
          <a:ln>
            <a:noFill/>
          </a:ln>
          <a:effectLst>
            <a:outerShdw blurRad="63500" dist="38099" dir="2700000" algn="ctr" rotWithShape="0">
              <a:srgbClr val="0033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r" defTabSz="914400" fontAlgn="base">
              <a:spcBef>
                <a:spcPct val="0"/>
              </a:spcBef>
              <a:spcAft>
                <a:spcPct val="0"/>
              </a:spcAft>
              <a:defRPr/>
            </a:pPr>
            <a:r>
              <a:rPr lang="ja-JP" altLang="en-US" b="1" i="1" smtClean="0">
                <a:solidFill>
                  <a:srgbClr val="00FFFF"/>
                </a:solidFill>
              </a:rPr>
              <a:t>“</a:t>
            </a:r>
            <a:r>
              <a:rPr lang="en-US" altLang="ja-JP" sz="2800" b="1" i="1" smtClean="0">
                <a:solidFill>
                  <a:srgbClr val="00FFFF"/>
                </a:solidFill>
              </a:rPr>
              <a:t>Hễ ai kính sợ Ngài, và làm sự công bình, thì nấy được đẹp lòng Chúa</a:t>
            </a:r>
            <a:r>
              <a:rPr lang="ja-JP" altLang="en-US" sz="2800" b="1" i="1" smtClean="0">
                <a:solidFill>
                  <a:srgbClr val="00FFFF"/>
                </a:solidFill>
              </a:rPr>
              <a:t>”</a:t>
            </a:r>
            <a:r>
              <a:rPr lang="en-US" altLang="ja-JP" sz="2800" b="1" i="1" smtClean="0">
                <a:solidFill>
                  <a:srgbClr val="00FFFF"/>
                </a:solidFill>
              </a:rPr>
              <a:t>  Công 10:35</a:t>
            </a:r>
            <a:endParaRPr lang="en-AU" sz="2800" b="1" i="1" smtClean="0">
              <a:solidFill>
                <a:srgbClr val="00FFFF"/>
              </a:solidFill>
            </a:endParaRPr>
          </a:p>
        </p:txBody>
      </p:sp>
      <p:sp>
        <p:nvSpPr>
          <p:cNvPr id="114693" name="Text Box 5"/>
          <p:cNvSpPr txBox="1">
            <a:spLocks noChangeArrowheads="1"/>
          </p:cNvSpPr>
          <p:nvPr/>
        </p:nvSpPr>
        <p:spPr bwMode="auto">
          <a:xfrm>
            <a:off x="533400" y="3024188"/>
            <a:ext cx="8412163" cy="457200"/>
          </a:xfrm>
          <a:prstGeom prst="rect">
            <a:avLst/>
          </a:prstGeom>
          <a:noFill/>
          <a:ln>
            <a:noFill/>
          </a:ln>
          <a:effectLst>
            <a:outerShdw blurRad="63500" dist="38099" dir="2700000" algn="ctr" rotWithShape="0">
              <a:srgbClr val="0033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63550" indent="-463550">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defTabSz="914400" fontAlgn="base">
              <a:spcBef>
                <a:spcPct val="0"/>
              </a:spcBef>
              <a:spcAft>
                <a:spcPct val="0"/>
              </a:spcAft>
              <a:buFontTx/>
              <a:buChar char="•"/>
              <a:defRPr/>
            </a:pPr>
            <a:r>
              <a:rPr lang="en-US" sz="2400" b="1" smtClean="0">
                <a:solidFill>
                  <a:srgbClr val="00FFFF"/>
                </a:solidFill>
              </a:rPr>
              <a:t>Đức Chúa Trời chấp nhận sự thờ phượng của Ru-tơ</a:t>
            </a:r>
            <a:endParaRPr lang="en-AU" sz="2400" b="1" smtClean="0">
              <a:solidFill>
                <a:srgbClr val="00FFFF"/>
              </a:solidFill>
            </a:endParaRPr>
          </a:p>
        </p:txBody>
      </p:sp>
      <p:sp>
        <p:nvSpPr>
          <p:cNvPr id="114694" name="Text Box 6"/>
          <p:cNvSpPr txBox="1">
            <a:spLocks noChangeArrowheads="1"/>
          </p:cNvSpPr>
          <p:nvPr/>
        </p:nvSpPr>
        <p:spPr bwMode="auto">
          <a:xfrm>
            <a:off x="533400" y="3541713"/>
            <a:ext cx="8001000" cy="822325"/>
          </a:xfrm>
          <a:prstGeom prst="rect">
            <a:avLst/>
          </a:prstGeom>
          <a:noFill/>
          <a:ln>
            <a:noFill/>
          </a:ln>
          <a:effectLst>
            <a:outerShdw blurRad="63500" dist="38099" dir="2700000" algn="ctr" rotWithShape="0">
              <a:srgbClr val="0033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463550">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defTabSz="914400" fontAlgn="base">
              <a:spcBef>
                <a:spcPct val="0"/>
              </a:spcBef>
              <a:spcAft>
                <a:spcPct val="0"/>
              </a:spcAft>
              <a:buFontTx/>
              <a:buChar char="•"/>
              <a:defRPr/>
            </a:pPr>
            <a:r>
              <a:rPr lang="en-US" sz="2400" b="1" smtClean="0">
                <a:solidFill>
                  <a:srgbClr val="00FFFF"/>
                </a:solidFill>
              </a:rPr>
              <a:t>Đức Chúa Trời ban phước cho Ru-tơ bằng sự bảo vệ, sự cung ứng và gia đình</a:t>
            </a:r>
            <a:endParaRPr lang="en-AU" sz="2400" b="1" smtClean="0">
              <a:solidFill>
                <a:srgbClr val="00FFFF"/>
              </a:solidFill>
            </a:endParaRPr>
          </a:p>
        </p:txBody>
      </p:sp>
      <p:sp>
        <p:nvSpPr>
          <p:cNvPr id="114695" name="Text Box 7"/>
          <p:cNvSpPr txBox="1">
            <a:spLocks noChangeArrowheads="1"/>
          </p:cNvSpPr>
          <p:nvPr/>
        </p:nvSpPr>
        <p:spPr bwMode="auto">
          <a:xfrm>
            <a:off x="609600" y="1066800"/>
            <a:ext cx="8229600" cy="1311275"/>
          </a:xfrm>
          <a:prstGeom prst="rect">
            <a:avLst/>
          </a:prstGeom>
          <a:noFill/>
          <a:ln>
            <a:noFill/>
          </a:ln>
          <a:effectLst>
            <a:outerShdw blurRad="63500" dist="38099" dir="2700000" algn="ctr" rotWithShape="0">
              <a:srgbClr val="0033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r" defTabSz="914400" fontAlgn="base">
              <a:spcBef>
                <a:spcPct val="0"/>
              </a:spcBef>
              <a:spcAft>
                <a:spcPct val="0"/>
              </a:spcAft>
              <a:defRPr/>
            </a:pPr>
            <a:r>
              <a:rPr lang="ja-JP" altLang="en-US" sz="2800" b="1" i="1" smtClean="0">
                <a:solidFill>
                  <a:srgbClr val="6CD7E6"/>
                </a:solidFill>
              </a:rPr>
              <a:t>“</a:t>
            </a:r>
            <a:r>
              <a:rPr lang="en-US" altLang="ja-JP" sz="2400" b="1" i="1" smtClean="0">
                <a:solidFill>
                  <a:srgbClr val="6CD7E6"/>
                </a:solidFill>
              </a:rPr>
              <a:t>mẹ đi đâu, tôi sẽ đi đó; mẹ ở nơi nào, tôi sẽ ở nơi đó. Dân sự của mẹ, tức là dân sự của tôi; Đức Chúa Trời của mẹ, tức là Đức Chúa Trời của tôi;</a:t>
            </a:r>
            <a:r>
              <a:rPr lang="en-US" altLang="ja-JP" sz="2400" smtClean="0">
                <a:solidFill>
                  <a:srgbClr val="6CD7E6"/>
                </a:solidFill>
                <a:latin typeface="Times New Roman" charset="0"/>
              </a:rPr>
              <a:t> </a:t>
            </a:r>
            <a:r>
              <a:rPr lang="ja-JP" altLang="en-US" sz="2800" b="1" i="1" smtClean="0">
                <a:solidFill>
                  <a:srgbClr val="6CD7E6"/>
                </a:solidFill>
              </a:rPr>
              <a:t>”</a:t>
            </a:r>
            <a:r>
              <a:rPr lang="en-US" altLang="ja-JP" sz="2800" b="1" i="1" smtClean="0">
                <a:solidFill>
                  <a:srgbClr val="6CD7E6"/>
                </a:solidFill>
              </a:rPr>
              <a:t>  </a:t>
            </a:r>
            <a:r>
              <a:rPr lang="en-US" altLang="ja-JP" sz="2400" b="1" i="1" smtClean="0">
                <a:solidFill>
                  <a:srgbClr val="6CD7E6"/>
                </a:solidFill>
              </a:rPr>
              <a:t>Ru 1:16</a:t>
            </a:r>
            <a:endParaRPr lang="en-AU" sz="2400" b="1" i="1" smtClean="0">
              <a:solidFill>
                <a:srgbClr val="6CD7E6"/>
              </a:solidFill>
            </a:endParaRPr>
          </a:p>
        </p:txBody>
      </p:sp>
    </p:spTree>
    <p:extLst>
      <p:ext uri="{BB962C8B-B14F-4D97-AF65-F5344CB8AC3E}">
        <p14:creationId xmlns:p14="http://schemas.microsoft.com/office/powerpoint/2010/main" val="2100335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j01852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6" name="Text Box 3"/>
          <p:cNvSpPr txBox="1">
            <a:spLocks noChangeArrowheads="1"/>
          </p:cNvSpPr>
          <p:nvPr/>
        </p:nvSpPr>
        <p:spPr bwMode="auto">
          <a:xfrm>
            <a:off x="2616200" y="5256213"/>
            <a:ext cx="432593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20000"/>
              </a:spcBef>
              <a:spcAft>
                <a:spcPct val="0"/>
              </a:spcAft>
              <a:defRPr sz="2400">
                <a:solidFill>
                  <a:schemeClr val="tx1"/>
                </a:solidFill>
                <a:latin typeface="Times New Roman" charset="0"/>
                <a:ea typeface="MS PGothic" charset="0"/>
                <a:cs typeface="MS PGothic" charset="0"/>
              </a:defRPr>
            </a:lvl9pPr>
          </a:lstStyle>
          <a:p>
            <a:pPr defTabSz="914400" eaLnBrk="1" fontAlgn="base" hangingPunct="1">
              <a:spcBef>
                <a:spcPct val="0"/>
              </a:spcBef>
              <a:spcAft>
                <a:spcPct val="0"/>
              </a:spcAft>
            </a:pPr>
            <a:r>
              <a:rPr lang="en-US" sz="6600" b="1">
                <a:solidFill>
                  <a:srgbClr val="FFFFFF"/>
                </a:solidFill>
                <a:latin typeface="Tahoma" charset="0"/>
              </a:rPr>
              <a:t>Thảo luận</a:t>
            </a:r>
            <a:endParaRPr lang="en-AU" sz="6600" b="1">
              <a:solidFill>
                <a:srgbClr val="FFFFFF"/>
              </a:solidFill>
              <a:latin typeface="Tahoma" charset="0"/>
            </a:endParaRPr>
          </a:p>
        </p:txBody>
      </p:sp>
    </p:spTree>
    <p:extLst>
      <p:ext uri="{BB962C8B-B14F-4D97-AF65-F5344CB8AC3E}">
        <p14:creationId xmlns:p14="http://schemas.microsoft.com/office/powerpoint/2010/main" val="19335778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endParaRPr lang="en-US">
              <a:latin typeface="Times New Roman" charset="0"/>
            </a:endParaRPr>
          </a:p>
        </p:txBody>
      </p:sp>
      <p:sp>
        <p:nvSpPr>
          <p:cNvPr id="250882" name="Rectangle 3"/>
          <p:cNvSpPr>
            <a:spLocks noGrp="1" noChangeArrowheads="1"/>
          </p:cNvSpPr>
          <p:nvPr>
            <p:ph type="body" idx="1"/>
          </p:nvPr>
        </p:nvSpPr>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950446021"/>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251906"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2988" y="1100138"/>
            <a:ext cx="67119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Rectangle 1026"/>
          <p:cNvSpPr txBox="1">
            <a:spLocks noChangeArrowheads="1"/>
          </p:cNvSpPr>
          <p:nvPr/>
        </p:nvSpPr>
        <p:spPr bwMode="auto">
          <a:xfrm>
            <a:off x="0" y="0"/>
            <a:ext cx="9144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smtClean="0">
                <a:solidFill>
                  <a:srgbClr val="FFFFFF"/>
                </a:solidFill>
                <a:latin typeface="Arial" charset="0"/>
                <a:cs typeface="Arial" charset="0"/>
              </a:rPr>
              <a:t>Tải Về Tài Liệu </a:t>
            </a:r>
          </a:p>
          <a:p>
            <a:pPr algn="ctr" defTabSz="914400" eaLnBrk="1" fontAlgn="base" hangingPunct="1">
              <a:spcBef>
                <a:spcPct val="0"/>
              </a:spcBef>
              <a:spcAft>
                <a:spcPct val="0"/>
              </a:spcAft>
            </a:pPr>
            <a:r>
              <a:rPr lang="en-US" sz="4000" b="1" smtClean="0">
                <a:solidFill>
                  <a:srgbClr val="FFFFFF"/>
                </a:solidFill>
                <a:latin typeface="Arial" charset="0"/>
                <a:cs typeface="Arial" charset="0"/>
              </a:rPr>
              <a:t>Nghiên Cứu Kinh Thánh</a:t>
            </a:r>
          </a:p>
        </p:txBody>
      </p:sp>
    </p:spTree>
    <p:extLst>
      <p:ext uri="{BB962C8B-B14F-4D97-AF65-F5344CB8AC3E}">
        <p14:creationId xmlns:p14="http://schemas.microsoft.com/office/powerpoint/2010/main" val="177773677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themeOverride>
</file>

<file path=docProps/app.xml><?xml version="1.0" encoding="utf-8"?>
<Properties xmlns="http://schemas.openxmlformats.org/officeDocument/2006/extended-properties" xmlns:vt="http://schemas.openxmlformats.org/officeDocument/2006/docPropsVTypes">
  <TotalTime>98</TotalTime>
  <Words>5707</Words>
  <Application>Microsoft Macintosh PowerPoint</Application>
  <PresentationFormat>On-screen Show (4:3)</PresentationFormat>
  <Paragraphs>594</Paragraphs>
  <Slides>94</Slides>
  <Notes>93</Notes>
  <HiddenSlides>0</HiddenSlides>
  <MMClips>0</MMClips>
  <ScaleCrop>false</ScaleCrop>
  <HeadingPairs>
    <vt:vector size="4" baseType="variant">
      <vt:variant>
        <vt:lpstr>Theme</vt:lpstr>
      </vt:variant>
      <vt:variant>
        <vt:i4>8</vt:i4>
      </vt:variant>
      <vt:variant>
        <vt:lpstr>Slide Titles</vt:lpstr>
      </vt:variant>
      <vt:variant>
        <vt:i4>94</vt:i4>
      </vt:variant>
    </vt:vector>
  </HeadingPairs>
  <TitlesOfParts>
    <vt:vector size="102" baseType="lpstr">
      <vt:lpstr>Expedition</vt:lpstr>
      <vt:lpstr>1_Default Design</vt:lpstr>
      <vt:lpstr>2_Expedition</vt:lpstr>
      <vt:lpstr>1_Expedition</vt:lpstr>
      <vt:lpstr>Default Design</vt:lpstr>
      <vt:lpstr>Blueprint</vt:lpstr>
      <vt:lpstr>2_Default Design</vt:lpstr>
      <vt:lpstr>9_Default Design</vt:lpstr>
      <vt:lpstr>Ru-tơ</vt:lpstr>
      <vt:lpstr>Câu nói thường được trích dẫn</vt:lpstr>
      <vt:lpstr>Ru-tơ</vt:lpstr>
      <vt:lpstr>Từ khóa</vt:lpstr>
      <vt:lpstr>Câu chìa khóa</vt:lpstr>
      <vt:lpstr>Câu chìa khóa</vt:lpstr>
      <vt:lpstr>Tựa sách</vt:lpstr>
      <vt:lpstr>Tác quyền</vt:lpstr>
      <vt:lpstr>Niên đại</vt:lpstr>
      <vt:lpstr>Người nhận</vt:lpstr>
      <vt:lpstr>Duyên cớ</vt:lpstr>
      <vt:lpstr>Duyên cớ</vt:lpstr>
      <vt:lpstr>Duyên cớ</vt:lpstr>
      <vt:lpstr>Tương phản</vt:lpstr>
      <vt:lpstr>Nguồn gốc của  người Mô-áp</vt:lpstr>
      <vt:lpstr>Ảnh hưởng của người Mô-áp</vt:lpstr>
      <vt:lpstr>Map</vt:lpstr>
      <vt:lpstr>Địa lý trong sách Ru-tơ</vt:lpstr>
      <vt:lpstr>Giê-ru-sa-lem</vt:lpstr>
      <vt:lpstr>Con đường Giê-ri-cô</vt:lpstr>
      <vt:lpstr>Giê-ri-cô cổ</vt:lpstr>
      <vt:lpstr>Hẽm núi Ạc-nôn</vt:lpstr>
      <vt:lpstr>Phán xét dành cho Mô-áp</vt:lpstr>
      <vt:lpstr>Đặc điểm</vt:lpstr>
      <vt:lpstr>Đặc điểm</vt:lpstr>
      <vt:lpstr>Đặc điểm</vt:lpstr>
      <vt:lpstr>Đặc điểm</vt:lpstr>
      <vt:lpstr>Các mùa tại Y-sơ-ra-ên</vt:lpstr>
      <vt:lpstr>Gặt hái là công việc nặng nhọc!</vt:lpstr>
      <vt:lpstr>Gặt</vt:lpstr>
      <vt:lpstr>Bó lúa</vt:lpstr>
      <vt:lpstr>Đập lúa</vt:lpstr>
      <vt:lpstr>Đập lúa</vt:lpstr>
      <vt:lpstr>Sảy lúa</vt:lpstr>
      <vt:lpstr>Sàng lúa</vt:lpstr>
      <vt:lpstr>Các chủ đất bị cấm mót lúa</vt:lpstr>
      <vt:lpstr>Để cho người nghèo mót lúa là một mệnh lệnh </vt:lpstr>
      <vt:lpstr>Nhắc lại mệnh lệnh</vt:lpstr>
      <vt:lpstr>Và một lần nữa…</vt:lpstr>
      <vt:lpstr>Đức Chúa Trời đòi hỏi làm việc chăm chỉ</vt:lpstr>
      <vt:lpstr>Đức Chúa Trời đòi hỏi làm việc chăm chỉ</vt:lpstr>
      <vt:lpstr>Đức Chúa Trời đòi hỏi làm việc chăm chỉ</vt:lpstr>
      <vt:lpstr>Đức Chúa Trời đòi hỏi làm việc chăm chỉ</vt:lpstr>
      <vt:lpstr>Đặc điểm</vt:lpstr>
      <vt:lpstr>Đặc điểm</vt:lpstr>
      <vt:lpstr>Chủ đề chính là gì?</vt:lpstr>
      <vt:lpstr>Truyền 4:9-10a (NIV)</vt:lpstr>
      <vt:lpstr>Truyền 4:10b (NIV)</vt:lpstr>
      <vt:lpstr>Lập luận</vt:lpstr>
      <vt:lpstr>1 Tê 1:9 (NIV)</vt:lpstr>
      <vt:lpstr>Lập luận</vt:lpstr>
      <vt:lpstr>1 Gi 5:21 (NIV)</vt:lpstr>
      <vt:lpstr>Tổng hợp</vt:lpstr>
      <vt:lpstr>Dàn ý</vt:lpstr>
      <vt:lpstr>Thần học của sách Ru-tơ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Áp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tóm tắt</vt:lpstr>
      <vt:lpstr>PowerPoint Presentation</vt:lpstr>
      <vt:lpstr>PowerPoint Presentation</vt:lpstr>
      <vt:lpstr>PowerPoint Presentation</vt:lpstr>
      <vt:lpstr>Áp dụng</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Cựu Ước Lược Khảo—biblestudydownloads.com</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Ru-tơ</dc:title>
  <dc:creator>Rick Griffith</dc:creator>
  <cp:lastModifiedBy>Rick Griffith</cp:lastModifiedBy>
  <cp:revision>6</cp:revision>
  <dcterms:created xsi:type="dcterms:W3CDTF">2015-09-10T01:02:51Z</dcterms:created>
  <dcterms:modified xsi:type="dcterms:W3CDTF">2015-09-10T03:34:40Z</dcterms:modified>
</cp:coreProperties>
</file>