
<file path=[Content_Types].xml><?xml version="1.0" encoding="utf-8"?>
<Types xmlns="http://schemas.openxmlformats.org/package/2006/content-types">
  <Default Extension="bin" ContentType="audio/unknown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0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1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2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3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7" r:id="rId2"/>
    <p:sldMasterId id="2147483685" r:id="rId3"/>
    <p:sldMasterId id="2147483651" r:id="rId4"/>
    <p:sldMasterId id="2147483659" r:id="rId5"/>
    <p:sldMasterId id="2147483667" r:id="rId6"/>
    <p:sldMasterId id="2147483683" r:id="rId7"/>
    <p:sldMasterId id="2147483856" r:id="rId8"/>
    <p:sldMasterId id="2147483869" r:id="rId9"/>
    <p:sldMasterId id="2147483899" r:id="rId10"/>
    <p:sldMasterId id="2147483914" r:id="rId11"/>
    <p:sldMasterId id="2147483929" r:id="rId12"/>
    <p:sldMasterId id="2147484150" r:id="rId13"/>
    <p:sldMasterId id="2147484163" r:id="rId14"/>
  </p:sldMasterIdLst>
  <p:notesMasterIdLst>
    <p:notesMasterId r:id="rId83"/>
  </p:notesMasterIdLst>
  <p:sldIdLst>
    <p:sldId id="360" r:id="rId15"/>
    <p:sldId id="321" r:id="rId16"/>
    <p:sldId id="356" r:id="rId17"/>
    <p:sldId id="322" r:id="rId18"/>
    <p:sldId id="277" r:id="rId19"/>
    <p:sldId id="363" r:id="rId20"/>
    <p:sldId id="361" r:id="rId21"/>
    <p:sldId id="359" r:id="rId22"/>
    <p:sldId id="311" r:id="rId23"/>
    <p:sldId id="278" r:id="rId24"/>
    <p:sldId id="357" r:id="rId25"/>
    <p:sldId id="257" r:id="rId26"/>
    <p:sldId id="260" r:id="rId27"/>
    <p:sldId id="258" r:id="rId28"/>
    <p:sldId id="280" r:id="rId29"/>
    <p:sldId id="281" r:id="rId30"/>
    <p:sldId id="256" r:id="rId31"/>
    <p:sldId id="276" r:id="rId32"/>
    <p:sldId id="289" r:id="rId33"/>
    <p:sldId id="355" r:id="rId34"/>
    <p:sldId id="312" r:id="rId35"/>
    <p:sldId id="261" r:id="rId36"/>
    <p:sldId id="283" r:id="rId37"/>
    <p:sldId id="286" r:id="rId38"/>
    <p:sldId id="298" r:id="rId39"/>
    <p:sldId id="291" r:id="rId40"/>
    <p:sldId id="262" r:id="rId41"/>
    <p:sldId id="263" r:id="rId42"/>
    <p:sldId id="282" r:id="rId43"/>
    <p:sldId id="274" r:id="rId44"/>
    <p:sldId id="295" r:id="rId45"/>
    <p:sldId id="347" r:id="rId46"/>
    <p:sldId id="362" r:id="rId47"/>
    <p:sldId id="272" r:id="rId48"/>
    <p:sldId id="349" r:id="rId49"/>
    <p:sldId id="350" r:id="rId50"/>
    <p:sldId id="294" r:id="rId51"/>
    <p:sldId id="351" r:id="rId52"/>
    <p:sldId id="352" r:id="rId53"/>
    <p:sldId id="285" r:id="rId54"/>
    <p:sldId id="273" r:id="rId55"/>
    <p:sldId id="308" r:id="rId56"/>
    <p:sldId id="310" r:id="rId57"/>
    <p:sldId id="353" r:id="rId58"/>
    <p:sldId id="287" r:id="rId59"/>
    <p:sldId id="354" r:id="rId60"/>
    <p:sldId id="306" r:id="rId61"/>
    <p:sldId id="307" r:id="rId62"/>
    <p:sldId id="303" r:id="rId63"/>
    <p:sldId id="275" r:id="rId64"/>
    <p:sldId id="313" r:id="rId65"/>
    <p:sldId id="339" r:id="rId66"/>
    <p:sldId id="266" r:id="rId67"/>
    <p:sldId id="296" r:id="rId68"/>
    <p:sldId id="314" r:id="rId69"/>
    <p:sldId id="340" r:id="rId70"/>
    <p:sldId id="316" r:id="rId71"/>
    <p:sldId id="342" r:id="rId72"/>
    <p:sldId id="301" r:id="rId73"/>
    <p:sldId id="323" r:id="rId74"/>
    <p:sldId id="318" r:id="rId75"/>
    <p:sldId id="341" r:id="rId76"/>
    <p:sldId id="343" r:id="rId77"/>
    <p:sldId id="344" r:id="rId78"/>
    <p:sldId id="345" r:id="rId79"/>
    <p:sldId id="358" r:id="rId80"/>
    <p:sldId id="364" r:id="rId81"/>
    <p:sldId id="319" r:id="rId8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6600"/>
    <a:srgbClr val="00FFFF"/>
    <a:srgbClr val="FF00FF"/>
    <a:srgbClr val="800000"/>
    <a:srgbClr val="FF3300"/>
    <a:srgbClr val="FFFF66"/>
    <a:srgbClr val="704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210"/>
    <p:restoredTop sz="94658"/>
  </p:normalViewPr>
  <p:slideViewPr>
    <p:cSldViewPr>
      <p:cViewPr varScale="1">
        <p:scale>
          <a:sx n="138" d="100"/>
          <a:sy n="138" d="100"/>
        </p:scale>
        <p:origin x="148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presProps" Target="presProps.xml"/><Relationship Id="rId16" Type="http://schemas.openxmlformats.org/officeDocument/2006/relationships/slide" Target="slides/slide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77" Type="http://schemas.openxmlformats.org/officeDocument/2006/relationships/slide" Target="slides/slide6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80" Type="http://schemas.openxmlformats.org/officeDocument/2006/relationships/slide" Target="slides/slide66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slide" Target="slides/slide67.xml"/><Relationship Id="rId86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tableStyles" Target="tableStyles.xml"/><Relationship Id="rId61" Type="http://schemas.openxmlformats.org/officeDocument/2006/relationships/slide" Target="slides/slide47.xml"/><Relationship Id="rId82" Type="http://schemas.openxmlformats.org/officeDocument/2006/relationships/slide" Target="slides/slide6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2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2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82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2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156EFB10-5031-7841-9ECA-49684607B0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7053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E6D7F857-11FF-7B46-99F5-317C2E82CD7E}" type="slidenum">
              <a:rPr lang="en-US" sz="1200">
                <a:solidFill>
                  <a:srgbClr val="000000"/>
                </a:solidFill>
                <a:latin typeface="Times" charset="0"/>
              </a:rPr>
              <a:pPr eaLnBrk="1" hangingPunct="1"/>
              <a:t>6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8427E845-9157-B047-935E-4DEC0065F468}" type="slidenum">
              <a:rPr lang="en-US" sz="1200"/>
              <a:pPr eaLnBrk="1" hangingPunct="1"/>
              <a:t>56</a:t>
            </a:fld>
            <a:endParaRPr lang="en-US" sz="1200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0A393599-CD2F-BB46-B92C-D541BEE7C791}" type="slidenum">
              <a:rPr lang="en-US" sz="1200"/>
              <a:pPr eaLnBrk="1" hangingPunct="1"/>
              <a:t>58</a:t>
            </a:fld>
            <a:endParaRPr lang="en-US" sz="1200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53E4B69D-BE5F-514A-AA03-9EA5B560AEB2}" type="slidenum">
              <a:rPr lang="en-US" sz="1200"/>
              <a:pPr eaLnBrk="1" hangingPunct="1"/>
              <a:t>62</a:t>
            </a:fld>
            <a:endParaRPr lang="en-US" sz="1200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9761DB66-2F97-AB41-B373-73B8721532BA}" type="slidenum">
              <a:rPr lang="en-US" sz="1200"/>
              <a:pPr eaLnBrk="1" hangingPunct="1"/>
              <a:t>63</a:t>
            </a:fld>
            <a:endParaRPr lang="en-US" sz="1200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047E8BC5-3942-D041-A350-936D01259D28}" type="slidenum">
              <a:rPr lang="en-US" sz="1200"/>
              <a:pPr eaLnBrk="1" hangingPunct="1"/>
              <a:t>64</a:t>
            </a:fld>
            <a:endParaRPr lang="en-US" sz="1200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50F51CF7-5EBE-4B4B-B2A5-BF2E8DDD6A2D}" type="slidenum">
              <a:rPr lang="en-US" sz="1200"/>
              <a:pPr eaLnBrk="1" hangingPunct="1"/>
              <a:t>65</a:t>
            </a:fld>
            <a:endParaRPr lang="en-US" sz="1200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5D4B5DE5-4051-5D42-8106-8147234D33FC}" type="slidenum">
              <a:rPr lang="en-US" sz="1200"/>
              <a:pPr eaLnBrk="1" hangingPunct="1"/>
              <a:t>66</a:t>
            </a:fld>
            <a:endParaRPr lang="en-US" sz="1200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7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1324B6-FDDF-1C4A-836C-81FE79EAEFB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6133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6133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OT Survey </a:t>
            </a:r>
            <a:r>
              <a:rPr lang="en-US" baseline="0">
                <a:latin typeface="Arial" charset="0"/>
                <a:ea typeface="ＭＳ Ｐゴシック" charset="0"/>
                <a:cs typeface="ＭＳ Ｐゴシック" charset="0"/>
              </a:rPr>
              <a:t>VN</a:t>
            </a:r>
            <a:endParaRPr lang="en-US" baseline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292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9708FF48-DC6D-3649-B2DF-6D0287B9A230}" type="slidenum">
              <a:rPr lang="en-US" sz="1200"/>
              <a:pPr eaLnBrk="1" hangingPunct="1"/>
              <a:t>32</a:t>
            </a:fld>
            <a:endParaRPr lang="en-US" sz="1200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386DC0C1-DDF8-9A49-BF28-A845B06393C1}" type="slidenum">
              <a:rPr lang="en-US" sz="1200"/>
              <a:pPr eaLnBrk="1" hangingPunct="1"/>
              <a:t>35</a:t>
            </a:fld>
            <a:endParaRPr lang="en-US" sz="1200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979EA6C1-6105-D549-B3A6-F65B4FA96F29}" type="slidenum">
              <a:rPr lang="en-US" sz="1200"/>
              <a:pPr eaLnBrk="1" hangingPunct="1"/>
              <a:t>36</a:t>
            </a:fld>
            <a:endParaRPr lang="en-US" sz="1200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79B7B18A-C791-DB40-A515-7BCF8D4667F6}" type="slidenum">
              <a:rPr lang="en-US" sz="1200"/>
              <a:pPr eaLnBrk="1" hangingPunct="1"/>
              <a:t>38</a:t>
            </a:fld>
            <a:endParaRPr lang="en-US" sz="1200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36FDDCE4-9479-0440-9F27-C4F67F4EB727}" type="slidenum">
              <a:rPr lang="en-US" sz="1200"/>
              <a:pPr eaLnBrk="1" hangingPunct="1"/>
              <a:t>39</a:t>
            </a:fld>
            <a:endParaRPr lang="en-US" sz="1200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6470A48C-33A3-F541-B2F4-865C6FE04E26}" type="slidenum">
              <a:rPr lang="en-US" sz="1200"/>
              <a:pPr eaLnBrk="1" hangingPunct="1"/>
              <a:t>44</a:t>
            </a:fld>
            <a:endParaRPr lang="en-US" sz="1200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6CC8999A-A9C3-0C49-B610-66CE278BBBE4}" type="slidenum">
              <a:rPr lang="en-US" sz="1200"/>
              <a:pPr eaLnBrk="1" hangingPunct="1"/>
              <a:t>46</a:t>
            </a:fld>
            <a:endParaRPr lang="en-US" sz="1200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AD481943-2D57-764D-9D60-18E8F02274CA}" type="slidenum">
              <a:rPr lang="en-US" sz="1200"/>
              <a:pPr eaLnBrk="1" hangingPunct="1"/>
              <a:t>52</a:t>
            </a:fld>
            <a:endParaRPr lang="en-US" sz="1200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400">
              <a:solidFill>
                <a:schemeClr val="tx2"/>
              </a:solidFill>
              <a:latin typeface="Times New Roman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25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F032C-074E-C644-B84A-64599EA7E3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6295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331A642-EB6B-ED4A-B976-09EF7629DF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6933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416128F-BCE2-EF44-A1B3-FA2AC444D3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55010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FF96610-6652-5942-9269-C83E86F0DE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51783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7295BC5-B5D0-EB41-8301-0B7265B25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66241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1CF7824-08F8-AD46-B0C8-CA0F775FC2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28908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3CE1897-1FCA-DA4E-916F-BA83F3A3B0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62572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AD08344-8B26-0843-B869-A9E0DEE9BF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09245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6B0E32B-BA59-B843-B7EA-DD2B2393B9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27396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CE1A0BB-2556-4F4B-9532-78CA2B03EF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898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4F6853A-F923-D143-938A-07FF9F3A4B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10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68EA0-78F8-EA4E-ABB2-1E233E1221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5385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801E141-00C7-3B4A-8EF0-EB210F361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7458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DD99309-A784-A44B-B6F9-5ABF3371EA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3770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51E4A95-3A3E-4A4C-82A3-663146FD56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37028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C6920F52-F521-3B4E-88D5-0FF8BA1431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5885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41D940C-3C93-634A-BF5B-C257D7A558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9086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2715F1C-4CAB-674A-A202-B34C456124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2327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24E440F-997E-FC46-8DF7-66BB399AD8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9653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A80B6BA-B1E5-914E-A94E-A1D2D0B23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29799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61B0503-F502-DC42-AC69-169D436BF6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69561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375D6FA-8AB7-2748-9B78-4E2E45D845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10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FB235-3A02-8E43-8B96-09C170FD89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2251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43AB336-7945-D34C-AB44-424FA212FC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9726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AC86CC4-CF9F-3043-8993-3A65CA9497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4993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22F87C2-0E6D-5847-B389-AB4DDB63DA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6027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C7E94FBB-03A0-4F45-93D7-ABACD227A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6137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7078511-10FA-0C42-8D93-8892E5189E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8059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E52FBA-E9F1-9B4E-A4E0-885D9E9541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56837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C2F25-896C-CF4C-AB06-1EBB7608E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5230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2913D-9853-9F43-9FD6-B522E4D92F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00981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31166-A244-AD48-9211-CB215C27ED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6303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1925A-52F7-DD4B-995C-3C24C3454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84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1DE09-42A3-1246-8761-7A05201F20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79024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C61AFE-93FB-0B47-A57D-1326DBBE9D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9981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CC8F97-248E-D64E-8351-3C48400A60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75177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589647-363D-F040-9C83-372E3E2BA0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0366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6AC7D2-13EE-2048-BBC6-D2E214828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168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2AB28-F7E9-A549-8DC4-0BFEA6DD1D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6990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E11C1-801F-684E-A527-630F4326D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0425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157D48-D430-0248-86C8-555EFA8801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27082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6C95D-0B94-D24C-ABC3-1737AB5B8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0569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80715-5A14-4346-A8F9-615EE0E030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5542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2800"/>
            </a:lvl1pPr>
          </a:lstStyle>
          <a:p>
            <a:pPr>
              <a:defRPr/>
            </a:pPr>
            <a:fld id="{CB91A55B-F43E-6F4F-80A8-AFD6D2EEB6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948639"/>
      </p:ext>
    </p:extLst>
  </p:cSld>
  <p:clrMapOvr>
    <a:masterClrMapping/>
  </p:clrMapOvr>
  <p:transition spd="med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0D59F-A81E-1748-A293-27179CFB85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8856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2800"/>
            </a:lvl1pPr>
          </a:lstStyle>
          <a:p>
            <a:pPr>
              <a:defRPr/>
            </a:pPr>
            <a:fld id="{B68920EF-E43C-2B45-83C8-43CE84F0F3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82185"/>
      </p:ext>
    </p:extLst>
  </p:cSld>
  <p:clrMapOvr>
    <a:masterClrMapping/>
  </p:clrMapOvr>
  <p:transition spd="med">
    <p:randomBar dir="vert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2800"/>
            </a:lvl1pPr>
          </a:lstStyle>
          <a:p>
            <a:pPr>
              <a:defRPr/>
            </a:pPr>
            <a:fld id="{876B96B2-E10A-6F49-BA84-E1B061F490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19331"/>
      </p:ext>
    </p:extLst>
  </p:cSld>
  <p:clrMapOvr>
    <a:masterClrMapping/>
  </p:clrMapOvr>
  <p:transition spd="med">
    <p:randomBar dir="vert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2800"/>
            </a:lvl1pPr>
          </a:lstStyle>
          <a:p>
            <a:pPr>
              <a:defRPr/>
            </a:pPr>
            <a:fld id="{96288877-B9E7-2D44-B920-770BE2B8CD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49086"/>
      </p:ext>
    </p:extLst>
  </p:cSld>
  <p:clrMapOvr>
    <a:masterClrMapping/>
  </p:clrMapOvr>
  <p:transition spd="med">
    <p:randomBar dir="vert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2800"/>
            </a:lvl1pPr>
          </a:lstStyle>
          <a:p>
            <a:pPr>
              <a:defRPr/>
            </a:pPr>
            <a:fld id="{F1EEF982-49D4-784C-AB14-D3802919DD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86686"/>
      </p:ext>
    </p:extLst>
  </p:cSld>
  <p:clrMapOvr>
    <a:masterClrMapping/>
  </p:clrMapOvr>
  <p:transition spd="med">
    <p:randomBar dir="vert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2800"/>
            </a:lvl1pPr>
          </a:lstStyle>
          <a:p>
            <a:pPr>
              <a:defRPr/>
            </a:pPr>
            <a:fld id="{C6D9018C-6E5A-3A4A-A2D7-BEB42C99F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43749"/>
      </p:ext>
    </p:extLst>
  </p:cSld>
  <p:clrMapOvr>
    <a:masterClrMapping/>
  </p:clrMapOvr>
  <p:transition spd="med">
    <p:randomBar dir="vert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2800"/>
            </a:lvl1pPr>
          </a:lstStyle>
          <a:p>
            <a:pPr>
              <a:defRPr/>
            </a:pPr>
            <a:fld id="{86C3D344-71D5-9D44-BD3D-87CD6C948C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540067"/>
      </p:ext>
    </p:extLst>
  </p:cSld>
  <p:clrMapOvr>
    <a:masterClrMapping/>
  </p:clrMapOvr>
  <p:transition spd="med">
    <p:randomBar dir="vert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2800"/>
            </a:lvl1pPr>
          </a:lstStyle>
          <a:p>
            <a:pPr>
              <a:defRPr/>
            </a:pPr>
            <a:fld id="{10A34492-8B64-804E-8A77-BCA3845913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045627"/>
      </p:ext>
    </p:extLst>
  </p:cSld>
  <p:clrMapOvr>
    <a:masterClrMapping/>
  </p:clrMapOvr>
  <p:transition spd="med">
    <p:randomBar dir="vert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2800"/>
            </a:lvl1pPr>
          </a:lstStyle>
          <a:p>
            <a:pPr>
              <a:defRPr/>
            </a:pPr>
            <a:fld id="{29F53242-BCD1-2841-B63C-8E086D894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36547"/>
      </p:ext>
    </p:extLst>
  </p:cSld>
  <p:clrMapOvr>
    <a:masterClrMapping/>
  </p:clrMapOvr>
  <p:transition spd="med">
    <p:randomBar dir="vert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2800"/>
            </a:lvl1pPr>
          </a:lstStyle>
          <a:p>
            <a:pPr>
              <a:defRPr/>
            </a:pPr>
            <a:fld id="{DF60D9EF-FF1B-5240-9F0B-32CBB871E8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61389"/>
      </p:ext>
    </p:extLst>
  </p:cSld>
  <p:clrMapOvr>
    <a:masterClrMapping/>
  </p:clrMapOvr>
  <p:transition spd="med">
    <p:randomBar dir="vert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2800"/>
            </a:lvl1pPr>
          </a:lstStyle>
          <a:p>
            <a:pPr>
              <a:defRPr/>
            </a:pPr>
            <a:fld id="{DAEB2102-C74B-094A-B42A-FFA292AE27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6094"/>
      </p:ext>
    </p:extLst>
  </p:cSld>
  <p:clrMapOvr>
    <a:masterClrMapping/>
  </p:clrMapOvr>
  <p:transition spd="med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CE8E5-08E5-6A47-89A6-431D838BBB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21898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3A69D-9194-5D48-B625-73381347FA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461022"/>
      </p:ext>
    </p:extLst>
  </p:cSld>
  <p:clrMapOvr>
    <a:masterClrMapping/>
  </p:clrMapOvr>
  <p:transition spd="med">
    <p:randomBar dir="vert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34627-F90B-BA4A-B606-27CC47EB12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61850"/>
      </p:ext>
    </p:extLst>
  </p:cSld>
  <p:clrMapOvr>
    <a:masterClrMapping/>
  </p:clrMapOvr>
  <p:transition spd="med">
    <p:randomBar dir="vert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5E31F-6213-E840-AB77-88D082A0C2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39970"/>
      </p:ext>
    </p:extLst>
  </p:cSld>
  <p:clrMapOvr>
    <a:masterClrMapping/>
  </p:clrMapOvr>
  <p:transition spd="med">
    <p:randomBar dir="vert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E2E4E-CB83-9940-8EB1-353D524136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70976"/>
      </p:ext>
    </p:extLst>
  </p:cSld>
  <p:clrMapOvr>
    <a:masterClrMapping/>
  </p:clrMapOvr>
  <p:transition spd="med">
    <p:randomBar dir="vert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4E010-12BB-9845-8CE6-29B17FC93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497"/>
      </p:ext>
    </p:extLst>
  </p:cSld>
  <p:clrMapOvr>
    <a:masterClrMapping/>
  </p:clrMapOvr>
  <p:transition spd="med">
    <p:randomBar dir="vert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897B3-7EFB-9B40-A000-6F2A451A09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27792"/>
      </p:ext>
    </p:extLst>
  </p:cSld>
  <p:clrMapOvr>
    <a:masterClrMapping/>
  </p:clrMapOvr>
  <p:transition spd="med">
    <p:randomBar dir="vert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27AF7-9150-134A-AD24-9E0CD1455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057315"/>
      </p:ext>
    </p:extLst>
  </p:cSld>
  <p:clrMapOvr>
    <a:masterClrMapping/>
  </p:clrMapOvr>
  <p:transition spd="med">
    <p:randomBar dir="vert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A30F9-668A-F44F-8609-1C7E28233A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873071"/>
      </p:ext>
    </p:extLst>
  </p:cSld>
  <p:clrMapOvr>
    <a:masterClrMapping/>
  </p:clrMapOvr>
  <p:transition spd="med">
    <p:randomBar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1BB2F-FEA8-FA4E-9F4E-15F70B612F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764440"/>
      </p:ext>
    </p:extLst>
  </p:cSld>
  <p:clrMapOvr>
    <a:masterClrMapping/>
  </p:clrMapOvr>
  <p:transition spd="med">
    <p:randomBar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30B98-BC36-FC47-813E-ABDF3AFA7F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09046"/>
      </p:ext>
    </p:extLst>
  </p:cSld>
  <p:clrMapOvr>
    <a:masterClrMapping/>
  </p:clrMapOvr>
  <p:transition spd="med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0283E-5378-5D43-A111-771BF00EFA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05836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7F88D-4999-514C-A42C-67F130752F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65887"/>
      </p:ext>
    </p:extLst>
  </p:cSld>
  <p:clrMapOvr>
    <a:masterClrMapping/>
  </p:clrMapOvr>
  <p:transition spd="med">
    <p:randomBar dir="vert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D1A0A-F254-E44D-A151-34D29A8FCA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123576"/>
      </p:ext>
    </p:extLst>
  </p:cSld>
  <p:clrMapOvr>
    <a:masterClrMapping/>
  </p:clrMapOvr>
  <p:transition spd="med">
    <p:randomBar dir="vert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0" indent="0" algn="ctr">
              <a:buNone/>
              <a:defRPr/>
            </a:lvl2pPr>
            <a:lvl3pPr marL="914300" indent="0" algn="ctr">
              <a:buNone/>
              <a:defRPr/>
            </a:lvl3pPr>
            <a:lvl4pPr marL="1371450" indent="0" algn="ctr">
              <a:buNone/>
              <a:defRPr/>
            </a:lvl4pPr>
            <a:lvl5pPr marL="1828600" indent="0" algn="ctr">
              <a:buNone/>
              <a:defRPr/>
            </a:lvl5pPr>
            <a:lvl6pPr marL="2285750" indent="0" algn="ctr">
              <a:buNone/>
              <a:defRPr/>
            </a:lvl6pPr>
            <a:lvl7pPr marL="2742899" indent="0" algn="ctr">
              <a:buNone/>
              <a:defRPr/>
            </a:lvl7pPr>
            <a:lvl8pPr marL="3200047" indent="0" algn="ctr">
              <a:buNone/>
              <a:defRPr/>
            </a:lvl8pPr>
            <a:lvl9pPr marL="365719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C3E8D7-CCD9-B84D-9F46-81BBD9009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7048"/>
      </p:ext>
    </p:extLst>
  </p:cSld>
  <p:clrMapOvr>
    <a:masterClrMapping/>
  </p:clrMapOvr>
  <p:transition spd="med">
    <p:randomBar dir="vert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3D50E-B55F-5745-98C7-350A181AA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540665"/>
      </p:ext>
    </p:extLst>
  </p:cSld>
  <p:clrMapOvr>
    <a:masterClrMapping/>
  </p:clrMapOvr>
  <p:transition spd="med">
    <p:randomBar dir="vert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0" indent="0">
              <a:buNone/>
              <a:defRPr sz="1800"/>
            </a:lvl2pPr>
            <a:lvl3pPr marL="914300" indent="0">
              <a:buNone/>
              <a:defRPr sz="1600"/>
            </a:lvl3pPr>
            <a:lvl4pPr marL="1371450" indent="0">
              <a:buNone/>
              <a:defRPr sz="1400"/>
            </a:lvl4pPr>
            <a:lvl5pPr marL="1828600" indent="0">
              <a:buNone/>
              <a:defRPr sz="1400"/>
            </a:lvl5pPr>
            <a:lvl6pPr marL="2285750" indent="0">
              <a:buNone/>
              <a:defRPr sz="1400"/>
            </a:lvl6pPr>
            <a:lvl7pPr marL="2742899" indent="0">
              <a:buNone/>
              <a:defRPr sz="1400"/>
            </a:lvl7pPr>
            <a:lvl8pPr marL="3200047" indent="0">
              <a:buNone/>
              <a:defRPr sz="1400"/>
            </a:lvl8pPr>
            <a:lvl9pPr marL="365719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94DB2-975C-F546-8F4A-B71D11961E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74190"/>
      </p:ext>
    </p:extLst>
  </p:cSld>
  <p:clrMapOvr>
    <a:masterClrMapping/>
  </p:clrMapOvr>
  <p:transition spd="med">
    <p:randomBar dir="vert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31537-D8BA-694E-82D4-7941F55345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91338"/>
      </p:ext>
    </p:extLst>
  </p:cSld>
  <p:clrMapOvr>
    <a:masterClrMapping/>
  </p:clrMapOvr>
  <p:transition spd="med">
    <p:randomBar dir="vert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5A97B-5DAB-0B41-8189-35EB393F3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3460"/>
      </p:ext>
    </p:extLst>
  </p:cSld>
  <p:clrMapOvr>
    <a:masterClrMapping/>
  </p:clrMapOvr>
  <p:transition spd="med">
    <p:randomBar dir="vert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C6BB5-1234-0142-BCBF-7D187847F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054907"/>
      </p:ext>
    </p:extLst>
  </p:cSld>
  <p:clrMapOvr>
    <a:masterClrMapping/>
  </p:clrMapOvr>
  <p:transition spd="med">
    <p:randomBar dir="vert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FA1B8-B1A8-DF45-BA85-36066F628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10504"/>
      </p:ext>
    </p:extLst>
  </p:cSld>
  <p:clrMapOvr>
    <a:masterClrMapping/>
  </p:clrMapOvr>
  <p:transition spd="med">
    <p:randomBar dir="vert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4F878-4C2A-4342-833A-760FFA504D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88492"/>
      </p:ext>
    </p:extLst>
  </p:cSld>
  <p:clrMapOvr>
    <a:masterClrMapping/>
  </p:clrMapOvr>
  <p:transition spd="med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CC992-7657-7749-A5FC-CA95511AFA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543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0" indent="0">
              <a:buNone/>
              <a:defRPr sz="2800"/>
            </a:lvl2pPr>
            <a:lvl3pPr marL="914300" indent="0">
              <a:buNone/>
              <a:defRPr sz="2400"/>
            </a:lvl3pPr>
            <a:lvl4pPr marL="1371450" indent="0">
              <a:buNone/>
              <a:defRPr sz="2000"/>
            </a:lvl4pPr>
            <a:lvl5pPr marL="1828600" indent="0">
              <a:buNone/>
              <a:defRPr sz="2000"/>
            </a:lvl5pPr>
            <a:lvl6pPr marL="2285750" indent="0">
              <a:buNone/>
              <a:defRPr sz="2000"/>
            </a:lvl6pPr>
            <a:lvl7pPr marL="2742899" indent="0">
              <a:buNone/>
              <a:defRPr sz="2000"/>
            </a:lvl7pPr>
            <a:lvl8pPr marL="3200047" indent="0">
              <a:buNone/>
              <a:defRPr sz="2000"/>
            </a:lvl8pPr>
            <a:lvl9pPr marL="365719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31FEB-66F6-8B4B-9B36-6CC9E6B7A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69462"/>
      </p:ext>
    </p:extLst>
  </p:cSld>
  <p:clrMapOvr>
    <a:masterClrMapping/>
  </p:clrMapOvr>
  <p:transition spd="med">
    <p:randomBar dir="vert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6CC51-CBC4-C44D-AF9A-C47727A69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70190"/>
      </p:ext>
    </p:extLst>
  </p:cSld>
  <p:clrMapOvr>
    <a:masterClrMapping/>
  </p:clrMapOvr>
  <p:transition spd="med">
    <p:randomBar dir="vert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ED43D-582D-0046-A8C8-B2E283F67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147466"/>
      </p:ext>
    </p:extLst>
  </p:cSld>
  <p:clrMapOvr>
    <a:masterClrMapping/>
  </p:clrMapOvr>
  <p:transition spd="med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026"/>
          <p:cNvSpPr>
            <a:spLocks/>
          </p:cNvSpPr>
          <p:nvPr/>
        </p:nvSpPr>
        <p:spPr bwMode="gray">
          <a:xfrm>
            <a:off x="690563" y="3340100"/>
            <a:ext cx="7653337" cy="485775"/>
          </a:xfrm>
          <a:custGeom>
            <a:avLst/>
            <a:gdLst>
              <a:gd name="T0" fmla="*/ 163 w 4128"/>
              <a:gd name="T1" fmla="*/ 200 h 479"/>
              <a:gd name="T2" fmla="*/ 4128 w 4128"/>
              <a:gd name="T3" fmla="*/ 200 h 479"/>
              <a:gd name="T4" fmla="*/ 4128 w 4128"/>
              <a:gd name="T5" fmla="*/ 429 h 479"/>
              <a:gd name="T6" fmla="*/ 0 w 4128"/>
              <a:gd name="T7" fmla="*/ 441 h 479"/>
              <a:gd name="T8" fmla="*/ 163 w 4128"/>
              <a:gd name="T9" fmla="*/ 200 h 4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28" h="479">
                <a:moveTo>
                  <a:pt x="163" y="200"/>
                </a:moveTo>
                <a:cubicBezTo>
                  <a:pt x="163" y="200"/>
                  <a:pt x="2054" y="0"/>
                  <a:pt x="4128" y="200"/>
                </a:cubicBezTo>
                <a:cubicBezTo>
                  <a:pt x="4128" y="200"/>
                  <a:pt x="4128" y="314"/>
                  <a:pt x="4128" y="429"/>
                </a:cubicBezTo>
                <a:cubicBezTo>
                  <a:pt x="2371" y="200"/>
                  <a:pt x="688" y="479"/>
                  <a:pt x="0" y="441"/>
                </a:cubicBezTo>
                <a:lnTo>
                  <a:pt x="163" y="200"/>
                </a:lnTo>
                <a:close/>
              </a:path>
            </a:pathLst>
          </a:cu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8819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8820" name="Rectangle 1028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fld id="{FF206907-5781-AD42-A0FF-C7B190EE8C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347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BE858-2677-594E-BA8E-B35AD90285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214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400">
              <a:solidFill>
                <a:schemeClr val="tx2"/>
              </a:solidFill>
              <a:latin typeface="Times New Roman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885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5E45D5-5CF1-EA4E-8682-1F795F78C1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6843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4A180-545D-7440-A7A2-F7E28A7A4D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05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026D0-85D4-8348-AC20-B35AD4733A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014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95E2D-FE2D-3048-8C86-D4CB8A03BB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4560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B7047-2C20-AA45-B882-E48ACCC48B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47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BFDED-A96C-2A4A-9D9D-97CA0BF7D8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1924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0C521-EE92-FE4F-B2DD-F1E40678FC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8794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6C4C6-5BCA-7A41-999D-8B2B1147FF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216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CF7DC-5A9E-2E49-B4A5-04FED73E5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421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15" name="Rectangle 4"/>
              <p:cNvSpPr>
                <a:spLocks noChangeArrowheads="1"/>
              </p:cNvSpPr>
              <p:nvPr/>
            </p:nvSpPr>
            <p:spPr bwMode="ltGray">
              <a:xfrm>
                <a:off x="2112" y="0"/>
                <a:ext cx="3648" cy="9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6" name="Group 5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60" cy="4320"/>
                <a:chOff x="0" y="0"/>
                <a:chExt cx="5760" cy="4320"/>
              </a:xfrm>
            </p:grpSpPr>
            <p:sp>
              <p:nvSpPr>
                <p:cNvPr id="18" name="Line 6"/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" name="Line 7"/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" name="Line 8"/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" name="Line 9"/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" name="Line 10"/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" name="Line 11"/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" name="Line 12"/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" name="Line 13"/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" name="Line 14"/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" name="Line 15"/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" name="Line 16"/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" name="Line 17"/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" name="Line 18"/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" name="Line 19"/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" name="Line 20"/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" name="Line 21"/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Line 22"/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" name="Line 23"/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" name="Line 24"/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" name="Line 25"/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" name="Line 26"/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" name="Line 27"/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" name="Line 28"/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" name="Line 29"/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" name="Line 30"/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" name="Line 31"/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" name="Line 32"/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" name="Line 33"/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" name="Line 34"/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" name="Line 35"/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" name="Line 36"/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" name="Line 37"/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" name="Line 38"/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" name="Line 39"/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" name="Line 40"/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" name="Line 41"/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" name="Line 42"/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" name="Line 43"/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" name="Line 44"/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" name="Line 45"/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" name="Line 46"/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" name="Line 47"/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" name="Line 48"/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" name="Line 49"/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" name="Line 50"/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" name="Line 51"/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" name="Line 52"/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" name="Line 53"/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" name="Line 54"/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" name="Line 55"/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8" name="Line 56"/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7" name="Line 57"/>
              <p:cNvSpPr>
                <a:spLocks noChangeShapeType="1"/>
              </p:cNvSpPr>
              <p:nvPr/>
            </p:nvSpPr>
            <p:spPr bwMode="ltGray">
              <a:xfrm>
                <a:off x="5568" y="0"/>
                <a:ext cx="0" cy="148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58"/>
            <p:cNvGrpSpPr>
              <a:grpSpLocks/>
            </p:cNvGrpSpPr>
            <p:nvPr userDrawn="1"/>
          </p:nvGrpSpPr>
          <p:grpSpPr bwMode="auto">
            <a:xfrm>
              <a:off x="3" y="559"/>
              <a:ext cx="4192" cy="1796"/>
              <a:chOff x="3" y="559"/>
              <a:chExt cx="4192" cy="1796"/>
            </a:xfrm>
          </p:grpSpPr>
          <p:sp>
            <p:nvSpPr>
              <p:cNvPr id="11" name="Line 59"/>
              <p:cNvSpPr>
                <a:spLocks noChangeShapeType="1"/>
              </p:cNvSpPr>
              <p:nvPr/>
            </p:nvSpPr>
            <p:spPr bwMode="ltGray">
              <a:xfrm>
                <a:off x="506" y="559"/>
                <a:ext cx="0" cy="1796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Line 60"/>
              <p:cNvSpPr>
                <a:spLocks noChangeShapeType="1"/>
              </p:cNvSpPr>
              <p:nvPr/>
            </p:nvSpPr>
            <p:spPr bwMode="ltGray">
              <a:xfrm flipH="1" flipV="1">
                <a:off x="3" y="1924"/>
                <a:ext cx="3211" cy="1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Line 61"/>
              <p:cNvSpPr>
                <a:spLocks noChangeShapeType="1"/>
              </p:cNvSpPr>
              <p:nvPr/>
            </p:nvSpPr>
            <p:spPr bwMode="ltGray">
              <a:xfrm flipH="1" flipV="1">
                <a:off x="384" y="938"/>
                <a:ext cx="3811" cy="1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Arc 62"/>
              <p:cNvSpPr>
                <a:spLocks/>
              </p:cNvSpPr>
              <p:nvPr/>
            </p:nvSpPr>
            <p:spPr bwMode="ltGray">
              <a:xfrm rot="16200000" flipH="1">
                <a:off x="426" y="860"/>
                <a:ext cx="156" cy="157"/>
              </a:xfrm>
              <a:custGeom>
                <a:avLst/>
                <a:gdLst>
                  <a:gd name="T0" fmla="*/ 76 w 43195"/>
                  <a:gd name="T1" fmla="*/ 0 h 43200"/>
                  <a:gd name="T2" fmla="*/ 0 w 43195"/>
                  <a:gd name="T3" fmla="*/ 80 h 43200"/>
                  <a:gd name="T4" fmla="*/ 78 w 43195"/>
                  <a:gd name="T5" fmla="*/ 79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lnTo>
                      <a:pt x="21114" y="5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63"/>
            <p:cNvGrpSpPr>
              <a:grpSpLocks/>
            </p:cNvGrpSpPr>
            <p:nvPr userDrawn="1"/>
          </p:nvGrpSpPr>
          <p:grpSpPr bwMode="auto">
            <a:xfrm>
              <a:off x="1480" y="1952"/>
              <a:ext cx="3808" cy="1812"/>
              <a:chOff x="1480" y="1952"/>
              <a:chExt cx="3808" cy="1812"/>
            </a:xfrm>
          </p:grpSpPr>
          <p:sp>
            <p:nvSpPr>
              <p:cNvPr id="8" name="Line 64"/>
              <p:cNvSpPr>
                <a:spLocks noChangeShapeType="1"/>
              </p:cNvSpPr>
              <p:nvPr/>
            </p:nvSpPr>
            <p:spPr bwMode="ltGray">
              <a:xfrm flipV="1">
                <a:off x="1480" y="3442"/>
                <a:ext cx="38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Line 65"/>
              <p:cNvSpPr>
                <a:spLocks noChangeShapeType="1"/>
              </p:cNvSpPr>
              <p:nvPr/>
            </p:nvSpPr>
            <p:spPr bwMode="ltGray">
              <a:xfrm flipH="1">
                <a:off x="5172" y="1952"/>
                <a:ext cx="0" cy="181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Arc 66"/>
              <p:cNvSpPr>
                <a:spLocks/>
              </p:cNvSpPr>
              <p:nvPr/>
            </p:nvSpPr>
            <p:spPr bwMode="ltGray">
              <a:xfrm rot="5400000">
                <a:off x="5097" y="3347"/>
                <a:ext cx="156" cy="157"/>
              </a:xfrm>
              <a:custGeom>
                <a:avLst/>
                <a:gdLst>
                  <a:gd name="T0" fmla="*/ 76 w 43195"/>
                  <a:gd name="T1" fmla="*/ 0 h 43200"/>
                  <a:gd name="T2" fmla="*/ 0 w 43195"/>
                  <a:gd name="T3" fmla="*/ 80 h 43200"/>
                  <a:gd name="T4" fmla="*/ 78 w 43195"/>
                  <a:gd name="T5" fmla="*/ 79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lnTo>
                      <a:pt x="21114" y="5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80643" name="Rectangle 67"/>
          <p:cNvSpPr>
            <a:spLocks noGrp="1" noChangeArrowheads="1"/>
          </p:cNvSpPr>
          <p:nvPr>
            <p:ph type="ctrTitle"/>
          </p:nvPr>
        </p:nvSpPr>
        <p:spPr>
          <a:xfrm>
            <a:off x="990600" y="1752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280644" name="Rectangle 68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30993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AU"/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F318761-1652-9641-991C-00D850CC977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1281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400">
              <a:solidFill>
                <a:schemeClr val="tx2"/>
              </a:solidFill>
              <a:latin typeface="Times New Roman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6753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7AA46-4FD0-644A-8F66-C3E970D8BFF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58140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243D4-2DCE-8043-B84E-D7BB4740EE02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31791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A8A39-DB89-CC4A-BA34-708E725E1F21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072056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93AE8-F390-9343-B08F-DC54156B080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81291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5951C-7658-2441-87A2-F84C754D35E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5050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12BC2-1266-9146-8195-C3C7C9C0BD4D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93894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79F12-1C97-3346-88AF-7D8171525AD6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426318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1B6CE-D7CF-294D-9952-9C16FEA4716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15299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7EF36-41DB-D24B-AA07-FEDFB9C545D8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54255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304800"/>
            <a:ext cx="200025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84835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E4614-C573-4349-B955-69D33F368D20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8127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400">
              <a:solidFill>
                <a:schemeClr val="tx2"/>
              </a:solidFill>
              <a:latin typeface="Times New Roman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5274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50215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0216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E7EA9A6-559E-EF47-B96B-3971D61AA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899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73554-8D51-4A4F-A964-6311B0D76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485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A69F3-D26B-104A-8BFD-479BF7B00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767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05AC9-C6D6-EC41-9EC6-FAD841F965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974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DD70E-48F2-244F-9163-576664FC7E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574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54D66-B436-6243-9080-DAA8E8FEA8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967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148EA-E4C7-2247-9988-E00658C663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568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A4159-A353-4344-A8FB-E9444CADE6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0496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00744B-8EE7-3A43-9E0B-14AF59D960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124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5B813-3838-DB46-9D32-9D4A10E27A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85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A433D-A3E2-2B43-B1D7-F4812A832D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733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B9613-2B56-EA4C-88D6-6A1840C23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552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42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7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8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41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72857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2858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5" name="Rectangle 155"/>
          <p:cNvSpPr>
            <a:spLocks noGrp="1" noChangeArrowheads="1"/>
          </p:cNvSpPr>
          <p:nvPr>
            <p:ph type="dt" sz="quarter" idx="10"/>
          </p:nvPr>
        </p:nvSpPr>
        <p:spPr>
          <a:xfrm>
            <a:off x="3048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6" name="Rectangle 15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7" name="Rectangle 15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fld id="{B1E319B8-9D17-6D44-8886-CEED162DCF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716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FF07-B8C9-6244-905E-E59DBB3D24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480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61BBD-298C-A647-9CD9-5E1568077F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628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A449D-16B4-F343-A260-A0BE8FDD8B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133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5EE7F-AB5E-8942-A6EE-DA926E28D1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701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8EACF-D655-5341-A2E7-76C12AE0AF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602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B7146-3CBA-6B4F-9C96-47ED6CC988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8665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D657A-5495-0646-A793-D734BF0052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1650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143A2-5F01-BA41-8908-AD39974E6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115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C0810-E515-BD4A-833D-D23F0DFDCF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3673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242FE-C1B2-4C4A-9B44-43C5245CFD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329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6A49F-E364-C84D-9E9B-6539405587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429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337DF-BFB5-F14C-BA98-D4A43E9159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9982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252A9-5EBC-9C45-A609-F0A7BB7029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572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FACA1-4B61-B649-90F2-D2A84BC1E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8814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92BBC-CCA5-C44B-812E-E51F07DB42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772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336ED-25FB-1642-8973-4525FEA27E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404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7DB65-DBB3-A641-B361-D9AC637957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15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A1DE7-CD5C-4E47-B75C-3F4101BAE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488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02C40-2B50-BF4D-910F-B58E0AAC6E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297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3228B-B981-9840-9F13-897B675C57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7535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482D9-7E7E-F042-9994-C506754D4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5200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3A479-4EC0-6949-8801-83A40CC8FE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0599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E1D5B-D5EF-294E-910E-0850F5F46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532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7 w 717"/>
                <a:gd name="T1" fmla="*/ 845 h 845"/>
                <a:gd name="T2" fmla="*/ 717 w 717"/>
                <a:gd name="T3" fmla="*/ 821 h 845"/>
                <a:gd name="T4" fmla="*/ 574 w 717"/>
                <a:gd name="T5" fmla="*/ 605 h 845"/>
                <a:gd name="T6" fmla="*/ 406 w 717"/>
                <a:gd name="T7" fmla="*/ 396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8 h 845"/>
                <a:gd name="T18" fmla="*/ 568 w 717"/>
                <a:gd name="T19" fmla="*/ 623 h 845"/>
                <a:gd name="T20" fmla="*/ 717 w 717"/>
                <a:gd name="T21" fmla="*/ 845 h 845"/>
                <a:gd name="T22" fmla="*/ 717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7 w 407"/>
                <a:gd name="T1" fmla="*/ 414 h 414"/>
                <a:gd name="T2" fmla="*/ 407 w 407"/>
                <a:gd name="T3" fmla="*/ 396 h 414"/>
                <a:gd name="T4" fmla="*/ 22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6 w 407"/>
                <a:gd name="T13" fmla="*/ 204 h 414"/>
                <a:gd name="T14" fmla="*/ 407 w 407"/>
                <a:gd name="T15" fmla="*/ 414 h 414"/>
                <a:gd name="T16" fmla="*/ 407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7 w 586"/>
                <a:gd name="T17" fmla="*/ 282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69 w 269"/>
                <a:gd name="T1" fmla="*/ 0 h 252"/>
                <a:gd name="T2" fmla="*/ 25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69 w 269"/>
                <a:gd name="T15" fmla="*/ 0 h 252"/>
                <a:gd name="T16" fmla="*/ 269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671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671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F6AFEAB-CB34-3543-AE9F-3D106896B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575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E7AFD-161E-1C4E-8777-26F639FFF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883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420D5-B949-0D4F-8666-717BADE5FB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66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5885-94C3-6E49-94AE-94A95530ED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966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28C13-8A87-4E49-A192-741BA4BA83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0454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9916A-1B3A-F04C-8187-6641C7C269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1766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43D35-D2F1-E146-9CE0-D3D4E8ECF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49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68D06-DE79-664E-8C10-0A6D5A1F5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9580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42E76-3905-584B-B2AF-C8514F5840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106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D1B8-17E9-1847-8742-4BF4D09BEB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875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35B45-850A-6544-97FC-EA6331BDBE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2467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C760D-CD24-D94C-B2C1-0E5F334AC8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82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679DF-9CD5-7241-8C65-B19CA3E71D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12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Comic Sans MS" pitchFamily="-111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Comic Sans MS" pitchFamily="-111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Comic Sans MS" pitchFamily="-111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Comic Sans MS" pitchFamily="-111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omic Sans MS" pitchFamily="-111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616 h 1906"/>
                <a:gd name="T4" fmla="*/ 6035 w 5740"/>
                <a:gd name="T5" fmla="*/ 616 h 1906"/>
                <a:gd name="T6" fmla="*/ 603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698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6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98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4317BEA-E4FA-9E4B-995B-CF3698386C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0679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139542B-E74F-1041-816A-DC8439ADEA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038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505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89B6CA2-F880-D245-BD8E-00E5DFCC24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038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0145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E2C08D21-482D-574E-96F7-D12ABE25AD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038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9531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7D4ACAD-B018-9C44-A920-CDFD50C1D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038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0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852A9-D675-C644-98F0-3C6834CB72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391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782296A-9C7A-CD4D-98E3-2B6FD35993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038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6036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CCF5D84-4FB8-2844-A37A-D1AF02A01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038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40585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E7E16B91-9FAB-D844-B7DC-7A1ED5502E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038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7639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88E7F13-2B1F-8E42-ACE0-E79F10C558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038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6650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739BC0F-3F99-3345-98DC-505F2DA053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038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296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E8B384D-5D3F-0342-B6ED-2EE308A2EF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038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8786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102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CBD1C37-71C5-F84C-B200-476C934201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038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18334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BF16A89-DF75-2A4C-AB54-DAF3DCE76E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3014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45EF7DE-277A-D045-BC3D-3A5CB778E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80591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7E2F012-1DC1-7545-866C-A800509273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66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55190811-A3EC-8749-9BAF-0F2313D6FF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  <p:sldLayoutId id="2147484009" r:id="rId13"/>
    <p:sldLayoutId id="2147484010" r:id="rId14"/>
    <p:sldLayoutId id="2147484011" r:id="rId15"/>
    <p:sldLayoutId id="2147484012" r:id="rId16"/>
    <p:sldLayoutId id="2147484013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E107CE0A-8008-CB4E-8879-72598B962E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  <p:sldLayoutId id="2147484135" r:id="rId11"/>
    <p:sldLayoutId id="2147484136" r:id="rId12"/>
    <p:sldLayoutId id="2147484137" r:id="rId13"/>
    <p:sldLayoutId id="214748413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10" charset="-128"/>
          <a:cs typeface="ＭＳ Ｐゴシック" pitchFamily="-110" charset="-128"/>
        </a:defRPr>
      </a:lvl5pPr>
      <a:lvl6pPr marL="4571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30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4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6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-128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DB4BC077-158F-E548-B59B-C7A1D885E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  <p:sldLayoutId id="2147484087" r:id="rId12"/>
    <p:sldLayoutId id="2147484088" r:id="rId13"/>
    <p:sldLayoutId id="214748408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10" charset="-128"/>
          <a:cs typeface="ＭＳ Ｐゴシック" pitchFamily="-110" charset="-128"/>
        </a:defRPr>
      </a:lvl5pPr>
      <a:lvl6pPr marL="4571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30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4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6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-128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01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Times New Roman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  <a:cs typeface="Times New Roman" charset="0"/>
              </a:defRPr>
            </a:lvl1pPr>
          </a:lstStyle>
          <a:p>
            <a:pPr>
              <a:defRPr/>
            </a:pPr>
            <a:fld id="{C3887742-4403-CF40-B2C0-F002DD48F2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91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1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1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+mn-cs"/>
              </a:defRPr>
            </a:lvl1pPr>
          </a:lstStyle>
          <a:p>
            <a:pPr>
              <a:defRPr/>
            </a:pPr>
            <a:fld id="{8F2DDB7E-0258-8A48-A54F-475065839A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791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  <p:sldLayoutId id="2147484152" r:id="rId2"/>
    <p:sldLayoutId id="2147484153" r:id="rId3"/>
    <p:sldLayoutId id="2147484154" r:id="rId4"/>
    <p:sldLayoutId id="2147484155" r:id="rId5"/>
    <p:sldLayoutId id="2147484156" r:id="rId6"/>
    <p:sldLayoutId id="2147484157" r:id="rId7"/>
    <p:sldLayoutId id="2147484158" r:id="rId8"/>
    <p:sldLayoutId id="2147484159" r:id="rId9"/>
    <p:sldLayoutId id="2147484160" r:id="rId10"/>
    <p:sldLayoutId id="2147484161" r:id="rId11"/>
    <p:sldLayoutId id="2147484162" r:id="rId12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5" y="60960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5" y="1981200"/>
            <a:ext cx="9070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5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25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25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fld id="{4BDAEAEC-9514-8348-98E3-9F58B798E1A6}" type="slidenum">
              <a:rPr lang="en-US">
                <a:ea typeface="ＭＳ Ｐゴシック" charset="0"/>
                <a:cs typeface="ＭＳ Ｐゴシック" charset="0"/>
              </a:rPr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547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  <p:sldLayoutId id="2147484165" r:id="rId2"/>
    <p:sldLayoutId id="2147484166" r:id="rId3"/>
    <p:sldLayoutId id="2147484167" r:id="rId4"/>
    <p:sldLayoutId id="2147484168" r:id="rId5"/>
    <p:sldLayoutId id="2147484169" r:id="rId6"/>
    <p:sldLayoutId id="2147484170" r:id="rId7"/>
    <p:sldLayoutId id="2147484171" r:id="rId8"/>
    <p:sldLayoutId id="2147484172" r:id="rId9"/>
    <p:sldLayoutId id="2147484173" r:id="rId10"/>
    <p:sldLayoutId id="2147484174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1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3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4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862" indent="-34286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1pPr>
      <a:lvl2pPr marL="742869" indent="-28572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2pPr>
      <a:lvl3pPr marL="1142875" indent="-2285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3pPr>
      <a:lvl4pPr marL="1600025" indent="-22857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4pPr>
      <a:lvl5pPr marL="2057175" indent="-22857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5pPr>
      <a:lvl6pPr marL="2514325" indent="-22857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474" indent="-22857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8623" indent="-22857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5772" indent="-22857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7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5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779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779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779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 smtClean="0">
                <a:solidFill>
                  <a:schemeClr val="bg2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E1A6C49D-A3E3-7444-917F-93ACBBE0DD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Monotype Sorts" charset="0"/>
        <a:buChar char="§"/>
        <a:defRPr kumimoji="1"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50000"/>
        <a:buFont typeface="Monotype Sorts" charset="0"/>
        <a:buChar char="l"/>
        <a:defRPr kumimoji="1"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31752" name="Group 3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grpSp>
            <p:nvGrpSpPr>
              <p:cNvPr id="31759" name="Group 4"/>
              <p:cNvGrpSpPr>
                <a:grpSpLocks/>
              </p:cNvGrpSpPr>
              <p:nvPr/>
            </p:nvGrpSpPr>
            <p:grpSpPr bwMode="auto">
              <a:xfrm>
                <a:off x="0" y="192"/>
                <a:ext cx="5760" cy="4032"/>
                <a:chOff x="0" y="192"/>
                <a:chExt cx="5760" cy="4032"/>
              </a:xfrm>
            </p:grpSpPr>
            <p:sp>
              <p:nvSpPr>
                <p:cNvPr id="31790" name="Line 5"/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91" name="Line 6"/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92" name="Line 7"/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93" name="Line 8"/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94" name="Line 9"/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95" name="Line 10"/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96" name="Line 11"/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97" name="Line 12"/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98" name="Line 13"/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99" name="Line 14"/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00" name="Line 15"/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01" name="Line 16"/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02" name="Line 17"/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03" name="Line 18"/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04" name="Line 19"/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05" name="Line 20"/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06" name="Line 21"/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07" name="Line 22"/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08" name="Line 23"/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09" name="Line 24"/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10" name="Line 25"/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11" name="Line 26"/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1760" name="Group 27"/>
              <p:cNvGrpSpPr>
                <a:grpSpLocks/>
              </p:cNvGrpSpPr>
              <p:nvPr/>
            </p:nvGrpSpPr>
            <p:grpSpPr bwMode="auto">
              <a:xfrm>
                <a:off x="192" y="0"/>
                <a:ext cx="5376" cy="4320"/>
                <a:chOff x="192" y="0"/>
                <a:chExt cx="5376" cy="4320"/>
              </a:xfrm>
            </p:grpSpPr>
            <p:sp>
              <p:nvSpPr>
                <p:cNvPr id="31761" name="Line 28"/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62" name="Line 29"/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63" name="Line 30"/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64" name="Line 31"/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65" name="Line 32"/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66" name="Line 33"/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67" name="Line 34"/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68" name="Line 35"/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69" name="Line 36"/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70" name="Line 37"/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71" name="Line 38"/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72" name="Line 39"/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73" name="Line 40"/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74" name="Line 41"/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75" name="Line 42"/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76" name="Line 43"/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77" name="Line 44"/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78" name="Line 45"/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79" name="Line 46"/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80" name="Line 47"/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81" name="Line 48"/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82" name="Line 49"/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83" name="Line 50"/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84" name="Line 51"/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85" name="Line 52"/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86" name="Line 53"/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87" name="Line 54"/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88" name="Line 55"/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89" name="Line 56"/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31753" name="Rectangle 57" descr="60%"/>
            <p:cNvSpPr>
              <a:spLocks noChangeArrowheads="1"/>
            </p:cNvSpPr>
            <p:nvPr/>
          </p:nvSpPr>
          <p:spPr bwMode="ltGray">
            <a:xfrm>
              <a:off x="2112" y="0"/>
              <a:ext cx="3648" cy="96"/>
            </a:xfrm>
            <a:prstGeom prst="rect">
              <a:avLst/>
            </a:prstGeom>
            <a:pattFill prst="pct60">
              <a:fgClr>
                <a:schemeClr val="folHlink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4" name="Line 58"/>
            <p:cNvSpPr>
              <a:spLocks noChangeShapeType="1"/>
            </p:cNvSpPr>
            <p:nvPr/>
          </p:nvSpPr>
          <p:spPr bwMode="ltGray">
            <a:xfrm>
              <a:off x="5568" y="0"/>
              <a:ext cx="0" cy="148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1755" name="Group 59"/>
            <p:cNvGrpSpPr>
              <a:grpSpLocks/>
            </p:cNvGrpSpPr>
            <p:nvPr/>
          </p:nvGrpSpPr>
          <p:grpSpPr bwMode="auto">
            <a:xfrm>
              <a:off x="261" y="892"/>
              <a:ext cx="1124" cy="1464"/>
              <a:chOff x="96" y="916"/>
              <a:chExt cx="2208" cy="2876"/>
            </a:xfrm>
          </p:grpSpPr>
          <p:sp>
            <p:nvSpPr>
              <p:cNvPr id="31756" name="Line 60"/>
              <p:cNvSpPr>
                <a:spLocks noChangeShapeType="1"/>
              </p:cNvSpPr>
              <p:nvPr/>
            </p:nvSpPr>
            <p:spPr bwMode="ltGray">
              <a:xfrm flipH="1">
                <a:off x="96" y="1038"/>
                <a:ext cx="22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57" name="Line 61"/>
              <p:cNvSpPr>
                <a:spLocks noChangeShapeType="1"/>
              </p:cNvSpPr>
              <p:nvPr/>
            </p:nvSpPr>
            <p:spPr bwMode="ltGray">
              <a:xfrm>
                <a:off x="336" y="920"/>
                <a:ext cx="0" cy="287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58" name="Arc 62"/>
              <p:cNvSpPr>
                <a:spLocks/>
              </p:cNvSpPr>
              <p:nvPr/>
            </p:nvSpPr>
            <p:spPr bwMode="ltGray">
              <a:xfrm flipH="1">
                <a:off x="218" y="916"/>
                <a:ext cx="238" cy="240"/>
              </a:xfrm>
              <a:custGeom>
                <a:avLst/>
                <a:gdLst>
                  <a:gd name="T0" fmla="*/ 116 w 43195"/>
                  <a:gd name="T1" fmla="*/ 0 h 43200"/>
                  <a:gd name="T2" fmla="*/ 0 w 43195"/>
                  <a:gd name="T3" fmla="*/ 123 h 43200"/>
                  <a:gd name="T4" fmla="*/ 119 w 43195"/>
                  <a:gd name="T5" fmla="*/ 12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lnTo>
                      <a:pt x="21114" y="5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1747" name="Rectangle 6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title style</a:t>
            </a:r>
          </a:p>
        </p:txBody>
      </p:sp>
      <p:sp>
        <p:nvSpPr>
          <p:cNvPr id="31748" name="Rectangle 64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9050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279617" name="Rectangle 6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279618" name="Rectangle 6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279619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Tahoma" charset="0"/>
                <a:cs typeface="+mn-cs"/>
              </a:defRPr>
            </a:lvl1pPr>
          </a:lstStyle>
          <a:p>
            <a:pPr>
              <a:defRPr/>
            </a:pPr>
            <a:fld id="{E64EF81F-292E-5D4F-B512-4D10591B3E9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Font typeface="Wingdings" charset="0"/>
        <a:buBlip>
          <a:blip r:embed="rId13"/>
        </a:buBlip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0"/>
        <a:buChar char="n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5000"/>
        <a:buFont typeface="Wingdings" charset="0"/>
        <a:buChar char="w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9155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9156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9157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9158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9159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9160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9161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9162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9163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9164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9165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9166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9167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9168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9169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9170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9171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9172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9173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9174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9175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9176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9177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9178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9179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9180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9181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9182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9183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9184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9185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9186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9187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9188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49189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9190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9191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92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93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ahoma" charset="0"/>
                <a:cs typeface="+mn-cs"/>
              </a:defRPr>
            </a:lvl1pPr>
          </a:lstStyle>
          <a:p>
            <a:pPr>
              <a:defRPr/>
            </a:pPr>
            <a:fld id="{53BF1B09-AC5C-5B48-B45C-59E78146C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96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56328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56465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66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67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68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69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70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71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72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73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74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75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76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77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329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56330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31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32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33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34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35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36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37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38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39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40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41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42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43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44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45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46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47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48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49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50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51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52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53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54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55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56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57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58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59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60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61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62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63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64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65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66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67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68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69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70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71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72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73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74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75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76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77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78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79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80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81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82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83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84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85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86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87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88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89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90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91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92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93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94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95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96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97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98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99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00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01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02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03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04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05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06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07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08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09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10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11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12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13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14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15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16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17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18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19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20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21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22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23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24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25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26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27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28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29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30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31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32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33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34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35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36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37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38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39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40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41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42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43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44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45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46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47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48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49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50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51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52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53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54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55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56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57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58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59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60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61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62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31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1832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71833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834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835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836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D359177-4EC1-7D44-91FC-EA184ACD36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1837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charset="0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F70A697-08BD-0D42-89DE-4BAD6DF9FB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98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15565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5565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5565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80907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5565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5565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5565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5565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5565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5566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5566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5566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5566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5566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5566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5566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5566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566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5566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5567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809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7 w 717"/>
                <a:gd name="T1" fmla="*/ 845 h 845"/>
                <a:gd name="T2" fmla="*/ 717 w 717"/>
                <a:gd name="T3" fmla="*/ 821 h 845"/>
                <a:gd name="T4" fmla="*/ 574 w 717"/>
                <a:gd name="T5" fmla="*/ 605 h 845"/>
                <a:gd name="T6" fmla="*/ 406 w 717"/>
                <a:gd name="T7" fmla="*/ 396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8 h 845"/>
                <a:gd name="T18" fmla="*/ 568 w 717"/>
                <a:gd name="T19" fmla="*/ 623 h 845"/>
                <a:gd name="T20" fmla="*/ 717 w 717"/>
                <a:gd name="T21" fmla="*/ 845 h 845"/>
                <a:gd name="T22" fmla="*/ 717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7 w 407"/>
                <a:gd name="T1" fmla="*/ 414 h 414"/>
                <a:gd name="T2" fmla="*/ 407 w 407"/>
                <a:gd name="T3" fmla="*/ 396 h 414"/>
                <a:gd name="T4" fmla="*/ 22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6 w 407"/>
                <a:gd name="T13" fmla="*/ 204 h 414"/>
                <a:gd name="T14" fmla="*/ 407 w 407"/>
                <a:gd name="T15" fmla="*/ 414 h 414"/>
                <a:gd name="T16" fmla="*/ 407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67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809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7 w 586"/>
                <a:gd name="T17" fmla="*/ 282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69 w 269"/>
                <a:gd name="T1" fmla="*/ 0 h 252"/>
                <a:gd name="T2" fmla="*/ 25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69 w 269"/>
                <a:gd name="T15" fmla="*/ 0 h 252"/>
                <a:gd name="T16" fmla="*/ 269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091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80922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23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24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25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26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0920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21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5687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568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568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569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cs typeface="+mn-cs"/>
              </a:defRPr>
            </a:lvl1pPr>
          </a:lstStyle>
          <a:p>
            <a:pPr>
              <a:defRPr/>
            </a:pPr>
            <a:fld id="{1CA63D8F-01C7-6145-AABD-506ADFE7FA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569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98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  <p:sldLayoutId id="214748407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102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5955" name="Rectangle 10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27BA38FC-B25D-3C4B-A6BC-040B299E45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08900" name="Group 1028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208904" name="Group 1029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25958" name="Freeform 1030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Comic Sans MS" pitchFamily="-111" charset="0"/>
                </a:endParaRPr>
              </a:p>
            </p:txBody>
          </p:sp>
          <p:sp>
            <p:nvSpPr>
              <p:cNvPr id="125959" name="Freeform 1031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Comic Sans MS" pitchFamily="-111" charset="0"/>
                </a:endParaRPr>
              </a:p>
            </p:txBody>
          </p:sp>
          <p:sp>
            <p:nvSpPr>
              <p:cNvPr id="125960" name="Freeform 1032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Comic Sans MS" pitchFamily="-111" charset="0"/>
                </a:endParaRPr>
              </a:p>
            </p:txBody>
          </p:sp>
          <p:sp>
            <p:nvSpPr>
              <p:cNvPr id="208910" name="Freeform 1033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962" name="Freeform 1034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Comic Sans MS" pitchFamily="-111" charset="0"/>
                </a:endParaRPr>
              </a:p>
            </p:txBody>
          </p:sp>
        </p:grpSp>
        <p:sp>
          <p:nvSpPr>
            <p:cNvPr id="125963" name="Freeform 1035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omic Sans MS" pitchFamily="-111" charset="0"/>
              </a:endParaRPr>
            </a:p>
          </p:txBody>
        </p:sp>
        <p:sp>
          <p:nvSpPr>
            <p:cNvPr id="208906" name="Freeform 1036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616 h 1906"/>
                <a:gd name="T4" fmla="*/ 6035 w 5740"/>
                <a:gd name="T5" fmla="*/ 616 h 1906"/>
                <a:gd name="T6" fmla="*/ 603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5965" name="Rectangle 1037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5966" name="Rectangle 103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5967" name="Rectangle 103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  <p:sldLayoutId id="2147484106" r:id="rId8"/>
    <p:sldLayoutId id="2147484107" r:id="rId9"/>
    <p:sldLayoutId id="2147484108" r:id="rId10"/>
    <p:sldLayoutId id="2147484109" r:id="rId11"/>
    <p:sldLayoutId id="21474841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10" charset="-128"/>
          <a:cs typeface="ＭＳ Ｐゴシック" pitchFamily="-110" charset="-128"/>
        </a:defRPr>
      </a:lvl5pPr>
      <a:lvl6pPr marL="457153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305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458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61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  <a:cs typeface="ＭＳ Ｐゴシック" pitchFamily="-110" charset="-128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D9580377-B2AA-1641-AE38-C842983E84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  <p:sldLayoutId id="2147484122" r:id="rId12"/>
    <p:sldLayoutId id="2147484123" r:id="rId13"/>
    <p:sldLayoutId id="214748412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10" charset="-128"/>
          <a:cs typeface="ＭＳ Ｐゴシック" pitchFamily="-110" charset="-128"/>
        </a:defRPr>
      </a:lvl5pPr>
      <a:lvl6pPr marL="4571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30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4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6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-128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file:////C/Documents%20and%20Settings/Paul%20Chua/Desktop/Mission%20Impossible%20-%20Theme%20Tune.mid" TargetMode="External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8.bin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9.bin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bin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file:////C/Documents%20and%20Settings/Paul%20Chua/Desktop/BSnTC.mp3" TargetMode="External"/><Relationship Id="rId2" Type="http://schemas.openxmlformats.org/officeDocument/2006/relationships/audio" Target="../media/audio7.bin"/><Relationship Id="rId1" Type="http://schemas.openxmlformats.org/officeDocument/2006/relationships/slideLayout" Target="../slideLayouts/slideLayout6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4" Type="http://schemas.openxmlformats.org/officeDocument/2006/relationships/hyperlink" Target="file:////C/Documents%20and%20Settings/Paul%20Chua/Desktop/Mission%20Impossible%20-%20Theme%20Tune.mid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0.bin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audio3.bin"/><Relationship Id="rId7" Type="http://schemas.openxmlformats.org/officeDocument/2006/relationships/hyperlink" Target="http://images.google.com.sg/imgres?imgurl=www.blindtiger.co.uk/pharmark/images/uploads/-47db0e7a-eff71d3821--7d3f/question-marks-3.gif&amp;imgrefurl=http://www.pmlive.com/communique.cfm?showArticle=1&amp;ArticleID=1580&amp;h=220&amp;w=173&amp;prev=/images?q=question+marks&amp;svnum=10&amp;hl=en&amp;lr=&amp;ie=UTF-8&amp;oe=UTF-8" TargetMode="External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.bin"/><Relationship Id="rId5" Type="http://schemas.openxmlformats.org/officeDocument/2006/relationships/audio" Target="../media/audio5.bin"/><Relationship Id="rId4" Type="http://schemas.openxmlformats.org/officeDocument/2006/relationships/audio" Target="../media/audio4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bin"/><Relationship Id="rId2" Type="http://schemas.openxmlformats.org/officeDocument/2006/relationships/audio" Target="../media/audio8.bin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jpeg"/><Relationship Id="rId4" Type="http://schemas.openxmlformats.org/officeDocument/2006/relationships/hyperlink" Target="http://images.google.com.sg/imgres?imgurl=www.healthauthority.com/key.gif&amp;imgrefurl=http://www.healthauthority.com/fitness.htm&amp;h=162&amp;w=158&amp;prev=/images?q=key&amp;svnum=10&amp;hl=en&amp;lr=&amp;ie=UTF-8&amp;oe=UTF-8&amp;sa=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jpeg"/><Relationship Id="rId4" Type="http://schemas.openxmlformats.org/officeDocument/2006/relationships/hyperlink" Target="http://images.google.com.sg/imgres?imgurl=www.healthauthority.com/key.gif&amp;imgrefurl=http://www.healthauthority.com/fitness.htm&amp;h=162&amp;w=158&amp;prev=/images?q=key&amp;svnum=10&amp;hl=en&amp;lr=&amp;ie=UTF-8&amp;oe=UTF-8&amp;sa=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1.bin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0.bin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bin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7.bin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26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jpeg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5.jpeg"/><Relationship Id="rId2" Type="http://schemas.openxmlformats.org/officeDocument/2006/relationships/audio" Target="../media/audio7.bin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images.google.com.sg/imgres?imgurl=www.blindtiger.co.uk/pharmark/images/uploads/-47db0e7a-eff71d3821--7d3f/question-marks-3.gif&amp;imgrefurl=http://www.pmlive.com/communique.cfm?showArticle=1&amp;ArticleID=1580&amp;h=220&amp;w=173&amp;prev=/images?q=question+marks&amp;svnum=10&amp;hl=en&amp;lr=&amp;ie=UTF-8&amp;oe=UTF-8" TargetMode="External"/><Relationship Id="rId5" Type="http://schemas.openxmlformats.org/officeDocument/2006/relationships/audio" Target="../media/audio3.bin"/><Relationship Id="rId4" Type="http://schemas.openxmlformats.org/officeDocument/2006/relationships/audio" Target="../media/audio8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4.jpeg"/><Relationship Id="rId4" Type="http://schemas.openxmlformats.org/officeDocument/2006/relationships/image" Target="../media/image1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jpeg"/><Relationship Id="rId4" Type="http://schemas.openxmlformats.org/officeDocument/2006/relationships/image" Target="../media/image9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7.bin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bin"/><Relationship Id="rId2" Type="http://schemas.openxmlformats.org/officeDocument/2006/relationships/audio" Target="../media/audio6.bin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sg/imgres?imgurl=www.healthauthority.com/key.gif&amp;imgrefurl=http://www.healthauthority.com/fitness.htm&amp;h=162&amp;w=158&amp;prev=/images?q=key&amp;svnum=10&amp;hl=en&amp;lr=&amp;ie=UTF-8&amp;oe=UTF-8&amp;sa=G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sg/imgres?imgurl=www.ordination.org/bible.jpg&amp;imgrefurl=http://www.ordination.org/audio.htm&amp;h=183&amp;w=182&amp;prev=/images?q=bible&amp;svnum=10&amp;hl=en&amp;lr=&amp;ie=UTF-8&amp;oe=UTF-8" TargetMode="External"/><Relationship Id="rId2" Type="http://schemas.openxmlformats.org/officeDocument/2006/relationships/audio" Target="../media/audio12.bin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bin"/><Relationship Id="rId2" Type="http://schemas.openxmlformats.org/officeDocument/2006/relationships/slideLayout" Target="../slideLayouts/slideLayout128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63.jpeg"/><Relationship Id="rId4" Type="http://schemas.openxmlformats.org/officeDocument/2006/relationships/hyperlink" Target="http://images.google.com.sg/imgres?imgurl=www.ordination.org/bible.jpg&amp;imgrefurl=http://www.ordination.org/audio.htm&amp;h=183&amp;w=182&amp;prev=/images?q=bible&amp;svnum=10&amp;hl=en&amp;lr=&amp;ie=UTF-8&amp;oe=UTF-8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2.xml"/><Relationship Id="rId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AutoShape 9">
            <a:hlinkClick r:id="rId3" action="ppaction://hlinkfile" highlightClick="1"/>
          </p:cNvPr>
          <p:cNvSpPr>
            <a:spLocks noChangeArrowheads="1"/>
          </p:cNvSpPr>
          <p:nvPr/>
        </p:nvSpPr>
        <p:spPr bwMode="auto">
          <a:xfrm>
            <a:off x="3048000" y="6096000"/>
            <a:ext cx="1066800" cy="762000"/>
          </a:xfrm>
          <a:prstGeom prst="actionButtonMovi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1430" tIns="45715" rIns="91430" bIns="45715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253954" name="Picture 7" descr="joshua_jericho_bible_hero_pos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87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4572000" y="1052736"/>
            <a:ext cx="4512568" cy="1328936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wrap="none" lIns="91430" tIns="45715" rIns="91430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31550" cmpd="sng">
                  <a:gradFill>
                    <a:gsLst>
                      <a:gs pos="70000">
                        <a:srgbClr val="9879CB">
                          <a:shade val="50000"/>
                          <a:satMod val="190000"/>
                        </a:srgbClr>
                      </a:gs>
                      <a:gs pos="0">
                        <a:srgbClr val="9879CB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9879CB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MISSION</a:t>
            </a:r>
          </a:p>
        </p:txBody>
      </p:sp>
      <p:sp>
        <p:nvSpPr>
          <p:cNvPr id="107526" name="WordArt 6"/>
          <p:cNvSpPr>
            <a:spLocks noChangeArrowheads="1" noChangeShapeType="1" noTextEdit="1"/>
          </p:cNvSpPr>
          <p:nvPr/>
        </p:nvSpPr>
        <p:spPr bwMode="auto">
          <a:xfrm rot="277281">
            <a:off x="1981200" y="2286000"/>
            <a:ext cx="6783388" cy="314483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099962" lon="1500000" rev="0"/>
              </a:camera>
              <a:lightRig rig="legacyHarsh4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100000" scaled="1"/>
                </a:gradFill>
                <a:latin typeface="Impact"/>
                <a:ea typeface="Impact"/>
                <a:cs typeface="Impact"/>
              </a:rPr>
              <a:t>IMPOSSIBLE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4800600" y="4876800"/>
            <a:ext cx="4267200" cy="1143000"/>
          </a:xfrm>
        </p:spPr>
        <p:txBody>
          <a:bodyPr/>
          <a:lstStyle/>
          <a:p>
            <a:pPr>
              <a:defRPr/>
            </a:pPr>
            <a:r>
              <a:rPr lang="en-US" sz="6600" dirty="0" err="1">
                <a:latin typeface="Garamond" charset="0"/>
                <a:ea typeface="ＭＳ Ｐゴシック" charset="0"/>
                <a:cs typeface="ＭＳ Ｐゴシック" charset="0"/>
              </a:rPr>
              <a:t>Giô-suê</a:t>
            </a:r>
            <a:r>
              <a:rPr lang="en-US" sz="6600" dirty="0">
                <a:latin typeface="Garamond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5689600"/>
            <a:ext cx="4608513" cy="547688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 anchor="ctr"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OCCUPATION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54F1FAE1-19FA-AC46-9796-BFB038533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658" y="6525337"/>
            <a:ext cx="9169658" cy="338544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30" tIns="45715" rIns="91430" bIns="45715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300">
              <a:defRPr/>
            </a:pPr>
            <a:r>
              <a:rPr lang="en-US" sz="1600" b="1" kern="0" dirty="0" err="1">
                <a:solidFill>
                  <a:srgbClr val="FFFFFF"/>
                </a:solidFill>
                <a:cs typeface="Arial" charset="0"/>
              </a:rPr>
              <a:t>Tiến</a:t>
            </a:r>
            <a:r>
              <a:rPr lang="en-US" sz="1600" b="1" kern="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1600" b="1" kern="0" dirty="0" err="1">
                <a:solidFill>
                  <a:srgbClr val="FFFFFF"/>
                </a:solidFill>
                <a:cs typeface="Arial" charset="0"/>
              </a:rPr>
              <a:t>sĩ</a:t>
            </a:r>
            <a:r>
              <a:rPr lang="en-US" sz="1600" b="1" kern="0" dirty="0">
                <a:solidFill>
                  <a:srgbClr val="FFFFFF"/>
                </a:solidFill>
                <a:cs typeface="Arial" charset="0"/>
              </a:rPr>
              <a:t> Rick Griffith • </a:t>
            </a:r>
            <a:r>
              <a:rPr lang="en-US" sz="1600" b="1" kern="0" dirty="0" err="1">
                <a:solidFill>
                  <a:srgbClr val="FFFFFF"/>
                </a:solidFill>
                <a:cs typeface="Arial" charset="0"/>
              </a:rPr>
              <a:t>Trường</a:t>
            </a:r>
            <a:r>
              <a:rPr lang="en-US" sz="1600" b="1" kern="0" dirty="0">
                <a:solidFill>
                  <a:srgbClr val="FFFFFF"/>
                </a:solidFill>
                <a:cs typeface="Arial" charset="0"/>
              </a:rPr>
              <a:t> Kinh </a:t>
            </a:r>
            <a:r>
              <a:rPr lang="en-US" sz="1600" b="1" kern="0" dirty="0" err="1">
                <a:solidFill>
                  <a:srgbClr val="FFFFFF"/>
                </a:solidFill>
                <a:cs typeface="Arial" charset="0"/>
              </a:rPr>
              <a:t>Thánh</a:t>
            </a:r>
            <a:r>
              <a:rPr lang="en-US" sz="1600" b="1" kern="0" dirty="0">
                <a:solidFill>
                  <a:srgbClr val="FFFFFF"/>
                </a:solidFill>
                <a:cs typeface="Arial" charset="0"/>
              </a:rPr>
              <a:t> Singapore • BibleStudyDownloads.org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C3D91"/>
            </a:gs>
            <a:gs pos="12000">
              <a:srgbClr val="7005D4"/>
            </a:gs>
            <a:gs pos="30000">
              <a:srgbClr val="181CC7"/>
            </a:gs>
            <a:gs pos="60001">
              <a:srgbClr val="0A128C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WordArt 2"/>
          <p:cNvSpPr>
            <a:spLocks noChangeArrowheads="1" noChangeShapeType="1" noTextEdit="1"/>
          </p:cNvSpPr>
          <p:nvPr/>
        </p:nvSpPr>
        <p:spPr bwMode="auto">
          <a:xfrm>
            <a:off x="2133600" y="76200"/>
            <a:ext cx="4419600" cy="12192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Arial"/>
                <a:ea typeface="Arial"/>
                <a:cs typeface="Arial"/>
              </a:rPr>
              <a:t>TÁC QUYỀN</a:t>
            </a:r>
          </a:p>
        </p:txBody>
      </p:sp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2763838" y="1524000"/>
            <a:ext cx="37242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00FFFF"/>
              </a:buClr>
              <a:buFont typeface="Times New Roman" charset="0"/>
              <a:buChar char="?"/>
            </a:pPr>
            <a:r>
              <a:rPr lang="en-US">
                <a:solidFill>
                  <a:srgbClr val="FFFF99"/>
                </a:solidFill>
                <a:latin typeface="Arial" charset="0"/>
              </a:rPr>
              <a:t> chính Giô-suê</a:t>
            </a:r>
          </a:p>
          <a:p>
            <a:pPr algn="ctr" eaLnBrk="1" hangingPunct="1">
              <a:buClr>
                <a:srgbClr val="00FFFF"/>
              </a:buClr>
              <a:buFont typeface="Times New Roman" charset="0"/>
              <a:buNone/>
            </a:pPr>
            <a:r>
              <a:rPr lang="en-US" sz="2400">
                <a:solidFill>
                  <a:srgbClr val="FFFF99"/>
                </a:solidFill>
                <a:latin typeface="Arial" charset="0"/>
              </a:rPr>
              <a:t>(với một số đoạn ngoại lệ)</a:t>
            </a:r>
          </a:p>
        </p:txBody>
      </p:sp>
      <p:sp>
        <p:nvSpPr>
          <p:cNvPr id="115716" name="AutoShape 4" descr="Blue tissue paper"/>
          <p:cNvSpPr>
            <a:spLocks noChangeArrowheads="1"/>
          </p:cNvSpPr>
          <p:nvPr/>
        </p:nvSpPr>
        <p:spPr bwMode="auto">
          <a:xfrm>
            <a:off x="3581400" y="2895600"/>
            <a:ext cx="1828800" cy="3886200"/>
          </a:xfrm>
          <a:prstGeom prst="leftRightArrowCallout">
            <a:avLst>
              <a:gd name="adj1" fmla="val 53125"/>
              <a:gd name="adj2" fmla="val 53125"/>
              <a:gd name="adj3" fmla="val 12500"/>
              <a:gd name="adj4" fmla="val 50000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6600CC"/>
                </a:solidFill>
              </a:rPr>
              <a:t>C</a:t>
            </a:r>
          </a:p>
          <a:p>
            <a:pPr algn="ctr"/>
            <a:r>
              <a:rPr lang="en-US" sz="2400" b="1">
                <a:solidFill>
                  <a:srgbClr val="6600CC"/>
                </a:solidFill>
              </a:rPr>
              <a:t>H</a:t>
            </a:r>
          </a:p>
          <a:p>
            <a:pPr algn="ctr"/>
            <a:r>
              <a:rPr lang="en-US" sz="2400" b="1">
                <a:solidFill>
                  <a:srgbClr val="6600CC"/>
                </a:solidFill>
              </a:rPr>
              <a:t>Ứ</a:t>
            </a:r>
          </a:p>
          <a:p>
            <a:pPr algn="ctr"/>
            <a:r>
              <a:rPr lang="en-US" sz="2400" b="1">
                <a:solidFill>
                  <a:srgbClr val="6600CC"/>
                </a:solidFill>
              </a:rPr>
              <a:t>N</a:t>
            </a:r>
          </a:p>
          <a:p>
            <a:pPr algn="ctr"/>
            <a:r>
              <a:rPr lang="en-US" sz="2400" b="1">
                <a:solidFill>
                  <a:srgbClr val="6600CC"/>
                </a:solidFill>
              </a:rPr>
              <a:t>G</a:t>
            </a:r>
          </a:p>
          <a:p>
            <a:pPr algn="ctr"/>
            <a:endParaRPr lang="en-US" sz="2400" b="1">
              <a:solidFill>
                <a:srgbClr val="6600CC"/>
              </a:solidFill>
            </a:endParaRPr>
          </a:p>
          <a:p>
            <a:pPr algn="ctr"/>
            <a:r>
              <a:rPr lang="en-US" sz="2400" b="1">
                <a:solidFill>
                  <a:srgbClr val="6600CC"/>
                </a:solidFill>
              </a:rPr>
              <a:t>C</a:t>
            </a:r>
          </a:p>
          <a:p>
            <a:pPr algn="ctr"/>
            <a:r>
              <a:rPr lang="en-US" sz="2400" b="1">
                <a:solidFill>
                  <a:srgbClr val="6600CC"/>
                </a:solidFill>
              </a:rPr>
              <a:t>Ứ</a:t>
            </a:r>
          </a:p>
        </p:txBody>
      </p:sp>
      <p:sp>
        <p:nvSpPr>
          <p:cNvPr id="115717" name="Rectangle 5" descr="Parchment"/>
          <p:cNvSpPr>
            <a:spLocks noChangeArrowheads="1"/>
          </p:cNvSpPr>
          <p:nvPr/>
        </p:nvSpPr>
        <p:spPr bwMode="auto">
          <a:xfrm>
            <a:off x="609600" y="2743200"/>
            <a:ext cx="2895600" cy="41148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Arial" charset="0"/>
              </a:rPr>
              <a:t>Ngoại chứng</a:t>
            </a:r>
          </a:p>
          <a:p>
            <a:pPr algn="ctr"/>
            <a:endParaRPr lang="en-US" b="1">
              <a:solidFill>
                <a:srgbClr val="FF0000"/>
              </a:solidFill>
              <a:latin typeface="Times New Roman" charset="0"/>
            </a:endParaRPr>
          </a:p>
          <a:p>
            <a:pPr algn="ctr">
              <a:buFont typeface="Wingdings" charset="0"/>
              <a:buChar char="ü"/>
            </a:pPr>
            <a:r>
              <a:rPr lang="en-US" b="1">
                <a:latin typeface="Times New Roman" charset="0"/>
              </a:rPr>
              <a:t>Sự chứng thực của</a:t>
            </a:r>
          </a:p>
          <a:p>
            <a:pPr algn="ctr">
              <a:buFont typeface="Wingdings" charset="0"/>
              <a:buNone/>
            </a:pPr>
            <a:r>
              <a:rPr lang="en-US" b="1">
                <a:latin typeface="Times New Roman" charset="0"/>
              </a:rPr>
              <a:t>Jewish Talmud</a:t>
            </a:r>
          </a:p>
          <a:p>
            <a:pPr algn="ctr">
              <a:buFont typeface="Wingdings" charset="0"/>
              <a:buNone/>
            </a:pPr>
            <a:r>
              <a:rPr lang="en-US" b="1">
                <a:latin typeface="Times New Roman" charset="0"/>
              </a:rPr>
              <a:t>(ngoại trừ 5</a:t>
            </a:r>
          </a:p>
          <a:p>
            <a:pPr algn="ctr">
              <a:buFont typeface="Wingdings" charset="0"/>
              <a:buNone/>
            </a:pPr>
            <a:r>
              <a:rPr lang="en-US" b="1">
                <a:latin typeface="Times New Roman" charset="0"/>
              </a:rPr>
              <a:t>câu cuối)</a:t>
            </a:r>
          </a:p>
        </p:txBody>
      </p:sp>
      <p:sp>
        <p:nvSpPr>
          <p:cNvPr id="115718" name="Rectangle 6" descr="Parchment"/>
          <p:cNvSpPr>
            <a:spLocks noChangeArrowheads="1"/>
          </p:cNvSpPr>
          <p:nvPr/>
        </p:nvSpPr>
        <p:spPr bwMode="auto">
          <a:xfrm>
            <a:off x="5638800" y="2819400"/>
            <a:ext cx="3124200" cy="41148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>
              <a:buFont typeface="Wingdings" charset="0"/>
              <a:buNone/>
            </a:pPr>
            <a:r>
              <a:rPr lang="en-US" b="1">
                <a:solidFill>
                  <a:srgbClr val="FF0000"/>
                </a:solidFill>
                <a:latin typeface="Arial" charset="0"/>
              </a:rPr>
              <a:t>Nội chứng</a:t>
            </a:r>
          </a:p>
          <a:p>
            <a:pPr algn="ctr">
              <a:buFont typeface="Wingdings" charset="0"/>
              <a:buChar char="ü"/>
            </a:pPr>
            <a:r>
              <a:rPr lang="en-US" b="1">
                <a:latin typeface="Times New Roman" charset="0"/>
              </a:rPr>
              <a:t> Chính bản văn</a:t>
            </a:r>
          </a:p>
          <a:p>
            <a:pPr algn="ctr">
              <a:buFont typeface="Wingdings" charset="0"/>
              <a:buNone/>
            </a:pPr>
            <a:r>
              <a:rPr lang="en-US" b="1">
                <a:latin typeface="Times New Roman" charset="0"/>
              </a:rPr>
              <a:t>(8:32; 24:26),</a:t>
            </a:r>
          </a:p>
          <a:p>
            <a:pPr algn="ctr">
              <a:buFont typeface="Wingdings" charset="0"/>
              <a:buNone/>
            </a:pPr>
            <a:r>
              <a:rPr lang="en-US" b="1">
                <a:latin typeface="Times New Roman" charset="0"/>
              </a:rPr>
              <a:t> những tường thuật </a:t>
            </a:r>
          </a:p>
          <a:p>
            <a:pPr algn="ctr">
              <a:buFont typeface="Wingdings" charset="0"/>
              <a:buNone/>
            </a:pPr>
            <a:r>
              <a:rPr lang="en-US" b="1">
                <a:latin typeface="Times New Roman" charset="0"/>
              </a:rPr>
              <a:t>trực tiếp (5:1, 6),</a:t>
            </a:r>
          </a:p>
          <a:p>
            <a:pPr algn="ctr">
              <a:buFont typeface="Wingdings" charset="0"/>
              <a:buChar char="ü"/>
            </a:pPr>
            <a:r>
              <a:rPr lang="en-US" b="1">
                <a:latin typeface="Times New Roman" charset="0"/>
              </a:rPr>
              <a:t> Tính thống nhất &amp; </a:t>
            </a:r>
          </a:p>
          <a:p>
            <a:pPr algn="ctr">
              <a:buFont typeface="Wingdings" charset="0"/>
              <a:buNone/>
            </a:pPr>
            <a:r>
              <a:rPr lang="en-US" b="1">
                <a:latin typeface="Times New Roman" charset="0"/>
              </a:rPr>
              <a:t>thể loại cho thấy</a:t>
            </a:r>
          </a:p>
          <a:p>
            <a:pPr algn="ctr">
              <a:buFont typeface="Wingdings" charset="0"/>
              <a:buNone/>
            </a:pPr>
            <a:r>
              <a:rPr lang="en-US" b="1">
                <a:latin typeface="Times New Roman" charset="0"/>
              </a:rPr>
              <a:t>một tác giả duy nhất</a:t>
            </a:r>
          </a:p>
          <a:p>
            <a:pPr algn="ctr">
              <a:buFont typeface="Wingdings" charset="0"/>
              <a:buNone/>
            </a:pPr>
            <a:endParaRPr lang="en-US" b="1">
              <a:latin typeface="Times New Roman" charset="0"/>
            </a:endParaRPr>
          </a:p>
        </p:txBody>
      </p:sp>
      <p:sp>
        <p:nvSpPr>
          <p:cNvPr id="115719" name="Text Box 7"/>
          <p:cNvSpPr txBox="1">
            <a:spLocks noChangeArrowheads="1"/>
          </p:cNvSpPr>
          <p:nvPr/>
        </p:nvSpPr>
        <p:spPr bwMode="auto">
          <a:xfrm>
            <a:off x="8001000" y="319088"/>
            <a:ext cx="835025" cy="587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163</a:t>
            </a: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1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0" cy="695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3763" name="Text Box 1027"/>
          <p:cNvSpPr txBox="1">
            <a:spLocks noChangeArrowheads="1"/>
          </p:cNvSpPr>
          <p:nvPr/>
        </p:nvSpPr>
        <p:spPr bwMode="auto">
          <a:xfrm>
            <a:off x="3657600" y="3581400"/>
            <a:ext cx="1447800" cy="13731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latin typeface="Times New Roman" charset="0"/>
              </a:rPr>
              <a:t>Đồng bằng Mô-áp</a:t>
            </a:r>
          </a:p>
        </p:txBody>
      </p:sp>
      <p:sp>
        <p:nvSpPr>
          <p:cNvPr id="373766" name="Rectangle 1030"/>
          <p:cNvSpPr>
            <a:spLocks noGrp="1" noChangeArrowheads="1"/>
          </p:cNvSpPr>
          <p:nvPr>
            <p:ph type="title" idx="4294967295"/>
          </p:nvPr>
        </p:nvSpPr>
        <p:spPr>
          <a:xfrm>
            <a:off x="5867400" y="609600"/>
            <a:ext cx="2590800" cy="2057400"/>
          </a:xfrm>
          <a:solidFill>
            <a:srgbClr val="FF3300"/>
          </a:solidFill>
          <a:effectLst>
            <a:outerShdw blurRad="63500"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b="1">
                <a:solidFill>
                  <a:schemeClr val="bg1"/>
                </a:solidFill>
                <a:latin typeface="Times New Roman" charset="0"/>
                <a:cs typeface="+mj-cs"/>
              </a:rPr>
              <a:t>SẴN SÀNG </a:t>
            </a:r>
            <a:br>
              <a:rPr lang="en-US" sz="4000" b="1">
                <a:solidFill>
                  <a:schemeClr val="bg1"/>
                </a:solidFill>
                <a:latin typeface="Times New Roman" charset="0"/>
                <a:cs typeface="+mj-cs"/>
              </a:rPr>
            </a:br>
            <a:r>
              <a:rPr lang="en-US" sz="4000" b="1">
                <a:solidFill>
                  <a:schemeClr val="bg1"/>
                </a:solidFill>
                <a:latin typeface="Times New Roman" charset="0"/>
                <a:cs typeface="+mj-cs"/>
              </a:rPr>
              <a:t>RA ĐI!</a:t>
            </a:r>
            <a:endParaRPr lang="en-US" sz="4000">
              <a:solidFill>
                <a:schemeClr val="bg1"/>
              </a:solidFill>
              <a:latin typeface="Times New Roman" charset="0"/>
              <a:cs typeface="+mj-cs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3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763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2" descr="MF, N2-1 Wadi Mujib"/>
          <p:cNvPicPr>
            <a:picLocks noChangeAspect="1" noChangeArrowheads="1"/>
          </p:cNvPicPr>
          <p:nvPr/>
        </p:nvPicPr>
        <p:blipFill>
          <a:blip r:embed="rId3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 rot="-976253">
            <a:off x="1185863" y="1524000"/>
            <a:ext cx="7010400" cy="2051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"/>
                <a:ea typeface="Arial"/>
                <a:cs typeface="Arial"/>
              </a:rPr>
              <a:t>ĐỒNG BẰNG MÔ-ÁP</a:t>
            </a: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2" descr="dt34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ver dir="rd"/>
    <p:sndAc>
      <p:stSnd>
        <p:snd r:embed="rId2" name="arrow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14" descr="joshua's appoint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27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WordArt 6"/>
          <p:cNvSpPr>
            <a:spLocks noChangeArrowheads="1" noChangeShapeType="1" noTextEdit="1"/>
          </p:cNvSpPr>
          <p:nvPr/>
        </p:nvSpPr>
        <p:spPr bwMode="auto">
          <a:xfrm>
            <a:off x="4953000" y="152400"/>
            <a:ext cx="4038600" cy="990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C0C0C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Giô-suê</a:t>
            </a:r>
          </a:p>
        </p:txBody>
      </p:sp>
      <p:sp>
        <p:nvSpPr>
          <p:cNvPr id="4103" name="AutoShape 7"/>
          <p:cNvSpPr>
            <a:spLocks noChangeArrowheads="1"/>
          </p:cNvSpPr>
          <p:nvPr/>
        </p:nvSpPr>
        <p:spPr bwMode="auto">
          <a:xfrm>
            <a:off x="5562600" y="5257800"/>
            <a:ext cx="2362200" cy="1600200"/>
          </a:xfrm>
          <a:prstGeom prst="irregularSeal2">
            <a:avLst/>
          </a:prstGeom>
          <a:solidFill>
            <a:srgbClr val="00FF00"/>
          </a:solidFill>
          <a:ln w="19050">
            <a:solidFill>
              <a:srgbClr val="006600"/>
            </a:solidFill>
            <a:prstDash val="lgDashDot"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 rot="-766699">
            <a:off x="3998913" y="5794375"/>
            <a:ext cx="48704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</a:rPr>
              <a:t>Giê-hô-va là sự cứu rỗi</a:t>
            </a:r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1905000" y="1476375"/>
            <a:ext cx="7239000" cy="529748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ctr">
              <a:buClr>
                <a:srgbClr val="FFFF00"/>
              </a:buClr>
              <a:buFont typeface="Wingdings" charset="0"/>
              <a:buChar char="v"/>
            </a:pPr>
            <a:r>
              <a:rPr lang="en-US" b="1">
                <a:solidFill>
                  <a:srgbClr val="FFFFCC"/>
                </a:solidFill>
                <a:latin typeface="Arial" charset="0"/>
              </a:rPr>
              <a:t>Trợ lý cho Môi-se khi còn trẻ</a:t>
            </a:r>
          </a:p>
          <a:p>
            <a:pPr algn="ctr">
              <a:buClr>
                <a:srgbClr val="FFFF00"/>
              </a:buClr>
              <a:buFont typeface="Wingdings" charset="0"/>
              <a:buChar char="v"/>
            </a:pPr>
            <a:endParaRPr lang="en-US" b="1">
              <a:solidFill>
                <a:srgbClr val="FFFFCC"/>
              </a:solidFill>
              <a:latin typeface="Arial" charset="0"/>
            </a:endParaRPr>
          </a:p>
          <a:p>
            <a:pPr algn="ctr">
              <a:buClr>
                <a:srgbClr val="FFFF00"/>
              </a:buClr>
              <a:buFont typeface="Wingdings" charset="0"/>
              <a:buChar char="v"/>
            </a:pPr>
            <a:r>
              <a:rPr lang="en-US" b="1">
                <a:solidFill>
                  <a:srgbClr val="FFFFCC"/>
                </a:solidFill>
                <a:latin typeface="Arial" charset="0"/>
              </a:rPr>
              <a:t> Người có đức tin lớn và lòng can đảm</a:t>
            </a:r>
          </a:p>
          <a:p>
            <a:pPr algn="ctr">
              <a:buClr>
                <a:srgbClr val="FFFF00"/>
              </a:buClr>
              <a:buFont typeface="Wingdings" charset="0"/>
              <a:buNone/>
            </a:pPr>
            <a:endParaRPr lang="en-US" b="1">
              <a:solidFill>
                <a:srgbClr val="FFFFCC"/>
              </a:solidFill>
              <a:latin typeface="Arial" charset="0"/>
            </a:endParaRPr>
          </a:p>
          <a:p>
            <a:pPr algn="ctr">
              <a:buClr>
                <a:srgbClr val="FFFF00"/>
              </a:buClr>
              <a:buFont typeface="Wingdings" charset="0"/>
              <a:buChar char="v"/>
            </a:pPr>
            <a:r>
              <a:rPr lang="en-US" b="1">
                <a:solidFill>
                  <a:srgbClr val="FFFFCC"/>
                </a:solidFill>
                <a:latin typeface="Arial" charset="0"/>
              </a:rPr>
              <a:t> Sinh ra là nô lệ tại Ai Cập trong chi phái Ép-ra-im</a:t>
            </a:r>
          </a:p>
          <a:p>
            <a:pPr algn="ctr">
              <a:buClr>
                <a:srgbClr val="FFFF00"/>
              </a:buClr>
              <a:buFont typeface="Wingdings" charset="0"/>
              <a:buNone/>
            </a:pPr>
            <a:endParaRPr lang="en-US" b="1">
              <a:solidFill>
                <a:srgbClr val="FFFFCC"/>
              </a:solidFill>
              <a:latin typeface="Arial" charset="0"/>
            </a:endParaRPr>
          </a:p>
          <a:p>
            <a:pPr algn="ctr">
              <a:buClr>
                <a:srgbClr val="FFFF00"/>
              </a:buClr>
              <a:buFont typeface="Wingdings" charset="0"/>
              <a:buChar char="v"/>
            </a:pPr>
            <a:r>
              <a:rPr lang="en-US" b="1">
                <a:solidFill>
                  <a:srgbClr val="FFFFCC"/>
                </a:solidFill>
                <a:latin typeface="Arial" charset="0"/>
              </a:rPr>
              <a:t> Nhận chức vụ lãnh đạo vào năm 80 tuổi</a:t>
            </a:r>
          </a:p>
          <a:p>
            <a:pPr algn="ctr">
              <a:buClr>
                <a:srgbClr val="FFFF00"/>
              </a:buClr>
              <a:buFont typeface="Wingdings" charset="0"/>
              <a:buNone/>
            </a:pPr>
            <a:endParaRPr lang="en-US" b="1">
              <a:solidFill>
                <a:srgbClr val="FFFFCC"/>
              </a:solidFill>
              <a:latin typeface="Arial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ssolve/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/>
      <p:bldP spid="410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AutoShape 4">
            <a:hlinkClick r:id="rId3" action="ppaction://hlinkfile" highlightClick="1"/>
          </p:cNvPr>
          <p:cNvSpPr>
            <a:spLocks noChangeArrowheads="1"/>
          </p:cNvSpPr>
          <p:nvPr/>
        </p:nvSpPr>
        <p:spPr bwMode="auto">
          <a:xfrm>
            <a:off x="0" y="5867400"/>
            <a:ext cx="1143000" cy="990600"/>
          </a:xfrm>
          <a:prstGeom prst="actionButtonSou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34" name="Rectangle 5"/>
          <p:cNvSpPr>
            <a:spLocks noChangeArrowheads="1"/>
          </p:cNvSpPr>
          <p:nvPr/>
        </p:nvSpPr>
        <p:spPr bwMode="auto">
          <a:xfrm>
            <a:off x="2244725" y="179388"/>
            <a:ext cx="5510213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3200" b="1">
                <a:latin typeface="Arial" charset="0"/>
              </a:rPr>
              <a:t>Hãy vững lòng bền chí</a:t>
            </a:r>
          </a:p>
          <a:p>
            <a:pPr algn="ctr"/>
            <a:endParaRPr lang="en-US" sz="3200" b="1">
              <a:latin typeface="Arial" charset="0"/>
            </a:endParaRPr>
          </a:p>
          <a:p>
            <a:pPr algn="ctr"/>
            <a:r>
              <a:rPr lang="en-US">
                <a:latin typeface="Arial" charset="0"/>
              </a:rPr>
              <a:t>Hãy vững lòng bền chí</a:t>
            </a:r>
          </a:p>
          <a:p>
            <a:pPr algn="ctr"/>
            <a:r>
              <a:rPr lang="en-US">
                <a:latin typeface="Arial" charset="0"/>
              </a:rPr>
              <a:t> Chớ run sợ, chớ kinh khủng</a:t>
            </a:r>
          </a:p>
          <a:p>
            <a:pPr algn="ctr"/>
            <a:r>
              <a:rPr lang="en-US">
                <a:latin typeface="Arial" charset="0"/>
              </a:rPr>
              <a:t>Vì Chúa sẽ đi trước bạn</a:t>
            </a:r>
          </a:p>
          <a:p>
            <a:pPr algn="ctr"/>
            <a:r>
              <a:rPr lang="en-US">
                <a:latin typeface="Arial" charset="0"/>
              </a:rPr>
              <a:t>Và sự sống của Ngài </a:t>
            </a:r>
          </a:p>
          <a:p>
            <a:pPr algn="ctr"/>
            <a:r>
              <a:rPr lang="en-US">
                <a:latin typeface="Arial" charset="0"/>
              </a:rPr>
              <a:t>sẽ soi đường cho bạn</a:t>
            </a:r>
          </a:p>
          <a:p>
            <a:pPr algn="ctr"/>
            <a:endParaRPr lang="en-US">
              <a:latin typeface="Arial" charset="0"/>
            </a:endParaRPr>
          </a:p>
          <a:p>
            <a:pPr algn="ctr"/>
            <a:r>
              <a:rPr lang="en-US">
                <a:latin typeface="Arial" charset="0"/>
              </a:rPr>
              <a:t>Hãy vững lòng bền chí</a:t>
            </a:r>
          </a:p>
          <a:p>
            <a:pPr algn="ctr"/>
            <a:r>
              <a:rPr lang="en-US">
                <a:latin typeface="Arial" charset="0"/>
              </a:rPr>
              <a:t>Và can đảm</a:t>
            </a:r>
          </a:p>
          <a:p>
            <a:pPr algn="ctr"/>
            <a:r>
              <a:rPr lang="en-US">
                <a:latin typeface="Arial" charset="0"/>
              </a:rPr>
              <a:t>Chớ run sợ, chớ kinh khủng</a:t>
            </a:r>
          </a:p>
          <a:p>
            <a:pPr algn="ctr"/>
            <a:r>
              <a:rPr lang="en-US">
                <a:latin typeface="Arial" charset="0"/>
              </a:rPr>
              <a:t>Vì Đấng sống trong bạn</a:t>
            </a:r>
          </a:p>
          <a:p>
            <a:pPr algn="ctr"/>
            <a:r>
              <a:rPr lang="en-US">
                <a:latin typeface="Arial" charset="0"/>
              </a:rPr>
              <a:t>Sẽ là sức mạnh cho bạn hôm nay</a:t>
            </a:r>
          </a:p>
          <a:p>
            <a:pPr algn="ctr"/>
            <a:r>
              <a:rPr lang="en-US"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>
    <p:push/>
    <p:sndAc>
      <p:stSnd>
        <p:snd r:embed="rId2" name="type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10" descr="joshua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324600" cy="6858000"/>
          </a:xfrm>
          <a:noFill/>
        </p:spPr>
      </p:pic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4038600" y="914400"/>
            <a:ext cx="48006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"/>
              <a:lightRig rig="legacyFlat3" dir="b"/>
            </a:scene3d>
            <a:sp3d extrusionH="8874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3600" b="1" kern="10" spc="72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"/>
                <a:ea typeface="Arial"/>
                <a:cs typeface="Arial"/>
              </a:rPr>
              <a:t>sứ mạng</a:t>
            </a:r>
          </a:p>
        </p:txBody>
      </p:sp>
      <p:sp>
        <p:nvSpPr>
          <p:cNvPr id="107526" name="WordArt 6"/>
          <p:cNvSpPr>
            <a:spLocks noChangeArrowheads="1" noChangeShapeType="1" noTextEdit="1"/>
          </p:cNvSpPr>
          <p:nvPr/>
        </p:nvSpPr>
        <p:spPr bwMode="auto">
          <a:xfrm rot="277281">
            <a:off x="1958975" y="2817813"/>
            <a:ext cx="6783388" cy="261143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099996" lon="1500000" rev="0"/>
              </a:camera>
              <a:lightRig rig="legacyHarsh4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100000" scaled="1"/>
                </a:gradFill>
                <a:latin typeface="Arial"/>
                <a:ea typeface="Arial"/>
                <a:cs typeface="Arial"/>
              </a:rPr>
              <a:t>không thể thực hiện được</a:t>
            </a:r>
          </a:p>
        </p:txBody>
      </p:sp>
      <p:sp>
        <p:nvSpPr>
          <p:cNvPr id="121860" name="AutoShape 9">
            <a:hlinkClick r:id="rId4" action="ppaction://hlinkfile" highlightClick="1"/>
          </p:cNvPr>
          <p:cNvSpPr>
            <a:spLocks noChangeArrowheads="1"/>
          </p:cNvSpPr>
          <p:nvPr/>
        </p:nvSpPr>
        <p:spPr bwMode="auto">
          <a:xfrm>
            <a:off x="8077200" y="6096000"/>
            <a:ext cx="1066800" cy="762000"/>
          </a:xfrm>
          <a:prstGeom prst="actionButtonMovi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7" grpId="0" animBg="1"/>
      <p:bldP spid="1075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82" name="Group 362"/>
          <p:cNvGrpSpPr>
            <a:grpSpLocks/>
          </p:cNvGrpSpPr>
          <p:nvPr/>
        </p:nvGrpSpPr>
        <p:grpSpPr bwMode="auto">
          <a:xfrm>
            <a:off x="3581400" y="0"/>
            <a:ext cx="5562600" cy="6248400"/>
            <a:chOff x="1920" y="0"/>
            <a:chExt cx="3840" cy="3936"/>
          </a:xfrm>
        </p:grpSpPr>
        <p:sp>
          <p:nvSpPr>
            <p:cNvPr id="122893" name="Rectangle 311"/>
            <p:cNvSpPr>
              <a:spLocks noChangeArrowheads="1"/>
            </p:cNvSpPr>
            <p:nvPr/>
          </p:nvSpPr>
          <p:spPr bwMode="auto">
            <a:xfrm>
              <a:off x="1920" y="0"/>
              <a:ext cx="1920" cy="39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rgbClr val="FFFF66"/>
                  </a:solidFill>
                </a:rPr>
                <a:t>Chinh phục </a:t>
              </a:r>
            </a:p>
          </p:txBody>
        </p:sp>
        <p:sp>
          <p:nvSpPr>
            <p:cNvPr id="122894" name="Rectangle 312"/>
            <p:cNvSpPr>
              <a:spLocks noChangeArrowheads="1"/>
            </p:cNvSpPr>
            <p:nvPr/>
          </p:nvSpPr>
          <p:spPr bwMode="auto">
            <a:xfrm>
              <a:off x="3840" y="0"/>
              <a:ext cx="1920" cy="39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rgbClr val="FFFF66"/>
                  </a:solidFill>
                </a:rPr>
                <a:t>Định cư </a:t>
              </a:r>
            </a:p>
          </p:txBody>
        </p:sp>
        <p:sp>
          <p:nvSpPr>
            <p:cNvPr id="122895" name="Rectangle 313"/>
            <p:cNvSpPr>
              <a:spLocks noChangeArrowheads="1"/>
            </p:cNvSpPr>
            <p:nvPr/>
          </p:nvSpPr>
          <p:spPr bwMode="auto">
            <a:xfrm rot="-5400000">
              <a:off x="2498" y="824"/>
              <a:ext cx="1771" cy="91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Chinh phục bởi</a:t>
              </a:r>
            </a:p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Israel</a:t>
              </a:r>
            </a:p>
          </p:txBody>
        </p:sp>
        <p:sp>
          <p:nvSpPr>
            <p:cNvPr id="122896" name="Rectangle 314"/>
            <p:cNvSpPr>
              <a:spLocks noChangeArrowheads="1"/>
            </p:cNvSpPr>
            <p:nvPr/>
          </p:nvSpPr>
          <p:spPr bwMode="auto">
            <a:xfrm rot="-5400000">
              <a:off x="1538" y="776"/>
              <a:ext cx="1771" cy="100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Chuẩn bị để</a:t>
              </a:r>
            </a:p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Chinh phục</a:t>
              </a:r>
            </a:p>
          </p:txBody>
        </p:sp>
        <p:sp>
          <p:nvSpPr>
            <p:cNvPr id="122897" name="Rectangle 315"/>
            <p:cNvSpPr>
              <a:spLocks noChangeArrowheads="1"/>
            </p:cNvSpPr>
            <p:nvPr/>
          </p:nvSpPr>
          <p:spPr bwMode="auto">
            <a:xfrm rot="-5400000">
              <a:off x="3194" y="1030"/>
              <a:ext cx="1771" cy="48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Phía đông </a:t>
              </a:r>
            </a:p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sông Giô-đanh</a:t>
              </a:r>
            </a:p>
          </p:txBody>
        </p:sp>
        <p:sp>
          <p:nvSpPr>
            <p:cNvPr id="122898" name="Rectangle 316"/>
            <p:cNvSpPr>
              <a:spLocks noChangeArrowheads="1"/>
            </p:cNvSpPr>
            <p:nvPr/>
          </p:nvSpPr>
          <p:spPr bwMode="auto">
            <a:xfrm rot="-5400000">
              <a:off x="3674" y="1040"/>
              <a:ext cx="1771" cy="48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Phía tây </a:t>
              </a:r>
            </a:p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sông Giô-đanh</a:t>
              </a:r>
            </a:p>
          </p:txBody>
        </p:sp>
        <p:sp>
          <p:nvSpPr>
            <p:cNvPr id="122899" name="Rectangle 317"/>
            <p:cNvSpPr>
              <a:spLocks noChangeArrowheads="1"/>
            </p:cNvSpPr>
            <p:nvPr/>
          </p:nvSpPr>
          <p:spPr bwMode="auto">
            <a:xfrm rot="-5400000">
              <a:off x="4154" y="1040"/>
              <a:ext cx="1771" cy="48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Sự định cư của</a:t>
              </a:r>
            </a:p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Cộng đồng tôn giáo</a:t>
              </a:r>
            </a:p>
          </p:txBody>
        </p:sp>
        <p:sp>
          <p:nvSpPr>
            <p:cNvPr id="122900" name="Rectangle 318"/>
            <p:cNvSpPr>
              <a:spLocks noChangeArrowheads="1"/>
            </p:cNvSpPr>
            <p:nvPr/>
          </p:nvSpPr>
          <p:spPr bwMode="auto">
            <a:xfrm rot="-5400000">
              <a:off x="4634" y="1030"/>
              <a:ext cx="1771" cy="48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Những điều kiện cho</a:t>
              </a:r>
            </a:p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việc ổn định tiếp theo</a:t>
              </a:r>
            </a:p>
          </p:txBody>
        </p:sp>
        <p:sp>
          <p:nvSpPr>
            <p:cNvPr id="122901" name="Rectangle 320"/>
            <p:cNvSpPr>
              <a:spLocks noChangeArrowheads="1"/>
            </p:cNvSpPr>
            <p:nvPr/>
          </p:nvSpPr>
          <p:spPr bwMode="auto">
            <a:xfrm>
              <a:off x="1920" y="2165"/>
              <a:ext cx="1008" cy="44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Vào </a:t>
              </a:r>
            </a:p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Ca-na-an</a:t>
              </a:r>
            </a:p>
          </p:txBody>
        </p:sp>
        <p:sp>
          <p:nvSpPr>
            <p:cNvPr id="122902" name="Rectangle 321"/>
            <p:cNvSpPr>
              <a:spLocks noChangeArrowheads="1"/>
            </p:cNvSpPr>
            <p:nvPr/>
          </p:nvSpPr>
          <p:spPr bwMode="auto">
            <a:xfrm>
              <a:off x="3840" y="2165"/>
              <a:ext cx="1920" cy="44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Phân chia Ca-na-an</a:t>
              </a:r>
            </a:p>
          </p:txBody>
        </p:sp>
        <p:sp>
          <p:nvSpPr>
            <p:cNvPr id="122903" name="Rectangle 322"/>
            <p:cNvSpPr>
              <a:spLocks noChangeArrowheads="1"/>
            </p:cNvSpPr>
            <p:nvPr/>
          </p:nvSpPr>
          <p:spPr bwMode="auto">
            <a:xfrm>
              <a:off x="2928" y="2165"/>
              <a:ext cx="912" cy="44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Chinh phục</a:t>
              </a:r>
            </a:p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Ca-na-an</a:t>
              </a:r>
            </a:p>
          </p:txBody>
        </p:sp>
        <p:sp>
          <p:nvSpPr>
            <p:cNvPr id="122904" name="Rectangle 326"/>
            <p:cNvSpPr>
              <a:spLocks noChangeArrowheads="1"/>
            </p:cNvSpPr>
            <p:nvPr/>
          </p:nvSpPr>
          <p:spPr bwMode="auto">
            <a:xfrm>
              <a:off x="1920" y="2608"/>
              <a:ext cx="1008" cy="44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rgbClr val="00FF00"/>
                  </a:solidFill>
                </a:rPr>
                <a:t>Chuẩn bị</a:t>
              </a:r>
            </a:p>
          </p:txBody>
        </p:sp>
        <p:sp>
          <p:nvSpPr>
            <p:cNvPr id="122905" name="Rectangle 327"/>
            <p:cNvSpPr>
              <a:spLocks noChangeArrowheads="1"/>
            </p:cNvSpPr>
            <p:nvPr/>
          </p:nvSpPr>
          <p:spPr bwMode="auto">
            <a:xfrm>
              <a:off x="1920" y="3050"/>
              <a:ext cx="1008" cy="44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S. Giô-đanh</a:t>
              </a:r>
            </a:p>
          </p:txBody>
        </p:sp>
        <p:sp>
          <p:nvSpPr>
            <p:cNvPr id="122906" name="Rectangle 328"/>
            <p:cNvSpPr>
              <a:spLocks noChangeArrowheads="1"/>
            </p:cNvSpPr>
            <p:nvPr/>
          </p:nvSpPr>
          <p:spPr bwMode="auto">
            <a:xfrm>
              <a:off x="1920" y="3493"/>
              <a:ext cx="1008" cy="44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rgbClr val="FF99FF"/>
                  </a:solidFill>
                </a:rPr>
                <a:t>kh. 1 tháng</a:t>
              </a:r>
            </a:p>
          </p:txBody>
        </p:sp>
        <p:sp>
          <p:nvSpPr>
            <p:cNvPr id="122907" name="Rectangle 329"/>
            <p:cNvSpPr>
              <a:spLocks noChangeArrowheads="1"/>
            </p:cNvSpPr>
            <p:nvPr/>
          </p:nvSpPr>
          <p:spPr bwMode="auto">
            <a:xfrm>
              <a:off x="2928" y="2608"/>
              <a:ext cx="912" cy="44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rgbClr val="00FF00"/>
                  </a:solidFill>
                </a:rPr>
                <a:t>Khuất phục</a:t>
              </a:r>
            </a:p>
          </p:txBody>
        </p:sp>
        <p:sp>
          <p:nvSpPr>
            <p:cNvPr id="122908" name="Rectangle 330"/>
            <p:cNvSpPr>
              <a:spLocks noChangeArrowheads="1"/>
            </p:cNvSpPr>
            <p:nvPr/>
          </p:nvSpPr>
          <p:spPr bwMode="auto">
            <a:xfrm>
              <a:off x="3840" y="2608"/>
              <a:ext cx="1920" cy="44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rgbClr val="00FF00"/>
                  </a:solidFill>
                </a:rPr>
                <a:t>Sở hữu</a:t>
              </a:r>
            </a:p>
          </p:txBody>
        </p:sp>
        <p:sp>
          <p:nvSpPr>
            <p:cNvPr id="122909" name="Rectangle 331"/>
            <p:cNvSpPr>
              <a:spLocks noChangeArrowheads="1"/>
            </p:cNvSpPr>
            <p:nvPr/>
          </p:nvSpPr>
          <p:spPr bwMode="auto">
            <a:xfrm>
              <a:off x="2928" y="3493"/>
              <a:ext cx="912" cy="44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rgbClr val="FF99FF"/>
                  </a:solidFill>
                </a:rPr>
                <a:t>kh. 7 năm</a:t>
              </a:r>
            </a:p>
          </p:txBody>
        </p:sp>
        <p:sp>
          <p:nvSpPr>
            <p:cNvPr id="122910" name="Rectangle 332"/>
            <p:cNvSpPr>
              <a:spLocks noChangeArrowheads="1"/>
            </p:cNvSpPr>
            <p:nvPr/>
          </p:nvSpPr>
          <p:spPr bwMode="auto">
            <a:xfrm>
              <a:off x="2928" y="3050"/>
              <a:ext cx="912" cy="44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Ca-na-an</a:t>
              </a:r>
            </a:p>
          </p:txBody>
        </p:sp>
        <p:sp>
          <p:nvSpPr>
            <p:cNvPr id="122911" name="Rectangle 333"/>
            <p:cNvSpPr>
              <a:spLocks noChangeArrowheads="1"/>
            </p:cNvSpPr>
            <p:nvPr/>
          </p:nvSpPr>
          <p:spPr bwMode="auto">
            <a:xfrm>
              <a:off x="3840" y="3050"/>
              <a:ext cx="1920" cy="44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2½ chi phái–đông Giô-đanh</a:t>
              </a:r>
            </a:p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  </a:t>
              </a:r>
              <a:r>
                <a:rPr lang="en-US" sz="1600" b="1">
                  <a:solidFill>
                    <a:schemeClr val="bg1"/>
                  </a:solidFill>
                </a:rPr>
                <a:t>9½ Chi phái–tây Giô-đanh</a:t>
              </a:r>
              <a:r>
                <a:rPr lang="en-US" sz="1800" b="1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122912" name="Rectangle 334"/>
            <p:cNvSpPr>
              <a:spLocks noChangeArrowheads="1"/>
            </p:cNvSpPr>
            <p:nvPr/>
          </p:nvSpPr>
          <p:spPr bwMode="auto">
            <a:xfrm>
              <a:off x="3840" y="3493"/>
              <a:ext cx="1920" cy="44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rgbClr val="FF99FF"/>
                  </a:solidFill>
                </a:rPr>
                <a:t>kh. 18 năm</a:t>
              </a:r>
            </a:p>
          </p:txBody>
        </p:sp>
      </p:grpSp>
      <p:sp>
        <p:nvSpPr>
          <p:cNvPr id="2404" name="Rectangle 356"/>
          <p:cNvSpPr>
            <a:spLocks noChangeArrowheads="1"/>
          </p:cNvSpPr>
          <p:nvPr/>
        </p:nvSpPr>
        <p:spPr bwMode="auto">
          <a:xfrm>
            <a:off x="3581400" y="6248400"/>
            <a:ext cx="1447800" cy="609600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FFFF"/>
            </a:solidFill>
            <a:prstDash val="lgDashDot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>
                <a:solidFill>
                  <a:srgbClr val="FFFF00"/>
                </a:solidFill>
              </a:rPr>
              <a:t>Chuẩn  bị</a:t>
            </a:r>
          </a:p>
          <a:p>
            <a:pPr algn="ctr"/>
            <a:r>
              <a:rPr lang="en-US" sz="1800" b="1">
                <a:solidFill>
                  <a:srgbClr val="FFFF00"/>
                </a:solidFill>
              </a:rPr>
              <a:t>(1-5)</a:t>
            </a:r>
          </a:p>
        </p:txBody>
      </p:sp>
      <p:sp>
        <p:nvSpPr>
          <p:cNvPr id="122884" name="Rectangle 357"/>
          <p:cNvSpPr>
            <a:spLocks noChangeArrowheads="1"/>
          </p:cNvSpPr>
          <p:nvPr/>
        </p:nvSpPr>
        <p:spPr bwMode="auto">
          <a:xfrm>
            <a:off x="5029200" y="6248400"/>
            <a:ext cx="1371600" cy="609600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FFFF"/>
            </a:solidFill>
            <a:prstDash val="lgDashDot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>
                <a:solidFill>
                  <a:srgbClr val="FFFF00"/>
                </a:solidFill>
              </a:rPr>
              <a:t>Tiến hành</a:t>
            </a:r>
          </a:p>
          <a:p>
            <a:pPr algn="ctr"/>
            <a:r>
              <a:rPr lang="en-US" sz="1800" b="1">
                <a:solidFill>
                  <a:srgbClr val="FFFF00"/>
                </a:solidFill>
              </a:rPr>
              <a:t>(6-12)</a:t>
            </a:r>
          </a:p>
        </p:txBody>
      </p:sp>
      <p:sp>
        <p:nvSpPr>
          <p:cNvPr id="122885" name="Rectangle 358"/>
          <p:cNvSpPr>
            <a:spLocks noChangeArrowheads="1"/>
          </p:cNvSpPr>
          <p:nvPr/>
        </p:nvSpPr>
        <p:spPr bwMode="auto">
          <a:xfrm>
            <a:off x="6403975" y="6248400"/>
            <a:ext cx="1368425" cy="609600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FFFF"/>
            </a:solidFill>
            <a:prstDash val="lgDashDot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>
                <a:solidFill>
                  <a:srgbClr val="FFFF00"/>
                </a:solidFill>
              </a:rPr>
              <a:t>Phân chia</a:t>
            </a:r>
          </a:p>
          <a:p>
            <a:pPr algn="ctr"/>
            <a:r>
              <a:rPr lang="en-US" sz="1800" b="1">
                <a:solidFill>
                  <a:srgbClr val="FFFF00"/>
                </a:solidFill>
              </a:rPr>
              <a:t>(13-21)</a:t>
            </a:r>
          </a:p>
        </p:txBody>
      </p:sp>
      <p:sp>
        <p:nvSpPr>
          <p:cNvPr id="122886" name="Rectangle 359"/>
          <p:cNvSpPr>
            <a:spLocks noChangeArrowheads="1"/>
          </p:cNvSpPr>
          <p:nvPr/>
        </p:nvSpPr>
        <p:spPr bwMode="auto">
          <a:xfrm>
            <a:off x="7772400" y="6248400"/>
            <a:ext cx="1371600" cy="609600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FFFF"/>
            </a:solidFill>
            <a:prstDash val="lgDashDot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>
                <a:solidFill>
                  <a:srgbClr val="FFFF00"/>
                </a:solidFill>
              </a:rPr>
              <a:t>Nguyên tắc</a:t>
            </a:r>
          </a:p>
          <a:p>
            <a:pPr algn="ctr"/>
            <a:r>
              <a:rPr lang="en-US" sz="1800" b="1">
                <a:solidFill>
                  <a:srgbClr val="FFFF00"/>
                </a:solidFill>
              </a:rPr>
              <a:t>(22-24)</a:t>
            </a:r>
          </a:p>
        </p:txBody>
      </p:sp>
      <p:sp>
        <p:nvSpPr>
          <p:cNvPr id="122887" name="AutoShape 361"/>
          <p:cNvSpPr>
            <a:spLocks noChangeArrowheads="1"/>
          </p:cNvSpPr>
          <p:nvPr/>
        </p:nvSpPr>
        <p:spPr bwMode="auto">
          <a:xfrm>
            <a:off x="152400" y="1447800"/>
            <a:ext cx="2819400" cy="2743200"/>
          </a:xfrm>
          <a:custGeom>
            <a:avLst/>
            <a:gdLst>
              <a:gd name="T0" fmla="*/ 276007513 w 21600"/>
              <a:gd name="T1" fmla="*/ 0 h 21600"/>
              <a:gd name="T2" fmla="*/ 0 w 21600"/>
              <a:gd name="T3" fmla="*/ 174193200 h 21600"/>
              <a:gd name="T4" fmla="*/ 276007513 w 21600"/>
              <a:gd name="T5" fmla="*/ 348386400 h 21600"/>
              <a:gd name="T6" fmla="*/ 368010017 w 21600"/>
              <a:gd name="T7" fmla="*/ 1741932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 sz="2400"/>
              <a:t>Chinh phục </a:t>
            </a:r>
          </a:p>
          <a:p>
            <a:pPr algn="ctr"/>
            <a:r>
              <a:rPr lang="en-US" sz="2400"/>
              <a:t>một phần</a:t>
            </a:r>
          </a:p>
          <a:p>
            <a:pPr algn="ctr"/>
            <a:r>
              <a:rPr lang="en-US" sz="2400"/>
              <a:t>Ca-na-an</a:t>
            </a:r>
          </a:p>
        </p:txBody>
      </p:sp>
      <p:sp>
        <p:nvSpPr>
          <p:cNvPr id="122888" name="Text Box 363"/>
          <p:cNvSpPr txBox="1">
            <a:spLocks noChangeArrowheads="1"/>
          </p:cNvSpPr>
          <p:nvPr/>
        </p:nvSpPr>
        <p:spPr bwMode="auto">
          <a:xfrm>
            <a:off x="593725" y="4313238"/>
            <a:ext cx="1841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endParaRPr lang="en-GB" sz="2400"/>
          </a:p>
        </p:txBody>
      </p:sp>
      <p:sp>
        <p:nvSpPr>
          <p:cNvPr id="122889" name="Text Box 364"/>
          <p:cNvSpPr txBox="1">
            <a:spLocks noChangeArrowheads="1"/>
          </p:cNvSpPr>
          <p:nvPr/>
        </p:nvSpPr>
        <p:spPr bwMode="auto">
          <a:xfrm>
            <a:off x="517525" y="579438"/>
            <a:ext cx="1841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endParaRPr lang="en-GB" sz="2400"/>
          </a:p>
        </p:txBody>
      </p:sp>
      <p:sp>
        <p:nvSpPr>
          <p:cNvPr id="122890" name="Text Box 366"/>
          <p:cNvSpPr txBox="1">
            <a:spLocks noChangeArrowheads="1"/>
          </p:cNvSpPr>
          <p:nvPr/>
        </p:nvSpPr>
        <p:spPr bwMode="auto">
          <a:xfrm>
            <a:off x="288925" y="792163"/>
            <a:ext cx="1828800" cy="579437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</a:rPr>
              <a:t>Chuẩn bị</a:t>
            </a:r>
          </a:p>
        </p:txBody>
      </p:sp>
      <p:sp>
        <p:nvSpPr>
          <p:cNvPr id="122891" name="Text Box 367"/>
          <p:cNvSpPr txBox="1">
            <a:spLocks noChangeArrowheads="1"/>
          </p:cNvSpPr>
          <p:nvPr/>
        </p:nvSpPr>
        <p:spPr bwMode="auto">
          <a:xfrm>
            <a:off x="150813" y="3657600"/>
            <a:ext cx="3114675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  <a:buClr>
                <a:srgbClr val="FF00FF"/>
              </a:buClr>
              <a:buFont typeface="Wingdings" charset="0"/>
              <a:buNone/>
            </a:pPr>
            <a:endParaRPr lang="en-US" sz="2400" b="1">
              <a:latin typeface="Times New Roman" charset="0"/>
            </a:endParaRPr>
          </a:p>
          <a:p>
            <a:pPr algn="ctr" eaLnBrk="1" hangingPunct="1">
              <a:spcBef>
                <a:spcPct val="20000"/>
              </a:spcBef>
              <a:spcAft>
                <a:spcPct val="20000"/>
              </a:spcAft>
              <a:buClr>
                <a:srgbClr val="FF00FF"/>
              </a:buClr>
              <a:buFont typeface="Wingdings" charset="0"/>
              <a:buChar char="C"/>
            </a:pPr>
            <a:r>
              <a:rPr lang="en-US" sz="2100" b="1">
                <a:latin typeface="Times New Roman" charset="0"/>
              </a:rPr>
              <a:t>Chuẩn bị bước đầu</a:t>
            </a:r>
          </a:p>
          <a:p>
            <a:pPr algn="ctr" eaLnBrk="1" hangingPunct="1">
              <a:spcBef>
                <a:spcPct val="20000"/>
              </a:spcBef>
              <a:spcAft>
                <a:spcPct val="20000"/>
              </a:spcAft>
              <a:buClr>
                <a:srgbClr val="FF00FF"/>
              </a:buClr>
              <a:buFont typeface="Wingdings" charset="0"/>
              <a:buChar char="C"/>
            </a:pPr>
            <a:r>
              <a:rPr lang="en-US" sz="2100" b="1">
                <a:latin typeface="Times New Roman" charset="0"/>
              </a:rPr>
              <a:t>Sứ mạng do thám</a:t>
            </a:r>
          </a:p>
          <a:p>
            <a:pPr algn="ctr" eaLnBrk="1" hangingPunct="1">
              <a:spcBef>
                <a:spcPct val="20000"/>
              </a:spcBef>
              <a:spcAft>
                <a:spcPct val="20000"/>
              </a:spcAft>
              <a:buClr>
                <a:srgbClr val="FF00FF"/>
              </a:buClr>
              <a:buFont typeface="Wingdings" charset="0"/>
              <a:buChar char="C"/>
            </a:pPr>
            <a:r>
              <a:rPr lang="en-US" sz="2100" b="1">
                <a:latin typeface="Times New Roman" charset="0"/>
              </a:rPr>
              <a:t>Vượt sông Giô-đanh</a:t>
            </a:r>
          </a:p>
          <a:p>
            <a:pPr algn="ctr" eaLnBrk="1" hangingPunct="1">
              <a:spcBef>
                <a:spcPct val="20000"/>
              </a:spcBef>
              <a:spcAft>
                <a:spcPct val="20000"/>
              </a:spcAft>
              <a:buClr>
                <a:srgbClr val="FF00FF"/>
              </a:buClr>
              <a:buFont typeface="Wingdings" charset="0"/>
              <a:buChar char="C"/>
            </a:pPr>
            <a:r>
              <a:rPr lang="en-US" sz="2100" b="1">
                <a:latin typeface="Times New Roman" charset="0"/>
              </a:rPr>
              <a:t>Lễ cắt bì @ Ghinh-ganh</a:t>
            </a:r>
          </a:p>
          <a:p>
            <a:pPr algn="ctr" eaLnBrk="1" hangingPunct="1">
              <a:spcBef>
                <a:spcPct val="20000"/>
              </a:spcBef>
              <a:spcAft>
                <a:spcPct val="20000"/>
              </a:spcAft>
              <a:buClr>
                <a:srgbClr val="FF00FF"/>
              </a:buClr>
              <a:buFont typeface="Wingdings" charset="0"/>
              <a:buChar char="C"/>
            </a:pPr>
            <a:endParaRPr lang="en-US" sz="2400" b="1">
              <a:latin typeface="Times New Roman" charset="0"/>
            </a:endParaRPr>
          </a:p>
        </p:txBody>
      </p:sp>
      <p:sp>
        <p:nvSpPr>
          <p:cNvPr id="122892" name="Text Box 368"/>
          <p:cNvSpPr txBox="1">
            <a:spLocks noChangeArrowheads="1"/>
          </p:cNvSpPr>
          <p:nvPr/>
        </p:nvSpPr>
        <p:spPr bwMode="auto">
          <a:xfrm>
            <a:off x="76200" y="14288"/>
            <a:ext cx="835025" cy="587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162</a:t>
            </a:r>
          </a:p>
        </p:txBody>
      </p:sp>
    </p:spTree>
  </p:cSld>
  <p:clrMapOvr>
    <a:masterClrMapping/>
  </p:clrMapOvr>
  <p:transition>
    <p:split orient="vert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4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4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4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4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4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2" descr="josh last speech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5" b="-1776"/>
          <a:stretch>
            <a:fillRect/>
          </a:stretch>
        </p:blipFill>
        <p:spPr bwMode="auto">
          <a:xfrm>
            <a:off x="4114800" y="0"/>
            <a:ext cx="502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6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71950" cy="695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6" name="Text Box 12"/>
          <p:cNvSpPr txBox="1">
            <a:spLocks noChangeArrowheads="1"/>
          </p:cNvSpPr>
          <p:nvPr/>
        </p:nvSpPr>
        <p:spPr bwMode="auto">
          <a:xfrm>
            <a:off x="409575" y="3886200"/>
            <a:ext cx="2667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Đan</a:t>
            </a:r>
          </a:p>
        </p:txBody>
      </p:sp>
      <p:sp>
        <p:nvSpPr>
          <p:cNvPr id="82957" name="Text Box 13"/>
          <p:cNvSpPr txBox="1">
            <a:spLocks noChangeArrowheads="1"/>
          </p:cNvSpPr>
          <p:nvPr/>
        </p:nvSpPr>
        <p:spPr bwMode="auto">
          <a:xfrm>
            <a:off x="752475" y="4648200"/>
            <a:ext cx="2667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Giu-đa</a:t>
            </a:r>
          </a:p>
        </p:txBody>
      </p:sp>
      <p:sp>
        <p:nvSpPr>
          <p:cNvPr id="82958" name="Text Box 14"/>
          <p:cNvSpPr txBox="1">
            <a:spLocks noChangeArrowheads="1"/>
          </p:cNvSpPr>
          <p:nvPr/>
        </p:nvSpPr>
        <p:spPr bwMode="auto">
          <a:xfrm>
            <a:off x="866775" y="5486400"/>
            <a:ext cx="2667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Si-mê-ôn</a:t>
            </a:r>
          </a:p>
        </p:txBody>
      </p:sp>
      <p:sp>
        <p:nvSpPr>
          <p:cNvPr id="82959" name="Text Box 15"/>
          <p:cNvSpPr txBox="1">
            <a:spLocks noChangeArrowheads="1"/>
          </p:cNvSpPr>
          <p:nvPr/>
        </p:nvSpPr>
        <p:spPr bwMode="auto">
          <a:xfrm>
            <a:off x="2695575" y="4343400"/>
            <a:ext cx="2667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Ru-bên</a:t>
            </a:r>
          </a:p>
        </p:txBody>
      </p:sp>
      <p:sp>
        <p:nvSpPr>
          <p:cNvPr id="123911" name="Text Box 16"/>
          <p:cNvSpPr txBox="1">
            <a:spLocks noChangeArrowheads="1"/>
          </p:cNvSpPr>
          <p:nvPr/>
        </p:nvSpPr>
        <p:spPr bwMode="auto">
          <a:xfrm>
            <a:off x="2771775" y="3429000"/>
            <a:ext cx="2667000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latin typeface="Times New Roman" charset="0"/>
              </a:rPr>
              <a:t>Gát</a:t>
            </a:r>
          </a:p>
        </p:txBody>
      </p:sp>
      <p:sp>
        <p:nvSpPr>
          <p:cNvPr id="82961" name="Text Box 17"/>
          <p:cNvSpPr txBox="1">
            <a:spLocks noChangeArrowheads="1"/>
          </p:cNvSpPr>
          <p:nvPr/>
        </p:nvSpPr>
        <p:spPr bwMode="auto">
          <a:xfrm rot="-4167749">
            <a:off x="2005807" y="1353343"/>
            <a:ext cx="2667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Ma-na-se</a:t>
            </a:r>
          </a:p>
        </p:txBody>
      </p:sp>
      <p:sp>
        <p:nvSpPr>
          <p:cNvPr id="123913" name="Text Box 18"/>
          <p:cNvSpPr txBox="1">
            <a:spLocks noChangeArrowheads="1"/>
          </p:cNvSpPr>
          <p:nvPr/>
        </p:nvSpPr>
        <p:spPr bwMode="auto">
          <a:xfrm>
            <a:off x="752475" y="3429000"/>
            <a:ext cx="2667000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latin typeface="Times New Roman" charset="0"/>
              </a:rPr>
              <a:t>Ép-ra-im</a:t>
            </a:r>
          </a:p>
        </p:txBody>
      </p:sp>
      <p:sp>
        <p:nvSpPr>
          <p:cNvPr id="82963" name="Text Box 19"/>
          <p:cNvSpPr txBox="1">
            <a:spLocks noChangeArrowheads="1"/>
          </p:cNvSpPr>
          <p:nvPr/>
        </p:nvSpPr>
        <p:spPr bwMode="auto">
          <a:xfrm>
            <a:off x="485775" y="2787650"/>
            <a:ext cx="2667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Ma-na-se</a:t>
            </a:r>
          </a:p>
        </p:txBody>
      </p:sp>
      <p:sp>
        <p:nvSpPr>
          <p:cNvPr id="82965" name="Line 21"/>
          <p:cNvSpPr>
            <a:spLocks noChangeShapeType="1"/>
          </p:cNvSpPr>
          <p:nvPr/>
        </p:nvSpPr>
        <p:spPr bwMode="auto">
          <a:xfrm rot="21079435" flipV="1">
            <a:off x="855663" y="4360863"/>
            <a:ext cx="1066800" cy="1524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16" name="Text Box 24"/>
          <p:cNvSpPr txBox="1">
            <a:spLocks noChangeArrowheads="1"/>
          </p:cNvSpPr>
          <p:nvPr/>
        </p:nvSpPr>
        <p:spPr bwMode="auto">
          <a:xfrm rot="-4409406">
            <a:off x="1323975" y="407988"/>
            <a:ext cx="2668588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latin typeface="Times New Roman" charset="0"/>
              </a:rPr>
              <a:t>Nép-ta-li</a:t>
            </a:r>
          </a:p>
        </p:txBody>
      </p:sp>
      <p:sp>
        <p:nvSpPr>
          <p:cNvPr id="82969" name="Text Box 25"/>
          <p:cNvSpPr txBox="1">
            <a:spLocks noChangeArrowheads="1"/>
          </p:cNvSpPr>
          <p:nvPr/>
        </p:nvSpPr>
        <p:spPr bwMode="auto">
          <a:xfrm rot="-4241714">
            <a:off x="927100" y="571500"/>
            <a:ext cx="26685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A-se</a:t>
            </a:r>
          </a:p>
        </p:txBody>
      </p:sp>
      <p:sp>
        <p:nvSpPr>
          <p:cNvPr id="82970" name="Line 26"/>
          <p:cNvSpPr>
            <a:spLocks noChangeShapeType="1"/>
          </p:cNvSpPr>
          <p:nvPr/>
        </p:nvSpPr>
        <p:spPr bwMode="auto">
          <a:xfrm rot="21079435" flipV="1">
            <a:off x="1243013" y="2543175"/>
            <a:ext cx="12573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2971" name="Line 27"/>
          <p:cNvSpPr>
            <a:spLocks noChangeShapeType="1"/>
          </p:cNvSpPr>
          <p:nvPr/>
        </p:nvSpPr>
        <p:spPr bwMode="auto">
          <a:xfrm rot="-520565">
            <a:off x="942975" y="2079625"/>
            <a:ext cx="1119188" cy="22383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2964" name="Text Box 20"/>
          <p:cNvSpPr txBox="1">
            <a:spLocks noChangeArrowheads="1"/>
          </p:cNvSpPr>
          <p:nvPr/>
        </p:nvSpPr>
        <p:spPr bwMode="auto">
          <a:xfrm>
            <a:off x="-76200" y="4267200"/>
            <a:ext cx="2667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Bên-gia-min</a:t>
            </a:r>
          </a:p>
        </p:txBody>
      </p:sp>
      <p:sp>
        <p:nvSpPr>
          <p:cNvPr id="82966" name="Text Box 22"/>
          <p:cNvSpPr txBox="1">
            <a:spLocks noChangeArrowheads="1"/>
          </p:cNvSpPr>
          <p:nvPr/>
        </p:nvSpPr>
        <p:spPr bwMode="auto">
          <a:xfrm>
            <a:off x="304800" y="1752600"/>
            <a:ext cx="2667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Sa-bu-lôn</a:t>
            </a:r>
          </a:p>
        </p:txBody>
      </p:sp>
      <p:sp>
        <p:nvSpPr>
          <p:cNvPr id="82967" name="Text Box 23"/>
          <p:cNvSpPr txBox="1">
            <a:spLocks noChangeArrowheads="1"/>
          </p:cNvSpPr>
          <p:nvPr/>
        </p:nvSpPr>
        <p:spPr bwMode="auto">
          <a:xfrm>
            <a:off x="609600" y="2286000"/>
            <a:ext cx="2667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Y-sa-ca</a:t>
            </a:r>
          </a:p>
        </p:txBody>
      </p:sp>
      <p:sp>
        <p:nvSpPr>
          <p:cNvPr id="123923" name="Text Box 10"/>
          <p:cNvSpPr txBox="1">
            <a:spLocks noChangeArrowheads="1"/>
          </p:cNvSpPr>
          <p:nvPr/>
        </p:nvSpPr>
        <p:spPr bwMode="auto">
          <a:xfrm rot="-2058311">
            <a:off x="3840163" y="536575"/>
            <a:ext cx="452913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0000FF"/>
                </a:solidFill>
                <a:latin typeface="Times New Roman" charset="0"/>
              </a:rPr>
              <a:t>Trách nhiệm của</a:t>
            </a:r>
          </a:p>
          <a:p>
            <a:pPr eaLnBrk="1" hangingPunct="1"/>
            <a:r>
              <a:rPr lang="en-US" sz="3600" b="1">
                <a:solidFill>
                  <a:srgbClr val="0000FF"/>
                </a:solidFill>
                <a:latin typeface="Times New Roman" charset="0"/>
              </a:rPr>
              <a:t>các chi phái</a:t>
            </a:r>
          </a:p>
        </p:txBody>
      </p:sp>
    </p:spTree>
  </p:cSld>
  <p:clrMapOvr>
    <a:masterClrMapping/>
  </p:clrMapOvr>
  <p:transition>
    <p:wheel spokes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0" cy="695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6" name="Text Box 6"/>
          <p:cNvSpPr txBox="1">
            <a:spLocks noChangeArrowheads="1"/>
          </p:cNvSpPr>
          <p:nvPr/>
        </p:nvSpPr>
        <p:spPr bwMode="auto">
          <a:xfrm>
            <a:off x="3962400" y="4495800"/>
            <a:ext cx="2667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Ru-bên</a:t>
            </a:r>
          </a:p>
        </p:txBody>
      </p:sp>
      <p:sp>
        <p:nvSpPr>
          <p:cNvPr id="168967" name="Text Box 7"/>
          <p:cNvSpPr txBox="1">
            <a:spLocks noChangeArrowheads="1"/>
          </p:cNvSpPr>
          <p:nvPr/>
        </p:nvSpPr>
        <p:spPr bwMode="auto">
          <a:xfrm>
            <a:off x="3810000" y="3505200"/>
            <a:ext cx="2667000" cy="5794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latin typeface="Times New Roman" charset="0"/>
              </a:rPr>
              <a:t>Gát</a:t>
            </a:r>
          </a:p>
        </p:txBody>
      </p:sp>
      <p:sp>
        <p:nvSpPr>
          <p:cNvPr id="168968" name="Text Box 8"/>
          <p:cNvSpPr txBox="1">
            <a:spLocks noChangeArrowheads="1"/>
          </p:cNvSpPr>
          <p:nvPr/>
        </p:nvSpPr>
        <p:spPr bwMode="auto">
          <a:xfrm rot="-4167749">
            <a:off x="2728119" y="1297781"/>
            <a:ext cx="2667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Ma-na-se</a:t>
            </a:r>
          </a:p>
        </p:txBody>
      </p:sp>
      <p:sp>
        <p:nvSpPr>
          <p:cNvPr id="124934" name="Text Box 22" descr="Bouquet"/>
          <p:cNvSpPr txBox="1">
            <a:spLocks noChangeArrowheads="1"/>
          </p:cNvSpPr>
          <p:nvPr/>
        </p:nvSpPr>
        <p:spPr bwMode="auto">
          <a:xfrm>
            <a:off x="5334000" y="2743200"/>
            <a:ext cx="3810000" cy="1190625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chemeClr val="accent2"/>
                </a:solidFill>
                <a:latin typeface="Times New Roman" charset="0"/>
              </a:rPr>
              <a:t>Những chỉ thị </a:t>
            </a:r>
          </a:p>
          <a:p>
            <a:pPr algn="ctr" eaLnBrk="1" hangingPunct="1"/>
            <a:r>
              <a:rPr lang="en-US" sz="3600" b="1">
                <a:solidFill>
                  <a:schemeClr val="accent2"/>
                </a:solidFill>
                <a:latin typeface="Times New Roman" charset="0"/>
              </a:rPr>
              <a:t>đặc biệt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8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8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8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6" grpId="0" autoUpdateAnimBg="0"/>
      <p:bldP spid="168967" grpId="0" autoUpdateAnimBg="0"/>
      <p:bldP spid="168968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Text Box 2"/>
          <p:cNvSpPr txBox="1">
            <a:spLocks noChangeArrowheads="1"/>
          </p:cNvSpPr>
          <p:nvPr/>
        </p:nvSpPr>
        <p:spPr bwMode="auto">
          <a:xfrm rot="-470442">
            <a:off x="3308350" y="2822575"/>
            <a:ext cx="4124325" cy="522288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b="1">
                <a:solidFill>
                  <a:srgbClr val="FF3300"/>
                </a:solidFill>
                <a:latin typeface="Times New Roman" charset="0"/>
              </a:rPr>
              <a:t>‘</a:t>
            </a:r>
            <a:r>
              <a:rPr lang="en-US" altLang="ja-JP" b="1">
                <a:solidFill>
                  <a:srgbClr val="FF3300"/>
                </a:solidFill>
                <a:latin typeface="Times New Roman" charset="0"/>
              </a:rPr>
              <a:t>Tôi không biết</a:t>
            </a:r>
            <a:r>
              <a:rPr lang="ja-JP" altLang="en-US" b="1">
                <a:solidFill>
                  <a:srgbClr val="FF3300"/>
                </a:solidFill>
                <a:latin typeface="Times New Roman" charset="0"/>
              </a:rPr>
              <a:t>’</a:t>
            </a:r>
            <a:r>
              <a:rPr lang="en-US" altLang="ja-JP" b="1">
                <a:solidFill>
                  <a:srgbClr val="FF3300"/>
                </a:solidFill>
                <a:latin typeface="Times New Roman" charset="0"/>
              </a:rPr>
              <a:t> là đúng</a:t>
            </a:r>
            <a:r>
              <a:rPr lang="en-US" altLang="ja-JP" b="1">
                <a:solidFill>
                  <a:srgbClr val="FF3300"/>
                </a:solidFill>
              </a:rPr>
              <a:t> </a:t>
            </a:r>
            <a:endParaRPr lang="en-US" b="1">
              <a:solidFill>
                <a:srgbClr val="FF3300"/>
              </a:solidFill>
            </a:endParaRPr>
          </a:p>
        </p:txBody>
      </p:sp>
      <p:pic>
        <p:nvPicPr>
          <p:cNvPr id="107523" name="Picture 3" descr="question-marks-3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1458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WordArt 4"/>
          <p:cNvSpPr>
            <a:spLocks noChangeArrowheads="1" noChangeShapeType="1" noTextEdit="1"/>
          </p:cNvSpPr>
          <p:nvPr/>
        </p:nvSpPr>
        <p:spPr bwMode="auto">
          <a:xfrm>
            <a:off x="3124200" y="0"/>
            <a:ext cx="4664075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 cap="sq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"/>
                <a:ea typeface="Arial"/>
                <a:cs typeface="Arial"/>
              </a:rPr>
              <a:t>câu đố</a:t>
            </a:r>
          </a:p>
        </p:txBody>
      </p:sp>
      <p:sp>
        <p:nvSpPr>
          <p:cNvPr id="249861" name="Text Box 5"/>
          <p:cNvSpPr txBox="1">
            <a:spLocks noChangeArrowheads="1"/>
          </p:cNvSpPr>
          <p:nvPr/>
        </p:nvSpPr>
        <p:spPr bwMode="auto">
          <a:xfrm>
            <a:off x="2819400" y="1828800"/>
            <a:ext cx="518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 </a:t>
            </a:r>
            <a:r>
              <a:rPr lang="en-US">
                <a:latin typeface="Times New Roman" charset="0"/>
              </a:rPr>
              <a:t>Tên của hai thám tử là gì ?</a:t>
            </a:r>
          </a:p>
        </p:txBody>
      </p:sp>
      <p:sp>
        <p:nvSpPr>
          <p:cNvPr id="249862" name="AutoShape 6"/>
          <p:cNvSpPr>
            <a:spLocks noChangeArrowheads="1"/>
          </p:cNvSpPr>
          <p:nvPr/>
        </p:nvSpPr>
        <p:spPr bwMode="auto">
          <a:xfrm>
            <a:off x="8077200" y="2438400"/>
            <a:ext cx="685800" cy="6858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9863" name="Text Box 7"/>
          <p:cNvSpPr txBox="1">
            <a:spLocks noChangeArrowheads="1"/>
          </p:cNvSpPr>
          <p:nvPr/>
        </p:nvSpPr>
        <p:spPr bwMode="auto">
          <a:xfrm>
            <a:off x="533400" y="3962400"/>
            <a:ext cx="450215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 </a:t>
            </a:r>
            <a:r>
              <a:rPr lang="en-US" b="1">
                <a:latin typeface="Arial" charset="0"/>
                <a:cs typeface="Arial" charset="0"/>
              </a:rPr>
              <a:t>Những tảng đá được đặt ở đâu ?  Ghinh ganh/Ghi-bê-a</a:t>
            </a:r>
          </a:p>
        </p:txBody>
      </p:sp>
      <p:sp>
        <p:nvSpPr>
          <p:cNvPr id="249864" name="Text Box 8"/>
          <p:cNvSpPr txBox="1">
            <a:spLocks noChangeArrowheads="1"/>
          </p:cNvSpPr>
          <p:nvPr/>
        </p:nvSpPr>
        <p:spPr bwMode="auto">
          <a:xfrm rot="-1678930">
            <a:off x="4154488" y="4581525"/>
            <a:ext cx="2114550" cy="519113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3300"/>
                </a:solidFill>
              </a:rPr>
              <a:t>Ghinh-ganh</a:t>
            </a:r>
          </a:p>
        </p:txBody>
      </p:sp>
      <p:sp>
        <p:nvSpPr>
          <p:cNvPr id="249865" name="Text Box 9"/>
          <p:cNvSpPr txBox="1">
            <a:spLocks noChangeArrowheads="1"/>
          </p:cNvSpPr>
          <p:nvPr/>
        </p:nvSpPr>
        <p:spPr bwMode="auto">
          <a:xfrm>
            <a:off x="4718050" y="5226050"/>
            <a:ext cx="4502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Tên của các chi phái phía đông sông Giô-đanh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98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498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498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498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498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2000"/>
                                        <p:tgtEl>
                                          <p:spTgt spid="2498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58" grpId="0" animBg="1"/>
      <p:bldP spid="249861" grpId="0"/>
      <p:bldP spid="249862" grpId="0" animBg="1"/>
      <p:bldP spid="249863" grpId="0"/>
      <p:bldP spid="249864" grpId="0" animBg="1"/>
      <p:bldP spid="24986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954" name="Group 1026"/>
          <p:cNvGrpSpPr>
            <a:grpSpLocks/>
          </p:cNvGrpSpPr>
          <p:nvPr/>
        </p:nvGrpSpPr>
        <p:grpSpPr bwMode="auto">
          <a:xfrm>
            <a:off x="838200" y="0"/>
            <a:ext cx="7620000" cy="6858000"/>
            <a:chOff x="672" y="0"/>
            <a:chExt cx="4416" cy="4320"/>
          </a:xfrm>
        </p:grpSpPr>
        <p:sp>
          <p:nvSpPr>
            <p:cNvPr id="125958" name="Rectangle 1027"/>
            <p:cNvSpPr>
              <a:spLocks noChangeArrowheads="1"/>
            </p:cNvSpPr>
            <p:nvPr/>
          </p:nvSpPr>
          <p:spPr bwMode="auto">
            <a:xfrm>
              <a:off x="672" y="0"/>
              <a:ext cx="2208" cy="3840"/>
            </a:xfrm>
            <a:prstGeom prst="rect">
              <a:avLst/>
            </a:prstGeom>
            <a:solidFill>
              <a:schemeClr val="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2000" b="1">
                  <a:solidFill>
                    <a:srgbClr val="FF3300"/>
                  </a:solidFill>
                  <a:latin typeface="Arial" charset="0"/>
                </a:rPr>
                <a:t>Xuất 14</a:t>
              </a:r>
            </a:p>
            <a:p>
              <a:pPr algn="ctr"/>
              <a:r>
                <a:rPr lang="en-US" sz="2000" b="1">
                  <a:solidFill>
                    <a:srgbClr val="FF3300"/>
                  </a:solidFill>
                  <a:latin typeface="Arial" charset="0"/>
                </a:rPr>
                <a:t>Một vùng biển	</a:t>
              </a:r>
            </a:p>
            <a:p>
              <a:pPr algn="ctr"/>
              <a:r>
                <a:rPr lang="en-US" sz="2000" b="1">
                  <a:solidFill>
                    <a:srgbClr val="FF3300"/>
                  </a:solidFill>
                  <a:latin typeface="Arial" charset="0"/>
                </a:rPr>
                <a:t>Môi-se</a:t>
              </a:r>
            </a:p>
            <a:p>
              <a:pPr algn="ctr"/>
              <a:r>
                <a:rPr lang="en-US" sz="2000" b="1">
                  <a:solidFill>
                    <a:srgbClr val="FF3300"/>
                  </a:solidFill>
                  <a:latin typeface="Arial" charset="0"/>
                </a:rPr>
                <a:t>Khởi đầu cuộc lưu lạc</a:t>
              </a:r>
            </a:p>
            <a:p>
              <a:pPr algn="ctr"/>
              <a:r>
                <a:rPr lang="en-US" sz="2000" b="1">
                  <a:solidFill>
                    <a:srgbClr val="FF3300"/>
                  </a:solidFill>
                  <a:latin typeface="Arial" charset="0"/>
                </a:rPr>
                <a:t>Rời Ai Cập</a:t>
              </a:r>
            </a:p>
            <a:p>
              <a:pPr algn="ctr"/>
              <a:r>
                <a:rPr lang="en-US" sz="2000" b="1">
                  <a:solidFill>
                    <a:srgbClr val="FF3300"/>
                  </a:solidFill>
                  <a:latin typeface="Arial" charset="0"/>
                </a:rPr>
                <a:t>Vào Si-nai</a:t>
              </a:r>
            </a:p>
            <a:p>
              <a:pPr algn="ctr"/>
              <a:r>
                <a:rPr lang="en-US" sz="2000" b="1">
                  <a:solidFill>
                    <a:srgbClr val="FF3300"/>
                  </a:solidFill>
                  <a:latin typeface="Arial" charset="0"/>
                </a:rPr>
                <a:t>Quân Ai Cập bị tiêu diệt</a:t>
              </a:r>
            </a:p>
            <a:p>
              <a:pPr algn="ctr"/>
              <a:r>
                <a:rPr lang="en-US" sz="2000" b="1">
                  <a:solidFill>
                    <a:srgbClr val="FF3300"/>
                  </a:solidFill>
                  <a:latin typeface="Arial" charset="0"/>
                </a:rPr>
                <a:t>Bài ca ghi nhớ</a:t>
              </a:r>
            </a:p>
            <a:p>
              <a:pPr algn="ctr"/>
              <a:r>
                <a:rPr lang="en-US" sz="2000" b="1">
                  <a:solidFill>
                    <a:srgbClr val="FF3300"/>
                  </a:solidFill>
                  <a:latin typeface="Arial" charset="0"/>
                </a:rPr>
                <a:t>Vịnh biển hẹp</a:t>
              </a:r>
            </a:p>
            <a:p>
              <a:pPr algn="ctr"/>
              <a:r>
                <a:rPr lang="en-US" sz="2000" b="1">
                  <a:solidFill>
                    <a:srgbClr val="FF3300"/>
                  </a:solidFill>
                  <a:latin typeface="Arial" charset="0"/>
                </a:rPr>
                <a:t>Mất cả đêm</a:t>
              </a:r>
            </a:p>
            <a:p>
              <a:pPr algn="ctr"/>
              <a:r>
                <a:rPr lang="en-US" sz="2000" b="1">
                  <a:solidFill>
                    <a:srgbClr val="FF3300"/>
                  </a:solidFill>
                  <a:latin typeface="Arial" charset="0"/>
                </a:rPr>
                <a:t>Trụ lửa dẫn đường</a:t>
              </a:r>
            </a:p>
            <a:p>
              <a:pPr algn="ctr"/>
              <a:r>
                <a:rPr lang="en-US" sz="2000" b="1">
                  <a:solidFill>
                    <a:srgbClr val="FF3300"/>
                  </a:solidFill>
                  <a:latin typeface="Arial" charset="0"/>
                </a:rPr>
                <a:t>Làm phép cắt bì trước</a:t>
              </a:r>
            </a:p>
            <a:p>
              <a:pPr algn="ctr"/>
              <a:r>
                <a:rPr lang="en-US" sz="2000" b="1">
                  <a:solidFill>
                    <a:srgbClr val="FF3300"/>
                  </a:solidFill>
                  <a:latin typeface="Arial" charset="0"/>
                </a:rPr>
                <a:t>Phàn nàn sau đó</a:t>
              </a:r>
            </a:p>
            <a:p>
              <a:pPr algn="ctr"/>
              <a:r>
                <a:rPr lang="en-US" sz="2000" b="1">
                  <a:solidFill>
                    <a:srgbClr val="FF3300"/>
                  </a:solidFill>
                  <a:latin typeface="Arial" charset="0"/>
                </a:rPr>
                <a:t>Ban cho tự do</a:t>
              </a:r>
            </a:p>
            <a:p>
              <a:pPr algn="ctr"/>
              <a:r>
                <a:rPr lang="en-US" sz="2000" b="1">
                  <a:solidFill>
                    <a:srgbClr val="FF3300"/>
                  </a:solidFill>
                  <a:latin typeface="Arial" charset="0"/>
                </a:rPr>
                <a:t>Biểu thị sự cứu rỗi</a:t>
              </a:r>
            </a:p>
            <a:p>
              <a:pPr algn="ctr"/>
              <a:r>
                <a:rPr lang="en-US" sz="2000" b="1">
                  <a:solidFill>
                    <a:srgbClr val="FF3300"/>
                  </a:solidFill>
                  <a:latin typeface="Arial" charset="0"/>
                </a:rPr>
                <a:t>Tượng trưng cho </a:t>
              </a:r>
            </a:p>
            <a:p>
              <a:pPr algn="ctr"/>
              <a:r>
                <a:rPr lang="en-US" sz="2000" b="1">
                  <a:solidFill>
                    <a:srgbClr val="FF3300"/>
                  </a:solidFill>
                  <a:latin typeface="Arial" charset="0"/>
                </a:rPr>
                <a:t>đời sống Cơ Đốc</a:t>
              </a:r>
            </a:p>
          </p:txBody>
        </p:sp>
        <p:sp>
          <p:nvSpPr>
            <p:cNvPr id="125959" name="Rectangle 1028"/>
            <p:cNvSpPr>
              <a:spLocks noChangeArrowheads="1"/>
            </p:cNvSpPr>
            <p:nvPr/>
          </p:nvSpPr>
          <p:spPr bwMode="auto">
            <a:xfrm>
              <a:off x="2880" y="0"/>
              <a:ext cx="2208" cy="3840"/>
            </a:xfrm>
            <a:prstGeom prst="rect">
              <a:avLst/>
            </a:prstGeom>
            <a:solidFill>
              <a:schemeClr val="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2000" b="1">
                  <a:solidFill>
                    <a:srgbClr val="0000FF"/>
                  </a:solidFill>
                  <a:latin typeface="Arial" charset="0"/>
                </a:rPr>
                <a:t>Giô-suê 3</a:t>
              </a:r>
            </a:p>
            <a:p>
              <a:pPr algn="ctr"/>
              <a:r>
                <a:rPr lang="en-US" sz="2000" b="1">
                  <a:solidFill>
                    <a:srgbClr val="0000FF"/>
                  </a:solidFill>
                  <a:latin typeface="Arial" charset="0"/>
                </a:rPr>
                <a:t>Một dòng sông</a:t>
              </a:r>
            </a:p>
            <a:p>
              <a:pPr algn="ctr"/>
              <a:r>
                <a:rPr lang="en-US" sz="2000" b="1">
                  <a:solidFill>
                    <a:srgbClr val="0000FF"/>
                  </a:solidFill>
                  <a:latin typeface="Arial" charset="0"/>
                </a:rPr>
                <a:t>Giô-suê</a:t>
              </a:r>
            </a:p>
            <a:p>
              <a:pPr algn="ctr"/>
              <a:r>
                <a:rPr lang="en-US" sz="2000" b="1">
                  <a:solidFill>
                    <a:srgbClr val="0000FF"/>
                  </a:solidFill>
                  <a:latin typeface="Arial" charset="0"/>
                </a:rPr>
                <a:t>Kết thúc cuộc lưu lạc</a:t>
              </a:r>
            </a:p>
            <a:p>
              <a:pPr algn="ctr"/>
              <a:r>
                <a:rPr lang="en-US" sz="2000" b="1">
                  <a:solidFill>
                    <a:srgbClr val="0000FF"/>
                  </a:solidFill>
                  <a:latin typeface="Arial" charset="0"/>
                </a:rPr>
                <a:t>Rời Mô-áp</a:t>
              </a:r>
            </a:p>
            <a:p>
              <a:pPr algn="ctr"/>
              <a:r>
                <a:rPr lang="en-US" sz="2000" b="1">
                  <a:solidFill>
                    <a:srgbClr val="0000FF"/>
                  </a:solidFill>
                  <a:latin typeface="Arial" charset="0"/>
                </a:rPr>
                <a:t>Vào Ca-na-an</a:t>
              </a:r>
            </a:p>
            <a:p>
              <a:pPr algn="ctr"/>
              <a:r>
                <a:rPr lang="en-US" sz="2000" b="1">
                  <a:solidFill>
                    <a:srgbClr val="0000FF"/>
                  </a:solidFill>
                  <a:latin typeface="Arial" charset="0"/>
                </a:rPr>
                <a:t>Không ai bị tiêu diệt</a:t>
              </a:r>
            </a:p>
            <a:p>
              <a:pPr algn="ctr"/>
              <a:r>
                <a:rPr lang="en-US" sz="2000" b="1">
                  <a:solidFill>
                    <a:srgbClr val="0000FF"/>
                  </a:solidFill>
                  <a:latin typeface="Arial" charset="0"/>
                </a:rPr>
                <a:t>Hòn đá ghi nhớ</a:t>
              </a:r>
            </a:p>
            <a:p>
              <a:pPr algn="ctr"/>
              <a:r>
                <a:rPr lang="en-US" sz="2000" b="1">
                  <a:solidFill>
                    <a:srgbClr val="0000FF"/>
                  </a:solidFill>
                  <a:latin typeface="Arial" charset="0"/>
                </a:rPr>
                <a:t>Đồng bằng 30km</a:t>
              </a:r>
            </a:p>
            <a:p>
              <a:pPr algn="ctr"/>
              <a:r>
                <a:rPr lang="en-US" sz="2000" b="1">
                  <a:solidFill>
                    <a:srgbClr val="0000FF"/>
                  </a:solidFill>
                  <a:latin typeface="Arial" charset="0"/>
                </a:rPr>
                <a:t>Mất vài giờ</a:t>
              </a:r>
            </a:p>
            <a:p>
              <a:pPr algn="ctr"/>
              <a:r>
                <a:rPr lang="en-US" sz="2000" b="1">
                  <a:solidFill>
                    <a:srgbClr val="0000FF"/>
                  </a:solidFill>
                  <a:latin typeface="Arial" charset="0"/>
                </a:rPr>
                <a:t>Thầy tế lễ dẫn đường</a:t>
              </a:r>
            </a:p>
            <a:p>
              <a:pPr algn="ctr"/>
              <a:r>
                <a:rPr lang="en-US" sz="2000" b="1">
                  <a:solidFill>
                    <a:srgbClr val="0000FF"/>
                  </a:solidFill>
                  <a:latin typeface="Arial" charset="0"/>
                </a:rPr>
                <a:t>Làm phép cắt bì sau</a:t>
              </a:r>
            </a:p>
            <a:p>
              <a:pPr algn="ctr"/>
              <a:r>
                <a:rPr lang="en-US" sz="2000" b="1">
                  <a:solidFill>
                    <a:srgbClr val="0000FF"/>
                  </a:solidFill>
                  <a:latin typeface="Arial" charset="0"/>
                </a:rPr>
                <a:t>Lễ Vượt Qua sau đó</a:t>
              </a:r>
            </a:p>
            <a:p>
              <a:pPr algn="ctr"/>
              <a:r>
                <a:rPr lang="en-US" sz="2000" b="1">
                  <a:solidFill>
                    <a:srgbClr val="0000FF"/>
                  </a:solidFill>
                  <a:latin typeface="Arial" charset="0"/>
                </a:rPr>
                <a:t>Ban sự an nghỉ</a:t>
              </a:r>
            </a:p>
            <a:p>
              <a:pPr algn="ctr"/>
              <a:r>
                <a:rPr lang="en-US" sz="2000" b="1">
                  <a:solidFill>
                    <a:srgbClr val="0000FF"/>
                  </a:solidFill>
                  <a:latin typeface="Arial" charset="0"/>
                </a:rPr>
                <a:t>Biểu thị sự vinh hiển</a:t>
              </a:r>
            </a:p>
            <a:p>
              <a:pPr algn="ctr"/>
              <a:r>
                <a:rPr lang="en-US" sz="2000" b="1">
                  <a:solidFill>
                    <a:srgbClr val="0000FF"/>
                  </a:solidFill>
                  <a:latin typeface="Arial" charset="0"/>
                </a:rPr>
                <a:t>Tượng trưng cho</a:t>
              </a:r>
            </a:p>
            <a:p>
              <a:pPr algn="ctr"/>
              <a:r>
                <a:rPr lang="en-US" sz="2000" b="1">
                  <a:solidFill>
                    <a:srgbClr val="0000FF"/>
                  </a:solidFill>
                  <a:latin typeface="Arial" charset="0"/>
                </a:rPr>
                <a:t>đời sống thiên đàng</a:t>
              </a:r>
            </a:p>
          </p:txBody>
        </p:sp>
        <p:sp>
          <p:nvSpPr>
            <p:cNvPr id="125960" name="Rectangle 1029"/>
            <p:cNvSpPr>
              <a:spLocks noChangeArrowheads="1"/>
            </p:cNvSpPr>
            <p:nvPr/>
          </p:nvSpPr>
          <p:spPr bwMode="auto">
            <a:xfrm>
              <a:off x="672" y="3840"/>
              <a:ext cx="2208" cy="480"/>
            </a:xfrm>
            <a:prstGeom prst="rect">
              <a:avLst/>
            </a:prstGeom>
            <a:solidFill>
              <a:schemeClr val="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2000" b="1">
                  <a:solidFill>
                    <a:srgbClr val="663300"/>
                  </a:solidFill>
                  <a:latin typeface="Times New Roman" charset="0"/>
                </a:rPr>
                <a:t>2 triệu người</a:t>
              </a:r>
            </a:p>
            <a:p>
              <a:pPr algn="ctr"/>
              <a:r>
                <a:rPr lang="en-US" sz="2000" b="1">
                  <a:solidFill>
                    <a:srgbClr val="663300"/>
                  </a:solidFill>
                  <a:latin typeface="Times New Roman" charset="0"/>
                </a:rPr>
                <a:t>Ngày thứ10 tháng thứ nhất</a:t>
              </a:r>
            </a:p>
          </p:txBody>
        </p:sp>
        <p:sp>
          <p:nvSpPr>
            <p:cNvPr id="125961" name="Rectangle 1030"/>
            <p:cNvSpPr>
              <a:spLocks noChangeArrowheads="1"/>
            </p:cNvSpPr>
            <p:nvPr/>
          </p:nvSpPr>
          <p:spPr bwMode="auto">
            <a:xfrm>
              <a:off x="2880" y="3840"/>
              <a:ext cx="2208" cy="480"/>
            </a:xfrm>
            <a:prstGeom prst="rect">
              <a:avLst/>
            </a:prstGeom>
            <a:solidFill>
              <a:schemeClr val="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2000" b="1">
                  <a:solidFill>
                    <a:srgbClr val="663300"/>
                  </a:solidFill>
                  <a:latin typeface="Times New Roman" charset="0"/>
                </a:rPr>
                <a:t>2 triệu người</a:t>
              </a:r>
            </a:p>
            <a:p>
              <a:pPr algn="ctr"/>
              <a:r>
                <a:rPr lang="en-US" sz="2000" b="1">
                  <a:solidFill>
                    <a:srgbClr val="663300"/>
                  </a:solidFill>
                  <a:latin typeface="Times New Roman" charset="0"/>
                </a:rPr>
                <a:t>Ngày thứ10 tháng thứ nhất</a:t>
              </a:r>
            </a:p>
          </p:txBody>
        </p:sp>
      </p:grpSp>
      <p:sp>
        <p:nvSpPr>
          <p:cNvPr id="125955" name="Text Box 1031"/>
          <p:cNvSpPr txBox="1">
            <a:spLocks noChangeArrowheads="1"/>
          </p:cNvSpPr>
          <p:nvPr/>
        </p:nvSpPr>
        <p:spPr bwMode="auto">
          <a:xfrm>
            <a:off x="8258175" y="1295400"/>
            <a:ext cx="733425" cy="32877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/>
              <a:t>Sông Giô-đanh </a:t>
            </a:r>
          </a:p>
        </p:txBody>
      </p:sp>
      <p:sp>
        <p:nvSpPr>
          <p:cNvPr id="125956" name="Text Box 1032"/>
          <p:cNvSpPr txBox="1">
            <a:spLocks noChangeArrowheads="1"/>
          </p:cNvSpPr>
          <p:nvPr/>
        </p:nvSpPr>
        <p:spPr bwMode="auto">
          <a:xfrm>
            <a:off x="76200" y="1219200"/>
            <a:ext cx="854075" cy="25908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>
                <a:latin typeface="Times New Roman" charset="0"/>
              </a:rPr>
              <a:t>Biển   đỏ</a:t>
            </a:r>
            <a:r>
              <a:rPr lang="en-US" sz="3600"/>
              <a:t> </a:t>
            </a:r>
          </a:p>
        </p:txBody>
      </p:sp>
      <p:sp>
        <p:nvSpPr>
          <p:cNvPr id="125957" name="Text Box 1033"/>
          <p:cNvSpPr txBox="1">
            <a:spLocks noChangeArrowheads="1"/>
          </p:cNvSpPr>
          <p:nvPr/>
        </p:nvSpPr>
        <p:spPr bwMode="auto">
          <a:xfrm>
            <a:off x="8307388" y="14288"/>
            <a:ext cx="835025" cy="587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168</a:t>
            </a:r>
          </a:p>
        </p:txBody>
      </p:sp>
    </p:spTree>
  </p:cSld>
  <p:clrMapOvr>
    <a:masterClrMapping/>
  </p:clrMapOvr>
  <p:transition>
    <p:check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1031" descr="jericho_walls_wide_view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876800" cy="6858000"/>
          </a:xfrm>
          <a:noFill/>
        </p:spPr>
      </p:pic>
      <p:pic>
        <p:nvPicPr>
          <p:cNvPr id="126978" name="Picture 1036" descr="ancientcitywall -jericho mound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0"/>
            <a:ext cx="4267200" cy="6858000"/>
          </a:xfrm>
          <a:noFill/>
        </p:spPr>
      </p:pic>
      <p:sp>
        <p:nvSpPr>
          <p:cNvPr id="126979" name="WordArt 1039"/>
          <p:cNvSpPr>
            <a:spLocks noChangeArrowheads="1" noChangeShapeType="1" noTextEdit="1"/>
          </p:cNvSpPr>
          <p:nvPr/>
        </p:nvSpPr>
        <p:spPr bwMode="auto">
          <a:xfrm rot="-1062714">
            <a:off x="2209800" y="2209800"/>
            <a:ext cx="4697413" cy="11239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ea typeface="Impact"/>
                <a:cs typeface="Impact"/>
              </a:rPr>
              <a:t>Giê-ri-cô</a:t>
            </a:r>
          </a:p>
        </p:txBody>
      </p:sp>
    </p:spTree>
  </p:cSld>
  <p:clrMapOvr>
    <a:masterClrMapping/>
  </p:clrMapOvr>
  <p:transition>
    <p:diamond/>
    <p:sndAc>
      <p:stSnd>
        <p:snd r:embed="rId2" name="bomb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2" descr="spy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" b="160"/>
          <a:stretch>
            <a:fillRect/>
          </a:stretch>
        </p:blipFill>
        <p:spPr bwMode="auto">
          <a:xfrm>
            <a:off x="0" y="0"/>
            <a:ext cx="5181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scan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71600"/>
            <a:ext cx="4038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AutoShape 4"/>
          <p:cNvSpPr>
            <a:spLocks noChangeArrowheads="1"/>
          </p:cNvSpPr>
          <p:nvPr/>
        </p:nvSpPr>
        <p:spPr bwMode="auto">
          <a:xfrm>
            <a:off x="609600" y="4267200"/>
            <a:ext cx="4343400" cy="2438400"/>
          </a:xfrm>
          <a:prstGeom prst="wedgeRoundRectCallout">
            <a:avLst>
              <a:gd name="adj1" fmla="val -26139"/>
              <a:gd name="adj2" fmla="val -130940"/>
              <a:gd name="adj3" fmla="val 16667"/>
            </a:avLst>
          </a:prstGeom>
          <a:solidFill>
            <a:srgbClr val="FFFFFF"/>
          </a:solidFill>
          <a:ln w="12700" cap="rnd">
            <a:solidFill>
              <a:schemeClr val="tx1"/>
            </a:solidFill>
            <a:prstDash val="sysDot"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algn="ctr"/>
            <a:r>
              <a:rPr lang="en-US" sz="2400" b="1">
                <a:latin typeface="Times New Roman" charset="0"/>
              </a:rPr>
              <a:t>Vậy bây giờ, vì tôi đã làm nhân cho hai ông, thi hai ông phải làm nhân lại cho nhà cha tôi, hãy chỉ Đức Giê-hô-va mà thề cùng tôi </a:t>
            </a:r>
            <a:r>
              <a:rPr lang="en-US" sz="2400" b="1" i="1">
                <a:latin typeface="Times New Roman" charset="0"/>
              </a:rPr>
              <a:t>(Giô-suê 2:12)</a:t>
            </a:r>
            <a:endParaRPr lang="en-US" sz="2400" b="1">
              <a:latin typeface="Times New Roman" charset="0"/>
            </a:endParaRPr>
          </a:p>
        </p:txBody>
      </p:sp>
      <p:sp>
        <p:nvSpPr>
          <p:cNvPr id="12294" name="AutoShape 6"/>
          <p:cNvSpPr>
            <a:spLocks noChangeArrowheads="1"/>
          </p:cNvSpPr>
          <p:nvPr/>
        </p:nvSpPr>
        <p:spPr bwMode="auto">
          <a:xfrm>
            <a:off x="5105400" y="76200"/>
            <a:ext cx="3962400" cy="1600200"/>
          </a:xfrm>
          <a:prstGeom prst="roundRect">
            <a:avLst>
              <a:gd name="adj" fmla="val 16667"/>
            </a:avLst>
          </a:prstGeom>
          <a:solidFill>
            <a:srgbClr val="704A00"/>
          </a:solidFill>
          <a:ln>
            <a:noFill/>
          </a:ln>
          <a:effectLst>
            <a:outerShdw dist="107763" dir="189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200" b="1">
                <a:solidFill>
                  <a:schemeClr val="bg1"/>
                </a:solidFill>
              </a:rPr>
              <a:t>..</a:t>
            </a:r>
            <a:r>
              <a:rPr lang="en-US" sz="2200" b="1">
                <a:solidFill>
                  <a:schemeClr val="bg1"/>
                </a:solidFill>
                <a:latin typeface="Times New Roman" charset="0"/>
              </a:rPr>
              <a:t>đoạn nàng cho hai người đi </a:t>
            </a:r>
          </a:p>
          <a:p>
            <a:pPr algn="ctr"/>
            <a:r>
              <a:rPr lang="en-US" sz="2200" b="1">
                <a:solidFill>
                  <a:schemeClr val="bg1"/>
                </a:solidFill>
                <a:latin typeface="Times New Roman" charset="0"/>
              </a:rPr>
              <a:t>... Nàng bèn cột sợi </a:t>
            </a:r>
          </a:p>
          <a:p>
            <a:pPr algn="ctr"/>
            <a:r>
              <a:rPr lang="en-US" sz="2200" b="1">
                <a:solidFill>
                  <a:schemeClr val="bg1"/>
                </a:solidFill>
                <a:latin typeface="Times New Roman" charset="0"/>
              </a:rPr>
              <a:t>chỉ điều nơi cửa sổ</a:t>
            </a:r>
            <a:r>
              <a:rPr lang="en-US" sz="2200" b="1">
                <a:latin typeface="Times New Roman" charset="0"/>
              </a:rPr>
              <a:t> </a:t>
            </a:r>
            <a:r>
              <a:rPr lang="en-US" sz="2200" b="1">
                <a:solidFill>
                  <a:schemeClr val="bg1"/>
                </a:solidFill>
                <a:latin typeface="Times New Roman" charset="0"/>
              </a:rPr>
              <a:t>…</a:t>
            </a:r>
            <a:r>
              <a:rPr lang="en-US" sz="1800" b="1" i="1">
                <a:solidFill>
                  <a:schemeClr val="bg1"/>
                </a:solidFill>
                <a:latin typeface="Times New Roman" charset="0"/>
              </a:rPr>
              <a:t> </a:t>
            </a:r>
          </a:p>
          <a:p>
            <a:pPr algn="ctr"/>
            <a:r>
              <a:rPr lang="en-US" sz="1800" b="1" i="1">
                <a:solidFill>
                  <a:schemeClr val="bg1"/>
                </a:solidFill>
                <a:latin typeface="Times New Roman" charset="0"/>
              </a:rPr>
              <a:t>(Giô-suê 2:21)</a:t>
            </a: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nimBg="1" autoUpdateAnimBg="0"/>
      <p:bldP spid="12294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3012"/>
            </a:gs>
            <a:gs pos="30000">
              <a:srgbClr val="A65528"/>
            </a:gs>
            <a:gs pos="70000">
              <a:srgbClr val="D49E6C"/>
            </a:gs>
            <a:gs pos="100000">
              <a:srgbClr val="D6B19C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AutoShape 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419600" y="381000"/>
            <a:ext cx="1905000" cy="2209800"/>
          </a:xfrm>
          <a:prstGeom prst="actionButtonHelp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9027" name="Picture 4" descr="rahab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213100" cy="3352800"/>
          </a:xfrm>
          <a:noFill/>
        </p:spPr>
      </p:pic>
      <p:sp>
        <p:nvSpPr>
          <p:cNvPr id="131078" name="Text Box 6"/>
          <p:cNvSpPr txBox="1">
            <a:spLocks noChangeArrowheads="1"/>
          </p:cNvSpPr>
          <p:nvPr/>
        </p:nvSpPr>
        <p:spPr bwMode="auto">
          <a:xfrm rot="-1082903">
            <a:off x="3838575" y="1619250"/>
            <a:ext cx="508793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accent2"/>
                </a:solidFill>
                <a:latin typeface="Times New Roman" charset="0"/>
              </a:rPr>
              <a:t>LỜI N1I DỐI CỦA RA-HÁP CÓ HỢP PHÁP KHÔNG?</a:t>
            </a:r>
          </a:p>
        </p:txBody>
      </p:sp>
      <p:sp>
        <p:nvSpPr>
          <p:cNvPr id="129029" name="Text Box 8"/>
          <p:cNvSpPr txBox="1">
            <a:spLocks noChangeArrowheads="1"/>
          </p:cNvSpPr>
          <p:nvPr/>
        </p:nvSpPr>
        <p:spPr bwMode="auto">
          <a:xfrm>
            <a:off x="4022725" y="3856038"/>
            <a:ext cx="1841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endParaRPr lang="en-GB" sz="2400"/>
          </a:p>
        </p:txBody>
      </p:sp>
      <p:sp>
        <p:nvSpPr>
          <p:cNvPr id="131081" name="Text Box 9"/>
          <p:cNvSpPr txBox="1">
            <a:spLocks noChangeArrowheads="1"/>
          </p:cNvSpPr>
          <p:nvPr/>
        </p:nvSpPr>
        <p:spPr bwMode="auto">
          <a:xfrm>
            <a:off x="914400" y="3632200"/>
            <a:ext cx="7985125" cy="2654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Char char="v"/>
            </a:pPr>
            <a:r>
              <a:rPr lang="en-US" b="1">
                <a:solidFill>
                  <a:srgbClr val="00FFFF"/>
                </a:solidFill>
                <a:latin typeface="Tahoma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Tahoma" charset="0"/>
              </a:rPr>
              <a:t>Nói dối không bao giờ được chấp nhận dựa theo Luật pháp của Đức Chúa Trời</a:t>
            </a:r>
          </a:p>
          <a:p>
            <a:pPr eaLnBrk="1" hangingPunct="1">
              <a:buFont typeface="Wingdings" charset="0"/>
              <a:buNone/>
            </a:pPr>
            <a:r>
              <a:rPr lang="en-US" b="1">
                <a:solidFill>
                  <a:schemeClr val="bg1"/>
                </a:solidFill>
                <a:latin typeface="Tahoma" charset="0"/>
              </a:rPr>
              <a:t>    (Lê. 19:11, Châm 12:22)</a:t>
            </a:r>
          </a:p>
          <a:p>
            <a:pPr eaLnBrk="1" hangingPunct="1">
              <a:buFont typeface="Wingdings" charset="0"/>
              <a:buChar char="v"/>
            </a:pPr>
            <a:endParaRPr lang="en-US" b="1">
              <a:solidFill>
                <a:schemeClr val="bg1"/>
              </a:solidFill>
              <a:latin typeface="Tahoma" charset="0"/>
            </a:endParaRPr>
          </a:p>
          <a:p>
            <a:pPr eaLnBrk="1" hangingPunct="1">
              <a:buFont typeface="Wingdings" charset="0"/>
              <a:buChar char="v"/>
            </a:pPr>
            <a:r>
              <a:rPr lang="en-US" b="1">
                <a:solidFill>
                  <a:schemeClr val="bg1"/>
                </a:solidFill>
                <a:latin typeface="Tahoma" charset="0"/>
              </a:rPr>
              <a:t> Nàng được khen thưởng vì đức tin, không phải vì lời nói dối cùa nàng</a:t>
            </a:r>
            <a:endParaRPr lang="en-US" b="1">
              <a:solidFill>
                <a:srgbClr val="00FFFF"/>
              </a:solidFill>
              <a:latin typeface="Tahoma" charset="0"/>
            </a:endParaRPr>
          </a:p>
        </p:txBody>
      </p:sp>
    </p:spTree>
  </p:cSld>
  <p:clrMapOvr>
    <a:masterClrMapping/>
  </p:clrMapOvr>
  <p:transition>
    <p:zoom/>
    <p:sndAc>
      <p:stSnd>
        <p:snd r:embed="rId2" name="projcto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8" grpId="0"/>
      <p:bldP spid="13108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23" name="Text Box 11" descr="Parchment"/>
          <p:cNvSpPr txBox="1">
            <a:spLocks noChangeArrowheads="1"/>
          </p:cNvSpPr>
          <p:nvPr/>
        </p:nvSpPr>
        <p:spPr bwMode="auto">
          <a:xfrm>
            <a:off x="762000" y="1828800"/>
            <a:ext cx="7858125" cy="45466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just" eaLnBrk="1" hangingPunct="1">
              <a:buClr>
                <a:schemeClr val="tx1"/>
              </a:buClr>
              <a:buFont typeface="Wingdings" charset="0"/>
              <a:buChar char="A"/>
            </a:pPr>
            <a:r>
              <a:rPr lang="en-US" b="1">
                <a:solidFill>
                  <a:srgbClr val="FF3300"/>
                </a:solidFill>
                <a:latin typeface="Arial" charset="0"/>
              </a:rPr>
              <a:t> </a:t>
            </a:r>
            <a:r>
              <a:rPr lang="en-US" b="1">
                <a:solidFill>
                  <a:schemeClr val="accent2"/>
                </a:solidFill>
                <a:latin typeface="Arial" charset="0"/>
              </a:rPr>
              <a:t>Ra-háp chọn kính sợ Đức Giê-hô-va</a:t>
            </a:r>
            <a:r>
              <a:rPr lang="en-US">
                <a:solidFill>
                  <a:schemeClr val="accent2"/>
                </a:solidFill>
                <a:latin typeface="Arial" charset="0"/>
              </a:rPr>
              <a:t>. </a:t>
            </a:r>
          </a:p>
          <a:p>
            <a:pPr algn="just" eaLnBrk="1" hangingPunct="1">
              <a:buClr>
                <a:schemeClr val="tx1"/>
              </a:buClr>
              <a:buFont typeface="Wingdings" charset="0"/>
              <a:buNone/>
            </a:pPr>
            <a:endParaRPr lang="en-US">
              <a:solidFill>
                <a:schemeClr val="accent2"/>
              </a:solidFill>
              <a:latin typeface="Arial" charset="0"/>
            </a:endParaRPr>
          </a:p>
          <a:p>
            <a:pPr algn="just" eaLnBrk="1" hangingPunct="1">
              <a:buClr>
                <a:schemeClr val="tx1"/>
              </a:buClr>
              <a:buFont typeface="Wingdings" charset="0"/>
              <a:buChar char="A"/>
            </a:pPr>
            <a:r>
              <a:rPr lang="en-US" b="1">
                <a:solidFill>
                  <a:schemeClr val="accent2"/>
                </a:solidFill>
                <a:latin typeface="Arial" charset="0"/>
              </a:rPr>
              <a:t>Một gương mẫu sống bởi đức tin không bởi dấu hiệu</a:t>
            </a:r>
          </a:p>
          <a:p>
            <a:pPr algn="just" eaLnBrk="1" hangingPunct="1">
              <a:buClr>
                <a:schemeClr val="tx1"/>
              </a:buClr>
              <a:buFont typeface="Wingdings" charset="0"/>
              <a:buNone/>
            </a:pPr>
            <a:endParaRPr lang="en-US" sz="2400" b="1">
              <a:solidFill>
                <a:schemeClr val="accent2"/>
              </a:solidFill>
              <a:latin typeface="Arial" charset="0"/>
            </a:endParaRPr>
          </a:p>
          <a:p>
            <a:pPr algn="just" eaLnBrk="1" hangingPunct="1">
              <a:buClr>
                <a:srgbClr val="FF00FF"/>
              </a:buClr>
              <a:buFont typeface="Wingdings" charset="0"/>
              <a:buChar char="Ø"/>
            </a:pPr>
            <a:r>
              <a:rPr lang="en-US" sz="2600">
                <a:latin typeface="Times New Roman" charset="0"/>
              </a:rPr>
              <a:t> Không chứng kiến những sự kiện nhưng tin chắc rằng Đức Chúa Trời có đủ năng quyền để lo cho nàng và gia đình nàng.</a:t>
            </a:r>
          </a:p>
          <a:p>
            <a:pPr algn="just" eaLnBrk="1" hangingPunct="1">
              <a:buClr>
                <a:srgbClr val="FF00FF"/>
              </a:buClr>
            </a:pPr>
            <a:endParaRPr lang="en-US" sz="2600">
              <a:latin typeface="Times New Roman" charset="0"/>
            </a:endParaRPr>
          </a:p>
          <a:p>
            <a:pPr algn="just" eaLnBrk="1" hangingPunct="1">
              <a:buClr>
                <a:srgbClr val="FF00FF"/>
              </a:buClr>
              <a:buFont typeface="Wingdings" charset="0"/>
              <a:buChar char="Ø"/>
            </a:pPr>
            <a:r>
              <a:rPr lang="en-US" sz="2600">
                <a:latin typeface="Times New Roman" charset="0"/>
              </a:rPr>
              <a:t> Những hành động của nàng cho thấy đức tin của nàng nơi sự giải cứu của Đức Chúa Trời</a:t>
            </a:r>
          </a:p>
        </p:txBody>
      </p:sp>
      <p:sp>
        <p:nvSpPr>
          <p:cNvPr id="130051" name="Rectangle 9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Những bài học then chốt</a:t>
            </a:r>
            <a:r>
              <a:rPr lang="en-US" sz="4800">
                <a:latin typeface="Times New Roman" charset="0"/>
              </a:rPr>
              <a:t> </a:t>
            </a:r>
          </a:p>
        </p:txBody>
      </p:sp>
      <p:pic>
        <p:nvPicPr>
          <p:cNvPr id="130052" name="Picture 15" descr="key">
            <a:hlinkClick r:id="rId4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639888" cy="1676400"/>
          </a:xfrm>
        </p:spPr>
      </p:pic>
    </p:spTree>
  </p:cSld>
  <p:clrMapOvr>
    <a:masterClrMapping/>
  </p:clrMapOvr>
  <p:transition>
    <p:cover dir="ru"/>
    <p:sndAc>
      <p:stSnd>
        <p:snd r:embed="rId2" name="projcto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Text Box 2" descr="Parchment"/>
          <p:cNvSpPr txBox="1">
            <a:spLocks noChangeArrowheads="1"/>
          </p:cNvSpPr>
          <p:nvPr/>
        </p:nvSpPr>
        <p:spPr bwMode="auto">
          <a:xfrm>
            <a:off x="1447800" y="990600"/>
            <a:ext cx="7391400" cy="195421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just" eaLnBrk="1" hangingPunct="1">
              <a:buClr>
                <a:schemeClr val="tx1"/>
              </a:buClr>
              <a:buFont typeface="Wingdings" charset="0"/>
              <a:buChar char="A"/>
            </a:pPr>
            <a:r>
              <a:rPr lang="en-US" sz="2300" b="1">
                <a:solidFill>
                  <a:schemeClr val="accent2"/>
                </a:solidFill>
                <a:latin typeface="Arial" charset="0"/>
              </a:rPr>
              <a:t>Ra-háp bày tỏ cho chúng ta kế hoạch tối hậu của Đức Chúa Trời về việc mở rộng sự cứu rỗi cho dân ngoại</a:t>
            </a:r>
          </a:p>
          <a:p>
            <a:pPr algn="just" eaLnBrk="1" hangingPunct="1">
              <a:buClr>
                <a:srgbClr val="FF00FF"/>
              </a:buClr>
              <a:buFont typeface="Wingdings" charset="0"/>
              <a:buChar char="Ø"/>
            </a:pPr>
            <a:r>
              <a:rPr lang="en-US" sz="2600"/>
              <a:t> </a:t>
            </a:r>
            <a:r>
              <a:rPr lang="en-US" sz="2600">
                <a:latin typeface="Times New Roman" charset="0"/>
              </a:rPr>
              <a:t>Toàn bộ gia đình cô được cứu </a:t>
            </a:r>
          </a:p>
          <a:p>
            <a:pPr algn="just" eaLnBrk="1" hangingPunct="1">
              <a:buClr>
                <a:srgbClr val="FF00FF"/>
              </a:buClr>
              <a:buFont typeface="Wingdings" charset="0"/>
              <a:buChar char="Ø"/>
            </a:pPr>
            <a:r>
              <a:rPr lang="en-US" sz="2600">
                <a:latin typeface="Times New Roman" charset="0"/>
              </a:rPr>
              <a:t>Cô trở thành một phần trong gia phả Đấng Christ.</a:t>
            </a:r>
            <a:r>
              <a:rPr lang="en-US" sz="2600"/>
              <a:t> </a:t>
            </a:r>
            <a:endParaRPr lang="en-US" sz="2600">
              <a:latin typeface="Times New Roman" charset="0"/>
            </a:endParaRP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6019800" cy="1143000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Những bài học then chốt</a:t>
            </a:r>
          </a:p>
        </p:txBody>
      </p:sp>
      <p:sp>
        <p:nvSpPr>
          <p:cNvPr id="198661" name="AutoShape 5"/>
          <p:cNvSpPr>
            <a:spLocks noChangeArrowheads="1"/>
          </p:cNvSpPr>
          <p:nvPr/>
        </p:nvSpPr>
        <p:spPr bwMode="auto">
          <a:xfrm>
            <a:off x="1676400" y="3200400"/>
            <a:ext cx="6096000" cy="3657600"/>
          </a:xfrm>
          <a:prstGeom prst="upArrowCallout">
            <a:avLst>
              <a:gd name="adj1" fmla="val 34722"/>
              <a:gd name="adj2" fmla="val 41667"/>
              <a:gd name="adj3" fmla="val 24208"/>
              <a:gd name="adj4" fmla="val 6666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Sự </a:t>
            </a:r>
            <a:r>
              <a:rPr lang="en-US" sz="2400">
                <a:latin typeface="Times New Roman" charset="0"/>
              </a:rPr>
              <a:t>thành tín của Đức Chúa Trời </a:t>
            </a:r>
          </a:p>
          <a:p>
            <a:pPr algn="ctr"/>
            <a:r>
              <a:rPr lang="en-US" sz="2400">
                <a:latin typeface="Times New Roman" charset="0"/>
              </a:rPr>
              <a:t>trong việc hoàn thành giao ước </a:t>
            </a:r>
          </a:p>
          <a:p>
            <a:pPr algn="ctr"/>
            <a:r>
              <a:rPr lang="en-US" sz="2400">
                <a:solidFill>
                  <a:srgbClr val="FF3300"/>
                </a:solidFill>
                <a:latin typeface="Times New Roman" charset="0"/>
              </a:rPr>
              <a:t>Áp-ra-ham </a:t>
            </a:r>
            <a:r>
              <a:rPr lang="en-US" sz="2400">
                <a:latin typeface="Times New Roman" charset="0"/>
              </a:rPr>
              <a:t>..mọi dân tộc nơi </a:t>
            </a:r>
          </a:p>
          <a:p>
            <a:pPr algn="ctr"/>
            <a:r>
              <a:rPr lang="en-US" sz="2400">
                <a:latin typeface="Times New Roman" charset="0"/>
              </a:rPr>
              <a:t>thế gian sẽ nhờ ngươi mà được phước</a:t>
            </a:r>
            <a:r>
              <a:rPr lang="en-US" sz="2400" b="1" i="1"/>
              <a:t>.</a:t>
            </a:r>
            <a:r>
              <a:rPr lang="ja-JP" altLang="en-US" sz="2400" b="1" i="1"/>
              <a:t>”</a:t>
            </a:r>
            <a:r>
              <a:rPr lang="en-US" altLang="ja-JP" sz="2400" b="1" i="1"/>
              <a:t>  </a:t>
            </a:r>
          </a:p>
          <a:p>
            <a:pPr algn="ctr"/>
            <a:r>
              <a:rPr lang="en-US" sz="2400" b="1" i="1"/>
              <a:t>(Sáng 12:1-3)</a:t>
            </a:r>
          </a:p>
        </p:txBody>
      </p:sp>
      <p:pic>
        <p:nvPicPr>
          <p:cNvPr id="131077" name="Picture 9" descr="key">
            <a:hlinkClick r:id="rId4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416050" cy="1447800"/>
          </a:xfrm>
        </p:spPr>
      </p:pic>
    </p:spTree>
  </p:cSld>
  <p:clrMapOvr>
    <a:masterClrMapping/>
  </p:clrMapOvr>
  <p:transition>
    <p:cover dir="ld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8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8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8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8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8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58" grpId="0" animBg="1"/>
      <p:bldP spid="19866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7" name="Picture 5" descr="Sabc014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571500"/>
            <a:ext cx="8382000" cy="6286500"/>
          </a:xfrm>
          <a:noFill/>
        </p:spPr>
      </p:pic>
      <p:sp>
        <p:nvSpPr>
          <p:cNvPr id="132098" name="WordArt 7"/>
          <p:cNvSpPr>
            <a:spLocks noChangeArrowheads="1" noChangeShapeType="1" noTextEdit="1"/>
          </p:cNvSpPr>
          <p:nvPr/>
        </p:nvSpPr>
        <p:spPr bwMode="auto">
          <a:xfrm>
            <a:off x="1828800" y="685800"/>
            <a:ext cx="5029200" cy="13716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>
                <a:ln w="12700" cap="sq">
                  <a:solidFill>
                    <a:srgbClr val="000099"/>
                  </a:solidFill>
                  <a:round/>
                  <a:headEnd type="none" w="sm" len="sm"/>
                  <a:tailEnd type="none" w="sm" len="sm"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latin typeface="MercuriusScript"/>
                <a:ea typeface="MercuriusScript"/>
                <a:cs typeface="MercuriusScript"/>
              </a:rPr>
              <a:t>VƯỢT SÔNG GIÔ-ĐANH</a:t>
            </a:r>
          </a:p>
        </p:txBody>
      </p:sp>
    </p:spTree>
  </p:cSld>
  <p:clrMapOvr>
    <a:masterClrMapping/>
  </p:clrMapOvr>
  <p:transition>
    <p:blinds dir="vert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2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Jordan Ri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Jordan River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5113"/>
            <a:ext cx="4572000" cy="405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228600" y="152400"/>
            <a:ext cx="44958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>
                <a:solidFill>
                  <a:schemeClr val="bg1"/>
                </a:solidFill>
                <a:latin typeface="Tahoma" charset="0"/>
              </a:rPr>
              <a:t>Vả trọn lúc mùa gặt, sông Giô-đanh tràn lên khỏi bờ.  Khi các người khiêng hòm đến bên sông và chân của những thầy tế lễ khiêng hòm mới bị ướt nơi mé nước ……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4191000" y="3479800"/>
            <a:ext cx="495300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FFFF00"/>
                </a:solidFill>
                <a:latin typeface="Tahoma" charset="0"/>
              </a:rPr>
              <a:t> … thì nước ở trên nguồn thường chảy xuống bèn dừng lại, dồn thành một đống, ra xa một khoảng đến thành A-đam, là thành ở bên cạnh Xát-than, còn nước chảy xuống biển Đồng Bằng, tức Biển Mặn, đã rẽ đoạn ra, rồi dân sự đi qua đồi đối ngang Giê-ri-cô. </a:t>
            </a:r>
            <a:r>
              <a:rPr lang="en-US" sz="1800" b="1">
                <a:solidFill>
                  <a:srgbClr val="00FFFF"/>
                </a:solidFill>
                <a:latin typeface="Tahoma" charset="0"/>
              </a:rPr>
              <a:t>(Giô-suê  3:15-16 NIV)</a:t>
            </a:r>
          </a:p>
          <a:p>
            <a:pPr eaLnBrk="1" hangingPunct="1"/>
            <a:endParaRPr lang="en-US" sz="1800">
              <a:solidFill>
                <a:srgbClr val="00FFFF"/>
              </a:solidFill>
              <a:latin typeface="Tahoma" charset="0"/>
            </a:endParaRPr>
          </a:p>
        </p:txBody>
      </p:sp>
      <p:sp>
        <p:nvSpPr>
          <p:cNvPr id="13319" name="WordArt 7"/>
          <p:cNvSpPr>
            <a:spLocks noChangeArrowheads="1" noChangeShapeType="1" noTextEdit="1"/>
          </p:cNvSpPr>
          <p:nvPr/>
        </p:nvSpPr>
        <p:spPr bwMode="auto">
          <a:xfrm rot="-1384768">
            <a:off x="2008188" y="2363788"/>
            <a:ext cx="4959350" cy="1446212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>
                <a:ln w="12700" cap="sq">
                  <a:solidFill>
                    <a:srgbClr val="000099"/>
                  </a:solidFill>
                  <a:round/>
                  <a:headEnd type="none" w="sm" len="sm"/>
                  <a:tailEnd type="none" w="sm" len="sm"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latin typeface="MercuriusScript"/>
                <a:ea typeface="MercuriusScript"/>
                <a:cs typeface="MercuriusScript"/>
              </a:rPr>
              <a:t>VƯỢT SÔNG GIÔ-ĐANH</a:t>
            </a:r>
          </a:p>
        </p:txBody>
      </p:sp>
    </p:spTree>
  </p:cSld>
  <p:clrMapOvr>
    <a:masterClrMapping/>
  </p:clrMapOvr>
  <p:transition>
    <p:dissolve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utoUpdateAnimBg="0"/>
      <p:bldP spid="13318" grpId="0" autoUpdateAnimBg="0"/>
      <p:bldP spid="133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66FF"/>
            </a:gs>
            <a:gs pos="50000">
              <a:schemeClr val="hlink"/>
            </a:gs>
            <a:gs pos="100000">
              <a:srgbClr val="9966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jordon crossing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2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419600" y="177800"/>
            <a:ext cx="4724400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660066"/>
                </a:solidFill>
                <a:latin typeface="Tahoma" charset="0"/>
              </a:rPr>
              <a:t>Vậy dân Israel làm theo điều Giô-suê đã biểu, bèn lấy 12 hòn đá ở giữa sông Giô-đanh, theo số chi phái dân Israel, và đem theo nó cùng mình đến chỗ nào phải ngủ ban đêm, rồi đặt tại đó, y như Đức Giê-hô-va đã phán dặn Giô-suê. Giô-suê cũng dựng mười hai hòn đá giữa sông Giô-đanh, tại nơi chân những thầy tế lễ khiêng Hòm Giao Ước đã đứng, các hòn đá ấy hãy còn ở đó cho đến ngày nay. </a:t>
            </a:r>
          </a:p>
          <a:p>
            <a:endParaRPr lang="en-US" sz="2400" b="1">
              <a:solidFill>
                <a:srgbClr val="660066"/>
              </a:solidFill>
              <a:latin typeface="Tahoma" charset="0"/>
            </a:endParaRPr>
          </a:p>
          <a:p>
            <a:r>
              <a:rPr lang="en-US" sz="2000" b="1">
                <a:solidFill>
                  <a:srgbClr val="660066"/>
                </a:solidFill>
                <a:latin typeface="Tahoma" charset="0"/>
              </a:rPr>
              <a:t>		(Giô-suê  4:8-9 NIV)</a:t>
            </a:r>
          </a:p>
        </p:txBody>
      </p:sp>
      <p:sp>
        <p:nvSpPr>
          <p:cNvPr id="134148" name="Text Box 5"/>
          <p:cNvSpPr txBox="1">
            <a:spLocks noChangeArrowheads="1"/>
          </p:cNvSpPr>
          <p:nvPr/>
        </p:nvSpPr>
        <p:spPr bwMode="auto">
          <a:xfrm>
            <a:off x="974725" y="0"/>
            <a:ext cx="2454275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latin typeface="Times New Roman" charset="0"/>
              </a:rPr>
              <a:t>12 Memorial</a:t>
            </a:r>
          </a:p>
          <a:p>
            <a:pPr eaLnBrk="1" hangingPunct="1"/>
            <a:r>
              <a:rPr lang="en-US" sz="3200">
                <a:latin typeface="Times New Roman" charset="0"/>
              </a:rPr>
              <a:t>Stones</a:t>
            </a:r>
          </a:p>
        </p:txBody>
      </p:sp>
      <p:sp>
        <p:nvSpPr>
          <p:cNvPr id="134149" name="Rectangle 6"/>
          <p:cNvSpPr>
            <a:spLocks noChangeArrowheads="1"/>
          </p:cNvSpPr>
          <p:nvPr/>
        </p:nvSpPr>
        <p:spPr bwMode="auto">
          <a:xfrm>
            <a:off x="0" y="0"/>
            <a:ext cx="4495800" cy="2819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9966FF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4000">
                <a:latin typeface="Times New Roman" charset="0"/>
              </a:rPr>
              <a:t>12 Hòn đá Ghi nhớ</a:t>
            </a:r>
          </a:p>
          <a:p>
            <a:pPr algn="ctr"/>
            <a:endParaRPr lang="en-US" sz="4000">
              <a:latin typeface="Times New Roman" charset="0"/>
            </a:endParaRPr>
          </a:p>
        </p:txBody>
      </p:sp>
    </p:spTree>
  </p:cSld>
  <p:clrMapOvr>
    <a:masterClrMapping/>
  </p:clrMapOvr>
  <p:transition>
    <p:checker dir="vert"/>
    <p:sndAc>
      <p:stSnd>
        <p:snd r:embed="rId2" name="projcto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D0808"/>
            </a:gs>
            <a:gs pos="30000">
              <a:srgbClr val="FF0300"/>
            </a:gs>
            <a:gs pos="55000">
              <a:srgbClr val="FF7A00"/>
            </a:gs>
            <a:gs pos="100000">
              <a:srgbClr val="FFF2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4" descr="flint knife2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838200"/>
            <a:ext cx="5105400" cy="4724400"/>
          </a:xfrm>
          <a:noFill/>
        </p:spPr>
      </p:pic>
      <p:sp>
        <p:nvSpPr>
          <p:cNvPr id="135171" name="Text Box 6"/>
          <p:cNvSpPr txBox="1">
            <a:spLocks noChangeArrowheads="1"/>
          </p:cNvSpPr>
          <p:nvPr/>
        </p:nvSpPr>
        <p:spPr bwMode="auto">
          <a:xfrm>
            <a:off x="6107113" y="739775"/>
            <a:ext cx="2808287" cy="5203825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ja-JP" altLang="en-US" sz="2400">
                <a:latin typeface="Tahoma" charset="0"/>
              </a:rPr>
              <a:t>“</a:t>
            </a:r>
            <a:r>
              <a:rPr lang="en-US" altLang="ja-JP" sz="2400">
                <a:latin typeface="Tahoma" charset="0"/>
              </a:rPr>
              <a:t>Hãy sắm sửa dao bằng đá lửa và làm phép cắt bì lần thứ nhì cho dân Israel.</a:t>
            </a:r>
            <a:r>
              <a:rPr lang="ja-JP" altLang="en-US" sz="2400">
                <a:latin typeface="Tahoma" charset="0"/>
              </a:rPr>
              <a:t>”</a:t>
            </a:r>
            <a:r>
              <a:rPr lang="en-US" altLang="ja-JP" sz="2400">
                <a:latin typeface="Tahoma" charset="0"/>
              </a:rPr>
              <a:t> </a:t>
            </a:r>
          </a:p>
          <a:p>
            <a:pPr algn="ctr" eaLnBrk="1" hangingPunct="1"/>
            <a:r>
              <a:rPr lang="en-US" sz="2400">
                <a:latin typeface="Tahoma" charset="0"/>
              </a:rPr>
              <a:t>Vậy, Giô-suê sắm sửa dao bằng đá lửa, và làm phép cắt bì cho dân Israel tại gò A-ra-lốt.  </a:t>
            </a:r>
          </a:p>
          <a:p>
            <a:pPr algn="ctr" eaLnBrk="1" hangingPunct="1"/>
            <a:endParaRPr lang="en-US" sz="2400">
              <a:latin typeface="Tahoma" charset="0"/>
            </a:endParaRPr>
          </a:p>
          <a:p>
            <a:pPr algn="ctr" eaLnBrk="1" hangingPunct="1"/>
            <a:endParaRPr lang="en-US" sz="2400"/>
          </a:p>
          <a:p>
            <a:pPr algn="ctr" eaLnBrk="1" hangingPunct="1"/>
            <a:r>
              <a:rPr lang="en-US" sz="2400"/>
              <a:t>(Giô-suê 5:2-3)</a:t>
            </a:r>
          </a:p>
        </p:txBody>
      </p:sp>
      <p:sp>
        <p:nvSpPr>
          <p:cNvPr id="135172" name="Text Box 7"/>
          <p:cNvSpPr txBox="1">
            <a:spLocks noChangeArrowheads="1"/>
          </p:cNvSpPr>
          <p:nvPr/>
        </p:nvSpPr>
        <p:spPr bwMode="auto">
          <a:xfrm>
            <a:off x="1066800" y="5791200"/>
            <a:ext cx="48815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latin typeface="Times New Roman" charset="0"/>
              </a:rPr>
              <a:t>LỄ CẮT BÌ   @ Ghinh Ganh</a:t>
            </a:r>
          </a:p>
        </p:txBody>
      </p:sp>
    </p:spTree>
  </p:cSld>
  <p:clrMapOvr>
    <a:masterClrMapping/>
  </p:clrMapOvr>
  <p:transition>
    <p:zoom dir="in"/>
    <p:sndAc>
      <p:stSnd>
        <p:snd r:embed="rId2" name="bomb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0" cy="695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2739" name="Text Box 3"/>
          <p:cNvSpPr txBox="1">
            <a:spLocks noChangeArrowheads="1"/>
          </p:cNvSpPr>
          <p:nvPr/>
        </p:nvSpPr>
        <p:spPr bwMode="auto">
          <a:xfrm>
            <a:off x="3962400" y="4495800"/>
            <a:ext cx="2667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Ru-bên</a:t>
            </a:r>
          </a:p>
        </p:txBody>
      </p:sp>
      <p:sp>
        <p:nvSpPr>
          <p:cNvPr id="372740" name="Text Box 4"/>
          <p:cNvSpPr txBox="1">
            <a:spLocks noChangeArrowheads="1"/>
          </p:cNvSpPr>
          <p:nvPr/>
        </p:nvSpPr>
        <p:spPr bwMode="auto">
          <a:xfrm>
            <a:off x="3810000" y="3505200"/>
            <a:ext cx="2667000" cy="5794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latin typeface="Times New Roman" charset="0"/>
              </a:rPr>
              <a:t>Gát</a:t>
            </a:r>
          </a:p>
        </p:txBody>
      </p:sp>
      <p:sp>
        <p:nvSpPr>
          <p:cNvPr id="372741" name="Text Box 5"/>
          <p:cNvSpPr txBox="1">
            <a:spLocks noChangeArrowheads="1"/>
          </p:cNvSpPr>
          <p:nvPr/>
        </p:nvSpPr>
        <p:spPr bwMode="auto">
          <a:xfrm rot="-4167749">
            <a:off x="2734469" y="1291431"/>
            <a:ext cx="2667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Ma-na-se</a:t>
            </a:r>
          </a:p>
        </p:txBody>
      </p:sp>
      <p:sp>
        <p:nvSpPr>
          <p:cNvPr id="372743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5867400" y="609600"/>
            <a:ext cx="2209800" cy="3048000"/>
          </a:xfrm>
          <a:solidFill>
            <a:srgbClr val="FF3300"/>
          </a:solidFill>
          <a:effectLst>
            <a:outerShdw blurRad="63500"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>
                <a:solidFill>
                  <a:schemeClr val="bg1"/>
                </a:solidFill>
                <a:latin typeface="Times New Roman" charset="0"/>
                <a:cs typeface="+mj-cs"/>
              </a:rPr>
              <a:t>Các chi phái phía đông</a:t>
            </a:r>
            <a:endParaRPr lang="en-US">
              <a:solidFill>
                <a:schemeClr val="bg1"/>
              </a:solidFill>
              <a:latin typeface="Times New Roman" charset="0"/>
              <a:cs typeface="+mj-cs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2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2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72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739" grpId="0" autoUpdateAnimBg="0"/>
      <p:bldP spid="372740" grpId="0" autoUpdateAnimBg="0"/>
      <p:bldP spid="372741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AutoShape 27"/>
          <p:cNvSpPr>
            <a:spLocks noChangeArrowheads="1"/>
          </p:cNvSpPr>
          <p:nvPr/>
        </p:nvSpPr>
        <p:spPr bwMode="auto">
          <a:xfrm>
            <a:off x="762000" y="457200"/>
            <a:ext cx="2819400" cy="2362200"/>
          </a:xfrm>
          <a:custGeom>
            <a:avLst/>
            <a:gdLst>
              <a:gd name="T0" fmla="*/ 276007513 w 21600"/>
              <a:gd name="T1" fmla="*/ 0 h 21600"/>
              <a:gd name="T2" fmla="*/ 0 w 21600"/>
              <a:gd name="T3" fmla="*/ 129166408 h 21600"/>
              <a:gd name="T4" fmla="*/ 276007513 w 21600"/>
              <a:gd name="T5" fmla="*/ 258332817 h 21600"/>
              <a:gd name="T6" fmla="*/ 368010017 w 21600"/>
              <a:gd name="T7" fmla="*/ 12916640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 sz="2000">
                <a:latin typeface="Tahoma" charset="0"/>
              </a:rPr>
              <a:t>Chinh phục </a:t>
            </a:r>
          </a:p>
          <a:p>
            <a:pPr algn="ctr"/>
            <a:r>
              <a:rPr lang="en-US" sz="2000">
                <a:latin typeface="Tahoma" charset="0"/>
              </a:rPr>
              <a:t>một phần </a:t>
            </a:r>
          </a:p>
          <a:p>
            <a:pPr algn="ctr"/>
            <a:r>
              <a:rPr lang="en-US" sz="2000">
                <a:latin typeface="Tahoma" charset="0"/>
              </a:rPr>
              <a:t>xứ Ca-na-an</a:t>
            </a:r>
          </a:p>
        </p:txBody>
      </p:sp>
      <p:sp>
        <p:nvSpPr>
          <p:cNvPr id="136195" name="Text Box 28"/>
          <p:cNvSpPr txBox="1">
            <a:spLocks noChangeArrowheads="1"/>
          </p:cNvSpPr>
          <p:nvPr/>
        </p:nvSpPr>
        <p:spPr bwMode="auto">
          <a:xfrm>
            <a:off x="1066800" y="152400"/>
            <a:ext cx="2100263" cy="579438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</a:rPr>
              <a:t>Tiến trình</a:t>
            </a:r>
          </a:p>
        </p:txBody>
      </p:sp>
      <p:sp>
        <p:nvSpPr>
          <p:cNvPr id="136196" name="Text Box 29"/>
          <p:cNvSpPr txBox="1">
            <a:spLocks noChangeArrowheads="1"/>
          </p:cNvSpPr>
          <p:nvPr/>
        </p:nvSpPr>
        <p:spPr bwMode="auto">
          <a:xfrm>
            <a:off x="0" y="2286000"/>
            <a:ext cx="3225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00FF"/>
              </a:buClr>
              <a:buFont typeface="Wingdings" charset="0"/>
              <a:buChar char="C"/>
            </a:pPr>
            <a:r>
              <a:rPr lang="en-US" sz="2400" b="1">
                <a:latin typeface="Times New Roman" charset="0"/>
              </a:rPr>
              <a:t> </a:t>
            </a:r>
            <a:r>
              <a:rPr lang="en-US" sz="2000" b="1">
                <a:latin typeface="Times New Roman" charset="0"/>
              </a:rPr>
              <a:t>Cuộc viếng thăm </a:t>
            </a:r>
          </a:p>
          <a:p>
            <a:pPr algn="ctr" eaLnBrk="1" hangingPunct="1">
              <a:buClr>
                <a:srgbClr val="FF00FF"/>
              </a:buClr>
              <a:buFont typeface="Wingdings" charset="0"/>
              <a:buNone/>
            </a:pPr>
            <a:r>
              <a:rPr lang="en-US" sz="2000" b="1">
                <a:latin typeface="Times New Roman" charset="0"/>
              </a:rPr>
              <a:t>đặc biệt</a:t>
            </a:r>
          </a:p>
          <a:p>
            <a:pPr algn="ctr" eaLnBrk="1" hangingPunct="1">
              <a:buClr>
                <a:srgbClr val="FF00FF"/>
              </a:buClr>
              <a:buFont typeface="Wingdings" charset="0"/>
              <a:buChar char="C"/>
            </a:pPr>
            <a:endParaRPr lang="en-US" sz="2000" b="1">
              <a:latin typeface="Times New Roman" charset="0"/>
            </a:endParaRPr>
          </a:p>
          <a:p>
            <a:pPr algn="ctr" eaLnBrk="1" hangingPunct="1">
              <a:buClr>
                <a:srgbClr val="FF00FF"/>
              </a:buClr>
              <a:buFont typeface="Wingdings" charset="0"/>
              <a:buChar char="C"/>
            </a:pPr>
            <a:r>
              <a:rPr lang="en-US" sz="2000" b="1">
                <a:latin typeface="Times New Roman" charset="0"/>
              </a:rPr>
              <a:t>Chiến dịch trung tâm</a:t>
            </a:r>
          </a:p>
          <a:p>
            <a:pPr algn="ctr" eaLnBrk="1" hangingPunct="1">
              <a:buClr>
                <a:srgbClr val="FF00FF"/>
              </a:buClr>
              <a:buFont typeface="Wingdings" charset="0"/>
              <a:buNone/>
            </a:pPr>
            <a:r>
              <a:rPr lang="en-US" sz="2000" b="1">
                <a:latin typeface="Times New Roman" charset="0"/>
              </a:rPr>
              <a:t>-chinh phục Giê-ri-cô </a:t>
            </a:r>
          </a:p>
          <a:p>
            <a:pPr algn="ctr" eaLnBrk="1" hangingPunct="1">
              <a:buClr>
                <a:srgbClr val="FF00FF"/>
              </a:buClr>
              <a:buFont typeface="Wingdings" charset="0"/>
              <a:buNone/>
            </a:pPr>
            <a:r>
              <a:rPr lang="en-US" sz="2000" b="1">
                <a:latin typeface="Times New Roman" charset="0"/>
              </a:rPr>
              <a:t>&amp; A-hi</a:t>
            </a:r>
          </a:p>
          <a:p>
            <a:pPr algn="ctr" eaLnBrk="1" hangingPunct="1">
              <a:buClr>
                <a:srgbClr val="FF00FF"/>
              </a:buClr>
              <a:buFont typeface="Wingdings" charset="0"/>
              <a:buChar char="C"/>
            </a:pPr>
            <a:endParaRPr lang="en-US" sz="2000" b="1">
              <a:latin typeface="Times New Roman" charset="0"/>
            </a:endParaRPr>
          </a:p>
          <a:p>
            <a:pPr algn="ctr" eaLnBrk="1" hangingPunct="1">
              <a:buClr>
                <a:srgbClr val="FF00FF"/>
              </a:buClr>
              <a:buFont typeface="Wingdings" charset="0"/>
              <a:buChar char="C"/>
            </a:pPr>
            <a:r>
              <a:rPr lang="en-US" sz="2000" b="1">
                <a:latin typeface="Times New Roman" charset="0"/>
              </a:rPr>
              <a:t>Viễn chinh ở miền nam</a:t>
            </a:r>
          </a:p>
          <a:p>
            <a:pPr algn="ctr" eaLnBrk="1" hangingPunct="1">
              <a:buClr>
                <a:srgbClr val="FF00FF"/>
              </a:buClr>
            </a:pPr>
            <a:r>
              <a:rPr lang="en-US" sz="2000" b="1">
                <a:latin typeface="Times New Roman" charset="0"/>
              </a:rPr>
              <a:t>- Người Ga-ba-ôn, </a:t>
            </a:r>
          </a:p>
          <a:p>
            <a:pPr algn="ctr" eaLnBrk="1" hangingPunct="1">
              <a:buClr>
                <a:srgbClr val="FF00FF"/>
              </a:buClr>
            </a:pPr>
            <a:r>
              <a:rPr lang="en-US" sz="2000" b="1">
                <a:latin typeface="Times New Roman" charset="0"/>
              </a:rPr>
              <a:t>- Liên minh A-mô-rít</a:t>
            </a:r>
          </a:p>
          <a:p>
            <a:pPr algn="ctr" eaLnBrk="1" hangingPunct="1">
              <a:buClr>
                <a:srgbClr val="FF00FF"/>
              </a:buClr>
              <a:buFont typeface="Wingdings" charset="0"/>
              <a:buNone/>
            </a:pPr>
            <a:endParaRPr lang="en-US" sz="2000" b="1">
              <a:latin typeface="Times New Roman" charset="0"/>
            </a:endParaRPr>
          </a:p>
          <a:p>
            <a:pPr algn="ctr" eaLnBrk="1" hangingPunct="1">
              <a:buClr>
                <a:srgbClr val="FF00FF"/>
              </a:buClr>
              <a:buFont typeface="Wingdings" charset="0"/>
              <a:buChar char="C"/>
            </a:pPr>
            <a:r>
              <a:rPr lang="en-US" sz="2000" b="1">
                <a:latin typeface="Times New Roman" charset="0"/>
              </a:rPr>
              <a:t>Viễn chinh tại miền bắc</a:t>
            </a:r>
          </a:p>
          <a:p>
            <a:pPr algn="ctr" eaLnBrk="1" hangingPunct="1">
              <a:buClr>
                <a:srgbClr val="FF00FF"/>
              </a:buClr>
              <a:buFont typeface="Wingdings" charset="0"/>
              <a:buNone/>
            </a:pPr>
            <a:r>
              <a:rPr lang="en-US" sz="2000" b="1">
                <a:latin typeface="Times New Roman" charset="0"/>
              </a:rPr>
              <a:t>-Liên minh các vua </a:t>
            </a:r>
          </a:p>
          <a:p>
            <a:pPr algn="ctr" eaLnBrk="1" hangingPunct="1">
              <a:buClr>
                <a:srgbClr val="FF00FF"/>
              </a:buClr>
              <a:buFont typeface="Wingdings" charset="0"/>
              <a:buNone/>
            </a:pPr>
            <a:r>
              <a:rPr lang="en-US" sz="2000" b="1">
                <a:latin typeface="Times New Roman" charset="0"/>
              </a:rPr>
              <a:t>phương bắc</a:t>
            </a:r>
          </a:p>
        </p:txBody>
      </p:sp>
      <p:sp>
        <p:nvSpPr>
          <p:cNvPr id="136197" name="Text Box 80"/>
          <p:cNvSpPr txBox="1">
            <a:spLocks noChangeArrowheads="1"/>
          </p:cNvSpPr>
          <p:nvPr/>
        </p:nvSpPr>
        <p:spPr bwMode="auto">
          <a:xfrm>
            <a:off x="76200" y="14288"/>
            <a:ext cx="835025" cy="587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162</a:t>
            </a:r>
          </a:p>
        </p:txBody>
      </p:sp>
      <p:grpSp>
        <p:nvGrpSpPr>
          <p:cNvPr id="136198" name="Group 106"/>
          <p:cNvGrpSpPr>
            <a:grpSpLocks/>
          </p:cNvGrpSpPr>
          <p:nvPr/>
        </p:nvGrpSpPr>
        <p:grpSpPr bwMode="auto">
          <a:xfrm>
            <a:off x="3581400" y="0"/>
            <a:ext cx="5562600" cy="6248400"/>
            <a:chOff x="1920" y="0"/>
            <a:chExt cx="3840" cy="3936"/>
          </a:xfrm>
        </p:grpSpPr>
        <p:sp>
          <p:nvSpPr>
            <p:cNvPr id="136203" name="Rectangle 107"/>
            <p:cNvSpPr>
              <a:spLocks noChangeArrowheads="1"/>
            </p:cNvSpPr>
            <p:nvPr/>
          </p:nvSpPr>
          <p:spPr bwMode="auto">
            <a:xfrm>
              <a:off x="1920" y="0"/>
              <a:ext cx="1920" cy="39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rgbClr val="FFFF66"/>
                  </a:solidFill>
                </a:rPr>
                <a:t>Chinh phục </a:t>
              </a:r>
            </a:p>
          </p:txBody>
        </p:sp>
        <p:sp>
          <p:nvSpPr>
            <p:cNvPr id="136204" name="Rectangle 108"/>
            <p:cNvSpPr>
              <a:spLocks noChangeArrowheads="1"/>
            </p:cNvSpPr>
            <p:nvPr/>
          </p:nvSpPr>
          <p:spPr bwMode="auto">
            <a:xfrm>
              <a:off x="3840" y="0"/>
              <a:ext cx="1920" cy="39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rgbClr val="FFFF66"/>
                  </a:solidFill>
                </a:rPr>
                <a:t>Định cư </a:t>
              </a:r>
            </a:p>
          </p:txBody>
        </p:sp>
        <p:sp>
          <p:nvSpPr>
            <p:cNvPr id="136205" name="Rectangle 109"/>
            <p:cNvSpPr>
              <a:spLocks noChangeArrowheads="1"/>
            </p:cNvSpPr>
            <p:nvPr/>
          </p:nvSpPr>
          <p:spPr bwMode="auto">
            <a:xfrm rot="-5400000">
              <a:off x="2498" y="824"/>
              <a:ext cx="1771" cy="91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Chinh phục bởi</a:t>
              </a:r>
            </a:p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Israel</a:t>
              </a:r>
            </a:p>
          </p:txBody>
        </p:sp>
        <p:sp>
          <p:nvSpPr>
            <p:cNvPr id="136206" name="Rectangle 110"/>
            <p:cNvSpPr>
              <a:spLocks noChangeArrowheads="1"/>
            </p:cNvSpPr>
            <p:nvPr/>
          </p:nvSpPr>
          <p:spPr bwMode="auto">
            <a:xfrm rot="-5400000">
              <a:off x="1538" y="776"/>
              <a:ext cx="1771" cy="100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Chuẩn bị để</a:t>
              </a:r>
            </a:p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Chinh phục</a:t>
              </a:r>
            </a:p>
          </p:txBody>
        </p:sp>
        <p:sp>
          <p:nvSpPr>
            <p:cNvPr id="136207" name="Rectangle 111"/>
            <p:cNvSpPr>
              <a:spLocks noChangeArrowheads="1"/>
            </p:cNvSpPr>
            <p:nvPr/>
          </p:nvSpPr>
          <p:spPr bwMode="auto">
            <a:xfrm rot="-5400000">
              <a:off x="3194" y="1030"/>
              <a:ext cx="1771" cy="48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Phía đông </a:t>
              </a:r>
            </a:p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sông Giô-đanh</a:t>
              </a:r>
            </a:p>
          </p:txBody>
        </p:sp>
        <p:sp>
          <p:nvSpPr>
            <p:cNvPr id="136208" name="Rectangle 112"/>
            <p:cNvSpPr>
              <a:spLocks noChangeArrowheads="1"/>
            </p:cNvSpPr>
            <p:nvPr/>
          </p:nvSpPr>
          <p:spPr bwMode="auto">
            <a:xfrm rot="-5400000">
              <a:off x="3674" y="1040"/>
              <a:ext cx="1771" cy="48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Phía tây </a:t>
              </a:r>
            </a:p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sông Giô-đanh</a:t>
              </a:r>
            </a:p>
          </p:txBody>
        </p:sp>
        <p:sp>
          <p:nvSpPr>
            <p:cNvPr id="136209" name="Rectangle 113"/>
            <p:cNvSpPr>
              <a:spLocks noChangeArrowheads="1"/>
            </p:cNvSpPr>
            <p:nvPr/>
          </p:nvSpPr>
          <p:spPr bwMode="auto">
            <a:xfrm rot="-5400000">
              <a:off x="4154" y="1040"/>
              <a:ext cx="1771" cy="48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Sự định cư của</a:t>
              </a:r>
            </a:p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Cộng đồng tôn giáo</a:t>
              </a:r>
            </a:p>
          </p:txBody>
        </p:sp>
        <p:sp>
          <p:nvSpPr>
            <p:cNvPr id="136210" name="Rectangle 114"/>
            <p:cNvSpPr>
              <a:spLocks noChangeArrowheads="1"/>
            </p:cNvSpPr>
            <p:nvPr/>
          </p:nvSpPr>
          <p:spPr bwMode="auto">
            <a:xfrm rot="-5400000">
              <a:off x="4634" y="1030"/>
              <a:ext cx="1771" cy="48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Những điều kiện cho</a:t>
              </a:r>
            </a:p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việc ổn định tiếp theo</a:t>
              </a:r>
            </a:p>
          </p:txBody>
        </p:sp>
        <p:sp>
          <p:nvSpPr>
            <p:cNvPr id="136211" name="Rectangle 115"/>
            <p:cNvSpPr>
              <a:spLocks noChangeArrowheads="1"/>
            </p:cNvSpPr>
            <p:nvPr/>
          </p:nvSpPr>
          <p:spPr bwMode="auto">
            <a:xfrm>
              <a:off x="1920" y="2165"/>
              <a:ext cx="1008" cy="44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Vào </a:t>
              </a:r>
            </a:p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Ca-na-an</a:t>
              </a:r>
            </a:p>
          </p:txBody>
        </p:sp>
        <p:sp>
          <p:nvSpPr>
            <p:cNvPr id="136212" name="Rectangle 116"/>
            <p:cNvSpPr>
              <a:spLocks noChangeArrowheads="1"/>
            </p:cNvSpPr>
            <p:nvPr/>
          </p:nvSpPr>
          <p:spPr bwMode="auto">
            <a:xfrm>
              <a:off x="3840" y="2165"/>
              <a:ext cx="1920" cy="44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Phân chia Ca-na-an</a:t>
              </a:r>
            </a:p>
          </p:txBody>
        </p:sp>
        <p:sp>
          <p:nvSpPr>
            <p:cNvPr id="136213" name="Rectangle 117"/>
            <p:cNvSpPr>
              <a:spLocks noChangeArrowheads="1"/>
            </p:cNvSpPr>
            <p:nvPr/>
          </p:nvSpPr>
          <p:spPr bwMode="auto">
            <a:xfrm>
              <a:off x="2928" y="2165"/>
              <a:ext cx="912" cy="44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Chinh phục</a:t>
              </a:r>
            </a:p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Ca-na-an</a:t>
              </a:r>
            </a:p>
          </p:txBody>
        </p:sp>
        <p:sp>
          <p:nvSpPr>
            <p:cNvPr id="136214" name="Rectangle 118"/>
            <p:cNvSpPr>
              <a:spLocks noChangeArrowheads="1"/>
            </p:cNvSpPr>
            <p:nvPr/>
          </p:nvSpPr>
          <p:spPr bwMode="auto">
            <a:xfrm>
              <a:off x="1920" y="2608"/>
              <a:ext cx="1008" cy="44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rgbClr val="00FF00"/>
                  </a:solidFill>
                </a:rPr>
                <a:t>Chuẩn bị</a:t>
              </a:r>
            </a:p>
          </p:txBody>
        </p:sp>
        <p:sp>
          <p:nvSpPr>
            <p:cNvPr id="136215" name="Rectangle 119"/>
            <p:cNvSpPr>
              <a:spLocks noChangeArrowheads="1"/>
            </p:cNvSpPr>
            <p:nvPr/>
          </p:nvSpPr>
          <p:spPr bwMode="auto">
            <a:xfrm>
              <a:off x="1920" y="3050"/>
              <a:ext cx="1008" cy="44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S. Giô-đanh</a:t>
              </a:r>
            </a:p>
          </p:txBody>
        </p:sp>
        <p:sp>
          <p:nvSpPr>
            <p:cNvPr id="136216" name="Rectangle 120"/>
            <p:cNvSpPr>
              <a:spLocks noChangeArrowheads="1"/>
            </p:cNvSpPr>
            <p:nvPr/>
          </p:nvSpPr>
          <p:spPr bwMode="auto">
            <a:xfrm>
              <a:off x="1920" y="3493"/>
              <a:ext cx="1008" cy="44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rgbClr val="FF99FF"/>
                  </a:solidFill>
                </a:rPr>
                <a:t>kh. 1 tháng</a:t>
              </a:r>
            </a:p>
          </p:txBody>
        </p:sp>
        <p:sp>
          <p:nvSpPr>
            <p:cNvPr id="136217" name="Rectangle 121"/>
            <p:cNvSpPr>
              <a:spLocks noChangeArrowheads="1"/>
            </p:cNvSpPr>
            <p:nvPr/>
          </p:nvSpPr>
          <p:spPr bwMode="auto">
            <a:xfrm>
              <a:off x="2928" y="2608"/>
              <a:ext cx="912" cy="44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rgbClr val="00FF00"/>
                  </a:solidFill>
                </a:rPr>
                <a:t>Khuất phục</a:t>
              </a:r>
            </a:p>
          </p:txBody>
        </p:sp>
        <p:sp>
          <p:nvSpPr>
            <p:cNvPr id="136218" name="Rectangle 122"/>
            <p:cNvSpPr>
              <a:spLocks noChangeArrowheads="1"/>
            </p:cNvSpPr>
            <p:nvPr/>
          </p:nvSpPr>
          <p:spPr bwMode="auto">
            <a:xfrm>
              <a:off x="3840" y="2608"/>
              <a:ext cx="1920" cy="44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rgbClr val="00FF00"/>
                  </a:solidFill>
                </a:rPr>
                <a:t>Sở hữu</a:t>
              </a:r>
            </a:p>
          </p:txBody>
        </p:sp>
        <p:sp>
          <p:nvSpPr>
            <p:cNvPr id="136219" name="Rectangle 123"/>
            <p:cNvSpPr>
              <a:spLocks noChangeArrowheads="1"/>
            </p:cNvSpPr>
            <p:nvPr/>
          </p:nvSpPr>
          <p:spPr bwMode="auto">
            <a:xfrm>
              <a:off x="2928" y="3493"/>
              <a:ext cx="912" cy="44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rgbClr val="FF99FF"/>
                  </a:solidFill>
                </a:rPr>
                <a:t>kh. 7 năm</a:t>
              </a:r>
            </a:p>
          </p:txBody>
        </p:sp>
        <p:sp>
          <p:nvSpPr>
            <p:cNvPr id="136220" name="Rectangle 124"/>
            <p:cNvSpPr>
              <a:spLocks noChangeArrowheads="1"/>
            </p:cNvSpPr>
            <p:nvPr/>
          </p:nvSpPr>
          <p:spPr bwMode="auto">
            <a:xfrm>
              <a:off x="2928" y="3050"/>
              <a:ext cx="912" cy="44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Ca-na-an</a:t>
              </a:r>
            </a:p>
          </p:txBody>
        </p:sp>
        <p:sp>
          <p:nvSpPr>
            <p:cNvPr id="136221" name="Rectangle 125"/>
            <p:cNvSpPr>
              <a:spLocks noChangeArrowheads="1"/>
            </p:cNvSpPr>
            <p:nvPr/>
          </p:nvSpPr>
          <p:spPr bwMode="auto">
            <a:xfrm>
              <a:off x="3840" y="3050"/>
              <a:ext cx="1920" cy="44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2½ chi phái–đông Giô-đanh</a:t>
              </a:r>
            </a:p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  </a:t>
              </a:r>
              <a:r>
                <a:rPr lang="en-US" sz="1600" b="1">
                  <a:solidFill>
                    <a:schemeClr val="bg1"/>
                  </a:solidFill>
                </a:rPr>
                <a:t>9½ Chi phái–tây Giô-đanh</a:t>
              </a:r>
              <a:r>
                <a:rPr lang="en-US" sz="1800" b="1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136222" name="Rectangle 126"/>
            <p:cNvSpPr>
              <a:spLocks noChangeArrowheads="1"/>
            </p:cNvSpPr>
            <p:nvPr/>
          </p:nvSpPr>
          <p:spPr bwMode="auto">
            <a:xfrm>
              <a:off x="3840" y="3493"/>
              <a:ext cx="1920" cy="44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rgbClr val="FF99FF"/>
                  </a:solidFill>
                </a:rPr>
                <a:t>kh. 18 năm</a:t>
              </a:r>
            </a:p>
          </p:txBody>
        </p:sp>
      </p:grpSp>
      <p:sp>
        <p:nvSpPr>
          <p:cNvPr id="81023" name="Rectangle 127"/>
          <p:cNvSpPr>
            <a:spLocks noChangeArrowheads="1"/>
          </p:cNvSpPr>
          <p:nvPr/>
        </p:nvSpPr>
        <p:spPr bwMode="auto">
          <a:xfrm>
            <a:off x="3581400" y="6248400"/>
            <a:ext cx="1447800" cy="609600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FFFF"/>
            </a:solidFill>
            <a:prstDash val="lgDashDot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>
                <a:solidFill>
                  <a:srgbClr val="FFFF00"/>
                </a:solidFill>
              </a:rPr>
              <a:t>Chuẩn bị</a:t>
            </a:r>
          </a:p>
          <a:p>
            <a:pPr algn="ctr"/>
            <a:r>
              <a:rPr lang="en-US" sz="1800" b="1">
                <a:solidFill>
                  <a:srgbClr val="FFFF00"/>
                </a:solidFill>
              </a:rPr>
              <a:t>(1-5)</a:t>
            </a:r>
          </a:p>
        </p:txBody>
      </p:sp>
      <p:sp>
        <p:nvSpPr>
          <p:cNvPr id="136200" name="Rectangle 128"/>
          <p:cNvSpPr>
            <a:spLocks noChangeArrowheads="1"/>
          </p:cNvSpPr>
          <p:nvPr/>
        </p:nvSpPr>
        <p:spPr bwMode="auto">
          <a:xfrm>
            <a:off x="5029200" y="6248400"/>
            <a:ext cx="1371600" cy="609600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FFFF"/>
            </a:solidFill>
            <a:prstDash val="lgDashDot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>
                <a:solidFill>
                  <a:srgbClr val="FFFF00"/>
                </a:solidFill>
              </a:rPr>
              <a:t>Tiến hành</a:t>
            </a:r>
          </a:p>
          <a:p>
            <a:pPr algn="ctr"/>
            <a:r>
              <a:rPr lang="en-US" sz="1800" b="1">
                <a:solidFill>
                  <a:srgbClr val="FFFF00"/>
                </a:solidFill>
              </a:rPr>
              <a:t>(6-12)</a:t>
            </a:r>
          </a:p>
        </p:txBody>
      </p:sp>
      <p:sp>
        <p:nvSpPr>
          <p:cNvPr id="136201" name="Rectangle 129"/>
          <p:cNvSpPr>
            <a:spLocks noChangeArrowheads="1"/>
          </p:cNvSpPr>
          <p:nvPr/>
        </p:nvSpPr>
        <p:spPr bwMode="auto">
          <a:xfrm>
            <a:off x="6403975" y="6248400"/>
            <a:ext cx="1368425" cy="609600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FFFF"/>
            </a:solidFill>
            <a:prstDash val="lgDashDot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>
                <a:solidFill>
                  <a:srgbClr val="FFFF00"/>
                </a:solidFill>
              </a:rPr>
              <a:t>Phân chia</a:t>
            </a:r>
          </a:p>
          <a:p>
            <a:pPr algn="ctr"/>
            <a:r>
              <a:rPr lang="en-US" sz="1800" b="1">
                <a:solidFill>
                  <a:srgbClr val="FFFF00"/>
                </a:solidFill>
              </a:rPr>
              <a:t>(13-21)</a:t>
            </a:r>
          </a:p>
        </p:txBody>
      </p:sp>
      <p:sp>
        <p:nvSpPr>
          <p:cNvPr id="136202" name="Rectangle 130"/>
          <p:cNvSpPr>
            <a:spLocks noChangeArrowheads="1"/>
          </p:cNvSpPr>
          <p:nvPr/>
        </p:nvSpPr>
        <p:spPr bwMode="auto">
          <a:xfrm>
            <a:off x="7772400" y="6248400"/>
            <a:ext cx="1371600" cy="609600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FFFF"/>
            </a:solidFill>
            <a:prstDash val="lgDashDot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>
                <a:solidFill>
                  <a:srgbClr val="FFFF00"/>
                </a:solidFill>
              </a:rPr>
              <a:t>Nguyên tắc</a:t>
            </a:r>
          </a:p>
          <a:p>
            <a:pPr algn="ctr"/>
            <a:r>
              <a:rPr lang="en-US" sz="1800" b="1">
                <a:solidFill>
                  <a:srgbClr val="FFFF00"/>
                </a:solidFill>
              </a:rPr>
              <a:t>(22-24)</a:t>
            </a:r>
          </a:p>
        </p:txBody>
      </p:sp>
    </p:spTree>
  </p:cSld>
  <p:clrMapOvr>
    <a:masterClrMapping/>
  </p:clrMapOvr>
  <p:transition>
    <p:wheel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10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10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10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10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23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5" descr="06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84288"/>
            <a:ext cx="6019800" cy="5573712"/>
          </a:xfrm>
          <a:noFill/>
        </p:spPr>
      </p:pic>
      <p:sp>
        <p:nvSpPr>
          <p:cNvPr id="137219" name="AutoShape 19" descr="Pink tissue paper"/>
          <p:cNvSpPr>
            <a:spLocks noChangeArrowheads="1"/>
          </p:cNvSpPr>
          <p:nvPr/>
        </p:nvSpPr>
        <p:spPr bwMode="auto">
          <a:xfrm>
            <a:off x="4495800" y="0"/>
            <a:ext cx="4876800" cy="2362200"/>
          </a:xfrm>
          <a:prstGeom prst="wedgeEllipseCallout">
            <a:avLst>
              <a:gd name="adj1" fmla="val -53319"/>
              <a:gd name="adj2" fmla="val 30579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lgDashDot"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algn="ctr"/>
            <a:r>
              <a:rPr lang="en-US" b="1">
                <a:solidFill>
                  <a:schemeClr val="accent2"/>
                </a:solidFill>
                <a:latin typeface="Arial" charset="0"/>
              </a:rPr>
              <a:t>... Bây giờ ta đến để làm tướng đạo binh của Đức Giê-hô-va.</a:t>
            </a:r>
            <a:r>
              <a:rPr lang="ja-JP" altLang="en-US" b="1">
                <a:solidFill>
                  <a:schemeClr val="accent2"/>
                </a:solidFill>
                <a:latin typeface="Arial" charset="0"/>
              </a:rPr>
              <a:t>”</a:t>
            </a:r>
            <a:endParaRPr lang="en-US" b="1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37220" name="Text Box 21"/>
          <p:cNvSpPr txBox="1">
            <a:spLocks noChangeArrowheads="1"/>
          </p:cNvSpPr>
          <p:nvPr/>
        </p:nvSpPr>
        <p:spPr bwMode="auto">
          <a:xfrm>
            <a:off x="5553075" y="5775325"/>
            <a:ext cx="2773363" cy="8842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9900CC"/>
                </a:solidFill>
                <a:latin typeface="Tahoma" charset="0"/>
              </a:rPr>
              <a:t>Đối mặt với ĐCT</a:t>
            </a:r>
          </a:p>
          <a:p>
            <a:pPr algn="ctr" eaLnBrk="1" hangingPunct="1"/>
            <a:r>
              <a:rPr lang="en-US" sz="2400" i="1">
                <a:solidFill>
                  <a:srgbClr val="9900CC"/>
                </a:solidFill>
              </a:rPr>
              <a:t>- Giô-suê 5:13-15-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2" descr="Map - Over the Jord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62600"/>
            <a:ext cx="9434513" cy="1257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2" name="Text Box 3"/>
          <p:cNvSpPr txBox="1">
            <a:spLocks noChangeArrowheads="1"/>
          </p:cNvSpPr>
          <p:nvPr/>
        </p:nvSpPr>
        <p:spPr bwMode="auto">
          <a:xfrm>
            <a:off x="0" y="457200"/>
            <a:ext cx="1908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>
                <a:latin typeface="Tahoma" charset="0"/>
              </a:rPr>
              <a:t>Vào Đất Hứa</a:t>
            </a:r>
            <a:endParaRPr lang="en-AU" sz="2400">
              <a:latin typeface="Tahoma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Rectangle 10"/>
          <p:cNvSpPr>
            <a:spLocks noGrp="1" noChangeArrowheads="1"/>
          </p:cNvSpPr>
          <p:nvPr>
            <p:ph type="title" sz="quarter"/>
          </p:nvPr>
        </p:nvSpPr>
        <p:spPr>
          <a:xfrm>
            <a:off x="1676400" y="0"/>
            <a:ext cx="5257800" cy="19050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>
                <a:solidFill>
                  <a:srgbClr val="00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ARCHAELOGICAL FINDINGS</a:t>
            </a:r>
          </a:p>
        </p:txBody>
      </p:sp>
      <p:pic>
        <p:nvPicPr>
          <p:cNvPr id="256002" name="Picture 12" descr="jericho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719263" cy="1912938"/>
          </a:xfrm>
        </p:spPr>
      </p:pic>
      <p:graphicFrame>
        <p:nvGraphicFramePr>
          <p:cNvPr id="134254" name="Group 110"/>
          <p:cNvGraphicFramePr>
            <a:graphicFrameLocks noGrp="1"/>
          </p:cNvGraphicFramePr>
          <p:nvPr/>
        </p:nvGraphicFramePr>
        <p:xfrm>
          <a:off x="0" y="1905000"/>
          <a:ext cx="7467600" cy="5072064"/>
        </p:xfrm>
        <a:graphic>
          <a:graphicData uri="http://schemas.openxmlformats.org/drawingml/2006/table">
            <a:tbl>
              <a:tblPr/>
              <a:tblGrid>
                <a:gridCol w="992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8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67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742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1907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  to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1909 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German excavation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A short stretch of lower city wall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that did not fall was </a:t>
                      </a:r>
                      <a:r>
                        <a:rPr kumimoji="0" lang="en-US" sz="2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a mound piled around Jericho for protection.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50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1930s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John Garstang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He concluded that Joshua destroyed it.   He also discovered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many storage jars full of grain.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27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1950s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Kathleen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Kenyon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She concluded that Jericho was heavily fortified. She found remnants of the wall that fell but credited it not to Joshua</a:t>
                      </a:r>
                      <a:r>
                        <a:rPr kumimoji="0" lang="fr-FR" altLang="ja-JP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'</a:t>
                      </a: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s period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but to an earlier period.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56021" name="Picture 6" descr="remains of  mudbrick wal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7600" y="4876800"/>
            <a:ext cx="1676400" cy="1905000"/>
          </a:xfrm>
        </p:spPr>
      </p:pic>
      <p:pic>
        <p:nvPicPr>
          <p:cNvPr id="256022" name="Picture 4" descr="ancientcitywall -jericho mound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7600" y="1905000"/>
            <a:ext cx="1676400" cy="1295400"/>
          </a:xfrm>
        </p:spPr>
      </p:pic>
      <p:pic>
        <p:nvPicPr>
          <p:cNvPr id="256023" name="Picture 60" descr="Photo copyrighted. Courtesy of Eden Communications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267200"/>
            <a:ext cx="14192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4" name="Picture 9" descr="Jericho_grain_storejars of jericho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7600" y="3200400"/>
            <a:ext cx="1676400" cy="1676400"/>
          </a:xfrm>
        </p:spPr>
      </p:pic>
      <p:pic>
        <p:nvPicPr>
          <p:cNvPr id="256025" name="Picture 104" descr="jericho_walls_wide_vie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050" y="0"/>
            <a:ext cx="23939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4648200" y="0"/>
            <a:ext cx="4495800" cy="6400800"/>
            <a:chOff x="2928" y="-838"/>
            <a:chExt cx="2832" cy="4032"/>
          </a:xfrm>
        </p:grpSpPr>
        <p:sp>
          <p:nvSpPr>
            <p:cNvPr id="140295" name="AutoShape 32"/>
            <p:cNvSpPr>
              <a:spLocks noChangeArrowheads="1"/>
            </p:cNvSpPr>
            <p:nvPr/>
          </p:nvSpPr>
          <p:spPr bwMode="auto">
            <a:xfrm>
              <a:off x="2928" y="-838"/>
              <a:ext cx="2832" cy="4032"/>
            </a:xfrm>
            <a:prstGeom prst="bevel">
              <a:avLst>
                <a:gd name="adj" fmla="val 12500"/>
              </a:avLst>
            </a:prstGeom>
            <a:solidFill>
              <a:srgbClr val="FFFFCC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40296" name="Picture 48" descr="joshua-walls.bmp (256734 bytes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-528"/>
              <a:ext cx="2084" cy="3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0290" name="AutoShape 24"/>
          <p:cNvSpPr>
            <a:spLocks noChangeArrowheads="1"/>
          </p:cNvSpPr>
          <p:nvPr/>
        </p:nvSpPr>
        <p:spPr bwMode="auto">
          <a:xfrm>
            <a:off x="0" y="0"/>
            <a:ext cx="4648200" cy="6400800"/>
          </a:xfrm>
          <a:prstGeom prst="bevel">
            <a:avLst>
              <a:gd name="adj" fmla="val 12500"/>
            </a:avLst>
          </a:prstGeom>
          <a:solidFill>
            <a:srgbClr val="FFFFCC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55" name="AutoShape 35" descr="Walnut"/>
          <p:cNvSpPr>
            <a:spLocks noChangeArrowheads="1"/>
          </p:cNvSpPr>
          <p:nvPr/>
        </p:nvSpPr>
        <p:spPr bwMode="auto">
          <a:xfrm flipH="1">
            <a:off x="4724400" y="5791200"/>
            <a:ext cx="4419600" cy="1066800"/>
          </a:xfrm>
          <a:prstGeom prst="homePlate">
            <a:avLst>
              <a:gd name="adj" fmla="val 53109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Chiến thắng</a:t>
            </a:r>
          </a:p>
          <a:p>
            <a:pPr algn="ctr"/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Giê-ri-cô</a:t>
            </a:r>
          </a:p>
        </p:txBody>
      </p:sp>
      <p:sp>
        <p:nvSpPr>
          <p:cNvPr id="56356" name="AutoShape 36" descr="Medium wood"/>
          <p:cNvSpPr>
            <a:spLocks noChangeArrowheads="1"/>
          </p:cNvSpPr>
          <p:nvPr/>
        </p:nvSpPr>
        <p:spPr bwMode="auto">
          <a:xfrm>
            <a:off x="0" y="5867400"/>
            <a:ext cx="4724400" cy="990600"/>
          </a:xfrm>
          <a:prstGeom prst="homePlate">
            <a:avLst>
              <a:gd name="adj" fmla="val 40075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charset="0"/>
              </a:rPr>
              <a:t>Diễu binh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Times New Roman" charset="0"/>
              </a:rPr>
              <a:t>Quanh Giê-ri-cô</a:t>
            </a:r>
          </a:p>
        </p:txBody>
      </p:sp>
      <p:pic>
        <p:nvPicPr>
          <p:cNvPr id="140293" name="Picture 43" descr="jerich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3530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4" name="WordArt 50"/>
          <p:cNvSpPr>
            <a:spLocks noChangeArrowheads="1" noChangeShapeType="1" noTextEdit="1"/>
          </p:cNvSpPr>
          <p:nvPr/>
        </p:nvSpPr>
        <p:spPr bwMode="auto">
          <a:xfrm>
            <a:off x="2133600" y="76200"/>
            <a:ext cx="46482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 cap="sq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Windsor"/>
                <a:ea typeface="Windsor"/>
                <a:cs typeface="Windsor"/>
              </a:rPr>
              <a:t>Chiến dịch Trung Tâm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6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6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6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6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6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55" grpId="0" animBg="1"/>
      <p:bldP spid="5635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>
              <a:latin typeface="Tahoma" charset="0"/>
            </a:endParaRPr>
          </a:p>
        </p:txBody>
      </p:sp>
      <p:pic>
        <p:nvPicPr>
          <p:cNvPr id="141314" name="Picture 3" descr="Map - Attack on 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8810625" cy="982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5" name="Rectangle 4"/>
          <p:cNvSpPr>
            <a:spLocks noChangeArrowheads="1"/>
          </p:cNvSpPr>
          <p:nvPr/>
        </p:nvSpPr>
        <p:spPr bwMode="auto">
          <a:xfrm>
            <a:off x="0" y="5562600"/>
            <a:ext cx="9144000" cy="5257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16" name="Text Box 5"/>
          <p:cNvSpPr txBox="1">
            <a:spLocks noChangeArrowheads="1"/>
          </p:cNvSpPr>
          <p:nvPr/>
        </p:nvSpPr>
        <p:spPr bwMode="auto">
          <a:xfrm>
            <a:off x="441325" y="160338"/>
            <a:ext cx="29908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latin typeface="Tahoma" charset="0"/>
              </a:rPr>
              <a:t>Tấn công A-hi</a:t>
            </a:r>
            <a:endParaRPr lang="en-AU" sz="3200" b="1">
              <a:latin typeface="Tahoma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>
              <a:latin typeface="Tahoma" charset="0"/>
            </a:endParaRPr>
          </a:p>
        </p:txBody>
      </p:sp>
      <p:pic>
        <p:nvPicPr>
          <p:cNvPr id="143362" name="Picture 3" descr="Map - Attack on 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27" r="2594" b="3419"/>
          <a:stretch>
            <a:fillRect/>
          </a:stretch>
        </p:blipFill>
        <p:spPr bwMode="auto">
          <a:xfrm>
            <a:off x="333375" y="1600200"/>
            <a:ext cx="85820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Rectangle 4"/>
          <p:cNvSpPr>
            <a:spLocks noChangeArrowheads="1"/>
          </p:cNvSpPr>
          <p:nvPr/>
        </p:nvSpPr>
        <p:spPr bwMode="auto">
          <a:xfrm>
            <a:off x="0" y="-152400"/>
            <a:ext cx="9144000" cy="1143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64" name="Text Box 5"/>
          <p:cNvSpPr txBox="1">
            <a:spLocks noChangeArrowheads="1"/>
          </p:cNvSpPr>
          <p:nvPr/>
        </p:nvSpPr>
        <p:spPr bwMode="auto">
          <a:xfrm>
            <a:off x="441325" y="160338"/>
            <a:ext cx="29908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latin typeface="Tahoma" charset="0"/>
              </a:rPr>
              <a:t>Tấn công A-hi</a:t>
            </a:r>
            <a:endParaRPr lang="en-AU" sz="3200" b="1">
              <a:latin typeface="Tahoma" charset="0"/>
            </a:endParaRPr>
          </a:p>
        </p:txBody>
      </p:sp>
      <p:sp>
        <p:nvSpPr>
          <p:cNvPr id="143365" name="Rectangle 6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9" name="Picture 7" descr="07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9" b="-459"/>
          <a:stretch>
            <a:fillRect/>
          </a:stretch>
        </p:blipFill>
        <p:spPr>
          <a:xfrm>
            <a:off x="5486400" y="0"/>
            <a:ext cx="3657600" cy="3657600"/>
          </a:xfrm>
          <a:noFill/>
        </p:spPr>
      </p:pic>
      <p:pic>
        <p:nvPicPr>
          <p:cNvPr id="182294" name="Picture 22" descr="achan_stoned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0" y="3581400"/>
            <a:ext cx="2100263" cy="3276600"/>
          </a:xfrm>
          <a:noFill/>
        </p:spPr>
      </p:pic>
      <p:pic>
        <p:nvPicPr>
          <p:cNvPr id="145412" name="Picture 23" descr="cartoon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40" t="14523" r="1064" b="51588"/>
          <a:stretch>
            <a:fillRect/>
          </a:stretch>
        </p:blipFill>
        <p:spPr>
          <a:xfrm>
            <a:off x="0" y="4779963"/>
            <a:ext cx="2895600" cy="2078037"/>
          </a:xfrm>
          <a:noFill/>
        </p:spPr>
      </p:pic>
      <p:sp>
        <p:nvSpPr>
          <p:cNvPr id="182298" name="AutoShape 26"/>
          <p:cNvSpPr>
            <a:spLocks noChangeArrowheads="1"/>
          </p:cNvSpPr>
          <p:nvPr/>
        </p:nvSpPr>
        <p:spPr bwMode="auto">
          <a:xfrm>
            <a:off x="457200" y="3200400"/>
            <a:ext cx="1749425" cy="1981200"/>
          </a:xfrm>
          <a:prstGeom prst="rightArrowCallout">
            <a:avLst>
              <a:gd name="adj1" fmla="val 28312"/>
              <a:gd name="adj2" fmla="val 28312"/>
              <a:gd name="adj3" fmla="val 16667"/>
              <a:gd name="adj4" fmla="val 66667"/>
            </a:avLst>
          </a:prstGeom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>
                <a:solidFill>
                  <a:schemeClr val="bg1"/>
                </a:solidFill>
                <a:latin typeface="Arial" charset="0"/>
                <a:cs typeface="+mn-cs"/>
              </a:rPr>
              <a:t>Tội của</a:t>
            </a:r>
          </a:p>
          <a:p>
            <a:pPr algn="ctr">
              <a:defRPr/>
            </a:pPr>
            <a:r>
              <a:rPr lang="en-US" sz="2000" b="1">
                <a:solidFill>
                  <a:schemeClr val="bg1"/>
                </a:solidFill>
                <a:latin typeface="Arial" charset="0"/>
                <a:cs typeface="+mn-cs"/>
              </a:rPr>
              <a:t>A-can</a:t>
            </a:r>
          </a:p>
        </p:txBody>
      </p:sp>
      <p:sp>
        <p:nvSpPr>
          <p:cNvPr id="182299" name="AutoShape 27" descr="Parchment"/>
          <p:cNvSpPr>
            <a:spLocks noChangeArrowheads="1"/>
          </p:cNvSpPr>
          <p:nvPr/>
        </p:nvSpPr>
        <p:spPr bwMode="auto">
          <a:xfrm rot="652215">
            <a:off x="2209800" y="3336925"/>
            <a:ext cx="1828800" cy="1738313"/>
          </a:xfrm>
          <a:prstGeom prst="rightArrowCallout">
            <a:avLst>
              <a:gd name="adj1" fmla="val 25000"/>
              <a:gd name="adj2" fmla="val 25000"/>
              <a:gd name="adj3" fmla="val 17534"/>
              <a:gd name="adj4" fmla="val 66667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lgDashDotDot"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 sz="2000" b="1">
                <a:latin typeface="Arial" charset="0"/>
              </a:rPr>
              <a:t>Thất trận</a:t>
            </a:r>
          </a:p>
          <a:p>
            <a:pPr algn="ctr"/>
            <a:r>
              <a:rPr lang="en-US" sz="2000" b="1">
                <a:latin typeface="Arial" charset="0"/>
              </a:rPr>
              <a:t>tại</a:t>
            </a:r>
          </a:p>
          <a:p>
            <a:pPr algn="ctr"/>
            <a:r>
              <a:rPr lang="en-US" sz="2000" b="1">
                <a:latin typeface="Arial" charset="0"/>
              </a:rPr>
              <a:t>A-hi</a:t>
            </a:r>
          </a:p>
        </p:txBody>
      </p:sp>
      <p:sp>
        <p:nvSpPr>
          <p:cNvPr id="182300" name="AutoShape 28"/>
          <p:cNvSpPr>
            <a:spLocks noChangeArrowheads="1"/>
          </p:cNvSpPr>
          <p:nvPr/>
        </p:nvSpPr>
        <p:spPr bwMode="auto">
          <a:xfrm rot="-2225259">
            <a:off x="5410200" y="5105400"/>
            <a:ext cx="1714500" cy="1028700"/>
          </a:xfrm>
          <a:prstGeom prst="rightArrowCallout">
            <a:avLst>
              <a:gd name="adj1" fmla="val 25000"/>
              <a:gd name="adj2" fmla="val 25000"/>
              <a:gd name="adj3" fmla="val 27778"/>
              <a:gd name="adj4" fmla="val 66667"/>
            </a:avLst>
          </a:prstGeom>
          <a:solidFill>
            <a:srgbClr val="FF3300"/>
          </a:solidFill>
          <a:ln w="12700">
            <a:solidFill>
              <a:srgbClr val="FF99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 sz="1800" b="1">
                <a:latin typeface="Arial" charset="0"/>
              </a:rPr>
              <a:t>Làm sạch</a:t>
            </a:r>
          </a:p>
          <a:p>
            <a:pPr algn="ctr"/>
            <a:r>
              <a:rPr lang="en-US" sz="1800" b="1">
                <a:latin typeface="Arial" charset="0"/>
              </a:rPr>
              <a:t>tội</a:t>
            </a:r>
          </a:p>
        </p:txBody>
      </p:sp>
      <p:sp>
        <p:nvSpPr>
          <p:cNvPr id="182301" name="AutoShape 29"/>
          <p:cNvSpPr>
            <a:spLocks noChangeArrowheads="1"/>
          </p:cNvSpPr>
          <p:nvPr/>
        </p:nvSpPr>
        <p:spPr bwMode="auto">
          <a:xfrm rot="-2890547">
            <a:off x="6429375" y="2943225"/>
            <a:ext cx="2000250" cy="2209800"/>
          </a:xfrm>
          <a:prstGeom prst="rightArrowCallout">
            <a:avLst>
              <a:gd name="adj1" fmla="val 27619"/>
              <a:gd name="adj2" fmla="val 27619"/>
              <a:gd name="adj3" fmla="val 16667"/>
              <a:gd name="adj4" fmla="val 66667"/>
            </a:avLst>
          </a:prstGeom>
          <a:gradFill rotWithShape="1">
            <a:gsLst>
              <a:gs pos="0">
                <a:srgbClr val="FFCC66"/>
              </a:gs>
              <a:gs pos="50000">
                <a:srgbClr val="FFFF00"/>
              </a:gs>
              <a:gs pos="100000">
                <a:srgbClr val="FFCC66"/>
              </a:gs>
            </a:gsLst>
            <a:lin ang="2700000" scaled="1"/>
          </a:gradFill>
          <a:ln w="12700">
            <a:solidFill>
              <a:srgbClr val="663300"/>
            </a:solidFill>
            <a:prstDash val="dashDot"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 sz="2000" b="1">
                <a:solidFill>
                  <a:schemeClr val="accent2"/>
                </a:solidFill>
                <a:latin typeface="Times New Roman" charset="0"/>
              </a:rPr>
              <a:t>Chiến thắng</a:t>
            </a:r>
          </a:p>
          <a:p>
            <a:pPr algn="ctr"/>
            <a:r>
              <a:rPr lang="en-US" sz="2000" b="1">
                <a:solidFill>
                  <a:schemeClr val="accent2"/>
                </a:solidFill>
                <a:latin typeface="Times New Roman" charset="0"/>
              </a:rPr>
              <a:t>kẻ thù</a:t>
            </a:r>
          </a:p>
          <a:p>
            <a:pPr algn="ctr"/>
            <a:r>
              <a:rPr lang="en-US" sz="2000" b="1">
                <a:solidFill>
                  <a:schemeClr val="accent2"/>
                </a:solidFill>
                <a:latin typeface="Times New Roman" charset="0"/>
              </a:rPr>
              <a:t>tại A-hi</a:t>
            </a:r>
          </a:p>
        </p:txBody>
      </p:sp>
      <p:sp>
        <p:nvSpPr>
          <p:cNvPr id="182302" name="AutoShape 30"/>
          <p:cNvSpPr>
            <a:spLocks noChangeArrowheads="1"/>
          </p:cNvSpPr>
          <p:nvPr/>
        </p:nvSpPr>
        <p:spPr bwMode="auto">
          <a:xfrm>
            <a:off x="2743200" y="2895600"/>
            <a:ext cx="609600" cy="609600"/>
          </a:xfrm>
          <a:prstGeom prst="smileyFace">
            <a:avLst>
              <a:gd name="adj" fmla="val -4653"/>
            </a:avLst>
          </a:prstGeom>
          <a:solidFill>
            <a:srgbClr val="00FFFF"/>
          </a:solidFill>
          <a:ln w="12700" cap="sq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418" name="Text Box 37"/>
          <p:cNvSpPr txBox="1">
            <a:spLocks noChangeArrowheads="1"/>
          </p:cNvSpPr>
          <p:nvPr/>
        </p:nvSpPr>
        <p:spPr bwMode="auto">
          <a:xfrm>
            <a:off x="706438" y="793750"/>
            <a:ext cx="3995737" cy="12604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sz="3200">
                <a:solidFill>
                  <a:srgbClr val="FFFF00"/>
                </a:solidFill>
                <a:latin typeface="Times New Roman" charset="0"/>
              </a:rPr>
              <a:t>CHIẾN DỊCH</a:t>
            </a:r>
          </a:p>
          <a:p>
            <a:pPr algn="ctr" eaLnBrk="1" hangingPunct="1">
              <a:lnSpc>
                <a:spcPct val="120000"/>
              </a:lnSpc>
            </a:pPr>
            <a:r>
              <a:rPr lang="en-US" sz="3200">
                <a:solidFill>
                  <a:srgbClr val="FFFF00"/>
                </a:solidFill>
                <a:latin typeface="Times New Roman" charset="0"/>
              </a:rPr>
              <a:t>TRUNG TÂM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22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2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182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822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8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8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823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823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8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8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2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2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98" grpId="0" animBg="1"/>
      <p:bldP spid="182299" grpId="0" animBg="1"/>
      <p:bldP spid="182300" grpId="0" animBg="1"/>
      <p:bldP spid="182301" grpId="0" animBg="1"/>
      <p:bldP spid="18230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2" descr="Gideon Rescued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8188"/>
            <a:ext cx="9144000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4" name="Text Box 3"/>
          <p:cNvSpPr txBox="1">
            <a:spLocks noChangeArrowheads="1"/>
          </p:cNvSpPr>
          <p:nvPr/>
        </p:nvSpPr>
        <p:spPr bwMode="auto">
          <a:xfrm>
            <a:off x="236538" y="277813"/>
            <a:ext cx="76136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latin typeface="Tahoma" charset="0"/>
              </a:rPr>
              <a:t>Chiến dịch trung tâm – Giải cứu Ga-ba-ôn</a:t>
            </a:r>
            <a:endParaRPr lang="en-AU" b="1">
              <a:latin typeface="Tahoma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Picture 2" descr="Gideon Rescue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8763000" cy="590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2" name="Text Box 3"/>
          <p:cNvSpPr txBox="1">
            <a:spLocks noChangeArrowheads="1"/>
          </p:cNvSpPr>
          <p:nvPr/>
        </p:nvSpPr>
        <p:spPr bwMode="auto">
          <a:xfrm>
            <a:off x="236538" y="277813"/>
            <a:ext cx="76136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latin typeface="Tahoma" charset="0"/>
              </a:rPr>
              <a:t>Chiến dịch trung tâm – Giải cứu Ga-ba-ôn</a:t>
            </a:r>
            <a:endParaRPr lang="en-AU" b="1">
              <a:latin typeface="Tahoma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Text Box 2"/>
          <p:cNvSpPr txBox="1">
            <a:spLocks noChangeArrowheads="1"/>
          </p:cNvSpPr>
          <p:nvPr/>
        </p:nvSpPr>
        <p:spPr bwMode="auto">
          <a:xfrm rot="-1642641">
            <a:off x="6729413" y="3000375"/>
            <a:ext cx="1233487" cy="519113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3300"/>
                </a:solidFill>
              </a:rPr>
              <a:t>13 lần</a:t>
            </a:r>
          </a:p>
        </p:txBody>
      </p:sp>
      <p:pic>
        <p:nvPicPr>
          <p:cNvPr id="109571" name="Picture 3" descr="question-marks-3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1458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WordArt 4"/>
          <p:cNvSpPr>
            <a:spLocks noChangeArrowheads="1" noChangeShapeType="1" noTextEdit="1"/>
          </p:cNvSpPr>
          <p:nvPr/>
        </p:nvSpPr>
        <p:spPr bwMode="auto">
          <a:xfrm>
            <a:off x="3048000" y="457200"/>
            <a:ext cx="4664075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 cap="sq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"/>
                <a:ea typeface="Arial"/>
                <a:cs typeface="Arial"/>
              </a:rPr>
              <a:t>Câu đố</a:t>
            </a:r>
          </a:p>
        </p:txBody>
      </p:sp>
      <p:sp>
        <p:nvSpPr>
          <p:cNvPr id="250885" name="Text Box 5"/>
          <p:cNvSpPr txBox="1">
            <a:spLocks noChangeArrowheads="1"/>
          </p:cNvSpPr>
          <p:nvPr/>
        </p:nvSpPr>
        <p:spPr bwMode="auto">
          <a:xfrm>
            <a:off x="2667000" y="2254250"/>
            <a:ext cx="51117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 Họ hành quân quanh Giê-ri-cô bao nhiêu lần?</a:t>
            </a:r>
          </a:p>
        </p:txBody>
      </p:sp>
      <p:sp>
        <p:nvSpPr>
          <p:cNvPr id="250886" name="Text Box 6"/>
          <p:cNvSpPr txBox="1">
            <a:spLocks noChangeArrowheads="1"/>
          </p:cNvSpPr>
          <p:nvPr/>
        </p:nvSpPr>
        <p:spPr bwMode="auto">
          <a:xfrm>
            <a:off x="2895600" y="4267200"/>
            <a:ext cx="4502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 Có bao nhiêu vua bị đánh bại ?</a:t>
            </a:r>
          </a:p>
        </p:txBody>
      </p:sp>
      <p:sp>
        <p:nvSpPr>
          <p:cNvPr id="250887" name="Text Box 7"/>
          <p:cNvSpPr txBox="1">
            <a:spLocks noChangeArrowheads="1"/>
          </p:cNvSpPr>
          <p:nvPr/>
        </p:nvSpPr>
        <p:spPr bwMode="auto">
          <a:xfrm>
            <a:off x="3108325" y="3246438"/>
            <a:ext cx="318611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/>
              <a:t>a) 7 lần	c) 12 lần</a:t>
            </a:r>
          </a:p>
          <a:p>
            <a:pPr eaLnBrk="1" hangingPunct="1"/>
            <a:r>
              <a:rPr lang="en-US" sz="2400"/>
              <a:t>b) 6 lần	d) 13 lần</a:t>
            </a:r>
          </a:p>
          <a:p>
            <a:pPr eaLnBrk="1" hangingPunct="1"/>
            <a:endParaRPr lang="en-US" sz="2400"/>
          </a:p>
        </p:txBody>
      </p:sp>
      <p:sp>
        <p:nvSpPr>
          <p:cNvPr id="250888" name="Text Box 8"/>
          <p:cNvSpPr txBox="1">
            <a:spLocks noChangeArrowheads="1"/>
          </p:cNvSpPr>
          <p:nvPr/>
        </p:nvSpPr>
        <p:spPr bwMode="auto">
          <a:xfrm>
            <a:off x="3886200" y="5257800"/>
            <a:ext cx="33178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/>
              <a:t>a) 13 vua 	c) 31 vua</a:t>
            </a:r>
          </a:p>
          <a:p>
            <a:pPr eaLnBrk="1" hangingPunct="1"/>
            <a:r>
              <a:rPr lang="en-US" sz="2400"/>
              <a:t>b) 23 vua	d) 30 vua</a:t>
            </a:r>
          </a:p>
          <a:p>
            <a:pPr eaLnBrk="1" hangingPunct="1"/>
            <a:endParaRPr lang="en-US" sz="2400"/>
          </a:p>
        </p:txBody>
      </p:sp>
      <p:sp>
        <p:nvSpPr>
          <p:cNvPr id="250889" name="Text Box 9"/>
          <p:cNvSpPr txBox="1">
            <a:spLocks noChangeArrowheads="1"/>
          </p:cNvSpPr>
          <p:nvPr/>
        </p:nvSpPr>
        <p:spPr bwMode="auto">
          <a:xfrm rot="-1642641">
            <a:off x="7264400" y="5895975"/>
            <a:ext cx="1233488" cy="519113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3300"/>
                </a:solidFill>
              </a:rPr>
              <a:t>31 lần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08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508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508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508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508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508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2508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2508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2508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508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882" grpId="0" animBg="1"/>
      <p:bldP spid="250885" grpId="0"/>
      <p:bldP spid="250886" grpId="0"/>
      <p:bldP spid="250887" grpId="0"/>
      <p:bldP spid="250888" grpId="0"/>
      <p:bldP spid="25088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BF00"/>
            </a:gs>
            <a:gs pos="10001">
              <a:srgbClr val="F27300"/>
            </a:gs>
            <a:gs pos="25000">
              <a:srgbClr val="8F0040"/>
            </a:gs>
            <a:gs pos="50000">
              <a:srgbClr val="400040"/>
            </a:gs>
            <a:gs pos="80000">
              <a:srgbClr val="000040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32" descr="southern campaign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7" b="6622"/>
          <a:stretch>
            <a:fillRect/>
          </a:stretch>
        </p:blipFill>
        <p:spPr>
          <a:xfrm>
            <a:off x="0" y="0"/>
            <a:ext cx="5867400" cy="3581400"/>
          </a:xfrm>
          <a:noFill/>
        </p:spPr>
      </p:pic>
      <p:sp>
        <p:nvSpPr>
          <p:cNvPr id="139298" name="AutoShape 34" descr="Parchment"/>
          <p:cNvSpPr>
            <a:spLocks noChangeArrowheads="1"/>
          </p:cNvSpPr>
          <p:nvPr/>
        </p:nvSpPr>
        <p:spPr bwMode="auto">
          <a:xfrm>
            <a:off x="304800" y="4233863"/>
            <a:ext cx="2133600" cy="2014537"/>
          </a:xfrm>
          <a:prstGeom prst="rightArrowCallout">
            <a:avLst>
              <a:gd name="adj1" fmla="val 25000"/>
              <a:gd name="adj2" fmla="val 25000"/>
              <a:gd name="adj3" fmla="val 17652"/>
              <a:gd name="adj4" fmla="val 66667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FF00FF"/>
                </a:solidFill>
                <a:latin typeface="Arial" charset="0"/>
              </a:rPr>
              <a:t>Israel</a:t>
            </a:r>
          </a:p>
          <a:p>
            <a:pPr algn="ctr"/>
            <a:r>
              <a:rPr lang="en-US" sz="2000" b="1">
                <a:solidFill>
                  <a:srgbClr val="FF00FF"/>
                </a:solidFill>
                <a:latin typeface="Arial" charset="0"/>
              </a:rPr>
              <a:t>Bị đánh </a:t>
            </a:r>
          </a:p>
          <a:p>
            <a:pPr algn="ctr"/>
            <a:r>
              <a:rPr lang="en-US" sz="2000" b="1">
                <a:solidFill>
                  <a:srgbClr val="FF00FF"/>
                </a:solidFill>
                <a:latin typeface="Arial" charset="0"/>
              </a:rPr>
              <a:t>lừa</a:t>
            </a:r>
          </a:p>
          <a:p>
            <a:pPr algn="ctr"/>
            <a:r>
              <a:rPr lang="en-US" sz="1800" b="1" i="1">
                <a:latin typeface="Times New Roman" charset="0"/>
              </a:rPr>
              <a:t>(không cầu</a:t>
            </a:r>
          </a:p>
          <a:p>
            <a:pPr algn="ctr"/>
            <a:r>
              <a:rPr lang="en-US" sz="1800" b="1" i="1">
                <a:latin typeface="Times New Roman" charset="0"/>
              </a:rPr>
              <a:t>hỏi ĐCT)</a:t>
            </a:r>
          </a:p>
        </p:txBody>
      </p:sp>
      <p:sp>
        <p:nvSpPr>
          <p:cNvPr id="139300" name="AutoShape 36" descr="Parchment"/>
          <p:cNvSpPr>
            <a:spLocks noChangeArrowheads="1"/>
          </p:cNvSpPr>
          <p:nvPr/>
        </p:nvSpPr>
        <p:spPr bwMode="auto">
          <a:xfrm>
            <a:off x="4572000" y="4267200"/>
            <a:ext cx="1905000" cy="2133600"/>
          </a:xfrm>
          <a:prstGeom prst="rightArrowCallout">
            <a:avLst>
              <a:gd name="adj1" fmla="val 28000"/>
              <a:gd name="adj2" fmla="val 28000"/>
              <a:gd name="adj3" fmla="val 16667"/>
              <a:gd name="adj4" fmla="val 73764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FF00FF"/>
                </a:solidFill>
                <a:latin typeface="Arial" charset="0"/>
              </a:rPr>
              <a:t>Chiến </a:t>
            </a:r>
          </a:p>
          <a:p>
            <a:pPr algn="ctr"/>
            <a:r>
              <a:rPr lang="en-US" sz="2000" b="1">
                <a:solidFill>
                  <a:srgbClr val="FF00FF"/>
                </a:solidFill>
                <a:latin typeface="Arial" charset="0"/>
              </a:rPr>
              <a:t>thắng</a:t>
            </a:r>
          </a:p>
          <a:p>
            <a:pPr algn="ctr"/>
            <a:r>
              <a:rPr lang="en-US" sz="2000" b="1">
                <a:solidFill>
                  <a:srgbClr val="FF00FF"/>
                </a:solidFill>
                <a:latin typeface="Arial" charset="0"/>
              </a:rPr>
              <a:t>5 vua </a:t>
            </a:r>
          </a:p>
          <a:p>
            <a:pPr algn="ctr"/>
            <a:r>
              <a:rPr lang="en-US" sz="2000" b="1">
                <a:solidFill>
                  <a:srgbClr val="FF00FF"/>
                </a:solidFill>
                <a:latin typeface="Arial" charset="0"/>
              </a:rPr>
              <a:t>A-mô-rít</a:t>
            </a:r>
          </a:p>
        </p:txBody>
      </p:sp>
      <p:sp>
        <p:nvSpPr>
          <p:cNvPr id="139301" name="AutoShape 37"/>
          <p:cNvSpPr>
            <a:spLocks noChangeArrowheads="1"/>
          </p:cNvSpPr>
          <p:nvPr/>
        </p:nvSpPr>
        <p:spPr bwMode="auto">
          <a:xfrm>
            <a:off x="6629400" y="4343400"/>
            <a:ext cx="2286000" cy="19050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round/>
            <a:headEnd/>
            <a:tailEnd/>
          </a:ln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Arial" charset="0"/>
              </a:rPr>
              <a:t>Các thành phố</a:t>
            </a:r>
          </a:p>
          <a:p>
            <a:pPr algn="ctr"/>
            <a:r>
              <a:rPr lang="en-US" sz="2000" b="1">
                <a:solidFill>
                  <a:srgbClr val="FFFF00"/>
                </a:solidFill>
                <a:latin typeface="Arial" charset="0"/>
              </a:rPr>
              <a:t>Miền Nam</a:t>
            </a:r>
          </a:p>
          <a:p>
            <a:pPr algn="ctr"/>
            <a:r>
              <a:rPr lang="en-US" sz="2000" b="1">
                <a:solidFill>
                  <a:srgbClr val="FFFF00"/>
                </a:solidFill>
                <a:latin typeface="Arial" charset="0"/>
              </a:rPr>
              <a:t>bị </a:t>
            </a:r>
          </a:p>
          <a:p>
            <a:pPr algn="ctr"/>
            <a:r>
              <a:rPr lang="en-US" sz="2000" b="1">
                <a:solidFill>
                  <a:srgbClr val="FFFF00"/>
                </a:solidFill>
                <a:latin typeface="Arial" charset="0"/>
              </a:rPr>
              <a:t>chinh phục</a:t>
            </a:r>
          </a:p>
        </p:txBody>
      </p:sp>
      <p:sp>
        <p:nvSpPr>
          <p:cNvPr id="139302" name="AutoShape 38" descr="Parchment"/>
          <p:cNvSpPr>
            <a:spLocks noChangeArrowheads="1"/>
          </p:cNvSpPr>
          <p:nvPr/>
        </p:nvSpPr>
        <p:spPr bwMode="auto">
          <a:xfrm>
            <a:off x="2438400" y="4267200"/>
            <a:ext cx="2057400" cy="2057400"/>
          </a:xfrm>
          <a:prstGeom prst="rightArrowCallout">
            <a:avLst>
              <a:gd name="adj1" fmla="val 25000"/>
              <a:gd name="adj2" fmla="val 25000"/>
              <a:gd name="adj3" fmla="val 16667"/>
              <a:gd name="adj4" fmla="val 73764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FF00FF"/>
                </a:solidFill>
                <a:latin typeface="Arial" charset="0"/>
              </a:rPr>
              <a:t>Chiến trận</a:t>
            </a:r>
          </a:p>
          <a:p>
            <a:pPr algn="ctr"/>
            <a:r>
              <a:rPr lang="en-US" sz="2000" b="1">
                <a:solidFill>
                  <a:srgbClr val="FF00FF"/>
                </a:solidFill>
                <a:latin typeface="Arial" charset="0"/>
              </a:rPr>
              <a:t>chống lại</a:t>
            </a:r>
          </a:p>
          <a:p>
            <a:pPr algn="ctr"/>
            <a:r>
              <a:rPr lang="en-US" sz="2000" b="1">
                <a:solidFill>
                  <a:srgbClr val="FF00FF"/>
                </a:solidFill>
                <a:latin typeface="Arial" charset="0"/>
              </a:rPr>
              <a:t>5 vua </a:t>
            </a:r>
          </a:p>
          <a:p>
            <a:pPr algn="ctr"/>
            <a:r>
              <a:rPr lang="en-US" sz="2000" b="1">
                <a:solidFill>
                  <a:srgbClr val="FF00FF"/>
                </a:solidFill>
                <a:latin typeface="Arial" charset="0"/>
              </a:rPr>
              <a:t>A-mô-rít</a:t>
            </a:r>
          </a:p>
        </p:txBody>
      </p:sp>
      <p:pic>
        <p:nvPicPr>
          <p:cNvPr id="139309" name="Picture 45" descr="execution of 5 amorite king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0"/>
            <a:ext cx="32766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6" name="Text Box 30"/>
          <p:cNvSpPr txBox="1">
            <a:spLocks noChangeArrowheads="1"/>
          </p:cNvSpPr>
          <p:nvPr/>
        </p:nvSpPr>
        <p:spPr bwMode="auto">
          <a:xfrm rot="-7223112">
            <a:off x="6532562" y="1549401"/>
            <a:ext cx="1038225" cy="2660650"/>
          </a:xfrm>
          <a:prstGeom prst="rect">
            <a:avLst/>
          </a:prstGeom>
          <a:solidFill>
            <a:srgbClr val="00FF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CC"/>
                </a:solidFill>
                <a:latin typeface="Tahoma" charset="0"/>
              </a:rPr>
              <a:t>Chiến dịch</a:t>
            </a:r>
          </a:p>
          <a:p>
            <a:pPr algn="ctr" eaLnBrk="1" hangingPunct="1"/>
            <a:r>
              <a:rPr lang="en-US" b="1">
                <a:solidFill>
                  <a:srgbClr val="0000CC"/>
                </a:solidFill>
                <a:latin typeface="Tahoma" charset="0"/>
              </a:rPr>
              <a:t>Miền Nam</a:t>
            </a:r>
          </a:p>
        </p:txBody>
      </p:sp>
      <p:sp>
        <p:nvSpPr>
          <p:cNvPr id="150537" name="Text Box 46"/>
          <p:cNvSpPr txBox="1">
            <a:spLocks noChangeArrowheads="1"/>
          </p:cNvSpPr>
          <p:nvPr/>
        </p:nvSpPr>
        <p:spPr bwMode="auto">
          <a:xfrm>
            <a:off x="2586038" y="6324600"/>
            <a:ext cx="2746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39312" name="AutoShape 4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3124200" y="6324600"/>
            <a:ext cx="4648200" cy="533400"/>
          </a:xfrm>
          <a:prstGeom prst="actionButtonBlank">
            <a:avLst/>
          </a:prstGeom>
          <a:gradFill rotWithShape="1">
            <a:gsLst>
              <a:gs pos="0">
                <a:srgbClr val="000082"/>
              </a:gs>
              <a:gs pos="14999">
                <a:srgbClr val="66008F"/>
              </a:gs>
              <a:gs pos="32500">
                <a:srgbClr val="BA0066"/>
              </a:gs>
              <a:gs pos="45000">
                <a:srgbClr val="FF0000"/>
              </a:gs>
              <a:gs pos="50000">
                <a:srgbClr val="FF8200"/>
              </a:gs>
              <a:gs pos="55000">
                <a:srgbClr val="FF0000"/>
              </a:gs>
              <a:gs pos="67500">
                <a:srgbClr val="BA0066"/>
              </a:gs>
              <a:gs pos="85001">
                <a:srgbClr val="66008F"/>
              </a:gs>
              <a:gs pos="100000">
                <a:srgbClr val="00008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FFFF00"/>
                </a:solidFill>
              </a:rPr>
              <a:t>Giô-suê 10</a:t>
            </a:r>
            <a:r>
              <a:rPr lang="en-US" sz="2400" b="1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39313" name="AutoShape 4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04800" y="6248400"/>
            <a:ext cx="1295400" cy="609600"/>
          </a:xfrm>
          <a:prstGeom prst="actionButtonBlank">
            <a:avLst/>
          </a:prstGeom>
          <a:gradFill rotWithShape="1">
            <a:gsLst>
              <a:gs pos="0">
                <a:srgbClr val="000082"/>
              </a:gs>
              <a:gs pos="14999">
                <a:srgbClr val="66008F"/>
              </a:gs>
              <a:gs pos="32500">
                <a:srgbClr val="BA0066"/>
              </a:gs>
              <a:gs pos="45000">
                <a:srgbClr val="FF0000"/>
              </a:gs>
              <a:gs pos="50000">
                <a:srgbClr val="FF8200"/>
              </a:gs>
              <a:gs pos="55000">
                <a:srgbClr val="FF0000"/>
              </a:gs>
              <a:gs pos="67500">
                <a:srgbClr val="BA0066"/>
              </a:gs>
              <a:gs pos="85001">
                <a:srgbClr val="66008F"/>
              </a:gs>
              <a:gs pos="100000">
                <a:srgbClr val="00008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FFFF00"/>
                </a:solidFill>
              </a:rPr>
              <a:t>Giô-suê 9</a:t>
            </a:r>
          </a:p>
        </p:txBody>
      </p:sp>
      <p:sp>
        <p:nvSpPr>
          <p:cNvPr id="150540" name="Text Box 51"/>
          <p:cNvSpPr txBox="1">
            <a:spLocks noChangeArrowheads="1"/>
          </p:cNvSpPr>
          <p:nvPr/>
        </p:nvSpPr>
        <p:spPr bwMode="auto">
          <a:xfrm>
            <a:off x="-92075" y="3200400"/>
            <a:ext cx="6254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endParaRPr lang="en-GB" sz="2400"/>
          </a:p>
        </p:txBody>
      </p:sp>
      <p:sp>
        <p:nvSpPr>
          <p:cNvPr id="150541" name="Text Box 52"/>
          <p:cNvSpPr txBox="1">
            <a:spLocks noChangeArrowheads="1"/>
          </p:cNvSpPr>
          <p:nvPr/>
        </p:nvSpPr>
        <p:spPr bwMode="auto">
          <a:xfrm>
            <a:off x="685800" y="3473450"/>
            <a:ext cx="3921125" cy="374650"/>
          </a:xfrm>
          <a:prstGeom prst="rect">
            <a:avLst/>
          </a:pr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>
                <a:solidFill>
                  <a:schemeClr val="tx2"/>
                </a:solidFill>
              </a:rPr>
              <a:t>Moody Atlas of Bible Lands, Beitzel, 97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93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93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93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392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392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392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9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9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39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39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39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93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393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39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39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9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9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1393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393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39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39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9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9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98" grpId="0" animBg="1"/>
      <p:bldP spid="139300" grpId="0" animBg="1"/>
      <p:bldP spid="139301" grpId="0" animBg="1"/>
      <p:bldP spid="139302" grpId="0" animBg="1"/>
      <p:bldP spid="139312" grpId="0" animBg="1"/>
      <p:bldP spid="1393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4" descr="sunse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" r="2979" b="4762"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1554" name="Text Box 12"/>
          <p:cNvSpPr txBox="1">
            <a:spLocks noChangeArrowheads="1"/>
          </p:cNvSpPr>
          <p:nvPr/>
        </p:nvSpPr>
        <p:spPr bwMode="auto">
          <a:xfrm>
            <a:off x="1219200" y="3898900"/>
            <a:ext cx="73152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  <a:latin typeface="Times New Roman" charset="0"/>
              </a:rPr>
              <a:t>Mặt trời dừng lại giữa trời, và không</a:t>
            </a:r>
          </a:p>
          <a:p>
            <a:pPr eaLnBrk="1" hangingPunct="1"/>
            <a:r>
              <a:rPr lang="en-US" b="1">
                <a:solidFill>
                  <a:schemeClr val="bg1"/>
                </a:solidFill>
                <a:latin typeface="Times New Roman" charset="0"/>
              </a:rPr>
              <a:t>lặn ước một ngày trọn. Từ trước và về sau, chẳng hề có ngày nào như ngày đó, là ngày Đức Giê-hô-va có nhậm lời của một loài người, vì Đức Giê-hô-va chiến cự cho dân Israel.	</a:t>
            </a:r>
          </a:p>
          <a:p>
            <a:pPr algn="r" eaLnBrk="1" hangingPunct="1"/>
            <a:r>
              <a:rPr lang="en-US" b="1">
                <a:solidFill>
                  <a:schemeClr val="bg1"/>
                </a:solidFill>
                <a:latin typeface="Times New Roman" charset="0"/>
              </a:rPr>
              <a:t>Giô-suê 10:13-14 (NIV)</a:t>
            </a:r>
          </a:p>
        </p:txBody>
      </p:sp>
      <p:sp>
        <p:nvSpPr>
          <p:cNvPr id="151555" name="AutoShape 13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0" y="6096000"/>
            <a:ext cx="838200" cy="7620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4"/>
          <p:cNvSpPr>
            <a:spLocks noChangeArrowheads="1"/>
          </p:cNvSpPr>
          <p:nvPr/>
        </p:nvSpPr>
        <p:spPr bwMode="auto">
          <a:xfrm>
            <a:off x="2286000" y="117475"/>
            <a:ext cx="662940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3200" b="1">
                <a:latin typeface="Times New Roman" charset="0"/>
              </a:rPr>
              <a:t>Làm thế nào chúng ta giải thích </a:t>
            </a:r>
          </a:p>
          <a:p>
            <a:pPr algn="ctr"/>
            <a:r>
              <a:rPr lang="ja-JP" altLang="en-US" sz="3200" b="1">
                <a:latin typeface="Times New Roman" charset="0"/>
              </a:rPr>
              <a:t>“</a:t>
            </a:r>
            <a:r>
              <a:rPr lang="en-US" altLang="ja-JP" sz="3200" b="1">
                <a:latin typeface="Times New Roman" charset="0"/>
              </a:rPr>
              <a:t>ngày dài" của Giô-suê?</a:t>
            </a:r>
            <a:r>
              <a:rPr lang="en-US" altLang="ja-JP" sz="3600"/>
              <a:t> </a:t>
            </a:r>
            <a:endParaRPr lang="en-US" sz="3600"/>
          </a:p>
        </p:txBody>
      </p:sp>
      <p:pic>
        <p:nvPicPr>
          <p:cNvPr id="152578" name="Picture 5" descr="sunstoodstill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" r="6136" b="9302"/>
          <a:stretch>
            <a:fillRect/>
          </a:stretch>
        </p:blipFill>
        <p:spPr>
          <a:xfrm>
            <a:off x="0" y="0"/>
            <a:ext cx="2209800" cy="2895600"/>
          </a:xfrm>
          <a:noFill/>
        </p:spPr>
      </p:pic>
      <p:sp>
        <p:nvSpPr>
          <p:cNvPr id="152579" name="Rectangle 7"/>
          <p:cNvSpPr>
            <a:spLocks noChangeArrowheads="1"/>
          </p:cNvSpPr>
          <p:nvPr/>
        </p:nvSpPr>
        <p:spPr bwMode="auto">
          <a:xfrm>
            <a:off x="1600200" y="1184275"/>
            <a:ext cx="6934200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endParaRPr lang="en-US" sz="2400"/>
          </a:p>
          <a:p>
            <a:pPr algn="ctr"/>
            <a:r>
              <a:rPr lang="en-US" sz="2400" b="1" i="1">
                <a:solidFill>
                  <a:schemeClr val="accent2"/>
                </a:solidFill>
              </a:rPr>
              <a:t>Quan điểm #1</a:t>
            </a:r>
          </a:p>
          <a:p>
            <a:pPr algn="ctr"/>
            <a:r>
              <a:rPr lang="en-US" sz="2200">
                <a:latin typeface="Tahoma" charset="0"/>
              </a:rPr>
              <a:t>Không có phép lạ thực sự,</a:t>
            </a:r>
          </a:p>
          <a:p>
            <a:pPr algn="ctr"/>
            <a:r>
              <a:rPr lang="en-US" sz="2200">
                <a:latin typeface="Tahoma" charset="0"/>
              </a:rPr>
              <a:t>Ký thuật này được viết theo ngôn ngữ thơ ca. </a:t>
            </a:r>
          </a:p>
          <a:p>
            <a:pPr algn="ctr"/>
            <a:r>
              <a:rPr lang="en-US" sz="2200">
                <a:latin typeface="Tahoma" charset="0"/>
              </a:rPr>
              <a:t>Dân Israel đã chiến đấu gian khổ </a:t>
            </a:r>
          </a:p>
          <a:p>
            <a:pPr algn="ctr"/>
            <a:r>
              <a:rPr lang="en-US" sz="2200">
                <a:latin typeface="Tahoma" charset="0"/>
              </a:rPr>
              <a:t>đến nỗi dường như chiến đấu </a:t>
            </a:r>
          </a:p>
          <a:p>
            <a:pPr algn="ctr"/>
            <a:r>
              <a:rPr lang="en-US" sz="2200">
                <a:latin typeface="Tahoma" charset="0"/>
              </a:rPr>
              <a:t>trong hai ngày liên tục!</a:t>
            </a:r>
          </a:p>
          <a:p>
            <a:pPr algn="ctr"/>
            <a:br>
              <a:rPr lang="en-US" sz="2400">
                <a:solidFill>
                  <a:schemeClr val="accent2"/>
                </a:solidFill>
              </a:rPr>
            </a:br>
            <a:r>
              <a:rPr lang="en-US" sz="2400">
                <a:solidFill>
                  <a:schemeClr val="accent2"/>
                </a:solidFill>
              </a:rPr>
              <a:t> </a:t>
            </a:r>
            <a:r>
              <a:rPr lang="en-US" b="1" i="1">
                <a:solidFill>
                  <a:schemeClr val="accent2"/>
                </a:solidFill>
              </a:rPr>
              <a:t>Quan điểm #2</a:t>
            </a:r>
            <a:endParaRPr lang="en-US" sz="2400">
              <a:solidFill>
                <a:schemeClr val="accent2"/>
              </a:solidFill>
            </a:endParaRPr>
          </a:p>
          <a:p>
            <a:pPr algn="ctr"/>
            <a:r>
              <a:rPr lang="en-US" sz="2200">
                <a:latin typeface="Tahoma" charset="0"/>
              </a:rPr>
              <a:t>Một hiện tượng nhât thực dẫn đến kết quả </a:t>
            </a:r>
          </a:p>
          <a:p>
            <a:pPr algn="ctr"/>
            <a:r>
              <a:rPr lang="en-US" sz="2200">
                <a:latin typeface="Tahoma" charset="0"/>
              </a:rPr>
              <a:t>làm giảm ánh nắng mặt trời. </a:t>
            </a:r>
          </a:p>
          <a:p>
            <a:pPr algn="ctr"/>
            <a:r>
              <a:rPr lang="en-US" sz="2200">
                <a:latin typeface="Tahoma" charset="0"/>
              </a:rPr>
              <a:t>Tuy nhiên, sự giảm nhiệt này hẳn sẽ có lợi cho cả Israel và kẻ thù của họ. Và không có hiện tượng nhật thực nào xảy ra tại Palestine</a:t>
            </a:r>
          </a:p>
          <a:p>
            <a:pPr algn="ctr"/>
            <a:r>
              <a:rPr lang="en-US" sz="2200">
                <a:latin typeface="Tahoma" charset="0"/>
              </a:rPr>
              <a:t>phù hợp với thời kỳ chinh phục Đất Hứa.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1" name="Picture 1027" descr="sunstoodstill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" r="6136" b="9302"/>
          <a:stretch>
            <a:fillRect/>
          </a:stretch>
        </p:blipFill>
        <p:spPr>
          <a:xfrm>
            <a:off x="0" y="0"/>
            <a:ext cx="2209800" cy="2895600"/>
          </a:xfrm>
          <a:noFill/>
        </p:spPr>
      </p:pic>
      <p:sp>
        <p:nvSpPr>
          <p:cNvPr id="153602" name="Rectangle 1028"/>
          <p:cNvSpPr>
            <a:spLocks noChangeArrowheads="1"/>
          </p:cNvSpPr>
          <p:nvPr/>
        </p:nvSpPr>
        <p:spPr bwMode="auto">
          <a:xfrm>
            <a:off x="2209800" y="1447800"/>
            <a:ext cx="67056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2400" b="1" i="1">
                <a:solidFill>
                  <a:schemeClr val="accent2"/>
                </a:solidFill>
              </a:rPr>
              <a:t>Quan điểm # 3 – Hiểu theo nghĩa đen</a:t>
            </a:r>
            <a:r>
              <a:rPr lang="en-US" sz="2400" b="1" i="1"/>
              <a:t> </a:t>
            </a:r>
          </a:p>
          <a:p>
            <a:pPr algn="ctr"/>
            <a:r>
              <a:rPr lang="en-US" sz="2400"/>
              <a:t>Ánh sáng ban ngày được kéo dài </a:t>
            </a:r>
            <a:br>
              <a:rPr lang="en-US" sz="2400"/>
            </a:br>
            <a:r>
              <a:rPr lang="en-US" sz="2400"/>
              <a:t>(Quan điểm được chấp nhận bởi hầu hết các nhà giải kinh cựu trào) </a:t>
            </a:r>
            <a:r>
              <a:rPr lang="en-US" sz="2400" b="1" i="1"/>
              <a:t> </a:t>
            </a:r>
          </a:p>
        </p:txBody>
      </p:sp>
      <p:sp>
        <p:nvSpPr>
          <p:cNvPr id="153603" name="Text Box 1030"/>
          <p:cNvSpPr txBox="1">
            <a:spLocks noChangeArrowheads="1"/>
          </p:cNvSpPr>
          <p:nvPr/>
        </p:nvSpPr>
        <p:spPr bwMode="auto">
          <a:xfrm>
            <a:off x="1676400" y="3276600"/>
            <a:ext cx="7467600" cy="3340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  <a:buClr>
                <a:srgbClr val="FFFF00"/>
              </a:buClr>
              <a:buFont typeface="Wingdings" charset="0"/>
              <a:buChar char="?"/>
            </a:pPr>
            <a:r>
              <a:rPr lang="en-US" b="1">
                <a:solidFill>
                  <a:schemeClr val="bg1"/>
                </a:solidFill>
                <a:latin typeface="Times New Roman" charset="0"/>
              </a:rPr>
              <a:t>   Sự xoay vòng của quả đất chậm lại</a:t>
            </a:r>
          </a:p>
          <a:p>
            <a:pPr algn="ctr" eaLnBrk="1" hangingPunct="1">
              <a:spcBef>
                <a:spcPct val="20000"/>
              </a:spcBef>
              <a:spcAft>
                <a:spcPct val="20000"/>
              </a:spcAft>
              <a:buClr>
                <a:srgbClr val="FFFF00"/>
              </a:buClr>
              <a:buFont typeface="Wingdings" charset="0"/>
              <a:buChar char="?"/>
            </a:pPr>
            <a:r>
              <a:rPr lang="en-US" b="1">
                <a:solidFill>
                  <a:schemeClr val="bg1"/>
                </a:solidFill>
                <a:latin typeface="Times New Roman" charset="0"/>
              </a:rPr>
              <a:t>   Một sao chổi đến gần trái đất làm chậm vòng xoay của quả đất</a:t>
            </a:r>
          </a:p>
          <a:p>
            <a:pPr algn="ctr" eaLnBrk="1" hangingPunct="1">
              <a:spcBef>
                <a:spcPct val="20000"/>
              </a:spcBef>
              <a:spcAft>
                <a:spcPct val="20000"/>
              </a:spcAft>
              <a:buClr>
                <a:srgbClr val="FFFF00"/>
              </a:buClr>
              <a:buFont typeface="Wingdings" charset="0"/>
              <a:buChar char="?"/>
            </a:pPr>
            <a:r>
              <a:rPr lang="en-US" b="1">
                <a:solidFill>
                  <a:schemeClr val="bg1"/>
                </a:solidFill>
                <a:latin typeface="Times New Roman" charset="0"/>
              </a:rPr>
              <a:t>   Quả đất nghiêng trên chính trục của nó</a:t>
            </a:r>
          </a:p>
          <a:p>
            <a:pPr algn="ctr" eaLnBrk="1" hangingPunct="1">
              <a:spcBef>
                <a:spcPct val="20000"/>
              </a:spcBef>
              <a:spcAft>
                <a:spcPct val="20000"/>
              </a:spcAft>
              <a:buClr>
                <a:srgbClr val="FFFF00"/>
              </a:buClr>
              <a:buFont typeface="Wingdings" charset="0"/>
              <a:buChar char="?"/>
            </a:pPr>
            <a:r>
              <a:rPr lang="en-US" b="1">
                <a:solidFill>
                  <a:schemeClr val="bg1"/>
                </a:solidFill>
                <a:latin typeface="Times New Roman" charset="0"/>
              </a:rPr>
              <a:t>  Khúc xạ mặt trời trên một mức độ </a:t>
            </a:r>
          </a:p>
          <a:p>
            <a:pPr algn="ctr" eaLnBrk="1" hangingPunct="1">
              <a:spcBef>
                <a:spcPct val="20000"/>
              </a:spcBef>
              <a:spcAft>
                <a:spcPct val="20000"/>
              </a:spcAft>
              <a:buClr>
                <a:srgbClr val="FFFF00"/>
              </a:buClr>
              <a:buFont typeface="Wingdings" charset="0"/>
              <a:buNone/>
            </a:pPr>
            <a:r>
              <a:rPr lang="en-US" b="1">
                <a:solidFill>
                  <a:schemeClr val="bg1"/>
                </a:solidFill>
                <a:latin typeface="Times New Roman" charset="0"/>
              </a:rPr>
              <a:t>địa phương</a:t>
            </a:r>
          </a:p>
        </p:txBody>
      </p:sp>
      <p:sp>
        <p:nvSpPr>
          <p:cNvPr id="153604" name="Rectangle 1031"/>
          <p:cNvSpPr>
            <a:spLocks noChangeArrowheads="1"/>
          </p:cNvSpPr>
          <p:nvPr/>
        </p:nvSpPr>
        <p:spPr bwMode="auto">
          <a:xfrm>
            <a:off x="2286000" y="209550"/>
            <a:ext cx="6629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b="1">
                <a:latin typeface="Tahoma" charset="0"/>
              </a:rPr>
              <a:t>Làm thế nào chúng ta giải thích </a:t>
            </a:r>
          </a:p>
          <a:p>
            <a:pPr algn="ctr"/>
            <a:r>
              <a:rPr lang="ja-JP" altLang="en-US" b="1">
                <a:latin typeface="Tahoma" charset="0"/>
              </a:rPr>
              <a:t>“</a:t>
            </a:r>
            <a:r>
              <a:rPr lang="en-US" altLang="ja-JP" b="1">
                <a:latin typeface="Tahoma" charset="0"/>
              </a:rPr>
              <a:t>ngày dài" của Giô-suê?</a:t>
            </a:r>
            <a:endParaRPr lang="en-US" b="1">
              <a:latin typeface="Tahoma" charset="0"/>
            </a:endParaRPr>
          </a:p>
        </p:txBody>
      </p:sp>
      <p:sp>
        <p:nvSpPr>
          <p:cNvPr id="153605" name="AutoShape 1029"/>
          <p:cNvSpPr>
            <a:spLocks noChangeArrowheads="1"/>
          </p:cNvSpPr>
          <p:nvPr/>
        </p:nvSpPr>
        <p:spPr bwMode="auto">
          <a:xfrm>
            <a:off x="152400" y="3276600"/>
            <a:ext cx="2590800" cy="1371600"/>
          </a:xfrm>
          <a:prstGeom prst="irregularSeal2">
            <a:avLst/>
          </a:prstGeom>
          <a:solidFill>
            <a:srgbClr val="FFFF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chemeClr val="accent2"/>
                </a:solidFill>
              </a:rPr>
              <a:t>Thế nào ?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2" descr="Joshua Campaig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5791200"/>
            <a:ext cx="9082088" cy="1264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6" name="Rectangle 3"/>
          <p:cNvSpPr>
            <a:spLocks noChangeArrowheads="1"/>
          </p:cNvSpPr>
          <p:nvPr/>
        </p:nvSpPr>
        <p:spPr bwMode="auto">
          <a:xfrm>
            <a:off x="0" y="-533400"/>
            <a:ext cx="9448800" cy="2209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27" name="Text Box 4"/>
          <p:cNvSpPr txBox="1">
            <a:spLocks noChangeArrowheads="1"/>
          </p:cNvSpPr>
          <p:nvPr/>
        </p:nvSpPr>
        <p:spPr bwMode="auto">
          <a:xfrm>
            <a:off x="236538" y="228600"/>
            <a:ext cx="44799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latin typeface="Tahoma" charset="0"/>
              </a:rPr>
              <a:t>Chiến dịch Miền Nam</a:t>
            </a:r>
            <a:endParaRPr lang="en-AU" sz="3200" b="1">
              <a:latin typeface="Tahoma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14" descr="northern campaigns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664200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6674" name="AutoShape 11"/>
          <p:cNvSpPr>
            <a:spLocks noChangeArrowheads="1"/>
          </p:cNvSpPr>
          <p:nvPr/>
        </p:nvSpPr>
        <p:spPr bwMode="auto">
          <a:xfrm rot="-10593132">
            <a:off x="4191000" y="1143000"/>
            <a:ext cx="3352800" cy="1143000"/>
          </a:xfrm>
          <a:prstGeom prst="curvedUpArrow">
            <a:avLst>
              <a:gd name="adj1" fmla="val 58667"/>
              <a:gd name="adj2" fmla="val 117333"/>
              <a:gd name="adj3" fmla="val 33333"/>
            </a:avLst>
          </a:prstGeom>
          <a:solidFill>
            <a:srgbClr val="FF00FF"/>
          </a:solidFill>
          <a:ln w="12700">
            <a:solidFill>
              <a:srgbClr val="660066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4" name="WordArt 10"/>
          <p:cNvSpPr>
            <a:spLocks noChangeArrowheads="1" noChangeShapeType="1" noTextEdit="1"/>
          </p:cNvSpPr>
          <p:nvPr/>
        </p:nvSpPr>
        <p:spPr bwMode="auto">
          <a:xfrm rot="20318021">
            <a:off x="5759934" y="2397181"/>
            <a:ext cx="3328792" cy="129294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C0C0C0">
                      <a:alpha val="79999"/>
                    </a:srgbClr>
                  </a:outerShdw>
                </a:effectLst>
                <a:latin typeface="Windsor"/>
                <a:ea typeface="Windsor"/>
                <a:cs typeface="Windsor"/>
              </a:rPr>
              <a:t>Chiến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C0C0C0">
                      <a:alpha val="79999"/>
                    </a:srgbClr>
                  </a:outerShdw>
                </a:effectLst>
                <a:latin typeface="Windsor"/>
                <a:ea typeface="Windsor"/>
                <a:cs typeface="Windsor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C0C0C0">
                      <a:alpha val="79999"/>
                    </a:srgbClr>
                  </a:outerShdw>
                </a:effectLst>
                <a:latin typeface="Windsor"/>
                <a:ea typeface="Windsor"/>
                <a:cs typeface="Windsor"/>
              </a:rPr>
              <a:t>dịch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C0C0C0">
                      <a:alpha val="79999"/>
                    </a:srgbClr>
                  </a:outerShdw>
                </a:effectLst>
                <a:latin typeface="Windsor"/>
                <a:ea typeface="Windsor"/>
                <a:cs typeface="Windsor"/>
              </a:rPr>
              <a:t> </a:t>
            </a:r>
            <a:b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C0C0C0">
                      <a:alpha val="79999"/>
                    </a:srgbClr>
                  </a:outerShdw>
                </a:effectLst>
                <a:latin typeface="Windsor"/>
                <a:ea typeface="Windsor"/>
                <a:cs typeface="Windsor"/>
              </a:rPr>
            </a:br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C0C0C0">
                      <a:alpha val="79999"/>
                    </a:srgbClr>
                  </a:outerShdw>
                </a:effectLst>
                <a:latin typeface="Windsor"/>
                <a:ea typeface="Windsor"/>
                <a:cs typeface="Windsor"/>
              </a:rPr>
              <a:t>Miền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C0C0C0">
                      <a:alpha val="79999"/>
                    </a:srgbClr>
                  </a:outerShdw>
                </a:effectLst>
                <a:latin typeface="Windsor"/>
                <a:ea typeface="Windsor"/>
                <a:cs typeface="Windsor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C0C0C0">
                      <a:alpha val="79999"/>
                    </a:srgbClr>
                  </a:outerShdw>
                </a:effectLst>
                <a:latin typeface="Windsor"/>
                <a:ea typeface="Windsor"/>
                <a:cs typeface="Windsor"/>
              </a:rPr>
              <a:t>Bắc</a:t>
            </a:r>
            <a:endParaRPr lang="en-US" sz="3600" kern="10" dirty="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63500" dist="38099" dir="2700000" algn="ctr" rotWithShape="0">
                  <a:srgbClr val="C0C0C0">
                    <a:alpha val="79999"/>
                  </a:srgbClr>
                </a:outerShdw>
              </a:effectLst>
              <a:latin typeface="Windsor"/>
              <a:ea typeface="Windsor"/>
              <a:cs typeface="Windsor"/>
            </a:endParaRPr>
          </a:p>
        </p:txBody>
      </p:sp>
      <p:sp>
        <p:nvSpPr>
          <p:cNvPr id="156676" name="Text Box 12"/>
          <p:cNvSpPr txBox="1">
            <a:spLocks noChangeArrowheads="1"/>
          </p:cNvSpPr>
          <p:nvPr/>
        </p:nvSpPr>
        <p:spPr bwMode="auto">
          <a:xfrm>
            <a:off x="8153400" y="166688"/>
            <a:ext cx="835025" cy="5873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292929"/>
                </a:solidFill>
              </a:rPr>
              <a:t>170</a:t>
            </a:r>
          </a:p>
        </p:txBody>
      </p:sp>
      <p:sp>
        <p:nvSpPr>
          <p:cNvPr id="156677" name="Text Box 16"/>
          <p:cNvSpPr txBox="1">
            <a:spLocks noChangeArrowheads="1"/>
          </p:cNvSpPr>
          <p:nvPr/>
        </p:nvSpPr>
        <p:spPr bwMode="auto">
          <a:xfrm>
            <a:off x="4572000" y="6400800"/>
            <a:ext cx="4572000" cy="423863"/>
          </a:xfrm>
          <a:prstGeom prst="rect">
            <a:avLst/>
          </a:prstGeom>
          <a:solidFill>
            <a:schemeClr val="tx1"/>
          </a:solidFill>
          <a:ln w="12700" cap="sq">
            <a:solidFill>
              <a:srgbClr val="FFFFFF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>
                <a:solidFill>
                  <a:schemeClr val="bg2"/>
                </a:solidFill>
              </a:rPr>
              <a:t>Moody Atlas of Bible Lands (Beitzel, 98)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7" name="Picture 2" descr="Joshua Campaig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0"/>
            <a:ext cx="9082087" cy="1264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698" name="Rectangle 3"/>
          <p:cNvSpPr>
            <a:spLocks noChangeArrowheads="1"/>
          </p:cNvSpPr>
          <p:nvPr/>
        </p:nvSpPr>
        <p:spPr bwMode="auto">
          <a:xfrm>
            <a:off x="0" y="-533400"/>
            <a:ext cx="9448800" cy="1600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699" name="Text Box 4"/>
          <p:cNvSpPr txBox="1">
            <a:spLocks noChangeArrowheads="1"/>
          </p:cNvSpPr>
          <p:nvPr/>
        </p:nvSpPr>
        <p:spPr bwMode="auto">
          <a:xfrm>
            <a:off x="236538" y="228600"/>
            <a:ext cx="42735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latin typeface="Tahoma" charset="0"/>
              </a:rPr>
              <a:t>Chiến dịch Miền Bắc</a:t>
            </a:r>
            <a:endParaRPr lang="en-AU" sz="3200" b="1">
              <a:latin typeface="Tahoma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648200" y="0"/>
            <a:ext cx="4495800" cy="6858000"/>
            <a:chOff x="2928" y="-838"/>
            <a:chExt cx="2832" cy="4032"/>
          </a:xfrm>
        </p:grpSpPr>
        <p:sp>
          <p:nvSpPr>
            <p:cNvPr id="159750" name="AutoShape 3"/>
            <p:cNvSpPr>
              <a:spLocks noChangeArrowheads="1"/>
            </p:cNvSpPr>
            <p:nvPr/>
          </p:nvSpPr>
          <p:spPr bwMode="auto">
            <a:xfrm>
              <a:off x="2928" y="-838"/>
              <a:ext cx="2832" cy="4032"/>
            </a:xfrm>
            <a:prstGeom prst="bevel">
              <a:avLst>
                <a:gd name="adj" fmla="val 12500"/>
              </a:avLst>
            </a:prstGeom>
            <a:solidFill>
              <a:srgbClr val="FFFFCC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59751" name="Picture 4" descr="joshua-walls.bmp (256734 bytes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-528"/>
              <a:ext cx="2084" cy="3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9746" name="AutoShape 5"/>
          <p:cNvSpPr>
            <a:spLocks noChangeArrowheads="1"/>
          </p:cNvSpPr>
          <p:nvPr/>
        </p:nvSpPr>
        <p:spPr bwMode="auto">
          <a:xfrm>
            <a:off x="0" y="0"/>
            <a:ext cx="4648200" cy="6858000"/>
          </a:xfrm>
          <a:prstGeom prst="bevel">
            <a:avLst>
              <a:gd name="adj" fmla="val 12500"/>
            </a:avLst>
          </a:prstGeom>
          <a:solidFill>
            <a:srgbClr val="FFFFCC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59747" name="Picture 8" descr="jeric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3530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8" name="WordArt 9"/>
          <p:cNvSpPr>
            <a:spLocks noChangeArrowheads="1" noChangeShapeType="1" noTextEdit="1"/>
          </p:cNvSpPr>
          <p:nvPr/>
        </p:nvSpPr>
        <p:spPr bwMode="auto">
          <a:xfrm>
            <a:off x="2133600" y="0"/>
            <a:ext cx="4648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 cap="sq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Windsor"/>
                <a:ea typeface="Windsor"/>
                <a:cs typeface="Windsor"/>
              </a:rPr>
              <a:t>BÀI HỌC THEN CHỐT</a:t>
            </a:r>
          </a:p>
        </p:txBody>
      </p:sp>
      <p:sp>
        <p:nvSpPr>
          <p:cNvPr id="207878" name="AutoShape 6" descr="Walnut"/>
          <p:cNvSpPr>
            <a:spLocks noChangeArrowheads="1"/>
          </p:cNvSpPr>
          <p:nvPr/>
        </p:nvSpPr>
        <p:spPr bwMode="auto">
          <a:xfrm rot="20075497" flipH="1">
            <a:off x="0" y="2667000"/>
            <a:ext cx="9144000" cy="1905000"/>
          </a:xfrm>
          <a:prstGeom prst="chevron">
            <a:avLst>
              <a:gd name="adj" fmla="val 354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 sz="3200" b="1">
              <a:solidFill>
                <a:schemeClr val="bg1"/>
              </a:solidFill>
            </a:endParaRPr>
          </a:p>
          <a:p>
            <a:pPr algn="ctr"/>
            <a:r>
              <a:rPr lang="en-US">
                <a:solidFill>
                  <a:schemeClr val="bg1"/>
                </a:solidFill>
                <a:latin typeface="Times New Roman" charset="0"/>
              </a:rPr>
              <a:t>Đức tin và vâng lời Đức Chúa Trời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Times New Roman" charset="0"/>
              </a:rPr>
              <a:t>Kết quả trong chiến thắng</a:t>
            </a:r>
          </a:p>
          <a:p>
            <a:pPr algn="ctr"/>
            <a:endParaRPr lang="en-US" sz="3200" b="1">
              <a:solidFill>
                <a:schemeClr val="bg1"/>
              </a:solidFill>
            </a:endParaRPr>
          </a:p>
          <a:p>
            <a:pPr algn="ctr"/>
            <a:endParaRPr lang="en-US" sz="32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7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7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7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CCFF"/>
            </a:gs>
            <a:gs pos="17999">
              <a:srgbClr val="99CCFF"/>
            </a:gs>
            <a:gs pos="39000">
              <a:srgbClr val="CC99FF"/>
            </a:gs>
            <a:gs pos="64000">
              <a:srgbClr val="9966FF"/>
            </a:gs>
            <a:gs pos="82001">
              <a:srgbClr val="99CCFF"/>
            </a:gs>
            <a:gs pos="100000">
              <a:srgbClr val="CC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ext Box 11"/>
          <p:cNvSpPr txBox="1">
            <a:spLocks noChangeArrowheads="1"/>
          </p:cNvSpPr>
          <p:nvPr/>
        </p:nvSpPr>
        <p:spPr bwMode="auto">
          <a:xfrm>
            <a:off x="0" y="0"/>
            <a:ext cx="6172200" cy="1311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FF00"/>
                </a:solidFill>
                <a:latin typeface="Tahoma" charset="0"/>
              </a:rPr>
              <a:t>Bài học then chốt</a:t>
            </a:r>
          </a:p>
          <a:p>
            <a:pPr algn="ctr" eaLnBrk="1" hangingPunct="1"/>
            <a:endParaRPr lang="en-US" sz="4000">
              <a:solidFill>
                <a:srgbClr val="FFFF00"/>
              </a:solidFill>
            </a:endParaRPr>
          </a:p>
        </p:txBody>
      </p:sp>
      <p:pic>
        <p:nvPicPr>
          <p:cNvPr id="160771" name="Picture 2" descr="07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9" b="-459"/>
          <a:stretch>
            <a:fillRect/>
          </a:stretch>
        </p:blipFill>
        <p:spPr>
          <a:xfrm>
            <a:off x="6172200" y="0"/>
            <a:ext cx="2971800" cy="2971800"/>
          </a:xfrm>
          <a:noFill/>
        </p:spPr>
      </p:pic>
      <p:pic>
        <p:nvPicPr>
          <p:cNvPr id="160772" name="Picture 3" descr="achan_stoned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200" y="1295400"/>
            <a:ext cx="2286000" cy="2971800"/>
          </a:xfrm>
          <a:noFill/>
        </p:spPr>
      </p:pic>
      <p:pic>
        <p:nvPicPr>
          <p:cNvPr id="160773" name="Picture 4" descr="cartoon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40" t="14523" r="1064" b="51588"/>
          <a:stretch>
            <a:fillRect/>
          </a:stretch>
        </p:blipFill>
        <p:spPr>
          <a:xfrm>
            <a:off x="0" y="1295400"/>
            <a:ext cx="1905000" cy="2078038"/>
          </a:xfrm>
          <a:noFill/>
        </p:spPr>
      </p:pic>
      <p:sp>
        <p:nvSpPr>
          <p:cNvPr id="160774" name="AutoShape 7"/>
          <p:cNvSpPr>
            <a:spLocks noChangeArrowheads="1"/>
          </p:cNvSpPr>
          <p:nvPr/>
        </p:nvSpPr>
        <p:spPr bwMode="auto">
          <a:xfrm rot="-2225259">
            <a:off x="5867400" y="2362200"/>
            <a:ext cx="1714500" cy="1028700"/>
          </a:xfrm>
          <a:prstGeom prst="rightArrowCallout">
            <a:avLst>
              <a:gd name="adj1" fmla="val 25000"/>
              <a:gd name="adj2" fmla="val 25000"/>
              <a:gd name="adj3" fmla="val 27778"/>
              <a:gd name="adj4" fmla="val 66667"/>
            </a:avLst>
          </a:prstGeom>
          <a:solidFill>
            <a:srgbClr val="FF3300"/>
          </a:solidFill>
          <a:ln w="12700">
            <a:solidFill>
              <a:srgbClr val="FF99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 sz="1800" b="1">
                <a:latin typeface="Arial" charset="0"/>
              </a:rPr>
              <a:t>Làm sạch</a:t>
            </a:r>
          </a:p>
          <a:p>
            <a:pPr algn="ctr"/>
            <a:r>
              <a:rPr lang="en-US" sz="1800" b="1">
                <a:latin typeface="Arial" charset="0"/>
              </a:rPr>
              <a:t>tội</a:t>
            </a:r>
          </a:p>
        </p:txBody>
      </p:sp>
      <p:sp>
        <p:nvSpPr>
          <p:cNvPr id="160775" name="AutoShape 12"/>
          <p:cNvSpPr>
            <a:spLocks noChangeArrowheads="1"/>
          </p:cNvSpPr>
          <p:nvPr/>
        </p:nvSpPr>
        <p:spPr bwMode="auto">
          <a:xfrm rot="652215">
            <a:off x="1981200" y="1736725"/>
            <a:ext cx="1828800" cy="1738313"/>
          </a:xfrm>
          <a:prstGeom prst="rightArrowCallout">
            <a:avLst>
              <a:gd name="adj1" fmla="val 25000"/>
              <a:gd name="adj2" fmla="val 25000"/>
              <a:gd name="adj3" fmla="val 17534"/>
              <a:gd name="adj4" fmla="val 66667"/>
            </a:avLst>
          </a:prstGeom>
          <a:solidFill>
            <a:srgbClr val="FFFF00"/>
          </a:solidFill>
          <a:ln w="12700">
            <a:solidFill>
              <a:schemeClr val="tx1"/>
            </a:solidFill>
            <a:prstDash val="lgDashDotDot"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 sz="2000" b="1">
                <a:latin typeface="Arial" charset="0"/>
              </a:rPr>
              <a:t>Thất trận</a:t>
            </a:r>
          </a:p>
          <a:p>
            <a:pPr algn="ctr"/>
            <a:r>
              <a:rPr lang="en-US" sz="2000" b="1">
                <a:latin typeface="Arial" charset="0"/>
              </a:rPr>
              <a:t>tại A-hi</a:t>
            </a:r>
          </a:p>
        </p:txBody>
      </p:sp>
      <p:sp>
        <p:nvSpPr>
          <p:cNvPr id="160776" name="AutoShape 13"/>
          <p:cNvSpPr>
            <a:spLocks noChangeArrowheads="1"/>
          </p:cNvSpPr>
          <p:nvPr/>
        </p:nvSpPr>
        <p:spPr bwMode="auto">
          <a:xfrm>
            <a:off x="2514600" y="1295400"/>
            <a:ext cx="609600" cy="609600"/>
          </a:xfrm>
          <a:prstGeom prst="smileyFace">
            <a:avLst>
              <a:gd name="adj" fmla="val -4653"/>
            </a:avLst>
          </a:prstGeom>
          <a:solidFill>
            <a:srgbClr val="00FFFF"/>
          </a:solidFill>
          <a:ln w="12700" cap="sq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8910" name="AutoShape 14"/>
          <p:cNvSpPr>
            <a:spLocks noChangeArrowheads="1"/>
          </p:cNvSpPr>
          <p:nvPr/>
        </p:nvSpPr>
        <p:spPr bwMode="auto">
          <a:xfrm>
            <a:off x="0" y="4343400"/>
            <a:ext cx="9144000" cy="2514600"/>
          </a:xfrm>
          <a:prstGeom prst="doubleWave">
            <a:avLst>
              <a:gd name="adj1" fmla="val 6500"/>
              <a:gd name="adj2" fmla="val 0"/>
            </a:avLst>
          </a:prstGeom>
          <a:gradFill rotWithShape="1">
            <a:gsLst>
              <a:gs pos="0">
                <a:schemeClr val="bg1"/>
              </a:gs>
              <a:gs pos="50000">
                <a:srgbClr val="00CCFF"/>
              </a:gs>
              <a:gs pos="100000">
                <a:schemeClr val="bg1"/>
              </a:gs>
            </a:gsLst>
            <a:lin ang="5400000" scaled="1"/>
          </a:gra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buClr>
                <a:srgbClr val="00FF00"/>
              </a:buClr>
              <a:buFont typeface="Wingdings" charset="0"/>
              <a:buChar char="v"/>
              <a:defRPr/>
            </a:pPr>
            <a:r>
              <a:rPr lang="en-US" sz="2600" b="1">
                <a:solidFill>
                  <a:srgbClr val="003366"/>
                </a:solidFill>
                <a:latin typeface="Tahoma" charset="0"/>
                <a:cs typeface="+mn-cs"/>
              </a:rPr>
              <a:t> Không vâng lời kết quả bị đoán phạt</a:t>
            </a:r>
          </a:p>
          <a:p>
            <a:pPr algn="ctr">
              <a:buClr>
                <a:srgbClr val="00FF00"/>
              </a:buClr>
              <a:buFont typeface="Wingdings" charset="0"/>
              <a:buChar char="v"/>
              <a:defRPr/>
            </a:pPr>
            <a:endParaRPr lang="en-US" sz="2600" b="1">
              <a:solidFill>
                <a:srgbClr val="003366"/>
              </a:solidFill>
              <a:latin typeface="Tahoma" charset="0"/>
              <a:cs typeface="+mn-cs"/>
            </a:endParaRPr>
          </a:p>
          <a:p>
            <a:pPr algn="ctr">
              <a:buClr>
                <a:srgbClr val="00FF00"/>
              </a:buClr>
              <a:buFont typeface="Wingdings" charset="0"/>
              <a:buChar char="v"/>
              <a:defRPr/>
            </a:pPr>
            <a:r>
              <a:rPr lang="en-US" sz="2600" b="1">
                <a:solidFill>
                  <a:srgbClr val="003366"/>
                </a:solidFill>
                <a:latin typeface="Tahoma" charset="0"/>
                <a:cs typeface="+mn-cs"/>
              </a:rPr>
              <a:t> Tội lỗi làm tắc nghẽn phước lành/chiến thắng</a:t>
            </a:r>
          </a:p>
          <a:p>
            <a:pPr algn="ctr">
              <a:buClr>
                <a:srgbClr val="00FF00"/>
              </a:buClr>
              <a:buFont typeface="Wingdings" charset="0"/>
              <a:buChar char="v"/>
              <a:defRPr/>
            </a:pPr>
            <a:endParaRPr lang="en-US" sz="2600" b="1">
              <a:solidFill>
                <a:srgbClr val="003366"/>
              </a:solidFill>
              <a:latin typeface="Tahoma" charset="0"/>
              <a:cs typeface="+mn-cs"/>
            </a:endParaRPr>
          </a:p>
          <a:p>
            <a:pPr algn="ctr">
              <a:buClr>
                <a:srgbClr val="00FF00"/>
              </a:buClr>
              <a:buFont typeface="Wingdings" charset="0"/>
              <a:buChar char="v"/>
              <a:defRPr/>
            </a:pPr>
            <a:r>
              <a:rPr lang="en-US" sz="2600" b="1">
                <a:solidFill>
                  <a:srgbClr val="003366"/>
                </a:solidFill>
                <a:latin typeface="Tahoma" charset="0"/>
                <a:cs typeface="+mn-cs"/>
              </a:rPr>
              <a:t>Toàn thể ăn năn bảo đảm chiến thắng hoàn toàn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5" descr="cartoon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68" r="77255" b="10284"/>
          <a:stretch>
            <a:fillRect/>
          </a:stretch>
        </p:blipFill>
        <p:spPr>
          <a:xfrm>
            <a:off x="5105400" y="0"/>
            <a:ext cx="4038600" cy="2517775"/>
          </a:xfrm>
          <a:noFill/>
        </p:spPr>
      </p:pic>
      <p:sp>
        <p:nvSpPr>
          <p:cNvPr id="161795" name="AutoShape 7"/>
          <p:cNvSpPr>
            <a:spLocks noChangeArrowheads="1"/>
          </p:cNvSpPr>
          <p:nvPr/>
        </p:nvSpPr>
        <p:spPr bwMode="auto">
          <a:xfrm rot="-2351661">
            <a:off x="5715000" y="2590800"/>
            <a:ext cx="2133600" cy="2014538"/>
          </a:xfrm>
          <a:prstGeom prst="rightArrowCallout">
            <a:avLst>
              <a:gd name="adj1" fmla="val 25000"/>
              <a:gd name="adj2" fmla="val 25000"/>
              <a:gd name="adj3" fmla="val 17652"/>
              <a:gd name="adj4" fmla="val 66667"/>
            </a:avLst>
          </a:prstGeom>
          <a:solidFill>
            <a:srgbClr val="FF66FF"/>
          </a:solidFill>
          <a:ln w="28575" cap="rnd">
            <a:solidFill>
              <a:schemeClr val="tx1"/>
            </a:solidFill>
            <a:prstDash val="sysDot"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charset="0"/>
              </a:rPr>
              <a:t>Israel</a:t>
            </a:r>
          </a:p>
          <a:p>
            <a:pPr algn="ctr"/>
            <a:r>
              <a:rPr lang="en-US" sz="2400" b="1">
                <a:solidFill>
                  <a:schemeClr val="bg1"/>
                </a:solidFill>
                <a:latin typeface="Arial" charset="0"/>
              </a:rPr>
              <a:t>bị lừa dối</a:t>
            </a:r>
          </a:p>
          <a:p>
            <a:pPr algn="ctr"/>
            <a:r>
              <a:rPr lang="en-US" sz="2000" b="1" i="1">
                <a:solidFill>
                  <a:schemeClr val="accent2"/>
                </a:solidFill>
                <a:latin typeface="Times New Roman" charset="0"/>
              </a:rPr>
              <a:t>(không cầu </a:t>
            </a:r>
          </a:p>
          <a:p>
            <a:pPr algn="ctr"/>
            <a:r>
              <a:rPr lang="en-US" sz="2000" b="1" i="1">
                <a:solidFill>
                  <a:schemeClr val="accent2"/>
                </a:solidFill>
                <a:latin typeface="Times New Roman" charset="0"/>
              </a:rPr>
              <a:t>Hỏi ĐCT)</a:t>
            </a:r>
          </a:p>
        </p:txBody>
      </p:sp>
      <p:sp>
        <p:nvSpPr>
          <p:cNvPr id="161796" name="AutoShape 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400800" y="0"/>
            <a:ext cx="1295400" cy="609600"/>
          </a:xfrm>
          <a:prstGeom prst="actionButtonBlank">
            <a:avLst/>
          </a:prstGeom>
          <a:gradFill rotWithShape="1">
            <a:gsLst>
              <a:gs pos="0">
                <a:srgbClr val="000082"/>
              </a:gs>
              <a:gs pos="14999">
                <a:srgbClr val="66008F"/>
              </a:gs>
              <a:gs pos="32500">
                <a:srgbClr val="BA0066"/>
              </a:gs>
              <a:gs pos="45000">
                <a:srgbClr val="FF0000"/>
              </a:gs>
              <a:gs pos="50000">
                <a:srgbClr val="FF8200"/>
              </a:gs>
              <a:gs pos="55000">
                <a:srgbClr val="FF0000"/>
              </a:gs>
              <a:gs pos="67500">
                <a:srgbClr val="BA0066"/>
              </a:gs>
              <a:gs pos="85001">
                <a:srgbClr val="66008F"/>
              </a:gs>
              <a:gs pos="100000">
                <a:srgbClr val="00008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00"/>
                </a:solidFill>
              </a:rPr>
              <a:t>Giô-suê 9</a:t>
            </a:r>
          </a:p>
        </p:txBody>
      </p:sp>
      <p:sp>
        <p:nvSpPr>
          <p:cNvPr id="161797" name="WordArt 9"/>
          <p:cNvSpPr>
            <a:spLocks noChangeArrowheads="1" noChangeShapeType="1" noTextEdit="1"/>
          </p:cNvSpPr>
          <p:nvPr/>
        </p:nvSpPr>
        <p:spPr bwMode="auto">
          <a:xfrm>
            <a:off x="152400" y="381000"/>
            <a:ext cx="46482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 cap="sq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Tahoma"/>
                <a:ea typeface="Tahoma"/>
                <a:cs typeface="Tahoma"/>
              </a:rPr>
              <a:t>BÀI HỌC THEN CHỐT</a:t>
            </a:r>
          </a:p>
        </p:txBody>
      </p:sp>
      <p:sp>
        <p:nvSpPr>
          <p:cNvPr id="161798" name="AutoShape 10" descr="Purple mesh"/>
          <p:cNvSpPr>
            <a:spLocks noChangeArrowheads="1"/>
          </p:cNvSpPr>
          <p:nvPr/>
        </p:nvSpPr>
        <p:spPr bwMode="auto">
          <a:xfrm>
            <a:off x="0" y="2057400"/>
            <a:ext cx="4572000" cy="4800600"/>
          </a:xfrm>
          <a:prstGeom prst="doubleWave">
            <a:avLst>
              <a:gd name="adj1" fmla="val 6500"/>
              <a:gd name="adj2" fmla="val 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>
              <a:buClr>
                <a:srgbClr val="00FF00"/>
              </a:buClr>
              <a:buFont typeface="Wingdings" charset="0"/>
              <a:buNone/>
            </a:pPr>
            <a:endParaRPr lang="en-US" sz="2600" b="1">
              <a:solidFill>
                <a:srgbClr val="003366"/>
              </a:solidFill>
              <a:latin typeface="Tahoma" charset="0"/>
            </a:endParaRPr>
          </a:p>
          <a:p>
            <a:pPr algn="ctr">
              <a:buClr>
                <a:srgbClr val="00FF00"/>
              </a:buClr>
              <a:buFont typeface="Wingdings" charset="0"/>
              <a:buChar char="v"/>
            </a:pPr>
            <a:r>
              <a:rPr lang="en-US" sz="2600" b="1">
                <a:solidFill>
                  <a:srgbClr val="003366"/>
                </a:solidFill>
                <a:latin typeface="Tahoma" charset="0"/>
              </a:rPr>
              <a:t> </a:t>
            </a:r>
            <a:r>
              <a:rPr lang="en-US" sz="2600" b="1">
                <a:solidFill>
                  <a:srgbClr val="FFFF00"/>
                </a:solidFill>
                <a:latin typeface="Tahoma" charset="0"/>
              </a:rPr>
              <a:t>Chúng ta trở nên có yếu </a:t>
            </a:r>
          </a:p>
          <a:p>
            <a:pPr algn="ctr">
              <a:buClr>
                <a:srgbClr val="00FF00"/>
              </a:buClr>
              <a:buFont typeface="Wingdings" charset="0"/>
              <a:buNone/>
            </a:pPr>
            <a:r>
              <a:rPr lang="en-US" sz="2600" b="1">
                <a:solidFill>
                  <a:srgbClr val="FFFF00"/>
                </a:solidFill>
                <a:latin typeface="Tahoma" charset="0"/>
              </a:rPr>
              <a:t>điểm cho sự lừa dối nếu</a:t>
            </a:r>
          </a:p>
          <a:p>
            <a:pPr algn="ctr">
              <a:buClr>
                <a:srgbClr val="00FF00"/>
              </a:buClr>
              <a:buFont typeface="Wingdings" charset="0"/>
              <a:buNone/>
            </a:pPr>
            <a:r>
              <a:rPr lang="en-US" sz="2600" b="1">
                <a:solidFill>
                  <a:srgbClr val="FFFF00"/>
                </a:solidFill>
                <a:latin typeface="Tahoma" charset="0"/>
              </a:rPr>
              <a:t>chúng ta hành động độc </a:t>
            </a:r>
          </a:p>
          <a:p>
            <a:pPr algn="ctr">
              <a:buClr>
                <a:srgbClr val="00FF00"/>
              </a:buClr>
              <a:buFont typeface="Wingdings" charset="0"/>
              <a:buNone/>
            </a:pPr>
            <a:r>
              <a:rPr lang="en-US" sz="2600" b="1">
                <a:solidFill>
                  <a:srgbClr val="FFFF00"/>
                </a:solidFill>
                <a:latin typeface="Tahoma" charset="0"/>
              </a:rPr>
              <a:t>lập khỏi ĐCT và</a:t>
            </a:r>
          </a:p>
          <a:p>
            <a:pPr algn="ctr">
              <a:buClr>
                <a:srgbClr val="00FF00"/>
              </a:buClr>
              <a:buFont typeface="Wingdings" charset="0"/>
              <a:buNone/>
            </a:pPr>
            <a:r>
              <a:rPr lang="en-US" sz="2600" b="1">
                <a:solidFill>
                  <a:srgbClr val="FFFF00"/>
                </a:solidFill>
                <a:latin typeface="Tahoma" charset="0"/>
              </a:rPr>
              <a:t>Lời của Ngài</a:t>
            </a:r>
          </a:p>
          <a:p>
            <a:pPr algn="ctr">
              <a:buClr>
                <a:srgbClr val="00FF00"/>
              </a:buClr>
              <a:buFont typeface="Wingdings" charset="0"/>
              <a:buChar char="v"/>
            </a:pPr>
            <a:r>
              <a:rPr lang="en-US" sz="2600" b="1">
                <a:solidFill>
                  <a:srgbClr val="FFFF00"/>
                </a:solidFill>
                <a:latin typeface="Tahoma" charset="0"/>
              </a:rPr>
              <a:t>Chiến thắng có thể đổi</a:t>
            </a:r>
          </a:p>
          <a:p>
            <a:pPr algn="ctr">
              <a:buClr>
                <a:srgbClr val="00FF00"/>
              </a:buClr>
              <a:buFont typeface="Wingdings" charset="0"/>
              <a:buNone/>
            </a:pPr>
            <a:r>
              <a:rPr lang="en-US" sz="2600" b="1">
                <a:solidFill>
                  <a:srgbClr val="FFFF00"/>
                </a:solidFill>
                <a:latin typeface="Tahoma" charset="0"/>
              </a:rPr>
              <a:t>thành thất bại thảm hại </a:t>
            </a:r>
          </a:p>
          <a:p>
            <a:pPr algn="ctr">
              <a:buClr>
                <a:srgbClr val="00FF00"/>
              </a:buClr>
              <a:buFont typeface="Wingdings" charset="0"/>
              <a:buNone/>
            </a:pPr>
            <a:r>
              <a:rPr lang="en-US" sz="2600" b="1">
                <a:solidFill>
                  <a:srgbClr val="FFFF00"/>
                </a:solidFill>
                <a:latin typeface="Tahoma" charset="0"/>
              </a:rPr>
              <a:t>bởi tính tự mãn và </a:t>
            </a:r>
          </a:p>
          <a:p>
            <a:pPr algn="ctr">
              <a:buClr>
                <a:srgbClr val="00FF00"/>
              </a:buClr>
              <a:buFont typeface="Wingdings" charset="0"/>
              <a:buNone/>
            </a:pPr>
            <a:r>
              <a:rPr lang="en-US" sz="2600" b="1">
                <a:solidFill>
                  <a:srgbClr val="FFFF00"/>
                </a:solidFill>
                <a:latin typeface="Tahoma" charset="0"/>
              </a:rPr>
              <a:t>bất tuân</a:t>
            </a:r>
          </a:p>
          <a:p>
            <a:pPr algn="ctr">
              <a:buClr>
                <a:srgbClr val="00FF00"/>
              </a:buClr>
              <a:buFont typeface="Wingdings" charset="0"/>
              <a:buChar char="v"/>
            </a:pPr>
            <a:endParaRPr lang="en-US" sz="2600" b="1">
              <a:solidFill>
                <a:srgbClr val="FFFF00"/>
              </a:solidFill>
              <a:latin typeface="Tahoma" charset="0"/>
            </a:endParaRPr>
          </a:p>
        </p:txBody>
      </p:sp>
      <p:sp>
        <p:nvSpPr>
          <p:cNvPr id="161799" name="Rectangle 11"/>
          <p:cNvSpPr>
            <a:spLocks noChangeArrowheads="1"/>
          </p:cNvSpPr>
          <p:nvPr/>
        </p:nvSpPr>
        <p:spPr bwMode="auto">
          <a:xfrm>
            <a:off x="5029200" y="5410200"/>
            <a:ext cx="38496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i="1"/>
              <a:t>… </a:t>
            </a:r>
            <a:r>
              <a:rPr lang="en-US" sz="2400" i="1">
                <a:latin typeface="Tahoma" charset="0"/>
              </a:rPr>
              <a:t>ma quỷ…… là kẻ nói dối </a:t>
            </a:r>
          </a:p>
          <a:p>
            <a:r>
              <a:rPr lang="en-US" sz="2400" i="1">
                <a:latin typeface="Tahoma" charset="0"/>
              </a:rPr>
              <a:t>và là cha sự nói dối.</a:t>
            </a:r>
          </a:p>
          <a:p>
            <a:r>
              <a:rPr lang="en-US" sz="2400" i="1">
                <a:latin typeface="Tahoma" charset="0"/>
              </a:rPr>
              <a:t>(Giăng 8:44)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bd05296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133600"/>
            <a:ext cx="16002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AutoShape 3"/>
          <p:cNvSpPr>
            <a:spLocks/>
          </p:cNvSpPr>
          <p:nvPr/>
        </p:nvSpPr>
        <p:spPr bwMode="auto">
          <a:xfrm rot="5400000">
            <a:off x="2324100" y="2095500"/>
            <a:ext cx="685800" cy="3200400"/>
          </a:xfrm>
          <a:prstGeom prst="leftBrace">
            <a:avLst>
              <a:gd name="adj1" fmla="val 38889"/>
              <a:gd name="adj2" fmla="val 50000"/>
            </a:avLst>
          </a:prstGeom>
          <a:noFill/>
          <a:ln w="57150" cap="sq">
            <a:solidFill>
              <a:srgbClr val="66FF33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6" name="Text Box 4"/>
          <p:cNvSpPr txBox="1">
            <a:spLocks noChangeArrowheads="1"/>
          </p:cNvSpPr>
          <p:nvPr/>
        </p:nvSpPr>
        <p:spPr bwMode="auto">
          <a:xfrm>
            <a:off x="1149350" y="2254250"/>
            <a:ext cx="2298700" cy="519113"/>
          </a:xfrm>
          <a:prstGeom prst="rect">
            <a:avLst/>
          </a:prstGeom>
          <a:solidFill>
            <a:srgbClr val="66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FFCC"/>
                </a:solidFill>
                <a:latin typeface="Times New Roman" charset="0"/>
              </a:rPr>
              <a:t>40 năm lưu lạc</a:t>
            </a:r>
          </a:p>
        </p:txBody>
      </p:sp>
      <p:sp>
        <p:nvSpPr>
          <p:cNvPr id="110597" name="AutoShape 5"/>
          <p:cNvSpPr>
            <a:spLocks noChangeArrowheads="1"/>
          </p:cNvSpPr>
          <p:nvPr/>
        </p:nvSpPr>
        <p:spPr bwMode="auto">
          <a:xfrm rot="-5400000">
            <a:off x="190500" y="4152900"/>
            <a:ext cx="1828800" cy="2209800"/>
          </a:xfrm>
          <a:prstGeom prst="chevron">
            <a:avLst>
              <a:gd name="adj" fmla="val 25000"/>
            </a:avLst>
          </a:prstGeom>
          <a:solidFill>
            <a:srgbClr val="FFCC00"/>
          </a:solidFill>
          <a:ln w="12700">
            <a:solidFill>
              <a:srgbClr val="6633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vert="eaVert" wrap="none" anchor="ctr"/>
          <a:lstStyle/>
          <a:p>
            <a:pPr algn="ctr"/>
            <a:r>
              <a:rPr lang="en-US" sz="2400" b="1">
                <a:solidFill>
                  <a:srgbClr val="FF3300"/>
                </a:solidFill>
                <a:latin typeface="Times New Roman" charset="0"/>
              </a:rPr>
              <a:t>1445</a:t>
            </a:r>
          </a:p>
          <a:p>
            <a:pPr algn="ctr"/>
            <a:r>
              <a:rPr lang="en-US" sz="2400" b="1">
                <a:solidFill>
                  <a:srgbClr val="FF3300"/>
                </a:solidFill>
                <a:latin typeface="Times New Roman" charset="0"/>
              </a:rPr>
              <a:t>XUẤT AI CẬP</a:t>
            </a:r>
          </a:p>
          <a:p>
            <a:pPr algn="ctr"/>
            <a:endParaRPr lang="en-US" b="1">
              <a:solidFill>
                <a:srgbClr val="FF3300"/>
              </a:solidFill>
              <a:latin typeface="Times New Roman" charset="0"/>
            </a:endParaRPr>
          </a:p>
        </p:txBody>
      </p:sp>
      <p:sp>
        <p:nvSpPr>
          <p:cNvPr id="110598" name="AutoShape 6"/>
          <p:cNvSpPr>
            <a:spLocks/>
          </p:cNvSpPr>
          <p:nvPr/>
        </p:nvSpPr>
        <p:spPr bwMode="auto">
          <a:xfrm rot="5400000">
            <a:off x="5715000" y="2286000"/>
            <a:ext cx="685800" cy="2819400"/>
          </a:xfrm>
          <a:prstGeom prst="leftBrace">
            <a:avLst>
              <a:gd name="adj1" fmla="val 34259"/>
              <a:gd name="adj2" fmla="val 50000"/>
            </a:avLst>
          </a:prstGeom>
          <a:noFill/>
          <a:ln w="57150" cap="sq">
            <a:solidFill>
              <a:srgbClr val="66FF33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pPr algn="ctr"/>
            <a:endParaRPr lang="en-GB" sz="2400"/>
          </a:p>
        </p:txBody>
      </p:sp>
      <p:grpSp>
        <p:nvGrpSpPr>
          <p:cNvPr id="110599" name="Group 7"/>
          <p:cNvGrpSpPr>
            <a:grpSpLocks/>
          </p:cNvGrpSpPr>
          <p:nvPr/>
        </p:nvGrpSpPr>
        <p:grpSpPr bwMode="auto">
          <a:xfrm>
            <a:off x="457200" y="3806825"/>
            <a:ext cx="8382000" cy="612775"/>
            <a:chOff x="431" y="2398"/>
            <a:chExt cx="4898" cy="386"/>
          </a:xfrm>
        </p:grpSpPr>
        <p:sp>
          <p:nvSpPr>
            <p:cNvPr id="110605" name="Line 8"/>
            <p:cNvSpPr>
              <a:spLocks noChangeShapeType="1"/>
            </p:cNvSpPr>
            <p:nvPr/>
          </p:nvSpPr>
          <p:spPr bwMode="auto">
            <a:xfrm rot="10788824">
              <a:off x="431" y="2592"/>
              <a:ext cx="4896" cy="0"/>
            </a:xfrm>
            <a:prstGeom prst="line">
              <a:avLst/>
            </a:prstGeom>
            <a:noFill/>
            <a:ln w="57150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0606" name="Line 9"/>
            <p:cNvSpPr>
              <a:spLocks noChangeShapeType="1"/>
            </p:cNvSpPr>
            <p:nvPr/>
          </p:nvSpPr>
          <p:spPr bwMode="auto">
            <a:xfrm rot="10788824">
              <a:off x="431" y="2398"/>
              <a:ext cx="1" cy="386"/>
            </a:xfrm>
            <a:prstGeom prst="line">
              <a:avLst/>
            </a:prstGeom>
            <a:noFill/>
            <a:ln w="57150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0607" name="Line 10"/>
            <p:cNvSpPr>
              <a:spLocks noChangeShapeType="1"/>
            </p:cNvSpPr>
            <p:nvPr/>
          </p:nvSpPr>
          <p:spPr bwMode="auto">
            <a:xfrm rot="10788824">
              <a:off x="5328" y="2398"/>
              <a:ext cx="1" cy="386"/>
            </a:xfrm>
            <a:prstGeom prst="line">
              <a:avLst/>
            </a:prstGeom>
            <a:noFill/>
            <a:ln w="57150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10600" name="Text Box 11"/>
          <p:cNvSpPr txBox="1">
            <a:spLocks noChangeArrowheads="1"/>
          </p:cNvSpPr>
          <p:nvPr/>
        </p:nvSpPr>
        <p:spPr bwMode="auto">
          <a:xfrm>
            <a:off x="5334000" y="2286000"/>
            <a:ext cx="1600200" cy="137318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Times New Roman" charset="0"/>
              </a:rPr>
              <a:t>7 năm chinh phục </a:t>
            </a:r>
          </a:p>
        </p:txBody>
      </p:sp>
      <p:sp>
        <p:nvSpPr>
          <p:cNvPr id="110601" name="AutoShape 12"/>
          <p:cNvSpPr>
            <a:spLocks noChangeArrowheads="1"/>
          </p:cNvSpPr>
          <p:nvPr/>
        </p:nvSpPr>
        <p:spPr bwMode="auto">
          <a:xfrm rot="-5400000">
            <a:off x="3505200" y="4191000"/>
            <a:ext cx="1905000" cy="2209800"/>
          </a:xfrm>
          <a:prstGeom prst="chevron">
            <a:avLst>
              <a:gd name="adj" fmla="val 25000"/>
            </a:avLst>
          </a:prstGeom>
          <a:solidFill>
            <a:srgbClr val="FFCC00"/>
          </a:solidFill>
          <a:ln w="12700">
            <a:solidFill>
              <a:srgbClr val="6633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vert="eaVert" wrap="none" anchor="ctr"/>
          <a:lstStyle/>
          <a:p>
            <a:pPr algn="ctr"/>
            <a:r>
              <a:rPr lang="en-US" sz="2100" b="1">
                <a:solidFill>
                  <a:srgbClr val="FF3300"/>
                </a:solidFill>
                <a:latin typeface="Times New Roman" charset="0"/>
              </a:rPr>
              <a:t>1405</a:t>
            </a:r>
          </a:p>
          <a:p>
            <a:pPr algn="ctr"/>
            <a:r>
              <a:rPr lang="en-US" sz="2100" b="1">
                <a:solidFill>
                  <a:srgbClr val="FF3300"/>
                </a:solidFill>
                <a:latin typeface="Times New Roman" charset="0"/>
              </a:rPr>
              <a:t>Vào xứ Ca-na-an</a:t>
            </a:r>
          </a:p>
          <a:p>
            <a:pPr algn="ctr"/>
            <a:endParaRPr lang="en-US" b="1">
              <a:solidFill>
                <a:srgbClr val="FF3300"/>
              </a:solidFill>
              <a:latin typeface="Times New Roman" charset="0"/>
            </a:endParaRPr>
          </a:p>
        </p:txBody>
      </p:sp>
      <p:pic>
        <p:nvPicPr>
          <p:cNvPr id="110602" name="Picture 13" descr="tora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65"/>
          <a:stretch>
            <a:fillRect/>
          </a:stretch>
        </p:blipFill>
        <p:spPr bwMode="auto">
          <a:xfrm>
            <a:off x="6096000" y="4191000"/>
            <a:ext cx="3048000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3" name="Rectangle 14"/>
          <p:cNvSpPr>
            <a:spLocks noChangeArrowheads="1"/>
          </p:cNvSpPr>
          <p:nvPr/>
        </p:nvSpPr>
        <p:spPr bwMode="auto">
          <a:xfrm>
            <a:off x="6781800" y="4919663"/>
            <a:ext cx="22098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  <a:latin typeface="Times New Roman" charset="0"/>
              </a:rPr>
              <a:t>sau 1398 sách Giô-suê</a:t>
            </a:r>
            <a:endParaRPr lang="en-US" b="1">
              <a:solidFill>
                <a:srgbClr val="FF3300"/>
              </a:solidFill>
              <a:latin typeface="Times New Roman" charset="0"/>
            </a:endParaRPr>
          </a:p>
          <a:p>
            <a:pPr>
              <a:spcBef>
                <a:spcPct val="50000"/>
              </a:spcBef>
            </a:pPr>
            <a:endParaRPr lang="en-US" b="1">
              <a:solidFill>
                <a:srgbClr val="FF3300"/>
              </a:solidFill>
              <a:latin typeface="Times New Roman" charset="0"/>
            </a:endParaRPr>
          </a:p>
        </p:txBody>
      </p:sp>
      <p:sp>
        <p:nvSpPr>
          <p:cNvPr id="110604" name="WordArt 15"/>
          <p:cNvSpPr>
            <a:spLocks noChangeArrowheads="1" noChangeShapeType="1" noTextEdit="1"/>
          </p:cNvSpPr>
          <p:nvPr/>
        </p:nvSpPr>
        <p:spPr bwMode="auto">
          <a:xfrm>
            <a:off x="2438400" y="381000"/>
            <a:ext cx="4038600" cy="990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spc="720"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blurRad="63500" dist="107763" dir="18900000" algn="ctr" rotWithShape="0">
                    <a:srgbClr val="4D4D4D">
                      <a:alpha val="74997"/>
                    </a:srgbClr>
                  </a:outerShdw>
                </a:effectLst>
                <a:latin typeface="Arial"/>
                <a:ea typeface="Arial"/>
                <a:cs typeface="Arial"/>
              </a:rPr>
              <a:t>DÒNG THỜI GIAN</a:t>
            </a:r>
          </a:p>
        </p:txBody>
      </p:sp>
    </p:spTree>
  </p:cSld>
  <p:clrMapOvr>
    <a:masterClrMapping/>
  </p:clrMapOvr>
  <p:transition>
    <p:randomBar dir="vert"/>
    <p:sndAc>
      <p:stSnd>
        <p:snd r:embed="rId2" name="projctor.wav"/>
      </p:stSnd>
    </p:sndAc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AutoShape 27"/>
          <p:cNvSpPr>
            <a:spLocks noChangeArrowheads="1"/>
          </p:cNvSpPr>
          <p:nvPr/>
        </p:nvSpPr>
        <p:spPr bwMode="auto">
          <a:xfrm>
            <a:off x="609600" y="1371600"/>
            <a:ext cx="2743200" cy="2133600"/>
          </a:xfrm>
          <a:custGeom>
            <a:avLst/>
            <a:gdLst>
              <a:gd name="T0" fmla="*/ 261289800 w 21600"/>
              <a:gd name="T1" fmla="*/ 0 h 21600"/>
              <a:gd name="T2" fmla="*/ 0 w 21600"/>
              <a:gd name="T3" fmla="*/ 105376133 h 21600"/>
              <a:gd name="T4" fmla="*/ 261289800 w 21600"/>
              <a:gd name="T5" fmla="*/ 210752267 h 21600"/>
              <a:gd name="T6" fmla="*/ 348386400 w 21600"/>
              <a:gd name="T7" fmla="*/ 10537613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>
                <a:latin typeface="Times New Roman" charset="0"/>
              </a:rPr>
              <a:t>Chinh phục cục </a:t>
            </a:r>
          </a:p>
          <a:p>
            <a:pPr algn="ctr"/>
            <a:r>
              <a:rPr lang="en-US">
                <a:latin typeface="Times New Roman" charset="0"/>
              </a:rPr>
              <a:t>bộ xứ Ca-na-an</a:t>
            </a:r>
          </a:p>
        </p:txBody>
      </p:sp>
      <p:sp>
        <p:nvSpPr>
          <p:cNvPr id="162819" name="Text Box 28"/>
          <p:cNvSpPr txBox="1">
            <a:spLocks noChangeArrowheads="1"/>
          </p:cNvSpPr>
          <p:nvPr/>
        </p:nvSpPr>
        <p:spPr bwMode="auto">
          <a:xfrm>
            <a:off x="1008063" y="228600"/>
            <a:ext cx="2387600" cy="106680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</a:rPr>
              <a:t>Nguyên tắc</a:t>
            </a:r>
          </a:p>
          <a:p>
            <a:pPr algn="ctr" eaLnBrk="1" hangingPunct="1"/>
            <a:r>
              <a:rPr lang="en-US" sz="3200" b="1">
                <a:solidFill>
                  <a:srgbClr val="FF0000"/>
                </a:solidFill>
              </a:rPr>
              <a:t>Phân chia</a:t>
            </a:r>
          </a:p>
        </p:txBody>
      </p:sp>
      <p:sp>
        <p:nvSpPr>
          <p:cNvPr id="81970" name="Rectangle 50"/>
          <p:cNvSpPr>
            <a:spLocks noChangeArrowheads="1"/>
          </p:cNvSpPr>
          <p:nvPr/>
        </p:nvSpPr>
        <p:spPr bwMode="auto">
          <a:xfrm>
            <a:off x="3581400" y="6248400"/>
            <a:ext cx="1447800" cy="609600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FFFF"/>
            </a:solidFill>
            <a:prstDash val="lgDashDot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>
                <a:solidFill>
                  <a:srgbClr val="FFFF00"/>
                </a:solidFill>
              </a:rPr>
              <a:t>Chuẩn bị</a:t>
            </a:r>
          </a:p>
          <a:p>
            <a:pPr algn="ctr"/>
            <a:r>
              <a:rPr lang="en-US" sz="1800" b="1">
                <a:solidFill>
                  <a:srgbClr val="FFFF00"/>
                </a:solidFill>
              </a:rPr>
              <a:t>(1-5)</a:t>
            </a:r>
          </a:p>
        </p:txBody>
      </p:sp>
      <p:sp>
        <p:nvSpPr>
          <p:cNvPr id="81971" name="Rectangle 51"/>
          <p:cNvSpPr>
            <a:spLocks noChangeArrowheads="1"/>
          </p:cNvSpPr>
          <p:nvPr/>
        </p:nvSpPr>
        <p:spPr bwMode="auto">
          <a:xfrm>
            <a:off x="5029200" y="6248400"/>
            <a:ext cx="1371600" cy="609600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FFFF"/>
            </a:solidFill>
            <a:prstDash val="lgDashDot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>
                <a:solidFill>
                  <a:srgbClr val="FFFF00"/>
                </a:solidFill>
              </a:rPr>
              <a:t>Tiến hành</a:t>
            </a:r>
          </a:p>
          <a:p>
            <a:pPr algn="ctr"/>
            <a:r>
              <a:rPr lang="en-US" sz="1800" b="1">
                <a:solidFill>
                  <a:srgbClr val="FFFF00"/>
                </a:solidFill>
              </a:rPr>
              <a:t>(6-12)</a:t>
            </a:r>
          </a:p>
        </p:txBody>
      </p:sp>
      <p:sp>
        <p:nvSpPr>
          <p:cNvPr id="81972" name="Rectangle 52"/>
          <p:cNvSpPr>
            <a:spLocks noChangeArrowheads="1"/>
          </p:cNvSpPr>
          <p:nvPr/>
        </p:nvSpPr>
        <p:spPr bwMode="auto">
          <a:xfrm>
            <a:off x="6403975" y="6248400"/>
            <a:ext cx="1368425" cy="609600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FFFF"/>
            </a:solidFill>
            <a:prstDash val="lgDashDot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>
                <a:solidFill>
                  <a:srgbClr val="FFFF00"/>
                </a:solidFill>
              </a:rPr>
              <a:t>Phân chia</a:t>
            </a:r>
          </a:p>
          <a:p>
            <a:pPr algn="ctr"/>
            <a:r>
              <a:rPr lang="en-US" sz="1800" b="1">
                <a:solidFill>
                  <a:srgbClr val="FFFF00"/>
                </a:solidFill>
              </a:rPr>
              <a:t>(13-21)</a:t>
            </a:r>
          </a:p>
        </p:txBody>
      </p:sp>
      <p:sp>
        <p:nvSpPr>
          <p:cNvPr id="81973" name="Rectangle 53"/>
          <p:cNvSpPr>
            <a:spLocks noChangeArrowheads="1"/>
          </p:cNvSpPr>
          <p:nvPr/>
        </p:nvSpPr>
        <p:spPr bwMode="auto">
          <a:xfrm>
            <a:off x="7772400" y="6248400"/>
            <a:ext cx="1371600" cy="609600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FFFF"/>
            </a:solidFill>
            <a:prstDash val="lgDashDot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>
                <a:solidFill>
                  <a:srgbClr val="FFFF00"/>
                </a:solidFill>
              </a:rPr>
              <a:t>Nguyên tắc</a:t>
            </a:r>
          </a:p>
          <a:p>
            <a:pPr algn="ctr"/>
            <a:r>
              <a:rPr lang="en-US" sz="1800" b="1">
                <a:solidFill>
                  <a:srgbClr val="FFFF00"/>
                </a:solidFill>
              </a:rPr>
              <a:t>(22-24)</a:t>
            </a:r>
          </a:p>
        </p:txBody>
      </p:sp>
      <p:sp>
        <p:nvSpPr>
          <p:cNvPr id="162824" name="Text Box 54"/>
          <p:cNvSpPr txBox="1">
            <a:spLocks noChangeArrowheads="1"/>
          </p:cNvSpPr>
          <p:nvPr/>
        </p:nvSpPr>
        <p:spPr bwMode="auto">
          <a:xfrm>
            <a:off x="-76200" y="3429000"/>
            <a:ext cx="3352800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00FF"/>
              </a:buClr>
              <a:buFont typeface="Wingdings" charset="0"/>
              <a:buChar char="C"/>
            </a:pPr>
            <a:r>
              <a:rPr lang="en-US" sz="2000" b="1">
                <a:latin typeface="Times New Roman" charset="0"/>
              </a:rPr>
              <a:t>Phía đông Giô-đanh</a:t>
            </a:r>
          </a:p>
          <a:p>
            <a:pPr algn="ctr" eaLnBrk="1" hangingPunct="1">
              <a:spcBef>
                <a:spcPct val="30000"/>
              </a:spcBef>
              <a:spcAft>
                <a:spcPct val="30000"/>
              </a:spcAft>
              <a:buClr>
                <a:srgbClr val="FF00FF"/>
              </a:buClr>
              <a:buFont typeface="Wingdings" charset="0"/>
              <a:buChar char="C"/>
            </a:pPr>
            <a:r>
              <a:rPr lang="en-US" sz="2000" b="1">
                <a:latin typeface="Times New Roman" charset="0"/>
              </a:rPr>
              <a:t>Phía tây Giô-đanh </a:t>
            </a:r>
          </a:p>
          <a:p>
            <a:pPr algn="ctr" eaLnBrk="1" hangingPunct="1">
              <a:spcBef>
                <a:spcPct val="30000"/>
              </a:spcBef>
              <a:spcAft>
                <a:spcPct val="30000"/>
              </a:spcAft>
              <a:buClr>
                <a:srgbClr val="FF00FF"/>
              </a:buClr>
              <a:buFont typeface="Wingdings" charset="0"/>
              <a:buChar char="C"/>
            </a:pPr>
            <a:r>
              <a:rPr lang="en-US" sz="2000" b="1">
                <a:latin typeface="Times New Roman" charset="0"/>
              </a:rPr>
              <a:t> Phần của người Lê-vi</a:t>
            </a:r>
          </a:p>
          <a:p>
            <a:pPr algn="ctr" eaLnBrk="1" hangingPunct="1">
              <a:spcBef>
                <a:spcPct val="30000"/>
              </a:spcBef>
              <a:spcAft>
                <a:spcPct val="30000"/>
              </a:spcAft>
              <a:buClr>
                <a:srgbClr val="FF00FF"/>
              </a:buClr>
              <a:buFont typeface="Wingdings" charset="0"/>
              <a:buChar char="C"/>
            </a:pPr>
            <a:r>
              <a:rPr lang="en-US" sz="2000" b="1">
                <a:latin typeface="Times New Roman" charset="0"/>
              </a:rPr>
              <a:t>Mâu thuẩn đông-tây</a:t>
            </a:r>
          </a:p>
          <a:p>
            <a:pPr algn="ctr" eaLnBrk="1" hangingPunct="1">
              <a:spcBef>
                <a:spcPct val="30000"/>
              </a:spcBef>
              <a:spcAft>
                <a:spcPct val="30000"/>
              </a:spcAft>
              <a:buClr>
                <a:srgbClr val="FF00FF"/>
              </a:buClr>
              <a:buFont typeface="Wingdings" charset="0"/>
              <a:buChar char="C"/>
            </a:pPr>
            <a:r>
              <a:rPr lang="en-US" sz="2000" b="1">
                <a:latin typeface="Times New Roman" charset="0"/>
              </a:rPr>
              <a:t> Chỉ thị cuối cùng và</a:t>
            </a:r>
          </a:p>
          <a:p>
            <a:pPr algn="ctr" eaLnBrk="1" hangingPunct="1">
              <a:spcBef>
                <a:spcPct val="30000"/>
              </a:spcBef>
              <a:spcAft>
                <a:spcPct val="30000"/>
              </a:spcAft>
              <a:buClr>
                <a:srgbClr val="FF00FF"/>
              </a:buClr>
              <a:buFont typeface="Wingdings" charset="0"/>
              <a:buNone/>
            </a:pPr>
            <a:r>
              <a:rPr lang="en-US" sz="2000" b="1">
                <a:latin typeface="Times New Roman" charset="0"/>
              </a:rPr>
              <a:t>sự qua đời của Giô-suê</a:t>
            </a:r>
          </a:p>
        </p:txBody>
      </p:sp>
      <p:sp>
        <p:nvSpPr>
          <p:cNvPr id="162825" name="Text Box 55"/>
          <p:cNvSpPr txBox="1">
            <a:spLocks noChangeArrowheads="1"/>
          </p:cNvSpPr>
          <p:nvPr/>
        </p:nvSpPr>
        <p:spPr bwMode="auto">
          <a:xfrm>
            <a:off x="0" y="14288"/>
            <a:ext cx="835025" cy="587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162</a:t>
            </a:r>
          </a:p>
        </p:txBody>
      </p:sp>
      <p:grpSp>
        <p:nvGrpSpPr>
          <p:cNvPr id="162826" name="Group 77"/>
          <p:cNvGrpSpPr>
            <a:grpSpLocks/>
          </p:cNvGrpSpPr>
          <p:nvPr/>
        </p:nvGrpSpPr>
        <p:grpSpPr bwMode="auto">
          <a:xfrm>
            <a:off x="3581400" y="0"/>
            <a:ext cx="5562600" cy="6248400"/>
            <a:chOff x="1920" y="0"/>
            <a:chExt cx="3840" cy="3936"/>
          </a:xfrm>
        </p:grpSpPr>
        <p:sp>
          <p:nvSpPr>
            <p:cNvPr id="162827" name="Rectangle 78"/>
            <p:cNvSpPr>
              <a:spLocks noChangeArrowheads="1"/>
            </p:cNvSpPr>
            <p:nvPr/>
          </p:nvSpPr>
          <p:spPr bwMode="auto">
            <a:xfrm>
              <a:off x="1920" y="0"/>
              <a:ext cx="1920" cy="39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rgbClr val="FFFF66"/>
                  </a:solidFill>
                </a:rPr>
                <a:t>Chinh phục </a:t>
              </a:r>
            </a:p>
          </p:txBody>
        </p:sp>
        <p:sp>
          <p:nvSpPr>
            <p:cNvPr id="162828" name="Rectangle 79"/>
            <p:cNvSpPr>
              <a:spLocks noChangeArrowheads="1"/>
            </p:cNvSpPr>
            <p:nvPr/>
          </p:nvSpPr>
          <p:spPr bwMode="auto">
            <a:xfrm>
              <a:off x="3840" y="0"/>
              <a:ext cx="1920" cy="39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rgbClr val="FFFF66"/>
                  </a:solidFill>
                </a:rPr>
                <a:t>Định cư </a:t>
              </a:r>
            </a:p>
          </p:txBody>
        </p:sp>
        <p:sp>
          <p:nvSpPr>
            <p:cNvPr id="162829" name="Rectangle 80"/>
            <p:cNvSpPr>
              <a:spLocks noChangeArrowheads="1"/>
            </p:cNvSpPr>
            <p:nvPr/>
          </p:nvSpPr>
          <p:spPr bwMode="auto">
            <a:xfrm rot="-5400000">
              <a:off x="2498" y="824"/>
              <a:ext cx="1771" cy="91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Chinh phục bởi</a:t>
              </a:r>
            </a:p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Israel</a:t>
              </a:r>
            </a:p>
          </p:txBody>
        </p:sp>
        <p:sp>
          <p:nvSpPr>
            <p:cNvPr id="162830" name="Rectangle 81"/>
            <p:cNvSpPr>
              <a:spLocks noChangeArrowheads="1"/>
            </p:cNvSpPr>
            <p:nvPr/>
          </p:nvSpPr>
          <p:spPr bwMode="auto">
            <a:xfrm rot="-5400000">
              <a:off x="1538" y="776"/>
              <a:ext cx="1771" cy="100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Chuẩn bị để</a:t>
              </a:r>
            </a:p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Chinh phục</a:t>
              </a:r>
            </a:p>
          </p:txBody>
        </p:sp>
        <p:sp>
          <p:nvSpPr>
            <p:cNvPr id="162831" name="Rectangle 82"/>
            <p:cNvSpPr>
              <a:spLocks noChangeArrowheads="1"/>
            </p:cNvSpPr>
            <p:nvPr/>
          </p:nvSpPr>
          <p:spPr bwMode="auto">
            <a:xfrm rot="-5400000">
              <a:off x="3194" y="1030"/>
              <a:ext cx="1771" cy="48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Phía đông </a:t>
              </a:r>
            </a:p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sông Giô-đanh</a:t>
              </a:r>
            </a:p>
          </p:txBody>
        </p:sp>
        <p:sp>
          <p:nvSpPr>
            <p:cNvPr id="162832" name="Rectangle 83"/>
            <p:cNvSpPr>
              <a:spLocks noChangeArrowheads="1"/>
            </p:cNvSpPr>
            <p:nvPr/>
          </p:nvSpPr>
          <p:spPr bwMode="auto">
            <a:xfrm rot="-5400000">
              <a:off x="3674" y="1040"/>
              <a:ext cx="1771" cy="48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Phía tây </a:t>
              </a:r>
            </a:p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sông Giô-đanh</a:t>
              </a:r>
            </a:p>
          </p:txBody>
        </p:sp>
        <p:sp>
          <p:nvSpPr>
            <p:cNvPr id="162833" name="Rectangle 84"/>
            <p:cNvSpPr>
              <a:spLocks noChangeArrowheads="1"/>
            </p:cNvSpPr>
            <p:nvPr/>
          </p:nvSpPr>
          <p:spPr bwMode="auto">
            <a:xfrm rot="-5400000">
              <a:off x="4154" y="1040"/>
              <a:ext cx="1771" cy="48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Sự định cư của</a:t>
              </a:r>
            </a:p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Cộng đồng tôn giáo</a:t>
              </a:r>
            </a:p>
          </p:txBody>
        </p:sp>
        <p:sp>
          <p:nvSpPr>
            <p:cNvPr id="162834" name="Rectangle 85"/>
            <p:cNvSpPr>
              <a:spLocks noChangeArrowheads="1"/>
            </p:cNvSpPr>
            <p:nvPr/>
          </p:nvSpPr>
          <p:spPr bwMode="auto">
            <a:xfrm rot="-5400000">
              <a:off x="4634" y="1030"/>
              <a:ext cx="1771" cy="48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Những điều kiện cho</a:t>
              </a:r>
            </a:p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việc ổn định tiếp theo</a:t>
              </a:r>
            </a:p>
          </p:txBody>
        </p:sp>
        <p:sp>
          <p:nvSpPr>
            <p:cNvPr id="162835" name="Rectangle 86"/>
            <p:cNvSpPr>
              <a:spLocks noChangeArrowheads="1"/>
            </p:cNvSpPr>
            <p:nvPr/>
          </p:nvSpPr>
          <p:spPr bwMode="auto">
            <a:xfrm>
              <a:off x="1920" y="2165"/>
              <a:ext cx="1008" cy="44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Vào </a:t>
              </a:r>
            </a:p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Ca-na-an</a:t>
              </a:r>
            </a:p>
          </p:txBody>
        </p:sp>
        <p:sp>
          <p:nvSpPr>
            <p:cNvPr id="162836" name="Rectangle 87"/>
            <p:cNvSpPr>
              <a:spLocks noChangeArrowheads="1"/>
            </p:cNvSpPr>
            <p:nvPr/>
          </p:nvSpPr>
          <p:spPr bwMode="auto">
            <a:xfrm>
              <a:off x="3840" y="2165"/>
              <a:ext cx="1920" cy="44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Phân chia Ca-na-an</a:t>
              </a:r>
            </a:p>
          </p:txBody>
        </p:sp>
        <p:sp>
          <p:nvSpPr>
            <p:cNvPr id="162837" name="Rectangle 88"/>
            <p:cNvSpPr>
              <a:spLocks noChangeArrowheads="1"/>
            </p:cNvSpPr>
            <p:nvPr/>
          </p:nvSpPr>
          <p:spPr bwMode="auto">
            <a:xfrm>
              <a:off x="2928" y="2165"/>
              <a:ext cx="912" cy="44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Chinh phục</a:t>
              </a:r>
            </a:p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Ca-na-an</a:t>
              </a:r>
            </a:p>
          </p:txBody>
        </p:sp>
        <p:sp>
          <p:nvSpPr>
            <p:cNvPr id="162838" name="Rectangle 89"/>
            <p:cNvSpPr>
              <a:spLocks noChangeArrowheads="1"/>
            </p:cNvSpPr>
            <p:nvPr/>
          </p:nvSpPr>
          <p:spPr bwMode="auto">
            <a:xfrm>
              <a:off x="1920" y="2608"/>
              <a:ext cx="1008" cy="44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rgbClr val="00FF00"/>
                  </a:solidFill>
                </a:rPr>
                <a:t>Chuẩn bị</a:t>
              </a:r>
            </a:p>
          </p:txBody>
        </p:sp>
        <p:sp>
          <p:nvSpPr>
            <p:cNvPr id="162839" name="Rectangle 90"/>
            <p:cNvSpPr>
              <a:spLocks noChangeArrowheads="1"/>
            </p:cNvSpPr>
            <p:nvPr/>
          </p:nvSpPr>
          <p:spPr bwMode="auto">
            <a:xfrm>
              <a:off x="1920" y="3050"/>
              <a:ext cx="1008" cy="44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S. Giô-đanh</a:t>
              </a:r>
            </a:p>
          </p:txBody>
        </p:sp>
        <p:sp>
          <p:nvSpPr>
            <p:cNvPr id="162840" name="Rectangle 91"/>
            <p:cNvSpPr>
              <a:spLocks noChangeArrowheads="1"/>
            </p:cNvSpPr>
            <p:nvPr/>
          </p:nvSpPr>
          <p:spPr bwMode="auto">
            <a:xfrm>
              <a:off x="1920" y="3493"/>
              <a:ext cx="1008" cy="44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rgbClr val="FF99FF"/>
                  </a:solidFill>
                </a:rPr>
                <a:t>kh. 1 tháng</a:t>
              </a:r>
            </a:p>
          </p:txBody>
        </p:sp>
        <p:sp>
          <p:nvSpPr>
            <p:cNvPr id="162841" name="Rectangle 92"/>
            <p:cNvSpPr>
              <a:spLocks noChangeArrowheads="1"/>
            </p:cNvSpPr>
            <p:nvPr/>
          </p:nvSpPr>
          <p:spPr bwMode="auto">
            <a:xfrm>
              <a:off x="2928" y="2608"/>
              <a:ext cx="912" cy="44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rgbClr val="00FF00"/>
                  </a:solidFill>
                </a:rPr>
                <a:t>Khuất phục</a:t>
              </a:r>
            </a:p>
          </p:txBody>
        </p:sp>
        <p:sp>
          <p:nvSpPr>
            <p:cNvPr id="162842" name="Rectangle 93"/>
            <p:cNvSpPr>
              <a:spLocks noChangeArrowheads="1"/>
            </p:cNvSpPr>
            <p:nvPr/>
          </p:nvSpPr>
          <p:spPr bwMode="auto">
            <a:xfrm>
              <a:off x="3840" y="2608"/>
              <a:ext cx="1920" cy="44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rgbClr val="00FF00"/>
                  </a:solidFill>
                </a:rPr>
                <a:t>Sở hữu</a:t>
              </a:r>
            </a:p>
          </p:txBody>
        </p:sp>
        <p:sp>
          <p:nvSpPr>
            <p:cNvPr id="162843" name="Rectangle 94"/>
            <p:cNvSpPr>
              <a:spLocks noChangeArrowheads="1"/>
            </p:cNvSpPr>
            <p:nvPr/>
          </p:nvSpPr>
          <p:spPr bwMode="auto">
            <a:xfrm>
              <a:off x="2928" y="3493"/>
              <a:ext cx="912" cy="44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rgbClr val="FF99FF"/>
                  </a:solidFill>
                </a:rPr>
                <a:t>kh. 7 năm</a:t>
              </a:r>
            </a:p>
          </p:txBody>
        </p:sp>
        <p:sp>
          <p:nvSpPr>
            <p:cNvPr id="162844" name="Rectangle 95"/>
            <p:cNvSpPr>
              <a:spLocks noChangeArrowheads="1"/>
            </p:cNvSpPr>
            <p:nvPr/>
          </p:nvSpPr>
          <p:spPr bwMode="auto">
            <a:xfrm>
              <a:off x="2928" y="3050"/>
              <a:ext cx="912" cy="44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Ca-na-an</a:t>
              </a:r>
            </a:p>
          </p:txBody>
        </p:sp>
        <p:sp>
          <p:nvSpPr>
            <p:cNvPr id="162845" name="Rectangle 96"/>
            <p:cNvSpPr>
              <a:spLocks noChangeArrowheads="1"/>
            </p:cNvSpPr>
            <p:nvPr/>
          </p:nvSpPr>
          <p:spPr bwMode="auto">
            <a:xfrm>
              <a:off x="3840" y="3050"/>
              <a:ext cx="1920" cy="44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2½ chi phái–đông Giô-đanh</a:t>
              </a:r>
            </a:p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  </a:t>
              </a:r>
              <a:r>
                <a:rPr lang="en-US" sz="1600" b="1">
                  <a:solidFill>
                    <a:schemeClr val="bg1"/>
                  </a:solidFill>
                </a:rPr>
                <a:t>9½ Chi phái–tây Giô-đanh</a:t>
              </a:r>
              <a:r>
                <a:rPr lang="en-US" sz="1800" b="1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162846" name="Rectangle 97"/>
            <p:cNvSpPr>
              <a:spLocks noChangeArrowheads="1"/>
            </p:cNvSpPr>
            <p:nvPr/>
          </p:nvSpPr>
          <p:spPr bwMode="auto">
            <a:xfrm>
              <a:off x="3840" y="3493"/>
              <a:ext cx="1920" cy="44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FFFF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rgbClr val="FF99FF"/>
                  </a:solidFill>
                </a:rPr>
                <a:t>kh. 18 năm</a:t>
              </a:r>
            </a:p>
          </p:txBody>
        </p:sp>
      </p:grpSp>
    </p:spTree>
  </p:cSld>
  <p:clrMapOvr>
    <a:masterClrMapping/>
  </p:clrMapOvr>
  <p:transition>
    <p:checker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19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19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19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19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19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19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19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19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819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819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819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19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819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819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819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819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0" grpId="0" animBg="1" autoUpdateAnimBg="0"/>
      <p:bldP spid="81971" grpId="0" animBg="1" autoUpdateAnimBg="0"/>
      <p:bldP spid="81972" grpId="0" animBg="1" autoUpdateAnimBg="0"/>
      <p:bldP spid="8197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00000"/>
            </a:gs>
            <a:gs pos="100000">
              <a:srgbClr val="FF99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4" descr="map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800600" cy="6858000"/>
          </a:xfrm>
          <a:noFill/>
        </p:spPr>
      </p:pic>
      <p:sp>
        <p:nvSpPr>
          <p:cNvPr id="163843" name="Text Box 6"/>
          <p:cNvSpPr txBox="1">
            <a:spLocks noChangeArrowheads="1"/>
          </p:cNvSpPr>
          <p:nvPr/>
        </p:nvSpPr>
        <p:spPr bwMode="auto">
          <a:xfrm>
            <a:off x="1855788" y="2335213"/>
            <a:ext cx="6713537" cy="6413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latin typeface="Times New Roman" charset="0"/>
              </a:rPr>
              <a:t>SỰ PHÂN PHÁT ĐẤT HỨA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Picture 2" descr="j01776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3347" name="Text Box 3"/>
          <p:cNvSpPr txBox="1">
            <a:spLocks noChangeArrowheads="1"/>
          </p:cNvSpPr>
          <p:nvPr/>
        </p:nvSpPr>
        <p:spPr bwMode="auto">
          <a:xfrm>
            <a:off x="457200" y="457200"/>
            <a:ext cx="44767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003300"/>
            </a:outerShdw>
          </a:effec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>
                <a:solidFill>
                  <a:srgbClr val="EBFFF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+mn-cs"/>
              </a:rPr>
              <a:t>Sự phân chia đất</a:t>
            </a:r>
            <a:endParaRPr lang="en-AU" sz="4800" b="1">
              <a:solidFill>
                <a:srgbClr val="EBFFF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cs typeface="+mn-cs"/>
            </a:endParaRPr>
          </a:p>
        </p:txBody>
      </p:sp>
      <p:sp>
        <p:nvSpPr>
          <p:cNvPr id="164867" name="Text Box 4"/>
          <p:cNvSpPr txBox="1">
            <a:spLocks noChangeArrowheads="1"/>
          </p:cNvSpPr>
          <p:nvPr/>
        </p:nvSpPr>
        <p:spPr bwMode="auto">
          <a:xfrm>
            <a:off x="304800" y="1752600"/>
            <a:ext cx="37830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3200">
                <a:solidFill>
                  <a:srgbClr val="00FFFF"/>
                </a:solidFill>
                <a:latin typeface="Tahoma" charset="0"/>
              </a:rPr>
              <a:t>  Phân phối đất đai</a:t>
            </a:r>
            <a:endParaRPr lang="en-AU" sz="3200">
              <a:solidFill>
                <a:srgbClr val="00FFFF"/>
              </a:solidFill>
              <a:latin typeface="Tahoma" charset="0"/>
            </a:endParaRPr>
          </a:p>
        </p:txBody>
      </p:sp>
      <p:sp>
        <p:nvSpPr>
          <p:cNvPr id="164868" name="Text Box 5"/>
          <p:cNvSpPr txBox="1">
            <a:spLocks noChangeArrowheads="1"/>
          </p:cNvSpPr>
          <p:nvPr/>
        </p:nvSpPr>
        <p:spPr bwMode="auto">
          <a:xfrm>
            <a:off x="381000" y="3810000"/>
            <a:ext cx="3784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3200">
                <a:solidFill>
                  <a:srgbClr val="00FFFF"/>
                </a:solidFill>
                <a:latin typeface="Tahoma" charset="0"/>
              </a:rPr>
              <a:t>  Các thành ẩn náu</a:t>
            </a:r>
            <a:endParaRPr lang="en-AU" sz="3200">
              <a:solidFill>
                <a:srgbClr val="00FFFF"/>
              </a:solidFill>
              <a:latin typeface="Tahoma" charset="0"/>
            </a:endParaRPr>
          </a:p>
        </p:txBody>
      </p:sp>
      <p:sp>
        <p:nvSpPr>
          <p:cNvPr id="164869" name="Text Box 6"/>
          <p:cNvSpPr txBox="1">
            <a:spLocks noChangeArrowheads="1"/>
          </p:cNvSpPr>
          <p:nvPr/>
        </p:nvSpPr>
        <p:spPr bwMode="auto">
          <a:xfrm>
            <a:off x="381000" y="4754563"/>
            <a:ext cx="53133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3200">
                <a:solidFill>
                  <a:srgbClr val="00FFFF"/>
                </a:solidFill>
                <a:latin typeface="Tahoma" charset="0"/>
              </a:rPr>
              <a:t>  Các thành của người Lê-vi</a:t>
            </a:r>
            <a:endParaRPr lang="en-AU" sz="3200">
              <a:solidFill>
                <a:srgbClr val="00FFFF"/>
              </a:solidFill>
              <a:latin typeface="Tahoma" charset="0"/>
            </a:endParaRPr>
          </a:p>
        </p:txBody>
      </p:sp>
      <p:sp>
        <p:nvSpPr>
          <p:cNvPr id="164870" name="Text Box 7"/>
          <p:cNvSpPr txBox="1">
            <a:spLocks noChangeArrowheads="1"/>
          </p:cNvSpPr>
          <p:nvPr/>
        </p:nvSpPr>
        <p:spPr bwMode="auto">
          <a:xfrm>
            <a:off x="317500" y="2743200"/>
            <a:ext cx="37369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3200">
                <a:solidFill>
                  <a:srgbClr val="00FFFF"/>
                </a:solidFill>
                <a:latin typeface="Tahoma" charset="0"/>
              </a:rPr>
              <a:t>  Chiếm giữ cục bộ</a:t>
            </a:r>
            <a:endParaRPr lang="en-AU" sz="3200">
              <a:solidFill>
                <a:srgbClr val="00FFFF"/>
              </a:solidFill>
              <a:latin typeface="Tahoma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6633"/>
            </a:gs>
            <a:gs pos="50000">
              <a:srgbClr val="FFCC00"/>
            </a:gs>
            <a:gs pos="100000">
              <a:srgbClr val="99663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96838"/>
            <a:ext cx="4171950" cy="695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238500" y="4495800"/>
            <a:ext cx="2667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Giu-đa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5181600" y="4191000"/>
            <a:ext cx="2667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Ru-bên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5257800" y="3276600"/>
            <a:ext cx="2667000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latin typeface="Times New Roman" charset="0"/>
              </a:rPr>
              <a:t>Gát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 rot="-4167749">
            <a:off x="4491832" y="1200943"/>
            <a:ext cx="2667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Ma-na-se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3238500" y="3276600"/>
            <a:ext cx="2667000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latin typeface="Times New Roman" charset="0"/>
              </a:rPr>
              <a:t>Ép-ra-im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2971800" y="2635250"/>
            <a:ext cx="2667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Ma-na-se</a:t>
            </a:r>
          </a:p>
        </p:txBody>
      </p:sp>
      <p:sp>
        <p:nvSpPr>
          <p:cNvPr id="166921" name="Text Box 19"/>
          <p:cNvSpPr txBox="1">
            <a:spLocks noChangeArrowheads="1"/>
          </p:cNvSpPr>
          <p:nvPr/>
        </p:nvSpPr>
        <p:spPr bwMode="auto">
          <a:xfrm>
            <a:off x="6553200" y="5029200"/>
            <a:ext cx="2667000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66FF33"/>
                </a:solidFill>
                <a:latin typeface="Times New Roman" charset="0"/>
              </a:rPr>
              <a:t>Mô-áp</a:t>
            </a:r>
          </a:p>
        </p:txBody>
      </p:sp>
      <p:sp>
        <p:nvSpPr>
          <p:cNvPr id="17428" name="Text Box 20"/>
          <p:cNvSpPr txBox="1">
            <a:spLocks noChangeArrowheads="1"/>
          </p:cNvSpPr>
          <p:nvPr/>
        </p:nvSpPr>
        <p:spPr bwMode="auto">
          <a:xfrm>
            <a:off x="6553200" y="3429000"/>
            <a:ext cx="2667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66FF33"/>
                </a:solidFill>
                <a:latin typeface="Times New Roman" pitchFamily="18" charset="0"/>
                <a:ea typeface="+mn-ea"/>
                <a:cs typeface="+mn-cs"/>
              </a:rPr>
              <a:t>Am-môn</a:t>
            </a:r>
          </a:p>
        </p:txBody>
      </p:sp>
      <p:sp>
        <p:nvSpPr>
          <p:cNvPr id="17429" name="Text Box 21"/>
          <p:cNvSpPr txBox="1">
            <a:spLocks noChangeArrowheads="1"/>
          </p:cNvSpPr>
          <p:nvPr/>
        </p:nvSpPr>
        <p:spPr bwMode="auto">
          <a:xfrm>
            <a:off x="6553200" y="6216650"/>
            <a:ext cx="2667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66FF33"/>
                </a:solidFill>
                <a:latin typeface="Times New Roman" pitchFamily="18" charset="0"/>
                <a:ea typeface="+mn-ea"/>
                <a:cs typeface="+mn-cs"/>
              </a:rPr>
              <a:t>Ê-đôm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utoUpdateAnimBg="0"/>
      <p:bldP spid="17414" grpId="0" autoUpdateAnimBg="0"/>
      <p:bldP spid="17415" grpId="0" autoUpdateAnimBg="0"/>
      <p:bldP spid="17416" grpId="0" autoUpdateAnimBg="0"/>
      <p:bldP spid="17417" grpId="0" autoUpdateAnimBg="0"/>
      <p:bldP spid="17418" grpId="0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7" name="Picture 5" descr="07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848600" cy="6858000"/>
          </a:xfrm>
          <a:noFill/>
        </p:spPr>
      </p:pic>
      <p:sp>
        <p:nvSpPr>
          <p:cNvPr id="167938" name="Text Box 7"/>
          <p:cNvSpPr txBox="1">
            <a:spLocks noChangeArrowheads="1"/>
          </p:cNvSpPr>
          <p:nvPr/>
        </p:nvSpPr>
        <p:spPr bwMode="auto">
          <a:xfrm rot="-1382853">
            <a:off x="6686550" y="3087688"/>
            <a:ext cx="1873250" cy="5191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accent2"/>
                </a:solidFill>
                <a:latin typeface="Times New Roman" charset="0"/>
              </a:rPr>
              <a:t>BẮT THĂM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66"/>
            </a:gs>
            <a:gs pos="50000">
              <a:srgbClr val="FF9933"/>
            </a:gs>
            <a:gs pos="100000">
              <a:srgbClr val="FFCC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-96838"/>
            <a:ext cx="4171950" cy="695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3" name="Text Box 3"/>
          <p:cNvSpPr txBox="1">
            <a:spLocks noChangeArrowheads="1"/>
          </p:cNvSpPr>
          <p:nvPr/>
        </p:nvSpPr>
        <p:spPr bwMode="auto">
          <a:xfrm>
            <a:off x="2438400" y="3789363"/>
            <a:ext cx="2667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Đan</a:t>
            </a:r>
          </a:p>
        </p:txBody>
      </p:sp>
      <p:sp>
        <p:nvSpPr>
          <p:cNvPr id="230404" name="Text Box 4"/>
          <p:cNvSpPr txBox="1">
            <a:spLocks noChangeArrowheads="1"/>
          </p:cNvSpPr>
          <p:nvPr/>
        </p:nvSpPr>
        <p:spPr bwMode="auto">
          <a:xfrm>
            <a:off x="2781300" y="4551363"/>
            <a:ext cx="2667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Giu-đa</a:t>
            </a:r>
          </a:p>
        </p:txBody>
      </p:sp>
      <p:sp>
        <p:nvSpPr>
          <p:cNvPr id="230405" name="Text Box 5"/>
          <p:cNvSpPr txBox="1">
            <a:spLocks noChangeArrowheads="1"/>
          </p:cNvSpPr>
          <p:nvPr/>
        </p:nvSpPr>
        <p:spPr bwMode="auto">
          <a:xfrm>
            <a:off x="2895600" y="5389563"/>
            <a:ext cx="2667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Si-mê-ôn</a:t>
            </a:r>
          </a:p>
        </p:txBody>
      </p:sp>
      <p:sp>
        <p:nvSpPr>
          <p:cNvPr id="230406" name="Text Box 6"/>
          <p:cNvSpPr txBox="1">
            <a:spLocks noChangeArrowheads="1"/>
          </p:cNvSpPr>
          <p:nvPr/>
        </p:nvSpPr>
        <p:spPr bwMode="auto">
          <a:xfrm>
            <a:off x="4724400" y="4246563"/>
            <a:ext cx="2667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Ru-bên</a:t>
            </a:r>
          </a:p>
        </p:txBody>
      </p:sp>
      <p:sp>
        <p:nvSpPr>
          <p:cNvPr id="168967" name="Text Box 7"/>
          <p:cNvSpPr txBox="1">
            <a:spLocks noChangeArrowheads="1"/>
          </p:cNvSpPr>
          <p:nvPr/>
        </p:nvSpPr>
        <p:spPr bwMode="auto">
          <a:xfrm>
            <a:off x="4800600" y="3332163"/>
            <a:ext cx="2667000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latin typeface="Times New Roman" charset="0"/>
              </a:rPr>
              <a:t>Gát</a:t>
            </a:r>
          </a:p>
        </p:txBody>
      </p:sp>
      <p:sp>
        <p:nvSpPr>
          <p:cNvPr id="230408" name="Text Box 8"/>
          <p:cNvSpPr txBox="1">
            <a:spLocks noChangeArrowheads="1"/>
          </p:cNvSpPr>
          <p:nvPr/>
        </p:nvSpPr>
        <p:spPr bwMode="auto">
          <a:xfrm rot="-4167749">
            <a:off x="4034632" y="1256506"/>
            <a:ext cx="2667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Ma-na-se</a:t>
            </a:r>
          </a:p>
        </p:txBody>
      </p:sp>
      <p:sp>
        <p:nvSpPr>
          <p:cNvPr id="168969" name="Text Box 9"/>
          <p:cNvSpPr txBox="1">
            <a:spLocks noChangeArrowheads="1"/>
          </p:cNvSpPr>
          <p:nvPr/>
        </p:nvSpPr>
        <p:spPr bwMode="auto">
          <a:xfrm>
            <a:off x="2781300" y="3332163"/>
            <a:ext cx="2667000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latin typeface="Times New Roman" charset="0"/>
              </a:rPr>
              <a:t>Ép-ra-im</a:t>
            </a:r>
          </a:p>
        </p:txBody>
      </p:sp>
      <p:sp>
        <p:nvSpPr>
          <p:cNvPr id="230410" name="Text Box 10"/>
          <p:cNvSpPr txBox="1">
            <a:spLocks noChangeArrowheads="1"/>
          </p:cNvSpPr>
          <p:nvPr/>
        </p:nvSpPr>
        <p:spPr bwMode="auto">
          <a:xfrm>
            <a:off x="2514600" y="2690813"/>
            <a:ext cx="2667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Ma-na-se</a:t>
            </a:r>
          </a:p>
        </p:txBody>
      </p:sp>
      <p:sp>
        <p:nvSpPr>
          <p:cNvPr id="230411" name="Text Box 11"/>
          <p:cNvSpPr txBox="1">
            <a:spLocks noChangeArrowheads="1"/>
          </p:cNvSpPr>
          <p:nvPr/>
        </p:nvSpPr>
        <p:spPr bwMode="auto">
          <a:xfrm>
            <a:off x="1066800" y="4170363"/>
            <a:ext cx="2667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Bên-gia-min</a:t>
            </a:r>
          </a:p>
        </p:txBody>
      </p:sp>
      <p:sp>
        <p:nvSpPr>
          <p:cNvPr id="230412" name="Line 12"/>
          <p:cNvSpPr>
            <a:spLocks noChangeShapeType="1"/>
          </p:cNvSpPr>
          <p:nvPr/>
        </p:nvSpPr>
        <p:spPr bwMode="auto">
          <a:xfrm rot="21079435" flipV="1">
            <a:off x="2884488" y="4264025"/>
            <a:ext cx="1066800" cy="1524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0413" name="Text Box 13"/>
          <p:cNvSpPr txBox="1">
            <a:spLocks noChangeArrowheads="1"/>
          </p:cNvSpPr>
          <p:nvPr/>
        </p:nvSpPr>
        <p:spPr bwMode="auto">
          <a:xfrm>
            <a:off x="1447800" y="1655763"/>
            <a:ext cx="2667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Sa-bu-lôn</a:t>
            </a:r>
          </a:p>
        </p:txBody>
      </p:sp>
      <p:sp>
        <p:nvSpPr>
          <p:cNvPr id="230414" name="Text Box 14"/>
          <p:cNvSpPr txBox="1">
            <a:spLocks noChangeArrowheads="1"/>
          </p:cNvSpPr>
          <p:nvPr/>
        </p:nvSpPr>
        <p:spPr bwMode="auto">
          <a:xfrm>
            <a:off x="1752600" y="2189163"/>
            <a:ext cx="2667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Y-ca-sa</a:t>
            </a:r>
          </a:p>
        </p:txBody>
      </p:sp>
      <p:sp>
        <p:nvSpPr>
          <p:cNvPr id="230415" name="Text Box 15"/>
          <p:cNvSpPr txBox="1">
            <a:spLocks noChangeArrowheads="1"/>
          </p:cNvSpPr>
          <p:nvPr/>
        </p:nvSpPr>
        <p:spPr bwMode="auto">
          <a:xfrm rot="-4409406">
            <a:off x="3362325" y="301625"/>
            <a:ext cx="2668588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latin typeface="Times New Roman" charset="0"/>
              </a:rPr>
              <a:t>Nép-ta-li</a:t>
            </a:r>
          </a:p>
        </p:txBody>
      </p:sp>
      <p:sp>
        <p:nvSpPr>
          <p:cNvPr id="230416" name="Text Box 16"/>
          <p:cNvSpPr txBox="1">
            <a:spLocks noChangeArrowheads="1"/>
          </p:cNvSpPr>
          <p:nvPr/>
        </p:nvSpPr>
        <p:spPr bwMode="auto">
          <a:xfrm rot="-4241714">
            <a:off x="2967038" y="463549"/>
            <a:ext cx="26685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A-se</a:t>
            </a:r>
          </a:p>
        </p:txBody>
      </p:sp>
      <p:sp>
        <p:nvSpPr>
          <p:cNvPr id="230417" name="Line 17"/>
          <p:cNvSpPr>
            <a:spLocks noChangeShapeType="1"/>
          </p:cNvSpPr>
          <p:nvPr/>
        </p:nvSpPr>
        <p:spPr bwMode="auto">
          <a:xfrm rot="21079435" flipV="1">
            <a:off x="3271838" y="2446338"/>
            <a:ext cx="12573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0418" name="Line 18"/>
          <p:cNvSpPr>
            <a:spLocks noChangeShapeType="1"/>
          </p:cNvSpPr>
          <p:nvPr/>
        </p:nvSpPr>
        <p:spPr bwMode="auto">
          <a:xfrm rot="-520565">
            <a:off x="2971800" y="1982788"/>
            <a:ext cx="1119188" cy="223837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0419" name="Text Box 19"/>
          <p:cNvSpPr txBox="1">
            <a:spLocks noChangeArrowheads="1"/>
          </p:cNvSpPr>
          <p:nvPr/>
        </p:nvSpPr>
        <p:spPr bwMode="auto">
          <a:xfrm>
            <a:off x="6096000" y="5029200"/>
            <a:ext cx="2667000" cy="5794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66FF33"/>
                </a:solidFill>
                <a:latin typeface="Times New Roman" charset="0"/>
              </a:rPr>
              <a:t>Mô-áp</a:t>
            </a:r>
          </a:p>
        </p:txBody>
      </p:sp>
      <p:sp>
        <p:nvSpPr>
          <p:cNvPr id="230420" name="Text Box 20"/>
          <p:cNvSpPr txBox="1">
            <a:spLocks noChangeArrowheads="1"/>
          </p:cNvSpPr>
          <p:nvPr/>
        </p:nvSpPr>
        <p:spPr bwMode="auto">
          <a:xfrm>
            <a:off x="6096000" y="3429000"/>
            <a:ext cx="2667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66FF33"/>
                </a:solidFill>
                <a:latin typeface="Times New Roman" pitchFamily="18" charset="0"/>
                <a:ea typeface="+mn-ea"/>
                <a:cs typeface="+mn-cs"/>
              </a:rPr>
              <a:t>Am-môn</a:t>
            </a:r>
          </a:p>
        </p:txBody>
      </p:sp>
      <p:sp>
        <p:nvSpPr>
          <p:cNvPr id="230421" name="Text Box 21"/>
          <p:cNvSpPr txBox="1">
            <a:spLocks noChangeArrowheads="1"/>
          </p:cNvSpPr>
          <p:nvPr/>
        </p:nvSpPr>
        <p:spPr bwMode="auto">
          <a:xfrm>
            <a:off x="6096000" y="6216650"/>
            <a:ext cx="2667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66FF33"/>
                </a:solidFill>
                <a:latin typeface="Times New Roman" pitchFamily="18" charset="0"/>
                <a:ea typeface="+mn-ea"/>
                <a:cs typeface="+mn-cs"/>
              </a:rPr>
              <a:t>Ê-đôm</a:t>
            </a:r>
          </a:p>
        </p:txBody>
      </p:sp>
      <p:sp>
        <p:nvSpPr>
          <p:cNvPr id="168982" name="Rectangle 2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0" y="457200"/>
            <a:ext cx="3124200" cy="1066800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Phân chia</a:t>
            </a:r>
            <a:br>
              <a:rPr lang="en-US">
                <a:latin typeface="Times New Roman" charset="0"/>
              </a:rPr>
            </a:br>
            <a:r>
              <a:rPr lang="en-US">
                <a:latin typeface="Times New Roman" charset="0"/>
              </a:rPr>
              <a:t>bằng bốc thăm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0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0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30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30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30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0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30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30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30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3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3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3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3" grpId="0" autoUpdateAnimBg="0"/>
      <p:bldP spid="230405" grpId="0" autoUpdateAnimBg="0"/>
      <p:bldP spid="230411" grpId="0" autoUpdateAnimBg="0"/>
      <p:bldP spid="230413" grpId="0" autoUpdateAnimBg="0"/>
      <p:bldP spid="230414" grpId="0" autoUpdateAnimBg="0"/>
      <p:bldP spid="230415" grpId="0" autoUpdateAnimBg="0"/>
      <p:bldP spid="230416" grpId="0" autoUpdateAnimBg="0"/>
      <p:bldP spid="230419" grpId="0" autoUpdateAnimBg="0"/>
      <p:bldP spid="230420" grpId="0" autoUpdateAnimBg="0"/>
      <p:bldP spid="230421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5" name="Picture 2" descr="Map - 12 tribes 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1163" y="0"/>
            <a:ext cx="10621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6" name="Text Box 3"/>
          <p:cNvSpPr txBox="1">
            <a:spLocks noChangeArrowheads="1"/>
          </p:cNvSpPr>
          <p:nvPr/>
        </p:nvSpPr>
        <p:spPr bwMode="auto">
          <a:xfrm>
            <a:off x="109538" y="312738"/>
            <a:ext cx="385445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latin typeface="Tahoma" charset="0"/>
              </a:rPr>
              <a:t>Allocation of Land</a:t>
            </a:r>
            <a:endParaRPr lang="en-AU" sz="3200" b="1">
              <a:latin typeface="Tahoma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733800" y="457200"/>
            <a:ext cx="5410200" cy="6248400"/>
            <a:chOff x="2352" y="288"/>
            <a:chExt cx="3408" cy="3936"/>
          </a:xfrm>
        </p:grpSpPr>
        <p:sp>
          <p:nvSpPr>
            <p:cNvPr id="169988" name="AutoShape 5"/>
            <p:cNvSpPr>
              <a:spLocks noChangeArrowheads="1"/>
            </p:cNvSpPr>
            <p:nvPr/>
          </p:nvSpPr>
          <p:spPr bwMode="auto">
            <a:xfrm>
              <a:off x="2352" y="3072"/>
              <a:ext cx="336" cy="336"/>
            </a:xfrm>
            <a:custGeom>
              <a:avLst/>
              <a:gdLst>
                <a:gd name="T0" fmla="*/ 3 w 21600"/>
                <a:gd name="T1" fmla="*/ 0 h 21600"/>
                <a:gd name="T2" fmla="*/ 1 w 21600"/>
                <a:gd name="T3" fmla="*/ 1 h 21600"/>
                <a:gd name="T4" fmla="*/ 0 w 21600"/>
                <a:gd name="T5" fmla="*/ 3 h 21600"/>
                <a:gd name="T6" fmla="*/ 1 w 21600"/>
                <a:gd name="T7" fmla="*/ 4 h 21600"/>
                <a:gd name="T8" fmla="*/ 3 w 21600"/>
                <a:gd name="T9" fmla="*/ 5 h 21600"/>
                <a:gd name="T10" fmla="*/ 4 w 21600"/>
                <a:gd name="T11" fmla="*/ 4 h 21600"/>
                <a:gd name="T12" fmla="*/ 5 w 21600"/>
                <a:gd name="T13" fmla="*/ 3 h 21600"/>
                <a:gd name="T14" fmla="*/ 4 w 21600"/>
                <a:gd name="T15" fmla="*/ 1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989" name="AutoShape 6"/>
            <p:cNvSpPr>
              <a:spLocks noChangeArrowheads="1"/>
            </p:cNvSpPr>
            <p:nvPr/>
          </p:nvSpPr>
          <p:spPr bwMode="auto">
            <a:xfrm>
              <a:off x="4320" y="2640"/>
              <a:ext cx="336" cy="336"/>
            </a:xfrm>
            <a:custGeom>
              <a:avLst/>
              <a:gdLst>
                <a:gd name="T0" fmla="*/ 3 w 21600"/>
                <a:gd name="T1" fmla="*/ 0 h 21600"/>
                <a:gd name="T2" fmla="*/ 1 w 21600"/>
                <a:gd name="T3" fmla="*/ 1 h 21600"/>
                <a:gd name="T4" fmla="*/ 0 w 21600"/>
                <a:gd name="T5" fmla="*/ 3 h 21600"/>
                <a:gd name="T6" fmla="*/ 1 w 21600"/>
                <a:gd name="T7" fmla="*/ 4 h 21600"/>
                <a:gd name="T8" fmla="*/ 3 w 21600"/>
                <a:gd name="T9" fmla="*/ 5 h 21600"/>
                <a:gd name="T10" fmla="*/ 4 w 21600"/>
                <a:gd name="T11" fmla="*/ 4 h 21600"/>
                <a:gd name="T12" fmla="*/ 5 w 21600"/>
                <a:gd name="T13" fmla="*/ 3 h 21600"/>
                <a:gd name="T14" fmla="*/ 4 w 21600"/>
                <a:gd name="T15" fmla="*/ 1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990" name="AutoShape 7"/>
            <p:cNvSpPr>
              <a:spLocks noChangeArrowheads="1"/>
            </p:cNvSpPr>
            <p:nvPr/>
          </p:nvSpPr>
          <p:spPr bwMode="auto">
            <a:xfrm>
              <a:off x="2736" y="1920"/>
              <a:ext cx="336" cy="336"/>
            </a:xfrm>
            <a:custGeom>
              <a:avLst/>
              <a:gdLst>
                <a:gd name="T0" fmla="*/ 3 w 21600"/>
                <a:gd name="T1" fmla="*/ 0 h 21600"/>
                <a:gd name="T2" fmla="*/ 1 w 21600"/>
                <a:gd name="T3" fmla="*/ 1 h 21600"/>
                <a:gd name="T4" fmla="*/ 0 w 21600"/>
                <a:gd name="T5" fmla="*/ 3 h 21600"/>
                <a:gd name="T6" fmla="*/ 1 w 21600"/>
                <a:gd name="T7" fmla="*/ 4 h 21600"/>
                <a:gd name="T8" fmla="*/ 3 w 21600"/>
                <a:gd name="T9" fmla="*/ 5 h 21600"/>
                <a:gd name="T10" fmla="*/ 4 w 21600"/>
                <a:gd name="T11" fmla="*/ 4 h 21600"/>
                <a:gd name="T12" fmla="*/ 5 w 21600"/>
                <a:gd name="T13" fmla="*/ 3 h 21600"/>
                <a:gd name="T14" fmla="*/ 4 w 21600"/>
                <a:gd name="T15" fmla="*/ 1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991" name="AutoShape 8"/>
            <p:cNvSpPr>
              <a:spLocks noChangeArrowheads="1"/>
            </p:cNvSpPr>
            <p:nvPr/>
          </p:nvSpPr>
          <p:spPr bwMode="auto">
            <a:xfrm>
              <a:off x="4752" y="1296"/>
              <a:ext cx="336" cy="336"/>
            </a:xfrm>
            <a:custGeom>
              <a:avLst/>
              <a:gdLst>
                <a:gd name="T0" fmla="*/ 3 w 21600"/>
                <a:gd name="T1" fmla="*/ 0 h 21600"/>
                <a:gd name="T2" fmla="*/ 1 w 21600"/>
                <a:gd name="T3" fmla="*/ 1 h 21600"/>
                <a:gd name="T4" fmla="*/ 0 w 21600"/>
                <a:gd name="T5" fmla="*/ 3 h 21600"/>
                <a:gd name="T6" fmla="*/ 1 w 21600"/>
                <a:gd name="T7" fmla="*/ 4 h 21600"/>
                <a:gd name="T8" fmla="*/ 3 w 21600"/>
                <a:gd name="T9" fmla="*/ 5 h 21600"/>
                <a:gd name="T10" fmla="*/ 4 w 21600"/>
                <a:gd name="T11" fmla="*/ 4 h 21600"/>
                <a:gd name="T12" fmla="*/ 5 w 21600"/>
                <a:gd name="T13" fmla="*/ 3 h 21600"/>
                <a:gd name="T14" fmla="*/ 4 w 21600"/>
                <a:gd name="T15" fmla="*/ 1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992" name="AutoShape 9"/>
            <p:cNvSpPr>
              <a:spLocks noChangeArrowheads="1"/>
            </p:cNvSpPr>
            <p:nvPr/>
          </p:nvSpPr>
          <p:spPr bwMode="auto">
            <a:xfrm>
              <a:off x="3360" y="288"/>
              <a:ext cx="336" cy="336"/>
            </a:xfrm>
            <a:custGeom>
              <a:avLst/>
              <a:gdLst>
                <a:gd name="T0" fmla="*/ 3 w 21600"/>
                <a:gd name="T1" fmla="*/ 0 h 21600"/>
                <a:gd name="T2" fmla="*/ 1 w 21600"/>
                <a:gd name="T3" fmla="*/ 1 h 21600"/>
                <a:gd name="T4" fmla="*/ 0 w 21600"/>
                <a:gd name="T5" fmla="*/ 3 h 21600"/>
                <a:gd name="T6" fmla="*/ 1 w 21600"/>
                <a:gd name="T7" fmla="*/ 4 h 21600"/>
                <a:gd name="T8" fmla="*/ 3 w 21600"/>
                <a:gd name="T9" fmla="*/ 5 h 21600"/>
                <a:gd name="T10" fmla="*/ 4 w 21600"/>
                <a:gd name="T11" fmla="*/ 4 h 21600"/>
                <a:gd name="T12" fmla="*/ 5 w 21600"/>
                <a:gd name="T13" fmla="*/ 3 h 21600"/>
                <a:gd name="T14" fmla="*/ 4 w 21600"/>
                <a:gd name="T15" fmla="*/ 1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993" name="AutoShape 10"/>
            <p:cNvSpPr>
              <a:spLocks noChangeArrowheads="1"/>
            </p:cNvSpPr>
            <p:nvPr/>
          </p:nvSpPr>
          <p:spPr bwMode="auto">
            <a:xfrm>
              <a:off x="4320" y="768"/>
              <a:ext cx="336" cy="336"/>
            </a:xfrm>
            <a:custGeom>
              <a:avLst/>
              <a:gdLst>
                <a:gd name="T0" fmla="*/ 3 w 21600"/>
                <a:gd name="T1" fmla="*/ 0 h 21600"/>
                <a:gd name="T2" fmla="*/ 1 w 21600"/>
                <a:gd name="T3" fmla="*/ 1 h 21600"/>
                <a:gd name="T4" fmla="*/ 0 w 21600"/>
                <a:gd name="T5" fmla="*/ 3 h 21600"/>
                <a:gd name="T6" fmla="*/ 1 w 21600"/>
                <a:gd name="T7" fmla="*/ 4 h 21600"/>
                <a:gd name="T8" fmla="*/ 3 w 21600"/>
                <a:gd name="T9" fmla="*/ 5 h 21600"/>
                <a:gd name="T10" fmla="*/ 4 w 21600"/>
                <a:gd name="T11" fmla="*/ 4 h 21600"/>
                <a:gd name="T12" fmla="*/ 5 w 21600"/>
                <a:gd name="T13" fmla="*/ 3 h 21600"/>
                <a:gd name="T14" fmla="*/ 4 w 21600"/>
                <a:gd name="T15" fmla="*/ 1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994" name="Rectangle 11"/>
            <p:cNvSpPr>
              <a:spLocks noChangeArrowheads="1"/>
            </p:cNvSpPr>
            <p:nvPr/>
          </p:nvSpPr>
          <p:spPr bwMode="auto">
            <a:xfrm>
              <a:off x="3600" y="3744"/>
              <a:ext cx="2160" cy="4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995" name="AutoShape 12"/>
            <p:cNvSpPr>
              <a:spLocks noChangeArrowheads="1"/>
            </p:cNvSpPr>
            <p:nvPr/>
          </p:nvSpPr>
          <p:spPr bwMode="auto">
            <a:xfrm>
              <a:off x="3792" y="3840"/>
              <a:ext cx="336" cy="336"/>
            </a:xfrm>
            <a:custGeom>
              <a:avLst/>
              <a:gdLst>
                <a:gd name="T0" fmla="*/ 3 w 21600"/>
                <a:gd name="T1" fmla="*/ 0 h 21600"/>
                <a:gd name="T2" fmla="*/ 1 w 21600"/>
                <a:gd name="T3" fmla="*/ 1 h 21600"/>
                <a:gd name="T4" fmla="*/ 0 w 21600"/>
                <a:gd name="T5" fmla="*/ 3 h 21600"/>
                <a:gd name="T6" fmla="*/ 1 w 21600"/>
                <a:gd name="T7" fmla="*/ 4 h 21600"/>
                <a:gd name="T8" fmla="*/ 3 w 21600"/>
                <a:gd name="T9" fmla="*/ 5 h 21600"/>
                <a:gd name="T10" fmla="*/ 4 w 21600"/>
                <a:gd name="T11" fmla="*/ 4 h 21600"/>
                <a:gd name="T12" fmla="*/ 5 w 21600"/>
                <a:gd name="T13" fmla="*/ 3 h 21600"/>
                <a:gd name="T14" fmla="*/ 4 w 21600"/>
                <a:gd name="T15" fmla="*/ 1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996" name="Text Box 13"/>
            <p:cNvSpPr txBox="1">
              <a:spLocks noChangeArrowheads="1"/>
            </p:cNvSpPr>
            <p:nvPr/>
          </p:nvSpPr>
          <p:spPr bwMode="auto">
            <a:xfrm>
              <a:off x="4262" y="3861"/>
              <a:ext cx="1351" cy="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>
                  <a:latin typeface="Times New Roman" charset="0"/>
                </a:rPr>
                <a:t>Cities of Refuge</a:t>
              </a:r>
              <a:endParaRPr lang="en-AU" sz="2400">
                <a:latin typeface="Times New Roman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josh last speech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467600" cy="6858000"/>
          </a:xfrm>
          <a:noFill/>
        </p:spPr>
      </p:pic>
      <p:sp>
        <p:nvSpPr>
          <p:cNvPr id="232451" name="Text Box 3"/>
          <p:cNvSpPr txBox="1">
            <a:spLocks noChangeArrowheads="1"/>
          </p:cNvSpPr>
          <p:nvPr/>
        </p:nvSpPr>
        <p:spPr bwMode="auto">
          <a:xfrm rot="-1858174">
            <a:off x="0" y="760413"/>
            <a:ext cx="35448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5400">
                <a:solidFill>
                  <a:schemeClr val="accent2"/>
                </a:solidFill>
              </a:rPr>
              <a:t>Si-chem</a:t>
            </a:r>
          </a:p>
        </p:txBody>
      </p:sp>
      <p:sp>
        <p:nvSpPr>
          <p:cNvPr id="172036" name="Text Box 4"/>
          <p:cNvSpPr txBox="1">
            <a:spLocks noChangeArrowheads="1"/>
          </p:cNvSpPr>
          <p:nvPr/>
        </p:nvSpPr>
        <p:spPr bwMode="auto">
          <a:xfrm>
            <a:off x="2571750" y="6338888"/>
            <a:ext cx="20748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Giô-suê 24</a:t>
            </a:r>
          </a:p>
        </p:txBody>
      </p:sp>
      <p:sp>
        <p:nvSpPr>
          <p:cNvPr id="232453" name="Text Box 5"/>
          <p:cNvSpPr txBox="1">
            <a:spLocks noChangeArrowheads="1"/>
          </p:cNvSpPr>
          <p:nvPr/>
        </p:nvSpPr>
        <p:spPr bwMode="auto">
          <a:xfrm>
            <a:off x="7239000" y="3276600"/>
            <a:ext cx="1905000" cy="1373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00FF"/>
                </a:solidFill>
                <a:latin typeface="Tahoma" charset="0"/>
              </a:rPr>
              <a:t>Bài diễn văn cuối cùng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24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2324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51" grpId="0"/>
      <p:bldP spid="23245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7" name="Picture 2" descr="j01776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58" name="Text Box 3"/>
          <p:cNvSpPr txBox="1">
            <a:spLocks noChangeArrowheads="1"/>
          </p:cNvSpPr>
          <p:nvPr/>
        </p:nvSpPr>
        <p:spPr bwMode="auto">
          <a:xfrm>
            <a:off x="457200" y="457200"/>
            <a:ext cx="37719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33CC33"/>
                </a:solidFill>
                <a:latin typeface="Tahoma" charset="0"/>
              </a:rPr>
              <a:t>Tái lập giao ước</a:t>
            </a:r>
            <a:endParaRPr lang="en-AU" sz="4800">
              <a:solidFill>
                <a:srgbClr val="33CC33"/>
              </a:solidFill>
              <a:latin typeface="Tahoma" charset="0"/>
            </a:endParaRPr>
          </a:p>
        </p:txBody>
      </p:sp>
      <p:sp>
        <p:nvSpPr>
          <p:cNvPr id="173059" name="Text Box 4"/>
          <p:cNvSpPr txBox="1">
            <a:spLocks noChangeArrowheads="1"/>
          </p:cNvSpPr>
          <p:nvPr/>
        </p:nvSpPr>
        <p:spPr bwMode="auto">
          <a:xfrm>
            <a:off x="304800" y="1752600"/>
            <a:ext cx="51006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3200">
                <a:solidFill>
                  <a:srgbClr val="00FFFF"/>
                </a:solidFill>
                <a:latin typeface="Tahoma" charset="0"/>
              </a:rPr>
              <a:t>  Trách nhiệm của Giô-suê</a:t>
            </a:r>
            <a:endParaRPr lang="en-AU" sz="3200">
              <a:solidFill>
                <a:srgbClr val="00FFFF"/>
              </a:solidFill>
              <a:latin typeface="Tahoma" charset="0"/>
            </a:endParaRPr>
          </a:p>
        </p:txBody>
      </p:sp>
      <p:sp>
        <p:nvSpPr>
          <p:cNvPr id="173060" name="Text Box 5"/>
          <p:cNvSpPr txBox="1">
            <a:spLocks noChangeArrowheads="1"/>
          </p:cNvSpPr>
          <p:nvPr/>
        </p:nvSpPr>
        <p:spPr bwMode="auto">
          <a:xfrm>
            <a:off x="381000" y="3810000"/>
            <a:ext cx="31464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3200">
                <a:solidFill>
                  <a:srgbClr val="00FFFF"/>
                </a:solidFill>
                <a:latin typeface="Tahoma" charset="0"/>
              </a:rPr>
              <a:t>Hòn đá ghi nhớ</a:t>
            </a:r>
            <a:endParaRPr lang="en-AU" sz="3200">
              <a:solidFill>
                <a:srgbClr val="00FFFF"/>
              </a:solidFill>
              <a:latin typeface="Tahoma" charset="0"/>
            </a:endParaRPr>
          </a:p>
        </p:txBody>
      </p:sp>
      <p:sp>
        <p:nvSpPr>
          <p:cNvPr id="173061" name="Text Box 6"/>
          <p:cNvSpPr txBox="1">
            <a:spLocks noChangeArrowheads="1"/>
          </p:cNvSpPr>
          <p:nvPr/>
        </p:nvSpPr>
        <p:spPr bwMode="auto">
          <a:xfrm>
            <a:off x="317500" y="2743200"/>
            <a:ext cx="54768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3200">
                <a:solidFill>
                  <a:srgbClr val="00FFFF"/>
                </a:solidFill>
                <a:latin typeface="Tahoma" charset="0"/>
              </a:rPr>
              <a:t>Đáp ứng của dân Y-sơ-ra-ên</a:t>
            </a:r>
            <a:endParaRPr lang="en-AU" sz="3200">
              <a:solidFill>
                <a:srgbClr val="00FFFF"/>
              </a:solidFill>
              <a:latin typeface="Tahoma" charset="0"/>
            </a:endParaRPr>
          </a:p>
        </p:txBody>
      </p:sp>
      <p:sp>
        <p:nvSpPr>
          <p:cNvPr id="173062" name="Text Box 7"/>
          <p:cNvSpPr txBox="1">
            <a:spLocks noChangeArrowheads="1"/>
          </p:cNvSpPr>
          <p:nvPr/>
        </p:nvSpPr>
        <p:spPr bwMode="auto">
          <a:xfrm>
            <a:off x="-76200" y="6172200"/>
            <a:ext cx="8607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2400">
                <a:solidFill>
                  <a:schemeClr val="bg1"/>
                </a:solidFill>
                <a:latin typeface="Tahoma" charset="0"/>
              </a:rPr>
              <a:t>“</a:t>
            </a:r>
            <a:r>
              <a:rPr lang="en-US" altLang="ja-JP" sz="2400">
                <a:solidFill>
                  <a:schemeClr val="bg1"/>
                </a:solidFill>
                <a:latin typeface="Tahoma" charset="0"/>
              </a:rPr>
              <a:t>Nhưng ta và nhà ta sẽ phục sự Đức Giê-hô-va</a:t>
            </a:r>
            <a:r>
              <a:rPr lang="ja-JP" altLang="en-US" sz="2400">
                <a:solidFill>
                  <a:schemeClr val="bg1"/>
                </a:solidFill>
                <a:latin typeface="Tahoma" charset="0"/>
              </a:rPr>
              <a:t>”</a:t>
            </a:r>
            <a:r>
              <a:rPr lang="en-US" altLang="ja-JP" sz="2400">
                <a:solidFill>
                  <a:schemeClr val="bg1"/>
                </a:solidFill>
                <a:latin typeface="Tahoma" charset="0"/>
              </a:rPr>
              <a:t> Giô-suê 24:15</a:t>
            </a:r>
            <a:endParaRPr lang="en-AU" sz="2400">
              <a:solidFill>
                <a:schemeClr val="bg1"/>
              </a:solidFill>
              <a:latin typeface="Tahoma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C3D91"/>
            </a:gs>
            <a:gs pos="12000">
              <a:srgbClr val="7005D4"/>
            </a:gs>
            <a:gs pos="30000">
              <a:srgbClr val="181CC7"/>
            </a:gs>
            <a:gs pos="60001">
              <a:srgbClr val="0A128C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Text Box 2" descr="Parchment"/>
          <p:cNvSpPr txBox="1">
            <a:spLocks noChangeArrowheads="1"/>
          </p:cNvSpPr>
          <p:nvPr/>
        </p:nvSpPr>
        <p:spPr bwMode="auto">
          <a:xfrm>
            <a:off x="1143000" y="1962150"/>
            <a:ext cx="7239000" cy="497522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just" eaLnBrk="1" hangingPunct="1">
              <a:buClr>
                <a:schemeClr val="tx1"/>
              </a:buClr>
              <a:buFont typeface="Wingdings" charset="0"/>
              <a:buChar char="A"/>
            </a:pPr>
            <a:r>
              <a:rPr lang="en-US" b="1">
                <a:solidFill>
                  <a:srgbClr val="FF3300"/>
                </a:solidFill>
                <a:latin typeface="Arial" charset="0"/>
              </a:rPr>
              <a:t> </a:t>
            </a:r>
            <a:r>
              <a:rPr lang="en-US" b="1">
                <a:solidFill>
                  <a:schemeClr val="accent2"/>
                </a:solidFill>
                <a:latin typeface="Arial" charset="0"/>
              </a:rPr>
              <a:t> Nhu cầu được </a:t>
            </a:r>
            <a:r>
              <a:rPr lang="en-US" b="1">
                <a:solidFill>
                  <a:srgbClr val="FF3300"/>
                </a:solidFill>
                <a:latin typeface="Arial" charset="0"/>
              </a:rPr>
              <a:t>dẫn dắt </a:t>
            </a:r>
            <a:r>
              <a:rPr lang="en-US" b="1">
                <a:solidFill>
                  <a:schemeClr val="accent2"/>
                </a:solidFill>
                <a:latin typeface="Arial" charset="0"/>
              </a:rPr>
              <a:t>bởi sự hiện diện của Đức Chúa Trời </a:t>
            </a:r>
            <a:endParaRPr lang="en-US" sz="2400" b="1">
              <a:solidFill>
                <a:schemeClr val="accent2"/>
              </a:solidFill>
              <a:latin typeface="Arial" charset="0"/>
            </a:endParaRPr>
          </a:p>
          <a:p>
            <a:pPr algn="just" eaLnBrk="1" hangingPunct="1">
              <a:buClr>
                <a:srgbClr val="FF00FF"/>
              </a:buClr>
              <a:buFont typeface="Wingdings" charset="0"/>
              <a:buChar char="Ø"/>
            </a:pPr>
            <a:r>
              <a:rPr lang="en-US" sz="2600">
                <a:latin typeface="Times New Roman" charset="0"/>
              </a:rPr>
              <a:t> Sự hiện diện của Đức Chúa Trời bảo đảm cho sự chiến thắng giữa những tình huống khó khăn bao phủ (</a:t>
            </a:r>
            <a:r>
              <a:rPr lang="ja-JP" altLang="en-US" sz="2600">
                <a:latin typeface="Times New Roman" charset="0"/>
              </a:rPr>
              <a:t>‘</a:t>
            </a:r>
            <a:r>
              <a:rPr lang="en-US" altLang="ja-JP" sz="2600">
                <a:latin typeface="Times New Roman" charset="0"/>
              </a:rPr>
              <a:t>như nước lụt</a:t>
            </a:r>
            <a:r>
              <a:rPr lang="ja-JP" altLang="en-US" sz="2600">
                <a:latin typeface="Times New Roman" charset="0"/>
              </a:rPr>
              <a:t>’</a:t>
            </a:r>
            <a:r>
              <a:rPr lang="en-US" altLang="ja-JP" sz="2600">
                <a:latin typeface="Times New Roman" charset="0"/>
              </a:rPr>
              <a:t>)</a:t>
            </a:r>
          </a:p>
          <a:p>
            <a:pPr algn="just" eaLnBrk="1" hangingPunct="1">
              <a:buClr>
                <a:srgbClr val="FF00FF"/>
              </a:buClr>
              <a:buFont typeface="Wingdings" charset="0"/>
              <a:buNone/>
            </a:pPr>
            <a:endParaRPr lang="en-US" sz="2600">
              <a:latin typeface="Times New Roman" charset="0"/>
            </a:endParaRPr>
          </a:p>
          <a:p>
            <a:pPr eaLnBrk="1" hangingPunct="1">
              <a:buClr>
                <a:schemeClr val="tx1"/>
              </a:buClr>
              <a:buFont typeface="Wingdings" charset="0"/>
              <a:buChar char="A"/>
            </a:pPr>
            <a:r>
              <a:rPr lang="en-US" b="1">
                <a:solidFill>
                  <a:schemeClr val="accent2"/>
                </a:solidFill>
                <a:latin typeface="Arial" charset="0"/>
              </a:rPr>
              <a:t> Nhu cầu cần </a:t>
            </a:r>
            <a:r>
              <a:rPr lang="en-US" b="1">
                <a:solidFill>
                  <a:srgbClr val="FF3300"/>
                </a:solidFill>
                <a:latin typeface="Arial" charset="0"/>
              </a:rPr>
              <a:t>nhắc nhở</a:t>
            </a:r>
            <a:r>
              <a:rPr lang="en-US" b="1">
                <a:solidFill>
                  <a:schemeClr val="accent2"/>
                </a:solidFill>
                <a:latin typeface="Arial" charset="0"/>
              </a:rPr>
              <a:t> chúng ta và người khác về sự thành tín của Ngài</a:t>
            </a:r>
          </a:p>
          <a:p>
            <a:pPr algn="just" eaLnBrk="1" hangingPunct="1">
              <a:buClr>
                <a:srgbClr val="FF00FF"/>
              </a:buClr>
              <a:buFont typeface="Wingdings" charset="0"/>
              <a:buChar char="Ø"/>
            </a:pPr>
            <a:r>
              <a:rPr lang="en-US" sz="2600">
                <a:latin typeface="Times New Roman" charset="0"/>
              </a:rPr>
              <a:t> Kể lại sự nhân từ của Ngài và làm chứng về công việc của Ngài (</a:t>
            </a:r>
            <a:r>
              <a:rPr lang="ja-JP" altLang="en-US" sz="2600">
                <a:latin typeface="Times New Roman" charset="0"/>
              </a:rPr>
              <a:t>‘</a:t>
            </a:r>
            <a:r>
              <a:rPr lang="en-US" altLang="ja-JP" sz="2600">
                <a:latin typeface="Times New Roman" charset="0"/>
              </a:rPr>
              <a:t>hòn đá ghi nhớ</a:t>
            </a:r>
            <a:r>
              <a:rPr lang="ja-JP" altLang="en-US" sz="2600">
                <a:latin typeface="Times New Roman" charset="0"/>
              </a:rPr>
              <a:t>’</a:t>
            </a:r>
            <a:r>
              <a:rPr lang="en-US" altLang="ja-JP" sz="2600">
                <a:latin typeface="Times New Roman" charset="0"/>
              </a:rPr>
              <a:t>)</a:t>
            </a:r>
          </a:p>
          <a:p>
            <a:pPr algn="just" eaLnBrk="1" hangingPunct="1">
              <a:buClr>
                <a:srgbClr val="FF00FF"/>
              </a:buClr>
              <a:buFont typeface="Wingdings" charset="0"/>
              <a:buChar char="Ø"/>
            </a:pPr>
            <a:endParaRPr lang="en-US" sz="2600">
              <a:latin typeface="Times New Roman" charset="0"/>
            </a:endParaRPr>
          </a:p>
          <a:p>
            <a:pPr eaLnBrk="1" hangingPunct="1"/>
            <a:endParaRPr lang="en-US" sz="2600">
              <a:latin typeface="Times New Roman" charset="0"/>
            </a:endParaRP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title"/>
          </p:nvPr>
        </p:nvSpPr>
        <p:spPr>
          <a:xfrm>
            <a:off x="13716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z="4800">
                <a:solidFill>
                  <a:srgbClr val="FFFF00"/>
                </a:solidFill>
                <a:latin typeface="Times New Roman" charset="0"/>
              </a:rPr>
              <a:t>Bài học then chốt </a:t>
            </a:r>
          </a:p>
        </p:txBody>
      </p:sp>
      <p:pic>
        <p:nvPicPr>
          <p:cNvPr id="175108" name="Picture 4" descr="key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639888" cy="1676400"/>
          </a:xfrm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2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1026" descr="OMSSO074"/>
          <p:cNvPicPr>
            <a:picLocks noChangeAspect="1" noChangeArrowheads="1"/>
          </p:cNvPicPr>
          <p:nvPr/>
        </p:nvPicPr>
        <p:blipFill>
          <a:blip r:embed="rId3">
            <a:lum brigh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51438" cy="701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9797" name="Rectangle 1029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85800"/>
          </a:xfrm>
          <a:effectLst>
            <a:outerShdw blurRad="63500"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b="1">
                <a:solidFill>
                  <a:schemeClr val="bg1"/>
                </a:solidFill>
                <a:latin typeface="Times New Roman" charset="0"/>
                <a:cs typeface="+mj-cs"/>
              </a:rPr>
              <a:t>Sự ra đời của một dân tộc</a:t>
            </a:r>
            <a:endParaRPr lang="en-US">
              <a:latin typeface="Times New Roman" charset="0"/>
              <a:cs typeface="+mj-cs"/>
            </a:endParaRPr>
          </a:p>
        </p:txBody>
      </p:sp>
      <p:sp>
        <p:nvSpPr>
          <p:cNvPr id="289798" name="Rectangle 1030"/>
          <p:cNvSpPr>
            <a:spLocks noChangeArrowheads="1"/>
          </p:cNvSpPr>
          <p:nvPr/>
        </p:nvSpPr>
        <p:spPr bwMode="auto">
          <a:xfrm>
            <a:off x="228600" y="1371600"/>
            <a:ext cx="2667000" cy="685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Arial Rounded MT Bold" charset="0"/>
              </a:rPr>
              <a:t>Xuất Ê-díp-tô Ký</a:t>
            </a:r>
            <a:endParaRPr lang="en-US" sz="2000">
              <a:solidFill>
                <a:srgbClr val="000000"/>
              </a:solidFill>
              <a:latin typeface="Arial Rounded MT Bold" charset="0"/>
            </a:endParaRPr>
          </a:p>
        </p:txBody>
      </p:sp>
      <p:sp>
        <p:nvSpPr>
          <p:cNvPr id="289799" name="Rectangle 1031"/>
          <p:cNvSpPr>
            <a:spLocks noChangeArrowheads="1"/>
          </p:cNvSpPr>
          <p:nvPr/>
        </p:nvSpPr>
        <p:spPr bwMode="auto">
          <a:xfrm>
            <a:off x="2381250" y="1371600"/>
            <a:ext cx="2590800" cy="685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Arial Rounded MT Bold" charset="0"/>
                <a:cs typeface="Times New Roman" charset="0"/>
              </a:rPr>
              <a:t>Lê-vi Ký</a:t>
            </a:r>
            <a:endParaRPr lang="en-US" sz="2000">
              <a:solidFill>
                <a:srgbClr val="000000"/>
              </a:solidFill>
              <a:latin typeface="Arial Rounded MT Bold" charset="0"/>
              <a:cs typeface="Times New Roman" charset="0"/>
            </a:endParaRPr>
          </a:p>
        </p:txBody>
      </p:sp>
      <p:sp>
        <p:nvSpPr>
          <p:cNvPr id="289800" name="Rectangle 1032"/>
          <p:cNvSpPr>
            <a:spLocks noChangeArrowheads="1"/>
          </p:cNvSpPr>
          <p:nvPr/>
        </p:nvSpPr>
        <p:spPr bwMode="auto">
          <a:xfrm>
            <a:off x="4686300" y="1371600"/>
            <a:ext cx="2590800" cy="685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Arial Rounded MT Bold" charset="0"/>
              </a:rPr>
              <a:t>Dân-số Ký</a:t>
            </a:r>
            <a:endParaRPr lang="en-US" sz="2000">
              <a:solidFill>
                <a:srgbClr val="000000"/>
              </a:solidFill>
              <a:latin typeface="Arial Rounded MT Bold" charset="0"/>
            </a:endParaRPr>
          </a:p>
        </p:txBody>
      </p:sp>
      <p:sp>
        <p:nvSpPr>
          <p:cNvPr id="289801" name="Rectangle 1033"/>
          <p:cNvSpPr>
            <a:spLocks noChangeArrowheads="1"/>
          </p:cNvSpPr>
          <p:nvPr/>
        </p:nvSpPr>
        <p:spPr bwMode="auto">
          <a:xfrm>
            <a:off x="304800" y="2667000"/>
            <a:ext cx="2209800" cy="685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Arial Rounded MT Bold" charset="0"/>
              </a:rPr>
              <a:t>Hình thành</a:t>
            </a:r>
            <a:endParaRPr lang="en-US" sz="2000">
              <a:solidFill>
                <a:srgbClr val="000000"/>
              </a:solidFill>
              <a:latin typeface="Arial Rounded MT Bold" charset="0"/>
            </a:endParaRPr>
          </a:p>
        </p:txBody>
      </p:sp>
      <p:sp>
        <p:nvSpPr>
          <p:cNvPr id="289802" name="Rectangle 1034"/>
          <p:cNvSpPr>
            <a:spLocks noChangeArrowheads="1"/>
          </p:cNvSpPr>
          <p:nvPr/>
        </p:nvSpPr>
        <p:spPr bwMode="auto">
          <a:xfrm>
            <a:off x="2057400" y="2667000"/>
            <a:ext cx="3238500" cy="685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Arial Rounded MT Bold" charset="0"/>
              </a:rPr>
              <a:t>Thánh hóa</a:t>
            </a:r>
          </a:p>
        </p:txBody>
      </p:sp>
      <p:sp>
        <p:nvSpPr>
          <p:cNvPr id="289803" name="Rectangle 1035"/>
          <p:cNvSpPr>
            <a:spLocks noChangeArrowheads="1"/>
          </p:cNvSpPr>
          <p:nvPr/>
        </p:nvSpPr>
        <p:spPr bwMode="auto">
          <a:xfrm>
            <a:off x="4495800" y="2667000"/>
            <a:ext cx="2971800" cy="685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Arial Rounded MT Bold" charset="0"/>
              </a:rPr>
              <a:t>Chuẩn bị</a:t>
            </a:r>
            <a:endParaRPr lang="en-US" sz="2000">
              <a:solidFill>
                <a:srgbClr val="000000"/>
              </a:solidFill>
              <a:latin typeface="Arial Rounded MT Bold" charset="0"/>
            </a:endParaRPr>
          </a:p>
        </p:txBody>
      </p:sp>
      <p:sp>
        <p:nvSpPr>
          <p:cNvPr id="289804" name="Rectangle 1036"/>
          <p:cNvSpPr>
            <a:spLocks noChangeArrowheads="1"/>
          </p:cNvSpPr>
          <p:nvPr/>
        </p:nvSpPr>
        <p:spPr bwMode="auto">
          <a:xfrm>
            <a:off x="304800" y="3962400"/>
            <a:ext cx="2209800" cy="685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Arial Rounded MT Bold" charset="0"/>
              </a:rPr>
              <a:t>Cứu rỗi</a:t>
            </a:r>
            <a:endParaRPr lang="en-US" sz="2000">
              <a:solidFill>
                <a:srgbClr val="000000"/>
              </a:solidFill>
              <a:latin typeface="Arial Rounded MT Bold" charset="0"/>
            </a:endParaRPr>
          </a:p>
        </p:txBody>
      </p:sp>
      <p:sp>
        <p:nvSpPr>
          <p:cNvPr id="289805" name="Rectangle 1037"/>
          <p:cNvSpPr>
            <a:spLocks noChangeArrowheads="1"/>
          </p:cNvSpPr>
          <p:nvPr/>
        </p:nvSpPr>
        <p:spPr bwMode="auto">
          <a:xfrm>
            <a:off x="1981200" y="3962400"/>
            <a:ext cx="3429000" cy="685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Arial Rounded MT Bold" charset="0"/>
              </a:rPr>
              <a:t>Chỉ dạy</a:t>
            </a:r>
            <a:endParaRPr lang="en-US" sz="2000">
              <a:solidFill>
                <a:srgbClr val="000000"/>
              </a:solidFill>
              <a:latin typeface="Arial Rounded MT Bold" charset="0"/>
            </a:endParaRPr>
          </a:p>
        </p:txBody>
      </p:sp>
      <p:sp>
        <p:nvSpPr>
          <p:cNvPr id="289806" name="Rectangle 1038"/>
          <p:cNvSpPr>
            <a:spLocks noChangeArrowheads="1"/>
          </p:cNvSpPr>
          <p:nvPr/>
        </p:nvSpPr>
        <p:spPr bwMode="auto">
          <a:xfrm>
            <a:off x="5067300" y="3962400"/>
            <a:ext cx="1828800" cy="685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Arial Rounded MT Bold" charset="0"/>
              </a:rPr>
              <a:t>Bước đi</a:t>
            </a:r>
            <a:endParaRPr lang="en-US" sz="2000">
              <a:solidFill>
                <a:srgbClr val="000000"/>
              </a:solidFill>
              <a:latin typeface="Arial Rounded MT Bold" charset="0"/>
            </a:endParaRPr>
          </a:p>
        </p:txBody>
      </p:sp>
      <p:sp>
        <p:nvSpPr>
          <p:cNvPr id="289807" name="Rectangle 1039"/>
          <p:cNvSpPr>
            <a:spLocks noChangeArrowheads="1"/>
          </p:cNvSpPr>
          <p:nvPr/>
        </p:nvSpPr>
        <p:spPr bwMode="auto">
          <a:xfrm>
            <a:off x="6819900" y="1371600"/>
            <a:ext cx="2590800" cy="685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Arial Rounded MT Bold" charset="0"/>
                <a:cs typeface="Times New Roman" charset="0"/>
              </a:rPr>
              <a:t>Giô-suê</a:t>
            </a:r>
            <a:endParaRPr lang="en-US" sz="2000">
              <a:solidFill>
                <a:srgbClr val="000000"/>
              </a:solidFill>
              <a:latin typeface="Arial Rounded MT Bold" charset="0"/>
              <a:cs typeface="Times New Roman" charset="0"/>
            </a:endParaRPr>
          </a:p>
        </p:txBody>
      </p:sp>
      <p:sp>
        <p:nvSpPr>
          <p:cNvPr id="289808" name="Rectangle 1040"/>
          <p:cNvSpPr>
            <a:spLocks noChangeArrowheads="1"/>
          </p:cNvSpPr>
          <p:nvPr/>
        </p:nvSpPr>
        <p:spPr bwMode="auto">
          <a:xfrm>
            <a:off x="6629400" y="2667000"/>
            <a:ext cx="2971800" cy="685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Arial Rounded MT Bold" charset="0"/>
              </a:rPr>
              <a:t>Chinh phục</a:t>
            </a:r>
            <a:endParaRPr lang="en-US" sz="2000">
              <a:solidFill>
                <a:srgbClr val="000000"/>
              </a:solidFill>
              <a:latin typeface="Arial Rounded MT Bold" charset="0"/>
            </a:endParaRPr>
          </a:p>
        </p:txBody>
      </p:sp>
      <p:sp>
        <p:nvSpPr>
          <p:cNvPr id="289809" name="Rectangle 1041"/>
          <p:cNvSpPr>
            <a:spLocks noChangeArrowheads="1"/>
          </p:cNvSpPr>
          <p:nvPr/>
        </p:nvSpPr>
        <p:spPr bwMode="auto">
          <a:xfrm>
            <a:off x="7200900" y="3962400"/>
            <a:ext cx="1828800" cy="685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Arial Rounded MT Bold" charset="0"/>
              </a:rPr>
              <a:t>Yên nghỉ</a:t>
            </a:r>
            <a:endParaRPr lang="en-US" sz="2000">
              <a:solidFill>
                <a:srgbClr val="000000"/>
              </a:solidFill>
              <a:latin typeface="Arial Rounded MT Bold" charset="0"/>
            </a:endParaRPr>
          </a:p>
        </p:txBody>
      </p:sp>
      <p:sp>
        <p:nvSpPr>
          <p:cNvPr id="111631" name="WordArt 1042"/>
          <p:cNvSpPr>
            <a:spLocks noChangeArrowheads="1" noChangeShapeType="1" noTextEdit="1"/>
          </p:cNvSpPr>
          <p:nvPr/>
        </p:nvSpPr>
        <p:spPr bwMode="auto">
          <a:xfrm>
            <a:off x="0" y="2286000"/>
            <a:ext cx="1041400" cy="457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Arial"/>
                <a:ea typeface="Arial"/>
                <a:cs typeface="Arial"/>
              </a:rPr>
              <a:t>Họ</a:t>
            </a:r>
          </a:p>
        </p:txBody>
      </p:sp>
      <p:sp>
        <p:nvSpPr>
          <p:cNvPr id="111632" name="WordArt 1043"/>
          <p:cNvSpPr>
            <a:spLocks noChangeArrowheads="1" noChangeShapeType="1" noTextEdit="1"/>
          </p:cNvSpPr>
          <p:nvPr/>
        </p:nvSpPr>
        <p:spPr bwMode="auto">
          <a:xfrm>
            <a:off x="0" y="3581400"/>
            <a:ext cx="1828800" cy="482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Arial"/>
                <a:ea typeface="Arial"/>
                <a:cs typeface="Arial"/>
              </a:rPr>
              <a:t>Chúng ta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9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9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89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89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89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89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89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89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89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89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89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89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798" grpId="0"/>
      <p:bldP spid="289799" grpId="0"/>
      <p:bldP spid="289800" grpId="0"/>
      <p:bldP spid="289801" grpId="0"/>
      <p:bldP spid="289802" grpId="0"/>
      <p:bldP spid="289803" grpId="0"/>
      <p:bldP spid="289804" grpId="0"/>
      <p:bldP spid="289805" grpId="0"/>
      <p:bldP spid="289806" grpId="0"/>
      <p:bldP spid="289807" grpId="0"/>
      <p:bldP spid="289808" grpId="0"/>
      <p:bldP spid="28980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9" name="Picture 4" descr="bible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876800" cy="6858000"/>
          </a:xfrm>
        </p:spPr>
      </p:pic>
      <p:sp>
        <p:nvSpPr>
          <p:cNvPr id="176130" name="Text Box 7"/>
          <p:cNvSpPr txBox="1">
            <a:spLocks noChangeArrowheads="1"/>
          </p:cNvSpPr>
          <p:nvPr/>
        </p:nvSpPr>
        <p:spPr bwMode="auto">
          <a:xfrm>
            <a:off x="3657600" y="457200"/>
            <a:ext cx="2103438" cy="5191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66"/>
                </a:solidFill>
              </a:rPr>
              <a:t>Câu tóm tắt</a:t>
            </a:r>
            <a:endParaRPr lang="en-GB">
              <a:solidFill>
                <a:srgbClr val="FFFF66"/>
              </a:solidFill>
            </a:endParaRPr>
          </a:p>
        </p:txBody>
      </p:sp>
      <p:sp>
        <p:nvSpPr>
          <p:cNvPr id="251912" name="Text Box 8"/>
          <p:cNvSpPr txBox="1">
            <a:spLocks noChangeArrowheads="1"/>
          </p:cNvSpPr>
          <p:nvPr/>
        </p:nvSpPr>
        <p:spPr bwMode="auto">
          <a:xfrm>
            <a:off x="2819400" y="1917700"/>
            <a:ext cx="6324600" cy="3508375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3300"/>
                </a:solidFill>
                <a:latin typeface="Arial" charset="0"/>
                <a:cs typeface="Arial" charset="0"/>
              </a:rPr>
              <a:t>Bản tường thuật về </a:t>
            </a:r>
            <a:r>
              <a:rPr lang="en-US" b="1">
                <a:solidFill>
                  <a:schemeClr val="accent2"/>
                </a:solidFill>
                <a:latin typeface="Arial" charset="0"/>
                <a:cs typeface="Arial" charset="0"/>
              </a:rPr>
              <a:t>sự đánh chiếm</a:t>
            </a:r>
            <a:r>
              <a:rPr lang="en-US" b="1">
                <a:solidFill>
                  <a:srgbClr val="FF3300"/>
                </a:solidFill>
                <a:latin typeface="Arial" charset="0"/>
                <a:cs typeface="Arial" charset="0"/>
              </a:rPr>
              <a:t> hầu hết xứ Ca-na-an trong sự làm thành sự </a:t>
            </a:r>
            <a:r>
              <a:rPr lang="en-US" b="1">
                <a:solidFill>
                  <a:schemeClr val="accent2"/>
                </a:solidFill>
                <a:latin typeface="Arial" charset="0"/>
                <a:cs typeface="Arial" charset="0"/>
              </a:rPr>
              <a:t>thành tín của Đức Chúa Trời</a:t>
            </a:r>
            <a:r>
              <a:rPr lang="en-US" b="1">
                <a:solidFill>
                  <a:srgbClr val="FF3300"/>
                </a:solidFill>
                <a:latin typeface="Arial" charset="0"/>
                <a:cs typeface="Arial" charset="0"/>
              </a:rPr>
              <a:t> với lời hứa của Ngài qua đức tin của Giô-suê để chỉ dẫn cho dân sự rằng </a:t>
            </a:r>
            <a:r>
              <a:rPr lang="en-US" b="1">
                <a:solidFill>
                  <a:schemeClr val="accent2"/>
                </a:solidFill>
                <a:latin typeface="Arial" charset="0"/>
                <a:cs typeface="Arial" charset="0"/>
              </a:rPr>
              <a:t>đức tin vâng lời </a:t>
            </a:r>
            <a:r>
              <a:rPr lang="en-US" b="1">
                <a:solidFill>
                  <a:srgbClr val="FF3300"/>
                </a:solidFill>
                <a:latin typeface="Arial" charset="0"/>
                <a:cs typeface="Arial" charset="0"/>
              </a:rPr>
              <a:t>dựa trên lời hứa của Đức Chúa Trời </a:t>
            </a:r>
            <a:r>
              <a:rPr lang="en-US" b="1">
                <a:solidFill>
                  <a:schemeClr val="accent2"/>
                </a:solidFill>
                <a:latin typeface="Arial" charset="0"/>
                <a:cs typeface="Arial" charset="0"/>
              </a:rPr>
              <a:t>sẽ đem lại phước hạnh</a:t>
            </a:r>
            <a:endParaRPr lang="en-GB" b="1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176132" name="Text Box 9"/>
          <p:cNvSpPr txBox="1">
            <a:spLocks noChangeArrowheads="1"/>
          </p:cNvSpPr>
          <p:nvPr/>
        </p:nvSpPr>
        <p:spPr bwMode="auto">
          <a:xfrm>
            <a:off x="8307388" y="0"/>
            <a:ext cx="835025" cy="587375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</a:rPr>
              <a:t>162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91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7" descr="bible">
            <a:hlinkClick r:id="rId4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486400" cy="6858000"/>
          </a:xfrm>
        </p:spPr>
      </p:pic>
      <p:sp>
        <p:nvSpPr>
          <p:cNvPr id="243723" name="Text Box 11"/>
          <p:cNvSpPr txBox="1">
            <a:spLocks noChangeArrowheads="1"/>
          </p:cNvSpPr>
          <p:nvPr/>
        </p:nvSpPr>
        <p:spPr bwMode="auto">
          <a:xfrm>
            <a:off x="4519613" y="1066800"/>
            <a:ext cx="4624387" cy="3935413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Tahoma" charset="0"/>
              </a:rPr>
              <a:t>Bây giờ tất cả hãy nghe lời kết luận cho vấn đề này:</a:t>
            </a:r>
          </a:p>
          <a:p>
            <a:pPr algn="ctr" eaLnBrk="1" hangingPunct="1"/>
            <a:endParaRPr lang="en-US" b="1"/>
          </a:p>
          <a:p>
            <a:pPr algn="ctr" eaLnBrk="1" hangingPunct="1"/>
            <a:r>
              <a:rPr lang="ja-JP" altLang="en-US">
                <a:latin typeface="Tahoma" charset="0"/>
              </a:rPr>
              <a:t>“</a:t>
            </a:r>
            <a:r>
              <a:rPr lang="en-US" altLang="ja-JP">
                <a:latin typeface="Tahoma" charset="0"/>
              </a:rPr>
              <a:t>Khá kính sợ Đức Chúa Trời và giữ Điều Răn của Ngài ấy là trọn phận sự của ngươi</a:t>
            </a:r>
            <a:r>
              <a:rPr lang="ja-JP" altLang="en-US">
                <a:latin typeface="Tahoma" charset="0"/>
              </a:rPr>
              <a:t>”</a:t>
            </a:r>
            <a:endParaRPr lang="en-US" altLang="ja-JP">
              <a:latin typeface="Tahoma" charset="0"/>
            </a:endParaRPr>
          </a:p>
          <a:p>
            <a:pPr algn="ctr" eaLnBrk="1" hangingPunct="1"/>
            <a:endParaRPr lang="en-US">
              <a:latin typeface="Tahoma" charset="0"/>
            </a:endParaRPr>
          </a:p>
          <a:p>
            <a:pPr algn="ctr" eaLnBrk="1" hangingPunct="1"/>
            <a:r>
              <a:rPr lang="en-US">
                <a:latin typeface="Tahoma" charset="0"/>
              </a:rPr>
              <a:t>(Truyền 12:13)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3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3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3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72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7" name="Picture 2" descr="Map - After Conquest 2"/>
          <p:cNvPicPr>
            <a:picLocks noChangeAspect="1" noChangeArrowheads="1"/>
          </p:cNvPicPr>
          <p:nvPr/>
        </p:nvPicPr>
        <p:blipFill>
          <a:blip r:embed="rId3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4300"/>
            <a:ext cx="9144000" cy="824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78" name="Text Box 3"/>
          <p:cNvSpPr txBox="1">
            <a:spLocks noChangeArrowheads="1"/>
          </p:cNvSpPr>
          <p:nvPr/>
        </p:nvSpPr>
        <p:spPr bwMode="auto">
          <a:xfrm>
            <a:off x="6248400" y="304800"/>
            <a:ext cx="25908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latin typeface="Tahoma" charset="0"/>
              </a:rPr>
              <a:t>Chiếm đóng cục bộ</a:t>
            </a:r>
            <a:endParaRPr lang="en-AU" sz="3200" b="1">
              <a:latin typeface="Tahoma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Picture 2" descr="j0177709"/>
          <p:cNvPicPr>
            <a:picLocks noChangeAspect="1" noChangeArrowheads="1"/>
          </p:cNvPicPr>
          <p:nvPr/>
        </p:nvPicPr>
        <p:blipFill>
          <a:blip r:embed="rId3">
            <a:lum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6" name="Text Box 3"/>
          <p:cNvSpPr txBox="1">
            <a:spLocks noChangeArrowheads="1"/>
          </p:cNvSpPr>
          <p:nvPr/>
        </p:nvSpPr>
        <p:spPr bwMode="auto">
          <a:xfrm>
            <a:off x="381000" y="255588"/>
            <a:ext cx="2055813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33CC33"/>
                </a:solidFill>
                <a:latin typeface="Tahoma" charset="0"/>
              </a:rPr>
              <a:t>Áp dụng</a:t>
            </a:r>
            <a:endParaRPr lang="en-AU" sz="4000">
              <a:solidFill>
                <a:srgbClr val="33CC33"/>
              </a:solidFill>
              <a:latin typeface="Tahoma" charset="0"/>
            </a:endParaRPr>
          </a:p>
        </p:txBody>
      </p:sp>
      <p:sp>
        <p:nvSpPr>
          <p:cNvPr id="180227" name="Text Box 4"/>
          <p:cNvSpPr txBox="1">
            <a:spLocks noChangeArrowheads="1"/>
          </p:cNvSpPr>
          <p:nvPr/>
        </p:nvSpPr>
        <p:spPr bwMode="auto">
          <a:xfrm>
            <a:off x="658813" y="2514600"/>
            <a:ext cx="6149975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3200">
                <a:solidFill>
                  <a:srgbClr val="00FFFF"/>
                </a:solidFill>
                <a:latin typeface="Tahoma" charset="0"/>
              </a:rPr>
              <a:t>  Vâng lời dẫn đến chiến thắng, </a:t>
            </a:r>
          </a:p>
          <a:p>
            <a:pPr eaLnBrk="1" hangingPunct="1"/>
            <a:r>
              <a:rPr lang="en-US" sz="3200">
                <a:solidFill>
                  <a:srgbClr val="00FFFF"/>
                </a:solidFill>
                <a:latin typeface="Tahoma" charset="0"/>
              </a:rPr>
              <a:t>    bất tuân dẫn đến thất bại</a:t>
            </a:r>
            <a:endParaRPr lang="en-AU" sz="3200">
              <a:solidFill>
                <a:srgbClr val="00FFFF"/>
              </a:solidFill>
              <a:latin typeface="Tahoma" charset="0"/>
            </a:endParaRPr>
          </a:p>
        </p:txBody>
      </p:sp>
      <p:sp>
        <p:nvSpPr>
          <p:cNvPr id="180228" name="Text Box 5"/>
          <p:cNvSpPr txBox="1">
            <a:spLocks noChangeArrowheads="1"/>
          </p:cNvSpPr>
          <p:nvPr/>
        </p:nvSpPr>
        <p:spPr bwMode="auto">
          <a:xfrm>
            <a:off x="609600" y="1524000"/>
            <a:ext cx="8153400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3200">
                <a:solidFill>
                  <a:srgbClr val="00FFFF"/>
                </a:solidFill>
                <a:latin typeface="Tahoma" charset="0"/>
              </a:rPr>
              <a:t>  Sự thành tín của Đức Chúa Trời trong sự hoàn thành lời hứa của Ngài</a:t>
            </a:r>
            <a:endParaRPr lang="en-AU" sz="3200">
              <a:solidFill>
                <a:srgbClr val="00FFFF"/>
              </a:solidFill>
              <a:latin typeface="Tahoma" charset="0"/>
            </a:endParaRPr>
          </a:p>
        </p:txBody>
      </p:sp>
      <p:sp>
        <p:nvSpPr>
          <p:cNvPr id="180229" name="Text Box 6"/>
          <p:cNvSpPr txBox="1">
            <a:spLocks noChangeArrowheads="1"/>
          </p:cNvSpPr>
          <p:nvPr/>
        </p:nvSpPr>
        <p:spPr bwMode="auto">
          <a:xfrm>
            <a:off x="652463" y="3992563"/>
            <a:ext cx="8262937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3200">
                <a:solidFill>
                  <a:srgbClr val="00FFFF"/>
                </a:solidFill>
                <a:latin typeface="Tahoma" charset="0"/>
              </a:rPr>
              <a:t>  Đức tin nơi Đức Chúa Trời vượt qua mọi ngăn trở</a:t>
            </a:r>
            <a:endParaRPr lang="en-AU" sz="3200">
              <a:solidFill>
                <a:srgbClr val="00FFFF"/>
              </a:solidFill>
              <a:latin typeface="Tahoma" charset="0"/>
            </a:endParaRPr>
          </a:p>
        </p:txBody>
      </p:sp>
      <p:sp>
        <p:nvSpPr>
          <p:cNvPr id="180230" name="Text Box 7"/>
          <p:cNvSpPr txBox="1">
            <a:spLocks noChangeArrowheads="1"/>
          </p:cNvSpPr>
          <p:nvPr/>
        </p:nvSpPr>
        <p:spPr bwMode="auto">
          <a:xfrm>
            <a:off x="698500" y="5059363"/>
            <a:ext cx="6911975" cy="57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3200">
                <a:solidFill>
                  <a:srgbClr val="00FFFF"/>
                </a:solidFill>
                <a:latin typeface="Tahoma" charset="0"/>
              </a:rPr>
              <a:t>  Tầm quan trọng của người kế thừa</a:t>
            </a:r>
            <a:endParaRPr lang="en-AU" sz="3200">
              <a:solidFill>
                <a:srgbClr val="00FFFF"/>
              </a:solidFill>
              <a:latin typeface="Tahoma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3" name="Picture 2" descr="palest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175"/>
            <a:ext cx="9220200" cy="677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4" name="Text Box 3"/>
          <p:cNvSpPr txBox="1">
            <a:spLocks noChangeArrowheads="1"/>
          </p:cNvSpPr>
          <p:nvPr/>
        </p:nvSpPr>
        <p:spPr bwMode="auto">
          <a:xfrm>
            <a:off x="685800" y="1143000"/>
            <a:ext cx="211455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latin typeface="Tahoma" charset="0"/>
              </a:rPr>
              <a:t>Bản đồ Israel hiện nay</a:t>
            </a:r>
            <a:endParaRPr lang="en-AU" sz="3200" b="1">
              <a:latin typeface="Tahoma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1" name="Picture 2" descr="Map - After Conquest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19200"/>
            <a:ext cx="8610600" cy="824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2" name="Text Box 3"/>
          <p:cNvSpPr txBox="1">
            <a:spLocks noChangeArrowheads="1"/>
          </p:cNvSpPr>
          <p:nvPr/>
        </p:nvSpPr>
        <p:spPr bwMode="auto">
          <a:xfrm>
            <a:off x="244475" y="228600"/>
            <a:ext cx="52101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latin typeface="Tahoma" charset="0"/>
              </a:rPr>
              <a:t>Israel trong thời Giô-suê</a:t>
            </a:r>
            <a:endParaRPr lang="en-AU" sz="3200" b="1">
              <a:latin typeface="Tahoma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57200" y="1981200"/>
            <a:ext cx="5105400" cy="3733800"/>
            <a:chOff x="288" y="1248"/>
            <a:chExt cx="3216" cy="2352"/>
          </a:xfrm>
        </p:grpSpPr>
        <p:sp>
          <p:nvSpPr>
            <p:cNvPr id="184324" name="Freeform 5" descr="Wide upward diagonal"/>
            <p:cNvSpPr>
              <a:spLocks/>
            </p:cNvSpPr>
            <p:nvPr/>
          </p:nvSpPr>
          <p:spPr bwMode="auto">
            <a:xfrm>
              <a:off x="2304" y="1248"/>
              <a:ext cx="1200" cy="2160"/>
            </a:xfrm>
            <a:custGeom>
              <a:avLst/>
              <a:gdLst>
                <a:gd name="T0" fmla="*/ 1038 w 2496"/>
                <a:gd name="T1" fmla="*/ 1890 h 3456"/>
                <a:gd name="T2" fmla="*/ 1015 w 2496"/>
                <a:gd name="T3" fmla="*/ 1740 h 3456"/>
                <a:gd name="T4" fmla="*/ 1154 w 2496"/>
                <a:gd name="T5" fmla="*/ 1380 h 3456"/>
                <a:gd name="T6" fmla="*/ 1154 w 2496"/>
                <a:gd name="T7" fmla="*/ 1230 h 3456"/>
                <a:gd name="T8" fmla="*/ 1108 w 2496"/>
                <a:gd name="T9" fmla="*/ 1170 h 3456"/>
                <a:gd name="T10" fmla="*/ 1154 w 2496"/>
                <a:gd name="T11" fmla="*/ 1080 h 3456"/>
                <a:gd name="T12" fmla="*/ 1131 w 2496"/>
                <a:gd name="T13" fmla="*/ 1020 h 3456"/>
                <a:gd name="T14" fmla="*/ 1108 w 2496"/>
                <a:gd name="T15" fmla="*/ 900 h 3456"/>
                <a:gd name="T16" fmla="*/ 1131 w 2496"/>
                <a:gd name="T17" fmla="*/ 840 h 3456"/>
                <a:gd name="T18" fmla="*/ 1154 w 2496"/>
                <a:gd name="T19" fmla="*/ 750 h 3456"/>
                <a:gd name="T20" fmla="*/ 1200 w 2496"/>
                <a:gd name="T21" fmla="*/ 600 h 3456"/>
                <a:gd name="T22" fmla="*/ 1200 w 2496"/>
                <a:gd name="T23" fmla="*/ 480 h 3456"/>
                <a:gd name="T24" fmla="*/ 1177 w 2496"/>
                <a:gd name="T25" fmla="*/ 270 h 3456"/>
                <a:gd name="T26" fmla="*/ 969 w 2496"/>
                <a:gd name="T27" fmla="*/ 240 h 3456"/>
                <a:gd name="T28" fmla="*/ 946 w 2496"/>
                <a:gd name="T29" fmla="*/ 180 h 3456"/>
                <a:gd name="T30" fmla="*/ 923 w 2496"/>
                <a:gd name="T31" fmla="*/ 90 h 3456"/>
                <a:gd name="T32" fmla="*/ 831 w 2496"/>
                <a:gd name="T33" fmla="*/ 30 h 3456"/>
                <a:gd name="T34" fmla="*/ 738 w 2496"/>
                <a:gd name="T35" fmla="*/ 60 h 3456"/>
                <a:gd name="T36" fmla="*/ 623 w 2496"/>
                <a:gd name="T37" fmla="*/ 0 h 3456"/>
                <a:gd name="T38" fmla="*/ 462 w 2496"/>
                <a:gd name="T39" fmla="*/ 90 h 3456"/>
                <a:gd name="T40" fmla="*/ 369 w 2496"/>
                <a:gd name="T41" fmla="*/ 120 h 3456"/>
                <a:gd name="T42" fmla="*/ 346 w 2496"/>
                <a:gd name="T43" fmla="*/ 240 h 3456"/>
                <a:gd name="T44" fmla="*/ 300 w 2496"/>
                <a:gd name="T45" fmla="*/ 330 h 3456"/>
                <a:gd name="T46" fmla="*/ 231 w 2496"/>
                <a:gd name="T47" fmla="*/ 360 h 3456"/>
                <a:gd name="T48" fmla="*/ 231 w 2496"/>
                <a:gd name="T49" fmla="*/ 480 h 3456"/>
                <a:gd name="T50" fmla="*/ 138 w 2496"/>
                <a:gd name="T51" fmla="*/ 600 h 3456"/>
                <a:gd name="T52" fmla="*/ 208 w 2496"/>
                <a:gd name="T53" fmla="*/ 750 h 3456"/>
                <a:gd name="T54" fmla="*/ 185 w 2496"/>
                <a:gd name="T55" fmla="*/ 810 h 3456"/>
                <a:gd name="T56" fmla="*/ 231 w 2496"/>
                <a:gd name="T57" fmla="*/ 870 h 3456"/>
                <a:gd name="T58" fmla="*/ 208 w 2496"/>
                <a:gd name="T59" fmla="*/ 990 h 3456"/>
                <a:gd name="T60" fmla="*/ 208 w 2496"/>
                <a:gd name="T61" fmla="*/ 1050 h 3456"/>
                <a:gd name="T62" fmla="*/ 208 w 2496"/>
                <a:gd name="T63" fmla="*/ 1110 h 3456"/>
                <a:gd name="T64" fmla="*/ 277 w 2496"/>
                <a:gd name="T65" fmla="*/ 1140 h 3456"/>
                <a:gd name="T66" fmla="*/ 277 w 2496"/>
                <a:gd name="T67" fmla="*/ 1200 h 3456"/>
                <a:gd name="T68" fmla="*/ 185 w 2496"/>
                <a:gd name="T69" fmla="*/ 1260 h 3456"/>
                <a:gd name="T70" fmla="*/ 254 w 2496"/>
                <a:gd name="T71" fmla="*/ 1320 h 3456"/>
                <a:gd name="T72" fmla="*/ 346 w 2496"/>
                <a:gd name="T73" fmla="*/ 1260 h 3456"/>
                <a:gd name="T74" fmla="*/ 577 w 2496"/>
                <a:gd name="T75" fmla="*/ 1350 h 3456"/>
                <a:gd name="T76" fmla="*/ 623 w 2496"/>
                <a:gd name="T77" fmla="*/ 1380 h 3456"/>
                <a:gd name="T78" fmla="*/ 554 w 2496"/>
                <a:gd name="T79" fmla="*/ 1440 h 3456"/>
                <a:gd name="T80" fmla="*/ 392 w 2496"/>
                <a:gd name="T81" fmla="*/ 1500 h 3456"/>
                <a:gd name="T82" fmla="*/ 300 w 2496"/>
                <a:gd name="T83" fmla="*/ 1560 h 3456"/>
                <a:gd name="T84" fmla="*/ 162 w 2496"/>
                <a:gd name="T85" fmla="*/ 1680 h 3456"/>
                <a:gd name="T86" fmla="*/ 115 w 2496"/>
                <a:gd name="T87" fmla="*/ 1770 h 3456"/>
                <a:gd name="T88" fmla="*/ 115 w 2496"/>
                <a:gd name="T89" fmla="*/ 1890 h 3456"/>
                <a:gd name="T90" fmla="*/ 0 w 2496"/>
                <a:gd name="T91" fmla="*/ 2040 h 3456"/>
                <a:gd name="T92" fmla="*/ 46 w 2496"/>
                <a:gd name="T93" fmla="*/ 2130 h 3456"/>
                <a:gd name="T94" fmla="*/ 92 w 2496"/>
                <a:gd name="T95" fmla="*/ 2160 h 3456"/>
                <a:gd name="T96" fmla="*/ 231 w 2496"/>
                <a:gd name="T97" fmla="*/ 2130 h 3456"/>
                <a:gd name="T98" fmla="*/ 623 w 2496"/>
                <a:gd name="T99" fmla="*/ 2100 h 3456"/>
                <a:gd name="T100" fmla="*/ 692 w 2496"/>
                <a:gd name="T101" fmla="*/ 2010 h 3456"/>
                <a:gd name="T102" fmla="*/ 808 w 2496"/>
                <a:gd name="T103" fmla="*/ 1950 h 3456"/>
                <a:gd name="T104" fmla="*/ 923 w 2496"/>
                <a:gd name="T105" fmla="*/ 1860 h 3456"/>
                <a:gd name="T106" fmla="*/ 1038 w 2496"/>
                <a:gd name="T107" fmla="*/ 1890 h 345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496"/>
                <a:gd name="T163" fmla="*/ 0 h 3456"/>
                <a:gd name="T164" fmla="*/ 2496 w 2496"/>
                <a:gd name="T165" fmla="*/ 3456 h 345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496" h="3456">
                  <a:moveTo>
                    <a:pt x="2160" y="3024"/>
                  </a:moveTo>
                  <a:lnTo>
                    <a:pt x="2112" y="2784"/>
                  </a:lnTo>
                  <a:lnTo>
                    <a:pt x="2400" y="2208"/>
                  </a:lnTo>
                  <a:lnTo>
                    <a:pt x="2400" y="1968"/>
                  </a:lnTo>
                  <a:lnTo>
                    <a:pt x="2304" y="1872"/>
                  </a:lnTo>
                  <a:lnTo>
                    <a:pt x="2400" y="1728"/>
                  </a:lnTo>
                  <a:lnTo>
                    <a:pt x="2352" y="1632"/>
                  </a:lnTo>
                  <a:lnTo>
                    <a:pt x="2304" y="1440"/>
                  </a:lnTo>
                  <a:lnTo>
                    <a:pt x="2352" y="1344"/>
                  </a:lnTo>
                  <a:lnTo>
                    <a:pt x="2400" y="1200"/>
                  </a:lnTo>
                  <a:lnTo>
                    <a:pt x="2496" y="960"/>
                  </a:lnTo>
                  <a:lnTo>
                    <a:pt x="2496" y="768"/>
                  </a:lnTo>
                  <a:lnTo>
                    <a:pt x="2448" y="432"/>
                  </a:lnTo>
                  <a:lnTo>
                    <a:pt x="2016" y="384"/>
                  </a:lnTo>
                  <a:lnTo>
                    <a:pt x="1968" y="288"/>
                  </a:lnTo>
                  <a:lnTo>
                    <a:pt x="1920" y="144"/>
                  </a:lnTo>
                  <a:lnTo>
                    <a:pt x="1728" y="48"/>
                  </a:lnTo>
                  <a:lnTo>
                    <a:pt x="1536" y="96"/>
                  </a:lnTo>
                  <a:lnTo>
                    <a:pt x="1296" y="0"/>
                  </a:lnTo>
                  <a:lnTo>
                    <a:pt x="960" y="144"/>
                  </a:lnTo>
                  <a:lnTo>
                    <a:pt x="768" y="192"/>
                  </a:lnTo>
                  <a:lnTo>
                    <a:pt x="720" y="384"/>
                  </a:lnTo>
                  <a:lnTo>
                    <a:pt x="624" y="528"/>
                  </a:lnTo>
                  <a:lnTo>
                    <a:pt x="480" y="576"/>
                  </a:lnTo>
                  <a:lnTo>
                    <a:pt x="480" y="768"/>
                  </a:lnTo>
                  <a:lnTo>
                    <a:pt x="288" y="960"/>
                  </a:lnTo>
                  <a:lnTo>
                    <a:pt x="432" y="1200"/>
                  </a:lnTo>
                  <a:lnTo>
                    <a:pt x="384" y="1296"/>
                  </a:lnTo>
                  <a:lnTo>
                    <a:pt x="480" y="1392"/>
                  </a:lnTo>
                  <a:lnTo>
                    <a:pt x="432" y="1584"/>
                  </a:lnTo>
                  <a:lnTo>
                    <a:pt x="432" y="1680"/>
                  </a:lnTo>
                  <a:lnTo>
                    <a:pt x="432" y="1776"/>
                  </a:lnTo>
                  <a:lnTo>
                    <a:pt x="576" y="1824"/>
                  </a:lnTo>
                  <a:lnTo>
                    <a:pt x="576" y="1920"/>
                  </a:lnTo>
                  <a:lnTo>
                    <a:pt x="384" y="2016"/>
                  </a:lnTo>
                  <a:lnTo>
                    <a:pt x="528" y="2112"/>
                  </a:lnTo>
                  <a:lnTo>
                    <a:pt x="720" y="2016"/>
                  </a:lnTo>
                  <a:lnTo>
                    <a:pt x="1200" y="2160"/>
                  </a:lnTo>
                  <a:lnTo>
                    <a:pt x="1296" y="2208"/>
                  </a:lnTo>
                  <a:lnTo>
                    <a:pt x="1152" y="2304"/>
                  </a:lnTo>
                  <a:lnTo>
                    <a:pt x="816" y="2400"/>
                  </a:lnTo>
                  <a:lnTo>
                    <a:pt x="624" y="2496"/>
                  </a:lnTo>
                  <a:lnTo>
                    <a:pt x="336" y="2688"/>
                  </a:lnTo>
                  <a:lnTo>
                    <a:pt x="240" y="2832"/>
                  </a:lnTo>
                  <a:lnTo>
                    <a:pt x="240" y="3024"/>
                  </a:lnTo>
                  <a:lnTo>
                    <a:pt x="0" y="3264"/>
                  </a:lnTo>
                  <a:lnTo>
                    <a:pt x="96" y="3408"/>
                  </a:lnTo>
                  <a:lnTo>
                    <a:pt x="192" y="3456"/>
                  </a:lnTo>
                  <a:lnTo>
                    <a:pt x="480" y="3408"/>
                  </a:lnTo>
                  <a:lnTo>
                    <a:pt x="1296" y="3360"/>
                  </a:lnTo>
                  <a:lnTo>
                    <a:pt x="1440" y="3216"/>
                  </a:lnTo>
                  <a:lnTo>
                    <a:pt x="1680" y="3120"/>
                  </a:lnTo>
                  <a:lnTo>
                    <a:pt x="1920" y="2976"/>
                  </a:lnTo>
                  <a:lnTo>
                    <a:pt x="2160" y="3024"/>
                  </a:lnTo>
                  <a:close/>
                </a:path>
              </a:pathLst>
            </a:custGeom>
            <a:pattFill prst="wdUpDiag">
              <a:fgClr>
                <a:srgbClr val="000000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325" name="Freeform 6" descr="Wide upward diagonal"/>
            <p:cNvSpPr>
              <a:spLocks/>
            </p:cNvSpPr>
            <p:nvPr/>
          </p:nvSpPr>
          <p:spPr bwMode="auto">
            <a:xfrm>
              <a:off x="288" y="2832"/>
              <a:ext cx="720" cy="768"/>
            </a:xfrm>
            <a:custGeom>
              <a:avLst/>
              <a:gdLst>
                <a:gd name="T0" fmla="*/ 0 w 864"/>
                <a:gd name="T1" fmla="*/ 549 h 1008"/>
                <a:gd name="T2" fmla="*/ 80 w 864"/>
                <a:gd name="T3" fmla="*/ 768 h 1008"/>
                <a:gd name="T4" fmla="*/ 320 w 864"/>
                <a:gd name="T5" fmla="*/ 622 h 1008"/>
                <a:gd name="T6" fmla="*/ 320 w 864"/>
                <a:gd name="T7" fmla="*/ 549 h 1008"/>
                <a:gd name="T8" fmla="*/ 320 w 864"/>
                <a:gd name="T9" fmla="*/ 402 h 1008"/>
                <a:gd name="T10" fmla="*/ 400 w 864"/>
                <a:gd name="T11" fmla="*/ 366 h 1008"/>
                <a:gd name="T12" fmla="*/ 600 w 864"/>
                <a:gd name="T13" fmla="*/ 183 h 1008"/>
                <a:gd name="T14" fmla="*/ 680 w 864"/>
                <a:gd name="T15" fmla="*/ 183 h 1008"/>
                <a:gd name="T16" fmla="*/ 720 w 864"/>
                <a:gd name="T17" fmla="*/ 110 h 1008"/>
                <a:gd name="T18" fmla="*/ 600 w 864"/>
                <a:gd name="T19" fmla="*/ 0 h 1008"/>
                <a:gd name="T20" fmla="*/ 0 w 864"/>
                <a:gd name="T21" fmla="*/ 549 h 100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64"/>
                <a:gd name="T34" fmla="*/ 0 h 1008"/>
                <a:gd name="T35" fmla="*/ 864 w 864"/>
                <a:gd name="T36" fmla="*/ 1008 h 100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64" h="1008">
                  <a:moveTo>
                    <a:pt x="0" y="720"/>
                  </a:moveTo>
                  <a:lnTo>
                    <a:pt x="96" y="1008"/>
                  </a:lnTo>
                  <a:lnTo>
                    <a:pt x="384" y="816"/>
                  </a:lnTo>
                  <a:lnTo>
                    <a:pt x="384" y="720"/>
                  </a:lnTo>
                  <a:lnTo>
                    <a:pt x="384" y="528"/>
                  </a:lnTo>
                  <a:lnTo>
                    <a:pt x="480" y="480"/>
                  </a:lnTo>
                  <a:lnTo>
                    <a:pt x="720" y="240"/>
                  </a:lnTo>
                  <a:lnTo>
                    <a:pt x="816" y="240"/>
                  </a:lnTo>
                  <a:lnTo>
                    <a:pt x="864" y="144"/>
                  </a:lnTo>
                  <a:lnTo>
                    <a:pt x="720" y="0"/>
                  </a:lnTo>
                  <a:lnTo>
                    <a:pt x="0" y="720"/>
                  </a:lnTo>
                  <a:close/>
                </a:path>
              </a:pathLst>
            </a:custGeom>
            <a:pattFill prst="wdUpDiag">
              <a:fgClr>
                <a:srgbClr val="000000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Text Box 2"/>
          <p:cNvSpPr txBox="1">
            <a:spLocks noChangeArrowheads="1"/>
          </p:cNvSpPr>
          <p:nvPr/>
        </p:nvSpPr>
        <p:spPr bwMode="auto">
          <a:xfrm>
            <a:off x="8229600" y="228600"/>
            <a:ext cx="69215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2400" b="1">
                <a:latin typeface="Arial" charset="0"/>
              </a:rPr>
              <a:t>140</a:t>
            </a:r>
          </a:p>
        </p:txBody>
      </p:sp>
      <p:sp>
        <p:nvSpPr>
          <p:cNvPr id="186370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7772400" cy="609600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eaLnBrk="1" hangingPunct="1"/>
            <a:r>
              <a:rPr lang="en-US" altLang="zh-CN" sz="3800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Dân số thay đổi trong đồng vắng</a:t>
            </a:r>
            <a:endParaRPr lang="en-US" sz="38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186371" name="Group 4"/>
          <p:cNvGrpSpPr>
            <a:grpSpLocks/>
          </p:cNvGrpSpPr>
          <p:nvPr/>
        </p:nvGrpSpPr>
        <p:grpSpPr bwMode="auto">
          <a:xfrm>
            <a:off x="-76200" y="838200"/>
            <a:ext cx="9144000" cy="6019800"/>
            <a:chOff x="0" y="816"/>
            <a:chExt cx="5760" cy="3504"/>
          </a:xfrm>
        </p:grpSpPr>
        <p:grpSp>
          <p:nvGrpSpPr>
            <p:cNvPr id="186373" name="Group 5"/>
            <p:cNvGrpSpPr>
              <a:grpSpLocks/>
            </p:cNvGrpSpPr>
            <p:nvPr/>
          </p:nvGrpSpPr>
          <p:grpSpPr bwMode="auto">
            <a:xfrm>
              <a:off x="0" y="1262"/>
              <a:ext cx="5759" cy="2588"/>
              <a:chOff x="64" y="1262"/>
              <a:chExt cx="5250" cy="2588"/>
            </a:xfrm>
          </p:grpSpPr>
          <p:sp>
            <p:nvSpPr>
              <p:cNvPr id="186420" name="Rectangle 6"/>
              <p:cNvSpPr>
                <a:spLocks noChangeArrowheads="1"/>
              </p:cNvSpPr>
              <p:nvPr/>
            </p:nvSpPr>
            <p:spPr bwMode="auto">
              <a:xfrm>
                <a:off x="64" y="1262"/>
                <a:ext cx="800" cy="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en-US" altLang="zh-CN" sz="2000" b="1">
                    <a:latin typeface="Times New Roman" charset="0"/>
                    <a:ea typeface="宋体" charset="0"/>
                    <a:cs typeface="宋体" charset="0"/>
                  </a:rPr>
                  <a:t>Ru-bên</a:t>
                </a:r>
              </a:p>
            </p:txBody>
          </p:sp>
          <p:sp>
            <p:nvSpPr>
              <p:cNvPr id="186421" name="Rectangle 7"/>
              <p:cNvSpPr>
                <a:spLocks noChangeArrowheads="1"/>
              </p:cNvSpPr>
              <p:nvPr/>
            </p:nvSpPr>
            <p:spPr bwMode="auto">
              <a:xfrm>
                <a:off x="864" y="1262"/>
                <a:ext cx="1494" cy="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en-US" altLang="zh-CN" sz="2400" b="1">
                    <a:latin typeface="Times New Roman" charset="0"/>
                    <a:ea typeface="宋体" charset="0"/>
                    <a:cs typeface="宋体" charset="0"/>
                  </a:rPr>
                  <a:t>46,500</a:t>
                </a:r>
              </a:p>
            </p:txBody>
          </p:sp>
          <p:sp>
            <p:nvSpPr>
              <p:cNvPr id="186422" name="Rectangle 8"/>
              <p:cNvSpPr>
                <a:spLocks noChangeArrowheads="1"/>
              </p:cNvSpPr>
              <p:nvPr/>
            </p:nvSpPr>
            <p:spPr bwMode="auto">
              <a:xfrm>
                <a:off x="2358" y="1262"/>
                <a:ext cx="1494" cy="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en-US" altLang="zh-CN" sz="2400" b="1">
                    <a:latin typeface="Times New Roman" charset="0"/>
                    <a:ea typeface="宋体" charset="0"/>
                    <a:cs typeface="宋体" charset="0"/>
                  </a:rPr>
                  <a:t>43,730</a:t>
                </a:r>
              </a:p>
            </p:txBody>
          </p:sp>
          <p:sp>
            <p:nvSpPr>
              <p:cNvPr id="186423" name="Rectangle 9"/>
              <p:cNvSpPr>
                <a:spLocks noChangeArrowheads="1"/>
              </p:cNvSpPr>
              <p:nvPr/>
            </p:nvSpPr>
            <p:spPr bwMode="auto">
              <a:xfrm>
                <a:off x="3852" y="1262"/>
                <a:ext cx="1462" cy="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en-US" altLang="zh-CN" sz="2400" b="1">
                    <a:latin typeface="Times New Roman" charset="0"/>
                    <a:ea typeface="宋体" charset="0"/>
                    <a:cs typeface="宋体" charset="0"/>
                  </a:rPr>
                  <a:t>(2,770)</a:t>
                </a:r>
              </a:p>
            </p:txBody>
          </p:sp>
          <p:sp>
            <p:nvSpPr>
              <p:cNvPr id="186424" name="Rectangle 10"/>
              <p:cNvSpPr>
                <a:spLocks noChangeArrowheads="1"/>
              </p:cNvSpPr>
              <p:nvPr/>
            </p:nvSpPr>
            <p:spPr bwMode="auto">
              <a:xfrm>
                <a:off x="64" y="1498"/>
                <a:ext cx="800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en-US" altLang="zh-CN" sz="2000" b="1">
                    <a:latin typeface="Times New Roman" charset="0"/>
                    <a:ea typeface="宋体" charset="0"/>
                    <a:cs typeface="宋体" charset="0"/>
                  </a:rPr>
                  <a:t>Si-mê-ôn</a:t>
                </a:r>
              </a:p>
            </p:txBody>
          </p:sp>
          <p:sp>
            <p:nvSpPr>
              <p:cNvPr id="186425" name="Rectangle 11"/>
              <p:cNvSpPr>
                <a:spLocks noChangeArrowheads="1"/>
              </p:cNvSpPr>
              <p:nvPr/>
            </p:nvSpPr>
            <p:spPr bwMode="auto">
              <a:xfrm>
                <a:off x="864" y="1498"/>
                <a:ext cx="1494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en-US" altLang="zh-CN" sz="2400" b="1">
                    <a:latin typeface="Times New Roman" charset="0"/>
                    <a:ea typeface="宋体" charset="0"/>
                    <a:cs typeface="宋体" charset="0"/>
                  </a:rPr>
                  <a:t>59,300</a:t>
                </a:r>
              </a:p>
            </p:txBody>
          </p:sp>
          <p:sp>
            <p:nvSpPr>
              <p:cNvPr id="186426" name="Rectangle 12"/>
              <p:cNvSpPr>
                <a:spLocks noChangeArrowheads="1"/>
              </p:cNvSpPr>
              <p:nvPr/>
            </p:nvSpPr>
            <p:spPr bwMode="auto">
              <a:xfrm>
                <a:off x="2358" y="1498"/>
                <a:ext cx="1494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en-US" altLang="zh-CN" sz="2400" b="1">
                    <a:latin typeface="Times New Roman" charset="0"/>
                    <a:ea typeface="宋体" charset="0"/>
                    <a:cs typeface="宋体" charset="0"/>
                  </a:rPr>
                  <a:t>22,200</a:t>
                </a:r>
              </a:p>
            </p:txBody>
          </p:sp>
          <p:sp>
            <p:nvSpPr>
              <p:cNvPr id="186427" name="Rectangle 13"/>
              <p:cNvSpPr>
                <a:spLocks noChangeArrowheads="1"/>
              </p:cNvSpPr>
              <p:nvPr/>
            </p:nvSpPr>
            <p:spPr bwMode="auto">
              <a:xfrm>
                <a:off x="3852" y="1498"/>
                <a:ext cx="1462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en-US" altLang="zh-CN" sz="2400" b="1">
                    <a:latin typeface="Times New Roman" charset="0"/>
                    <a:ea typeface="宋体" charset="0"/>
                    <a:cs typeface="宋体" charset="0"/>
                  </a:rPr>
                  <a:t>(37,100)</a:t>
                </a:r>
              </a:p>
            </p:txBody>
          </p:sp>
          <p:sp>
            <p:nvSpPr>
              <p:cNvPr id="186428" name="Rectangle 14"/>
              <p:cNvSpPr>
                <a:spLocks noChangeArrowheads="1"/>
              </p:cNvSpPr>
              <p:nvPr/>
            </p:nvSpPr>
            <p:spPr bwMode="auto">
              <a:xfrm>
                <a:off x="64" y="1733"/>
                <a:ext cx="800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en-US" altLang="zh-CN" sz="2000" b="1">
                    <a:latin typeface="Times New Roman" charset="0"/>
                    <a:ea typeface="宋体" charset="0"/>
                    <a:cs typeface="宋体" charset="0"/>
                  </a:rPr>
                  <a:t>Gát</a:t>
                </a:r>
              </a:p>
            </p:txBody>
          </p:sp>
          <p:sp>
            <p:nvSpPr>
              <p:cNvPr id="186429" name="Rectangle 15"/>
              <p:cNvSpPr>
                <a:spLocks noChangeArrowheads="1"/>
              </p:cNvSpPr>
              <p:nvPr/>
            </p:nvSpPr>
            <p:spPr bwMode="auto">
              <a:xfrm>
                <a:off x="864" y="1733"/>
                <a:ext cx="1494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en-US" altLang="zh-CN" sz="2400" b="1">
                    <a:latin typeface="Times New Roman" charset="0"/>
                    <a:ea typeface="宋体" charset="0"/>
                    <a:cs typeface="宋体" charset="0"/>
                  </a:rPr>
                  <a:t>45,650</a:t>
                </a:r>
              </a:p>
            </p:txBody>
          </p:sp>
          <p:sp>
            <p:nvSpPr>
              <p:cNvPr id="186430" name="Rectangle 16"/>
              <p:cNvSpPr>
                <a:spLocks noChangeArrowheads="1"/>
              </p:cNvSpPr>
              <p:nvPr/>
            </p:nvSpPr>
            <p:spPr bwMode="auto">
              <a:xfrm>
                <a:off x="2358" y="1733"/>
                <a:ext cx="1494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en-US" altLang="zh-CN" sz="2400" b="1">
                    <a:latin typeface="Times New Roman" charset="0"/>
                    <a:ea typeface="宋体" charset="0"/>
                    <a:cs typeface="宋体" charset="0"/>
                  </a:rPr>
                  <a:t>40,500</a:t>
                </a:r>
              </a:p>
            </p:txBody>
          </p:sp>
          <p:sp>
            <p:nvSpPr>
              <p:cNvPr id="186431" name="Rectangle 17"/>
              <p:cNvSpPr>
                <a:spLocks noChangeArrowheads="1"/>
              </p:cNvSpPr>
              <p:nvPr/>
            </p:nvSpPr>
            <p:spPr bwMode="auto">
              <a:xfrm>
                <a:off x="3852" y="1733"/>
                <a:ext cx="1462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en-US" altLang="zh-CN" sz="2400" b="1">
                    <a:latin typeface="Times New Roman" charset="0"/>
                    <a:ea typeface="宋体" charset="0"/>
                    <a:cs typeface="宋体" charset="0"/>
                  </a:rPr>
                  <a:t>(5,150)</a:t>
                </a:r>
              </a:p>
            </p:txBody>
          </p:sp>
          <p:sp>
            <p:nvSpPr>
              <p:cNvPr id="186432" name="Rectangle 18"/>
              <p:cNvSpPr>
                <a:spLocks noChangeArrowheads="1"/>
              </p:cNvSpPr>
              <p:nvPr/>
            </p:nvSpPr>
            <p:spPr bwMode="auto">
              <a:xfrm>
                <a:off x="64" y="1968"/>
                <a:ext cx="800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en-US" altLang="zh-CN" sz="2000" b="1">
                    <a:latin typeface="Times New Roman" charset="0"/>
                    <a:ea typeface="宋体" charset="0"/>
                    <a:cs typeface="宋体" charset="0"/>
                  </a:rPr>
                  <a:t>Giu-đa</a:t>
                </a:r>
              </a:p>
            </p:txBody>
          </p:sp>
          <p:sp>
            <p:nvSpPr>
              <p:cNvPr id="186433" name="Rectangle 19"/>
              <p:cNvSpPr>
                <a:spLocks noChangeArrowheads="1"/>
              </p:cNvSpPr>
              <p:nvPr/>
            </p:nvSpPr>
            <p:spPr bwMode="auto">
              <a:xfrm>
                <a:off x="864" y="1968"/>
                <a:ext cx="1494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en-US" altLang="zh-CN" sz="2400" b="1">
                    <a:latin typeface="Times New Roman" charset="0"/>
                    <a:ea typeface="宋体" charset="0"/>
                    <a:cs typeface="宋体" charset="0"/>
                  </a:rPr>
                  <a:t>74,600</a:t>
                </a:r>
              </a:p>
            </p:txBody>
          </p:sp>
          <p:sp>
            <p:nvSpPr>
              <p:cNvPr id="186434" name="Rectangle 20"/>
              <p:cNvSpPr>
                <a:spLocks noChangeArrowheads="1"/>
              </p:cNvSpPr>
              <p:nvPr/>
            </p:nvSpPr>
            <p:spPr bwMode="auto">
              <a:xfrm>
                <a:off x="2358" y="1968"/>
                <a:ext cx="1494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en-US" altLang="zh-CN" sz="2400" b="1">
                    <a:latin typeface="Times New Roman" charset="0"/>
                    <a:ea typeface="宋体" charset="0"/>
                    <a:cs typeface="宋体" charset="0"/>
                  </a:rPr>
                  <a:t>76,500</a:t>
                </a:r>
              </a:p>
            </p:txBody>
          </p:sp>
          <p:sp>
            <p:nvSpPr>
              <p:cNvPr id="186435" name="Rectangle 21"/>
              <p:cNvSpPr>
                <a:spLocks noChangeArrowheads="1"/>
              </p:cNvSpPr>
              <p:nvPr/>
            </p:nvSpPr>
            <p:spPr bwMode="auto">
              <a:xfrm>
                <a:off x="3852" y="1968"/>
                <a:ext cx="1462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en-US" altLang="zh-CN" sz="2400" b="1">
                    <a:latin typeface="Times New Roman" charset="0"/>
                    <a:ea typeface="宋体" charset="0"/>
                    <a:cs typeface="宋体" charset="0"/>
                  </a:rPr>
                  <a:t>1,900</a:t>
                </a:r>
              </a:p>
            </p:txBody>
          </p:sp>
          <p:sp>
            <p:nvSpPr>
              <p:cNvPr id="186436" name="Rectangle 22"/>
              <p:cNvSpPr>
                <a:spLocks noChangeArrowheads="1"/>
              </p:cNvSpPr>
              <p:nvPr/>
            </p:nvSpPr>
            <p:spPr bwMode="auto">
              <a:xfrm>
                <a:off x="64" y="2203"/>
                <a:ext cx="800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en-US" altLang="zh-CN" sz="2000" b="1">
                    <a:latin typeface="Times New Roman" charset="0"/>
                    <a:ea typeface="宋体" charset="0"/>
                    <a:cs typeface="宋体" charset="0"/>
                  </a:rPr>
                  <a:t>Y-sa-ca</a:t>
                </a:r>
              </a:p>
            </p:txBody>
          </p:sp>
          <p:sp>
            <p:nvSpPr>
              <p:cNvPr id="186437" name="Rectangle 23"/>
              <p:cNvSpPr>
                <a:spLocks noChangeArrowheads="1"/>
              </p:cNvSpPr>
              <p:nvPr/>
            </p:nvSpPr>
            <p:spPr bwMode="auto">
              <a:xfrm>
                <a:off x="864" y="2203"/>
                <a:ext cx="1494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en-US" altLang="zh-CN" sz="2400" b="1">
                    <a:latin typeface="Times New Roman" charset="0"/>
                    <a:ea typeface="宋体" charset="0"/>
                    <a:cs typeface="宋体" charset="0"/>
                  </a:rPr>
                  <a:t>54,400</a:t>
                </a:r>
              </a:p>
            </p:txBody>
          </p:sp>
          <p:sp>
            <p:nvSpPr>
              <p:cNvPr id="186438" name="Rectangle 24"/>
              <p:cNvSpPr>
                <a:spLocks noChangeArrowheads="1"/>
              </p:cNvSpPr>
              <p:nvPr/>
            </p:nvSpPr>
            <p:spPr bwMode="auto">
              <a:xfrm>
                <a:off x="2358" y="2203"/>
                <a:ext cx="1494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en-US" altLang="zh-CN" sz="2400" b="1">
                    <a:latin typeface="Times New Roman" charset="0"/>
                    <a:ea typeface="宋体" charset="0"/>
                    <a:cs typeface="宋体" charset="0"/>
                  </a:rPr>
                  <a:t>64,300</a:t>
                </a:r>
              </a:p>
            </p:txBody>
          </p:sp>
          <p:sp>
            <p:nvSpPr>
              <p:cNvPr id="186439" name="Rectangle 25"/>
              <p:cNvSpPr>
                <a:spLocks noChangeArrowheads="1"/>
              </p:cNvSpPr>
              <p:nvPr/>
            </p:nvSpPr>
            <p:spPr bwMode="auto">
              <a:xfrm>
                <a:off x="3852" y="2203"/>
                <a:ext cx="1462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en-US" altLang="zh-CN" sz="2400" b="1">
                    <a:latin typeface="Times New Roman" charset="0"/>
                    <a:ea typeface="宋体" charset="0"/>
                    <a:cs typeface="宋体" charset="0"/>
                  </a:rPr>
                  <a:t>9,900</a:t>
                </a:r>
              </a:p>
            </p:txBody>
          </p:sp>
          <p:sp>
            <p:nvSpPr>
              <p:cNvPr id="186440" name="Rectangle 26"/>
              <p:cNvSpPr>
                <a:spLocks noChangeArrowheads="1"/>
              </p:cNvSpPr>
              <p:nvPr/>
            </p:nvSpPr>
            <p:spPr bwMode="auto">
              <a:xfrm>
                <a:off x="64" y="2438"/>
                <a:ext cx="800" cy="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en-US" altLang="zh-CN" sz="2000" b="1">
                    <a:latin typeface="Times New Roman" charset="0"/>
                    <a:ea typeface="宋体" charset="0"/>
                    <a:cs typeface="宋体" charset="0"/>
                  </a:rPr>
                  <a:t>Sa-bu-lôn</a:t>
                </a:r>
              </a:p>
            </p:txBody>
          </p:sp>
          <p:sp>
            <p:nvSpPr>
              <p:cNvPr id="186441" name="Rectangle 27"/>
              <p:cNvSpPr>
                <a:spLocks noChangeArrowheads="1"/>
              </p:cNvSpPr>
              <p:nvPr/>
            </p:nvSpPr>
            <p:spPr bwMode="auto">
              <a:xfrm>
                <a:off x="864" y="2438"/>
                <a:ext cx="1494" cy="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en-US" altLang="zh-CN" sz="2400" b="1">
                    <a:latin typeface="Times New Roman" charset="0"/>
                    <a:ea typeface="宋体" charset="0"/>
                    <a:cs typeface="宋体" charset="0"/>
                  </a:rPr>
                  <a:t>57,400</a:t>
                </a:r>
              </a:p>
            </p:txBody>
          </p:sp>
          <p:sp>
            <p:nvSpPr>
              <p:cNvPr id="186442" name="Rectangle 28"/>
              <p:cNvSpPr>
                <a:spLocks noChangeArrowheads="1"/>
              </p:cNvSpPr>
              <p:nvPr/>
            </p:nvSpPr>
            <p:spPr bwMode="auto">
              <a:xfrm>
                <a:off x="2358" y="2438"/>
                <a:ext cx="1494" cy="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en-US" altLang="zh-CN" sz="2400" b="1">
                    <a:latin typeface="Times New Roman" charset="0"/>
                    <a:ea typeface="宋体" charset="0"/>
                    <a:cs typeface="宋体" charset="0"/>
                  </a:rPr>
                  <a:t>60,500</a:t>
                </a:r>
              </a:p>
            </p:txBody>
          </p:sp>
          <p:sp>
            <p:nvSpPr>
              <p:cNvPr id="186443" name="Rectangle 29"/>
              <p:cNvSpPr>
                <a:spLocks noChangeArrowheads="1"/>
              </p:cNvSpPr>
              <p:nvPr/>
            </p:nvSpPr>
            <p:spPr bwMode="auto">
              <a:xfrm>
                <a:off x="3852" y="2438"/>
                <a:ext cx="1462" cy="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en-US" altLang="zh-CN" sz="2400" b="1">
                    <a:latin typeface="Times New Roman" charset="0"/>
                    <a:ea typeface="宋体" charset="0"/>
                    <a:cs typeface="宋体" charset="0"/>
                  </a:rPr>
                  <a:t>3,100</a:t>
                </a:r>
              </a:p>
            </p:txBody>
          </p:sp>
          <p:sp>
            <p:nvSpPr>
              <p:cNvPr id="186444" name="Rectangle 30"/>
              <p:cNvSpPr>
                <a:spLocks noChangeArrowheads="1"/>
              </p:cNvSpPr>
              <p:nvPr/>
            </p:nvSpPr>
            <p:spPr bwMode="auto">
              <a:xfrm>
                <a:off x="64" y="2674"/>
                <a:ext cx="800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en-US" altLang="zh-CN" sz="2000" b="1">
                    <a:latin typeface="Times New Roman" charset="0"/>
                    <a:ea typeface="宋体" charset="0"/>
                    <a:cs typeface="宋体" charset="0"/>
                  </a:rPr>
                  <a:t>Ép-ra-im</a:t>
                </a:r>
              </a:p>
            </p:txBody>
          </p:sp>
          <p:sp>
            <p:nvSpPr>
              <p:cNvPr id="186445" name="Rectangle 31"/>
              <p:cNvSpPr>
                <a:spLocks noChangeArrowheads="1"/>
              </p:cNvSpPr>
              <p:nvPr/>
            </p:nvSpPr>
            <p:spPr bwMode="auto">
              <a:xfrm>
                <a:off x="864" y="2674"/>
                <a:ext cx="1494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en-US" altLang="zh-CN" sz="2400" b="1">
                    <a:latin typeface="Times New Roman" charset="0"/>
                    <a:ea typeface="宋体" charset="0"/>
                    <a:cs typeface="宋体" charset="0"/>
                  </a:rPr>
                  <a:t>40,500</a:t>
                </a:r>
              </a:p>
            </p:txBody>
          </p:sp>
          <p:sp>
            <p:nvSpPr>
              <p:cNvPr id="186446" name="Rectangle 32"/>
              <p:cNvSpPr>
                <a:spLocks noChangeArrowheads="1"/>
              </p:cNvSpPr>
              <p:nvPr/>
            </p:nvSpPr>
            <p:spPr bwMode="auto">
              <a:xfrm>
                <a:off x="2358" y="2674"/>
                <a:ext cx="1494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en-US" altLang="zh-CN" sz="2400" b="1">
                    <a:latin typeface="Times New Roman" charset="0"/>
                    <a:ea typeface="宋体" charset="0"/>
                    <a:cs typeface="宋体" charset="0"/>
                  </a:rPr>
                  <a:t>32,500</a:t>
                </a:r>
              </a:p>
            </p:txBody>
          </p:sp>
          <p:sp>
            <p:nvSpPr>
              <p:cNvPr id="186447" name="Rectangle 33"/>
              <p:cNvSpPr>
                <a:spLocks noChangeArrowheads="1"/>
              </p:cNvSpPr>
              <p:nvPr/>
            </p:nvSpPr>
            <p:spPr bwMode="auto">
              <a:xfrm>
                <a:off x="3852" y="2674"/>
                <a:ext cx="1462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en-US" altLang="zh-CN" sz="2400" b="1">
                    <a:latin typeface="Times New Roman" charset="0"/>
                    <a:ea typeface="宋体" charset="0"/>
                    <a:cs typeface="宋体" charset="0"/>
                  </a:rPr>
                  <a:t>(8,000)</a:t>
                </a:r>
              </a:p>
            </p:txBody>
          </p:sp>
          <p:sp>
            <p:nvSpPr>
              <p:cNvPr id="186448" name="Rectangle 34"/>
              <p:cNvSpPr>
                <a:spLocks noChangeArrowheads="1"/>
              </p:cNvSpPr>
              <p:nvPr/>
            </p:nvSpPr>
            <p:spPr bwMode="auto">
              <a:xfrm>
                <a:off x="64" y="2909"/>
                <a:ext cx="800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en-US" altLang="zh-CN" sz="2000" b="1">
                    <a:latin typeface="Times New Roman" charset="0"/>
                    <a:ea typeface="宋体" charset="0"/>
                    <a:cs typeface="宋体" charset="0"/>
                  </a:rPr>
                  <a:t>Ma-na-se</a:t>
                </a:r>
              </a:p>
            </p:txBody>
          </p:sp>
          <p:sp>
            <p:nvSpPr>
              <p:cNvPr id="186449" name="Rectangle 35"/>
              <p:cNvSpPr>
                <a:spLocks noChangeArrowheads="1"/>
              </p:cNvSpPr>
              <p:nvPr/>
            </p:nvSpPr>
            <p:spPr bwMode="auto">
              <a:xfrm>
                <a:off x="864" y="2909"/>
                <a:ext cx="1494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en-US" altLang="zh-CN" sz="2400" b="1">
                    <a:latin typeface="Times New Roman" charset="0"/>
                    <a:ea typeface="宋体" charset="0"/>
                    <a:cs typeface="宋体" charset="0"/>
                  </a:rPr>
                  <a:t>32,200</a:t>
                </a:r>
              </a:p>
            </p:txBody>
          </p:sp>
          <p:sp>
            <p:nvSpPr>
              <p:cNvPr id="186450" name="Rectangle 36"/>
              <p:cNvSpPr>
                <a:spLocks noChangeArrowheads="1"/>
              </p:cNvSpPr>
              <p:nvPr/>
            </p:nvSpPr>
            <p:spPr bwMode="auto">
              <a:xfrm>
                <a:off x="2358" y="2909"/>
                <a:ext cx="1494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en-US" altLang="zh-CN" sz="2400" b="1">
                    <a:latin typeface="Times New Roman" charset="0"/>
                    <a:ea typeface="宋体" charset="0"/>
                    <a:cs typeface="宋体" charset="0"/>
                  </a:rPr>
                  <a:t>52,700</a:t>
                </a:r>
              </a:p>
            </p:txBody>
          </p:sp>
          <p:sp>
            <p:nvSpPr>
              <p:cNvPr id="186451" name="Rectangle 37"/>
              <p:cNvSpPr>
                <a:spLocks noChangeArrowheads="1"/>
              </p:cNvSpPr>
              <p:nvPr/>
            </p:nvSpPr>
            <p:spPr bwMode="auto">
              <a:xfrm>
                <a:off x="3852" y="2909"/>
                <a:ext cx="1462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en-US" altLang="zh-CN" sz="2400" b="1">
                    <a:latin typeface="Times New Roman" charset="0"/>
                    <a:ea typeface="宋体" charset="0"/>
                    <a:cs typeface="宋体" charset="0"/>
                  </a:rPr>
                  <a:t>20,500</a:t>
                </a:r>
              </a:p>
            </p:txBody>
          </p:sp>
          <p:sp>
            <p:nvSpPr>
              <p:cNvPr id="186452" name="Rectangle 38"/>
              <p:cNvSpPr>
                <a:spLocks noChangeArrowheads="1"/>
              </p:cNvSpPr>
              <p:nvPr/>
            </p:nvSpPr>
            <p:spPr bwMode="auto">
              <a:xfrm>
                <a:off x="64" y="3144"/>
                <a:ext cx="800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en-US" altLang="zh-CN" sz="2000" b="1">
                    <a:latin typeface="Times New Roman" charset="0"/>
                    <a:ea typeface="宋体" charset="0"/>
                    <a:cs typeface="宋体" charset="0"/>
                  </a:rPr>
                  <a:t>Bên-gia-min</a:t>
                </a:r>
              </a:p>
            </p:txBody>
          </p:sp>
          <p:sp>
            <p:nvSpPr>
              <p:cNvPr id="186453" name="Rectangle 39"/>
              <p:cNvSpPr>
                <a:spLocks noChangeArrowheads="1"/>
              </p:cNvSpPr>
              <p:nvPr/>
            </p:nvSpPr>
            <p:spPr bwMode="auto">
              <a:xfrm>
                <a:off x="864" y="3144"/>
                <a:ext cx="1494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en-US" altLang="zh-CN" sz="2400" b="1">
                    <a:latin typeface="Times New Roman" charset="0"/>
                    <a:ea typeface="宋体" charset="0"/>
                    <a:cs typeface="宋体" charset="0"/>
                  </a:rPr>
                  <a:t>35,400</a:t>
                </a:r>
              </a:p>
            </p:txBody>
          </p:sp>
          <p:sp>
            <p:nvSpPr>
              <p:cNvPr id="186454" name="Rectangle 40"/>
              <p:cNvSpPr>
                <a:spLocks noChangeArrowheads="1"/>
              </p:cNvSpPr>
              <p:nvPr/>
            </p:nvSpPr>
            <p:spPr bwMode="auto">
              <a:xfrm>
                <a:off x="2358" y="3144"/>
                <a:ext cx="1494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en-US" altLang="zh-CN" sz="2400" b="1">
                    <a:latin typeface="Times New Roman" charset="0"/>
                    <a:ea typeface="宋体" charset="0"/>
                    <a:cs typeface="宋体" charset="0"/>
                  </a:rPr>
                  <a:t>45,600</a:t>
                </a:r>
              </a:p>
            </p:txBody>
          </p:sp>
          <p:sp>
            <p:nvSpPr>
              <p:cNvPr id="186455" name="Rectangle 41"/>
              <p:cNvSpPr>
                <a:spLocks noChangeArrowheads="1"/>
              </p:cNvSpPr>
              <p:nvPr/>
            </p:nvSpPr>
            <p:spPr bwMode="auto">
              <a:xfrm>
                <a:off x="3852" y="3144"/>
                <a:ext cx="1462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en-US" altLang="zh-CN" sz="2400" b="1">
                    <a:latin typeface="Times New Roman" charset="0"/>
                    <a:ea typeface="宋体" charset="0"/>
                    <a:cs typeface="宋体" charset="0"/>
                  </a:rPr>
                  <a:t>10,200</a:t>
                </a:r>
              </a:p>
            </p:txBody>
          </p:sp>
          <p:sp>
            <p:nvSpPr>
              <p:cNvPr id="186456" name="Rectangle 42"/>
              <p:cNvSpPr>
                <a:spLocks noChangeArrowheads="1"/>
              </p:cNvSpPr>
              <p:nvPr/>
            </p:nvSpPr>
            <p:spPr bwMode="auto">
              <a:xfrm>
                <a:off x="64" y="3379"/>
                <a:ext cx="800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en-US" altLang="zh-CN" sz="2000" b="1">
                    <a:latin typeface="Times New Roman" charset="0"/>
                    <a:ea typeface="宋体" charset="0"/>
                    <a:cs typeface="宋体" charset="0"/>
                  </a:rPr>
                  <a:t>Đan</a:t>
                </a:r>
              </a:p>
            </p:txBody>
          </p:sp>
          <p:sp>
            <p:nvSpPr>
              <p:cNvPr id="186457" name="Rectangle 43"/>
              <p:cNvSpPr>
                <a:spLocks noChangeArrowheads="1"/>
              </p:cNvSpPr>
              <p:nvPr/>
            </p:nvSpPr>
            <p:spPr bwMode="auto">
              <a:xfrm>
                <a:off x="864" y="3379"/>
                <a:ext cx="1494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en-US" altLang="zh-CN" sz="2400" b="1">
                    <a:latin typeface="Times New Roman" charset="0"/>
                    <a:ea typeface="宋体" charset="0"/>
                    <a:cs typeface="宋体" charset="0"/>
                  </a:rPr>
                  <a:t>62,700</a:t>
                </a:r>
              </a:p>
            </p:txBody>
          </p:sp>
          <p:sp>
            <p:nvSpPr>
              <p:cNvPr id="186458" name="Rectangle 44"/>
              <p:cNvSpPr>
                <a:spLocks noChangeArrowheads="1"/>
              </p:cNvSpPr>
              <p:nvPr/>
            </p:nvSpPr>
            <p:spPr bwMode="auto">
              <a:xfrm>
                <a:off x="2358" y="3379"/>
                <a:ext cx="1494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en-US" altLang="zh-CN" sz="2400" b="1">
                    <a:latin typeface="Times New Roman" charset="0"/>
                    <a:ea typeface="宋体" charset="0"/>
                    <a:cs typeface="宋体" charset="0"/>
                  </a:rPr>
                  <a:t>64,400</a:t>
                </a:r>
              </a:p>
            </p:txBody>
          </p:sp>
          <p:sp>
            <p:nvSpPr>
              <p:cNvPr id="186459" name="Rectangle 45"/>
              <p:cNvSpPr>
                <a:spLocks noChangeArrowheads="1"/>
              </p:cNvSpPr>
              <p:nvPr/>
            </p:nvSpPr>
            <p:spPr bwMode="auto">
              <a:xfrm>
                <a:off x="3852" y="3379"/>
                <a:ext cx="1462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en-US" altLang="zh-CN" sz="2400" b="1">
                    <a:latin typeface="Times New Roman" charset="0"/>
                    <a:ea typeface="宋体" charset="0"/>
                    <a:cs typeface="宋体" charset="0"/>
                  </a:rPr>
                  <a:t>1,700</a:t>
                </a:r>
              </a:p>
            </p:txBody>
          </p:sp>
          <p:sp>
            <p:nvSpPr>
              <p:cNvPr id="186460" name="Rectangle 46"/>
              <p:cNvSpPr>
                <a:spLocks noChangeArrowheads="1"/>
              </p:cNvSpPr>
              <p:nvPr/>
            </p:nvSpPr>
            <p:spPr bwMode="auto">
              <a:xfrm>
                <a:off x="64" y="3614"/>
                <a:ext cx="800" cy="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en-US" altLang="zh-CN" sz="2000" b="1">
                    <a:latin typeface="Times New Roman" charset="0"/>
                    <a:ea typeface="宋体" charset="0"/>
                    <a:cs typeface="宋体" charset="0"/>
                  </a:rPr>
                  <a:t>A-se</a:t>
                </a:r>
              </a:p>
            </p:txBody>
          </p:sp>
          <p:sp>
            <p:nvSpPr>
              <p:cNvPr id="186461" name="Rectangle 47"/>
              <p:cNvSpPr>
                <a:spLocks noChangeArrowheads="1"/>
              </p:cNvSpPr>
              <p:nvPr/>
            </p:nvSpPr>
            <p:spPr bwMode="auto">
              <a:xfrm>
                <a:off x="864" y="3614"/>
                <a:ext cx="1494" cy="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en-US" altLang="zh-CN" sz="2400" b="1">
                    <a:latin typeface="Times New Roman" charset="0"/>
                    <a:ea typeface="宋体" charset="0"/>
                    <a:cs typeface="宋体" charset="0"/>
                  </a:rPr>
                  <a:t>41,500</a:t>
                </a:r>
              </a:p>
            </p:txBody>
          </p:sp>
          <p:sp>
            <p:nvSpPr>
              <p:cNvPr id="186462" name="Rectangle 48"/>
              <p:cNvSpPr>
                <a:spLocks noChangeArrowheads="1"/>
              </p:cNvSpPr>
              <p:nvPr/>
            </p:nvSpPr>
            <p:spPr bwMode="auto">
              <a:xfrm>
                <a:off x="2358" y="3614"/>
                <a:ext cx="1494" cy="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en-US" altLang="zh-CN" sz="2400" b="1">
                    <a:latin typeface="Times New Roman" charset="0"/>
                    <a:ea typeface="宋体" charset="0"/>
                    <a:cs typeface="宋体" charset="0"/>
                  </a:rPr>
                  <a:t>53,400</a:t>
                </a:r>
              </a:p>
            </p:txBody>
          </p:sp>
          <p:sp>
            <p:nvSpPr>
              <p:cNvPr id="186463" name="Rectangle 49"/>
              <p:cNvSpPr>
                <a:spLocks noChangeArrowheads="1"/>
              </p:cNvSpPr>
              <p:nvPr/>
            </p:nvSpPr>
            <p:spPr bwMode="auto">
              <a:xfrm>
                <a:off x="3852" y="3614"/>
                <a:ext cx="1462" cy="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algn="ctr"/>
                <a:r>
                  <a:rPr lang="en-US" altLang="zh-CN" sz="2400" b="1">
                    <a:latin typeface="Times New Roman" charset="0"/>
                    <a:ea typeface="宋体" charset="0"/>
                    <a:cs typeface="宋体" charset="0"/>
                  </a:rPr>
                  <a:t>11,900</a:t>
                </a:r>
              </a:p>
            </p:txBody>
          </p:sp>
        </p:grpSp>
        <p:grpSp>
          <p:nvGrpSpPr>
            <p:cNvPr id="186374" name="Group 50"/>
            <p:cNvGrpSpPr>
              <a:grpSpLocks/>
            </p:cNvGrpSpPr>
            <p:nvPr/>
          </p:nvGrpSpPr>
          <p:grpSpPr bwMode="auto">
            <a:xfrm>
              <a:off x="0" y="816"/>
              <a:ext cx="5760" cy="446"/>
              <a:chOff x="0" y="960"/>
              <a:chExt cx="5760" cy="302"/>
            </a:xfrm>
          </p:grpSpPr>
          <p:grpSp>
            <p:nvGrpSpPr>
              <p:cNvPr id="186400" name="Group 51"/>
              <p:cNvGrpSpPr>
                <a:grpSpLocks/>
              </p:cNvGrpSpPr>
              <p:nvPr/>
            </p:nvGrpSpPr>
            <p:grpSpPr bwMode="auto">
              <a:xfrm>
                <a:off x="0" y="960"/>
                <a:ext cx="928" cy="302"/>
                <a:chOff x="0" y="0"/>
                <a:chExt cx="626" cy="518"/>
              </a:xfrm>
            </p:grpSpPr>
            <p:sp>
              <p:nvSpPr>
                <p:cNvPr id="186416" name="Rectangle 52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626" cy="518"/>
                </a:xfrm>
                <a:prstGeom prst="rect">
                  <a:avLst/>
                </a:prstGeom>
                <a:solidFill>
                  <a:srgbClr val="E9E9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lIns="0" tIns="0" rIns="0" bIns="0" anchor="ctr" anchorCtr="1"/>
                <a:lstStyle/>
                <a:p>
                  <a:endParaRPr lang="en-US"/>
                </a:p>
              </p:txBody>
            </p:sp>
            <p:grpSp>
              <p:nvGrpSpPr>
                <p:cNvPr id="186417" name="Group 53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626" cy="518"/>
                  <a:chOff x="0" y="0"/>
                  <a:chExt cx="626" cy="518"/>
                </a:xfrm>
              </p:grpSpPr>
              <p:sp>
                <p:nvSpPr>
                  <p:cNvPr id="186418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43" y="0"/>
                    <a:ext cx="540" cy="518"/>
                  </a:xfrm>
                  <a:prstGeom prst="rect">
                    <a:avLst/>
                  </a:prstGeom>
                  <a:solidFill>
                    <a:srgbClr val="6600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bIns="0" anchor="ctr" anchorCtr="1"/>
                  <a:lstStyle/>
                  <a:p>
                    <a:pPr algn="ctr"/>
                    <a:r>
                      <a:rPr lang="en-US" altLang="zh-CN" sz="2400" b="1">
                        <a:solidFill>
                          <a:srgbClr val="FFFFFF"/>
                        </a:solidFill>
                        <a:latin typeface="Times New Roman" charset="0"/>
                        <a:ea typeface="宋体" charset="0"/>
                        <a:cs typeface="宋体" charset="0"/>
                      </a:rPr>
                      <a:t>Chi phái</a:t>
                    </a:r>
                  </a:p>
                </p:txBody>
              </p:sp>
              <p:sp>
                <p:nvSpPr>
                  <p:cNvPr id="186419" name="Rectangle 55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626" cy="51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7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lIns="0" tIns="0" rIns="0" bIns="0" anchor="ctr" anchorCtr="1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86401" name="Group 56"/>
              <p:cNvGrpSpPr>
                <a:grpSpLocks/>
              </p:cNvGrpSpPr>
              <p:nvPr/>
            </p:nvGrpSpPr>
            <p:grpSpPr bwMode="auto">
              <a:xfrm>
                <a:off x="928" y="960"/>
                <a:ext cx="1621" cy="302"/>
                <a:chOff x="626" y="0"/>
                <a:chExt cx="1094" cy="518"/>
              </a:xfrm>
            </p:grpSpPr>
            <p:sp>
              <p:nvSpPr>
                <p:cNvPr id="186412" name="Rectangle 57"/>
                <p:cNvSpPr>
                  <a:spLocks noChangeArrowheads="1"/>
                </p:cNvSpPr>
                <p:nvPr/>
              </p:nvSpPr>
              <p:spPr bwMode="auto">
                <a:xfrm>
                  <a:off x="626" y="0"/>
                  <a:ext cx="1094" cy="518"/>
                </a:xfrm>
                <a:prstGeom prst="rect">
                  <a:avLst/>
                </a:prstGeom>
                <a:solidFill>
                  <a:srgbClr val="E9E9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lIns="0" tIns="0" rIns="0" bIns="0" anchor="ctr" anchorCtr="1"/>
                <a:lstStyle/>
                <a:p>
                  <a:endParaRPr lang="en-US"/>
                </a:p>
              </p:txBody>
            </p:sp>
            <p:grpSp>
              <p:nvGrpSpPr>
                <p:cNvPr id="186413" name="Group 58"/>
                <p:cNvGrpSpPr>
                  <a:grpSpLocks/>
                </p:cNvGrpSpPr>
                <p:nvPr/>
              </p:nvGrpSpPr>
              <p:grpSpPr bwMode="auto">
                <a:xfrm>
                  <a:off x="626" y="0"/>
                  <a:ext cx="1094" cy="518"/>
                  <a:chOff x="626" y="0"/>
                  <a:chExt cx="1094" cy="518"/>
                </a:xfrm>
              </p:grpSpPr>
              <p:sp>
                <p:nvSpPr>
                  <p:cNvPr id="186414" name="Rectangle 59"/>
                  <p:cNvSpPr>
                    <a:spLocks noChangeArrowheads="1"/>
                  </p:cNvSpPr>
                  <p:nvPr/>
                </p:nvSpPr>
                <p:spPr bwMode="auto">
                  <a:xfrm>
                    <a:off x="669" y="0"/>
                    <a:ext cx="1008" cy="518"/>
                  </a:xfrm>
                  <a:prstGeom prst="rect">
                    <a:avLst/>
                  </a:prstGeom>
                  <a:solidFill>
                    <a:srgbClr val="6600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bIns="0" anchor="ctr" anchorCtr="1"/>
                  <a:lstStyle/>
                  <a:p>
                    <a:pPr algn="ctr"/>
                    <a:r>
                      <a:rPr lang="en-US" altLang="zh-CN" sz="2200" b="1">
                        <a:solidFill>
                          <a:srgbClr val="FFFFFF"/>
                        </a:solidFill>
                        <a:latin typeface="Times New Roman" charset="0"/>
                        <a:ea typeface="宋体" charset="0"/>
                        <a:cs typeface="宋体" charset="0"/>
                      </a:rPr>
                      <a:t>Dân 1 (1444 TC)</a:t>
                    </a:r>
                  </a:p>
                  <a:p>
                    <a:pPr algn="ctr" eaLnBrk="0" hangingPunct="0"/>
                    <a:r>
                      <a:rPr lang="en-US" altLang="zh-CN" sz="2200" b="1">
                        <a:solidFill>
                          <a:srgbClr val="FFFFFF"/>
                        </a:solidFill>
                        <a:latin typeface="Times New Roman" charset="0"/>
                        <a:ea typeface="宋体" charset="0"/>
                        <a:cs typeface="宋体" charset="0"/>
                      </a:rPr>
                      <a:t>Bắt đầu lưu lạc</a:t>
                    </a:r>
                  </a:p>
                </p:txBody>
              </p:sp>
              <p:sp>
                <p:nvSpPr>
                  <p:cNvPr id="186415" name="Rectangle 60"/>
                  <p:cNvSpPr>
                    <a:spLocks noChangeArrowheads="1"/>
                  </p:cNvSpPr>
                  <p:nvPr/>
                </p:nvSpPr>
                <p:spPr bwMode="auto">
                  <a:xfrm>
                    <a:off x="626" y="0"/>
                    <a:ext cx="1094" cy="51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7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lIns="0" tIns="0" rIns="0" bIns="0" anchor="ctr" anchorCtr="1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86402" name="Group 61"/>
              <p:cNvGrpSpPr>
                <a:grpSpLocks/>
              </p:cNvGrpSpPr>
              <p:nvPr/>
            </p:nvGrpSpPr>
            <p:grpSpPr bwMode="auto">
              <a:xfrm>
                <a:off x="2549" y="960"/>
                <a:ext cx="1622" cy="302"/>
                <a:chOff x="1720" y="0"/>
                <a:chExt cx="1094" cy="518"/>
              </a:xfrm>
            </p:grpSpPr>
            <p:sp>
              <p:nvSpPr>
                <p:cNvPr id="186408" name="Rectangle 62"/>
                <p:cNvSpPr>
                  <a:spLocks noChangeArrowheads="1"/>
                </p:cNvSpPr>
                <p:nvPr/>
              </p:nvSpPr>
              <p:spPr bwMode="auto">
                <a:xfrm>
                  <a:off x="1720" y="0"/>
                  <a:ext cx="1094" cy="518"/>
                </a:xfrm>
                <a:prstGeom prst="rect">
                  <a:avLst/>
                </a:prstGeom>
                <a:solidFill>
                  <a:srgbClr val="E9E9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lIns="0" tIns="0" rIns="0" bIns="0" anchor="ctr" anchorCtr="1"/>
                <a:lstStyle/>
                <a:p>
                  <a:endParaRPr lang="en-US"/>
                </a:p>
              </p:txBody>
            </p:sp>
            <p:grpSp>
              <p:nvGrpSpPr>
                <p:cNvPr id="186409" name="Group 63"/>
                <p:cNvGrpSpPr>
                  <a:grpSpLocks/>
                </p:cNvGrpSpPr>
                <p:nvPr/>
              </p:nvGrpSpPr>
              <p:grpSpPr bwMode="auto">
                <a:xfrm>
                  <a:off x="1720" y="0"/>
                  <a:ext cx="1094" cy="518"/>
                  <a:chOff x="1720" y="0"/>
                  <a:chExt cx="1094" cy="518"/>
                </a:xfrm>
              </p:grpSpPr>
              <p:sp>
                <p:nvSpPr>
                  <p:cNvPr id="186410" name="Rectangle 64"/>
                  <p:cNvSpPr>
                    <a:spLocks noChangeArrowheads="1"/>
                  </p:cNvSpPr>
                  <p:nvPr/>
                </p:nvSpPr>
                <p:spPr bwMode="auto">
                  <a:xfrm>
                    <a:off x="1763" y="0"/>
                    <a:ext cx="1008" cy="518"/>
                  </a:xfrm>
                  <a:prstGeom prst="rect">
                    <a:avLst/>
                  </a:prstGeom>
                  <a:solidFill>
                    <a:srgbClr val="6600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bIns="0" anchor="ctr" anchorCtr="1"/>
                  <a:lstStyle/>
                  <a:p>
                    <a:pPr algn="ctr"/>
                    <a:r>
                      <a:rPr lang="en-US" altLang="zh-CN" sz="2200" b="1">
                        <a:solidFill>
                          <a:srgbClr val="FFFFFF"/>
                        </a:solidFill>
                        <a:latin typeface="Times New Roman" charset="0"/>
                        <a:ea typeface="宋体" charset="0"/>
                        <a:cs typeface="宋体" charset="0"/>
                      </a:rPr>
                      <a:t>Dân 26 (1406 TC)</a:t>
                    </a:r>
                  </a:p>
                  <a:p>
                    <a:pPr algn="ctr" eaLnBrk="0" hangingPunct="0"/>
                    <a:r>
                      <a:rPr lang="en-US" altLang="zh-CN" sz="2200" b="1">
                        <a:solidFill>
                          <a:srgbClr val="FFFFFF"/>
                        </a:solidFill>
                        <a:latin typeface="Times New Roman" charset="0"/>
                        <a:ea typeface="宋体" charset="0"/>
                        <a:cs typeface="宋体" charset="0"/>
                      </a:rPr>
                      <a:t>Chấm dứt lưu lạc</a:t>
                    </a:r>
                  </a:p>
                </p:txBody>
              </p:sp>
              <p:sp>
                <p:nvSpPr>
                  <p:cNvPr id="186411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0"/>
                    <a:ext cx="1094" cy="51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7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lIns="0" tIns="0" rIns="0" bIns="0" anchor="ctr" anchorCtr="1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86403" name="Group 66"/>
              <p:cNvGrpSpPr>
                <a:grpSpLocks/>
              </p:cNvGrpSpPr>
              <p:nvPr/>
            </p:nvGrpSpPr>
            <p:grpSpPr bwMode="auto">
              <a:xfrm>
                <a:off x="4171" y="960"/>
                <a:ext cx="1589" cy="302"/>
                <a:chOff x="2814" y="0"/>
                <a:chExt cx="1072" cy="518"/>
              </a:xfrm>
            </p:grpSpPr>
            <p:sp>
              <p:nvSpPr>
                <p:cNvPr id="186404" name="Rectangle 67"/>
                <p:cNvSpPr>
                  <a:spLocks noChangeArrowheads="1"/>
                </p:cNvSpPr>
                <p:nvPr/>
              </p:nvSpPr>
              <p:spPr bwMode="auto">
                <a:xfrm>
                  <a:off x="2814" y="0"/>
                  <a:ext cx="1072" cy="518"/>
                </a:xfrm>
                <a:prstGeom prst="rect">
                  <a:avLst/>
                </a:prstGeom>
                <a:solidFill>
                  <a:srgbClr val="E9E9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lIns="0" tIns="0" rIns="0" bIns="0" anchor="ctr" anchorCtr="1"/>
                <a:lstStyle/>
                <a:p>
                  <a:endParaRPr lang="en-US"/>
                </a:p>
              </p:txBody>
            </p:sp>
            <p:grpSp>
              <p:nvGrpSpPr>
                <p:cNvPr id="186405" name="Group 68"/>
                <p:cNvGrpSpPr>
                  <a:grpSpLocks/>
                </p:cNvGrpSpPr>
                <p:nvPr/>
              </p:nvGrpSpPr>
              <p:grpSpPr bwMode="auto">
                <a:xfrm>
                  <a:off x="2814" y="0"/>
                  <a:ext cx="1072" cy="518"/>
                  <a:chOff x="2814" y="0"/>
                  <a:chExt cx="1072" cy="518"/>
                </a:xfrm>
              </p:grpSpPr>
              <p:sp>
                <p:nvSpPr>
                  <p:cNvPr id="186406" name="Rectangle 69"/>
                  <p:cNvSpPr>
                    <a:spLocks noChangeArrowheads="1"/>
                  </p:cNvSpPr>
                  <p:nvPr/>
                </p:nvSpPr>
                <p:spPr bwMode="auto">
                  <a:xfrm>
                    <a:off x="2857" y="0"/>
                    <a:ext cx="986" cy="518"/>
                  </a:xfrm>
                  <a:prstGeom prst="rect">
                    <a:avLst/>
                  </a:prstGeom>
                  <a:solidFill>
                    <a:srgbClr val="6600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bIns="0" anchor="ctr" anchorCtr="1"/>
                  <a:lstStyle/>
                  <a:p>
                    <a:pPr algn="ctr"/>
                    <a:r>
                      <a:rPr lang="en-US" altLang="zh-CN" sz="2400" b="1">
                        <a:solidFill>
                          <a:srgbClr val="FFFFFF"/>
                        </a:solidFill>
                        <a:latin typeface="Times New Roman" charset="0"/>
                        <a:ea typeface="宋体" charset="0"/>
                        <a:cs typeface="宋体" charset="0"/>
                      </a:rPr>
                      <a:t>Gia tăng </a:t>
                    </a:r>
                  </a:p>
                  <a:p>
                    <a:pPr algn="ctr"/>
                    <a:r>
                      <a:rPr lang="en-US" altLang="zh-CN" sz="2400" b="1">
                        <a:solidFill>
                          <a:srgbClr val="FFFFFF"/>
                        </a:solidFill>
                        <a:latin typeface="Times New Roman" charset="0"/>
                        <a:ea typeface="宋体" charset="0"/>
                        <a:cs typeface="宋体" charset="0"/>
                      </a:rPr>
                      <a:t>(giảm)</a:t>
                    </a:r>
                  </a:p>
                </p:txBody>
              </p:sp>
              <p:sp>
                <p:nvSpPr>
                  <p:cNvPr id="186407" name="Rectangle 70"/>
                  <p:cNvSpPr>
                    <a:spLocks noChangeArrowheads="1"/>
                  </p:cNvSpPr>
                  <p:nvPr/>
                </p:nvSpPr>
                <p:spPr bwMode="auto">
                  <a:xfrm>
                    <a:off x="2814" y="0"/>
                    <a:ext cx="1072" cy="51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7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lIns="0" tIns="0" rIns="0" bIns="0" anchor="ctr" anchorCtr="1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86375" name="Group 71"/>
            <p:cNvGrpSpPr>
              <a:grpSpLocks/>
            </p:cNvGrpSpPr>
            <p:nvPr/>
          </p:nvGrpSpPr>
          <p:grpSpPr bwMode="auto">
            <a:xfrm>
              <a:off x="0" y="3850"/>
              <a:ext cx="5760" cy="470"/>
              <a:chOff x="0" y="3850"/>
              <a:chExt cx="5760" cy="470"/>
            </a:xfrm>
          </p:grpSpPr>
          <p:grpSp>
            <p:nvGrpSpPr>
              <p:cNvPr id="186376" name="Group 72"/>
              <p:cNvGrpSpPr>
                <a:grpSpLocks/>
              </p:cNvGrpSpPr>
              <p:nvPr/>
            </p:nvGrpSpPr>
            <p:grpSpPr bwMode="auto">
              <a:xfrm>
                <a:off x="0" y="3850"/>
                <a:ext cx="928" cy="235"/>
                <a:chOff x="0" y="4951"/>
                <a:chExt cx="626" cy="403"/>
              </a:xfrm>
            </p:grpSpPr>
            <p:sp>
              <p:nvSpPr>
                <p:cNvPr id="186398" name="Rectangle 73"/>
                <p:cNvSpPr>
                  <a:spLocks noChangeArrowheads="1"/>
                </p:cNvSpPr>
                <p:nvPr/>
              </p:nvSpPr>
              <p:spPr bwMode="auto">
                <a:xfrm>
                  <a:off x="43" y="4951"/>
                  <a:ext cx="540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bIns="0" anchor="ctr" anchorCtr="1"/>
                <a:lstStyle/>
                <a:p>
                  <a:pPr algn="ctr"/>
                  <a:r>
                    <a:rPr lang="en-US" altLang="zh-CN" sz="2000" b="1">
                      <a:latin typeface="Times New Roman" charset="0"/>
                      <a:ea typeface="宋体" charset="0"/>
                      <a:cs typeface="宋体" charset="0"/>
                    </a:rPr>
                    <a:t>Nép-ta-li</a:t>
                  </a:r>
                </a:p>
              </p:txBody>
            </p:sp>
            <p:sp>
              <p:nvSpPr>
                <p:cNvPr id="186399" name="Rectangle 74"/>
                <p:cNvSpPr>
                  <a:spLocks noChangeArrowheads="1"/>
                </p:cNvSpPr>
                <p:nvPr/>
              </p:nvSpPr>
              <p:spPr bwMode="auto">
                <a:xfrm>
                  <a:off x="0" y="4951"/>
                  <a:ext cx="626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7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lIns="0" tIns="0" rIns="0" bIns="0" anchor="ctr" anchorCtr="1"/>
                <a:lstStyle/>
                <a:p>
                  <a:endParaRPr lang="en-US"/>
                </a:p>
              </p:txBody>
            </p:sp>
          </p:grpSp>
          <p:grpSp>
            <p:nvGrpSpPr>
              <p:cNvPr id="186377" name="Group 75"/>
              <p:cNvGrpSpPr>
                <a:grpSpLocks/>
              </p:cNvGrpSpPr>
              <p:nvPr/>
            </p:nvGrpSpPr>
            <p:grpSpPr bwMode="auto">
              <a:xfrm>
                <a:off x="928" y="3850"/>
                <a:ext cx="1621" cy="235"/>
                <a:chOff x="626" y="4951"/>
                <a:chExt cx="1094" cy="403"/>
              </a:xfrm>
            </p:grpSpPr>
            <p:sp>
              <p:nvSpPr>
                <p:cNvPr id="186396" name="Rectangle 76"/>
                <p:cNvSpPr>
                  <a:spLocks noChangeArrowheads="1"/>
                </p:cNvSpPr>
                <p:nvPr/>
              </p:nvSpPr>
              <p:spPr bwMode="auto">
                <a:xfrm>
                  <a:off x="669" y="4951"/>
                  <a:ext cx="1008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bIns="0" anchor="ctr" anchorCtr="1"/>
                <a:lstStyle/>
                <a:p>
                  <a:pPr algn="ctr"/>
                  <a:r>
                    <a:rPr lang="en-US" altLang="zh-CN" sz="2400" b="1">
                      <a:latin typeface="Times New Roman" charset="0"/>
                      <a:ea typeface="宋体" charset="0"/>
                      <a:cs typeface="宋体" charset="0"/>
                    </a:rPr>
                    <a:t>53,400</a:t>
                  </a:r>
                </a:p>
              </p:txBody>
            </p:sp>
            <p:sp>
              <p:nvSpPr>
                <p:cNvPr id="186397" name="Rectangle 77"/>
                <p:cNvSpPr>
                  <a:spLocks noChangeArrowheads="1"/>
                </p:cNvSpPr>
                <p:nvPr/>
              </p:nvSpPr>
              <p:spPr bwMode="auto">
                <a:xfrm>
                  <a:off x="626" y="4951"/>
                  <a:ext cx="1094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7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lIns="0" tIns="0" rIns="0" bIns="0" anchor="ctr" anchorCtr="1"/>
                <a:lstStyle/>
                <a:p>
                  <a:endParaRPr lang="en-US"/>
                </a:p>
              </p:txBody>
            </p:sp>
          </p:grpSp>
          <p:grpSp>
            <p:nvGrpSpPr>
              <p:cNvPr id="186378" name="Group 78"/>
              <p:cNvGrpSpPr>
                <a:grpSpLocks/>
              </p:cNvGrpSpPr>
              <p:nvPr/>
            </p:nvGrpSpPr>
            <p:grpSpPr bwMode="auto">
              <a:xfrm>
                <a:off x="2549" y="3850"/>
                <a:ext cx="1622" cy="235"/>
                <a:chOff x="1720" y="4951"/>
                <a:chExt cx="1094" cy="403"/>
              </a:xfrm>
            </p:grpSpPr>
            <p:sp>
              <p:nvSpPr>
                <p:cNvPr id="186394" name="Rectangle 79"/>
                <p:cNvSpPr>
                  <a:spLocks noChangeArrowheads="1"/>
                </p:cNvSpPr>
                <p:nvPr/>
              </p:nvSpPr>
              <p:spPr bwMode="auto">
                <a:xfrm>
                  <a:off x="1763" y="4951"/>
                  <a:ext cx="1008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bIns="0" anchor="ctr" anchorCtr="1"/>
                <a:lstStyle/>
                <a:p>
                  <a:pPr algn="ctr"/>
                  <a:r>
                    <a:rPr lang="en-US" altLang="zh-CN" sz="2400" b="1">
                      <a:latin typeface="Times New Roman" charset="0"/>
                      <a:ea typeface="宋体" charset="0"/>
                      <a:cs typeface="宋体" charset="0"/>
                    </a:rPr>
                    <a:t>45,400</a:t>
                  </a:r>
                </a:p>
              </p:txBody>
            </p:sp>
            <p:sp>
              <p:nvSpPr>
                <p:cNvPr id="186395" name="Rectangle 80"/>
                <p:cNvSpPr>
                  <a:spLocks noChangeArrowheads="1"/>
                </p:cNvSpPr>
                <p:nvPr/>
              </p:nvSpPr>
              <p:spPr bwMode="auto">
                <a:xfrm>
                  <a:off x="1720" y="4951"/>
                  <a:ext cx="1094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7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lIns="0" tIns="0" rIns="0" bIns="0" anchor="ctr" anchorCtr="1"/>
                <a:lstStyle/>
                <a:p>
                  <a:endParaRPr lang="en-US"/>
                </a:p>
              </p:txBody>
            </p:sp>
          </p:grpSp>
          <p:grpSp>
            <p:nvGrpSpPr>
              <p:cNvPr id="186379" name="Group 81"/>
              <p:cNvGrpSpPr>
                <a:grpSpLocks/>
              </p:cNvGrpSpPr>
              <p:nvPr/>
            </p:nvGrpSpPr>
            <p:grpSpPr bwMode="auto">
              <a:xfrm>
                <a:off x="4171" y="3850"/>
                <a:ext cx="1589" cy="235"/>
                <a:chOff x="2814" y="4951"/>
                <a:chExt cx="1072" cy="403"/>
              </a:xfrm>
            </p:grpSpPr>
            <p:sp>
              <p:nvSpPr>
                <p:cNvPr id="186392" name="Rectangle 82"/>
                <p:cNvSpPr>
                  <a:spLocks noChangeArrowheads="1"/>
                </p:cNvSpPr>
                <p:nvPr/>
              </p:nvSpPr>
              <p:spPr bwMode="auto">
                <a:xfrm>
                  <a:off x="2857" y="4951"/>
                  <a:ext cx="986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bIns="0" anchor="ctr" anchorCtr="1"/>
                <a:lstStyle/>
                <a:p>
                  <a:pPr algn="ctr"/>
                  <a:r>
                    <a:rPr lang="en-US" altLang="zh-CN" sz="2400" b="1">
                      <a:latin typeface="Times New Roman" charset="0"/>
                      <a:ea typeface="宋体" charset="0"/>
                      <a:cs typeface="宋体" charset="0"/>
                    </a:rPr>
                    <a:t>(8,000)</a:t>
                  </a:r>
                </a:p>
              </p:txBody>
            </p:sp>
            <p:sp>
              <p:nvSpPr>
                <p:cNvPr id="186393" name="Rectangle 83"/>
                <p:cNvSpPr>
                  <a:spLocks noChangeArrowheads="1"/>
                </p:cNvSpPr>
                <p:nvPr/>
              </p:nvSpPr>
              <p:spPr bwMode="auto">
                <a:xfrm>
                  <a:off x="2814" y="4951"/>
                  <a:ext cx="1072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7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lIns="0" tIns="0" rIns="0" bIns="0" anchor="ctr" anchorCtr="1"/>
                <a:lstStyle/>
                <a:p>
                  <a:endParaRPr lang="en-US"/>
                </a:p>
              </p:txBody>
            </p:sp>
          </p:grpSp>
          <p:grpSp>
            <p:nvGrpSpPr>
              <p:cNvPr id="186380" name="Group 84"/>
              <p:cNvGrpSpPr>
                <a:grpSpLocks/>
              </p:cNvGrpSpPr>
              <p:nvPr/>
            </p:nvGrpSpPr>
            <p:grpSpPr bwMode="auto">
              <a:xfrm>
                <a:off x="0" y="4085"/>
                <a:ext cx="928" cy="235"/>
                <a:chOff x="0" y="5354"/>
                <a:chExt cx="626" cy="403"/>
              </a:xfrm>
            </p:grpSpPr>
            <p:sp>
              <p:nvSpPr>
                <p:cNvPr id="186390" name="Rectangle 85"/>
                <p:cNvSpPr>
                  <a:spLocks noChangeArrowheads="1"/>
                </p:cNvSpPr>
                <p:nvPr/>
              </p:nvSpPr>
              <p:spPr bwMode="auto">
                <a:xfrm>
                  <a:off x="43" y="5354"/>
                  <a:ext cx="540" cy="403"/>
                </a:xfrm>
                <a:prstGeom prst="rect">
                  <a:avLst/>
                </a:prstGeom>
                <a:solidFill>
                  <a:srgbClr val="9900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bIns="0" anchor="ctr" anchorCtr="1"/>
                <a:lstStyle/>
                <a:p>
                  <a:pPr algn="ctr"/>
                  <a:r>
                    <a:rPr lang="en-US" altLang="zh-CN" sz="2000" b="1">
                      <a:solidFill>
                        <a:srgbClr val="FFFFFF"/>
                      </a:solidFill>
                      <a:latin typeface="Times New Roman" charset="0"/>
                      <a:ea typeface="宋体" charset="0"/>
                      <a:cs typeface="宋体" charset="0"/>
                    </a:rPr>
                    <a:t>Tổng cộng</a:t>
                  </a:r>
                </a:p>
              </p:txBody>
            </p:sp>
            <p:sp>
              <p:nvSpPr>
                <p:cNvPr id="186391" name="Rectangle 86"/>
                <p:cNvSpPr>
                  <a:spLocks noChangeArrowheads="1"/>
                </p:cNvSpPr>
                <p:nvPr/>
              </p:nvSpPr>
              <p:spPr bwMode="auto">
                <a:xfrm>
                  <a:off x="0" y="5354"/>
                  <a:ext cx="626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7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lIns="0" tIns="0" rIns="0" bIns="0" anchor="ctr" anchorCtr="1"/>
                <a:lstStyle/>
                <a:p>
                  <a:endParaRPr lang="en-US"/>
                </a:p>
              </p:txBody>
            </p:sp>
          </p:grpSp>
          <p:grpSp>
            <p:nvGrpSpPr>
              <p:cNvPr id="186381" name="Group 87"/>
              <p:cNvGrpSpPr>
                <a:grpSpLocks/>
              </p:cNvGrpSpPr>
              <p:nvPr/>
            </p:nvGrpSpPr>
            <p:grpSpPr bwMode="auto">
              <a:xfrm>
                <a:off x="928" y="4085"/>
                <a:ext cx="1621" cy="235"/>
                <a:chOff x="626" y="5354"/>
                <a:chExt cx="1094" cy="403"/>
              </a:xfrm>
            </p:grpSpPr>
            <p:sp>
              <p:nvSpPr>
                <p:cNvPr id="186388" name="Rectangle 88"/>
                <p:cNvSpPr>
                  <a:spLocks noChangeArrowheads="1"/>
                </p:cNvSpPr>
                <p:nvPr/>
              </p:nvSpPr>
              <p:spPr bwMode="auto">
                <a:xfrm>
                  <a:off x="669" y="5354"/>
                  <a:ext cx="1008" cy="403"/>
                </a:xfrm>
                <a:prstGeom prst="rect">
                  <a:avLst/>
                </a:prstGeom>
                <a:solidFill>
                  <a:srgbClr val="9900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bIns="0" anchor="ctr" anchorCtr="1"/>
                <a:lstStyle/>
                <a:p>
                  <a:pPr algn="ctr"/>
                  <a:r>
                    <a:rPr lang="en-US" altLang="zh-CN" sz="2400" b="1">
                      <a:solidFill>
                        <a:srgbClr val="FFFFFF"/>
                      </a:solidFill>
                      <a:latin typeface="Times New Roman" charset="0"/>
                      <a:ea typeface="宋体" charset="0"/>
                      <a:cs typeface="宋体" charset="0"/>
                    </a:rPr>
                    <a:t>603,550</a:t>
                  </a:r>
                </a:p>
              </p:txBody>
            </p:sp>
            <p:sp>
              <p:nvSpPr>
                <p:cNvPr id="186389" name="Rectangle 89"/>
                <p:cNvSpPr>
                  <a:spLocks noChangeArrowheads="1"/>
                </p:cNvSpPr>
                <p:nvPr/>
              </p:nvSpPr>
              <p:spPr bwMode="auto">
                <a:xfrm>
                  <a:off x="626" y="5354"/>
                  <a:ext cx="1094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7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lIns="0" tIns="0" rIns="0" bIns="0" anchor="ctr" anchorCtr="1"/>
                <a:lstStyle/>
                <a:p>
                  <a:endParaRPr lang="en-US"/>
                </a:p>
              </p:txBody>
            </p:sp>
          </p:grpSp>
          <p:grpSp>
            <p:nvGrpSpPr>
              <p:cNvPr id="186382" name="Group 90"/>
              <p:cNvGrpSpPr>
                <a:grpSpLocks/>
              </p:cNvGrpSpPr>
              <p:nvPr/>
            </p:nvGrpSpPr>
            <p:grpSpPr bwMode="auto">
              <a:xfrm>
                <a:off x="2549" y="4085"/>
                <a:ext cx="1622" cy="235"/>
                <a:chOff x="1720" y="5354"/>
                <a:chExt cx="1094" cy="403"/>
              </a:xfrm>
            </p:grpSpPr>
            <p:sp>
              <p:nvSpPr>
                <p:cNvPr id="186386" name="Rectangle 91"/>
                <p:cNvSpPr>
                  <a:spLocks noChangeArrowheads="1"/>
                </p:cNvSpPr>
                <p:nvPr/>
              </p:nvSpPr>
              <p:spPr bwMode="auto">
                <a:xfrm>
                  <a:off x="1763" y="5354"/>
                  <a:ext cx="1008" cy="403"/>
                </a:xfrm>
                <a:prstGeom prst="rect">
                  <a:avLst/>
                </a:prstGeom>
                <a:solidFill>
                  <a:srgbClr val="9900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bIns="0" anchor="ctr" anchorCtr="1"/>
                <a:lstStyle/>
                <a:p>
                  <a:pPr algn="ctr"/>
                  <a:r>
                    <a:rPr lang="en-US" altLang="zh-CN" sz="2400" b="1">
                      <a:solidFill>
                        <a:srgbClr val="FFFFFF"/>
                      </a:solidFill>
                      <a:latin typeface="Times New Roman" charset="0"/>
                      <a:ea typeface="宋体" charset="0"/>
                      <a:cs typeface="宋体" charset="0"/>
                    </a:rPr>
                    <a:t>601,730</a:t>
                  </a:r>
                </a:p>
              </p:txBody>
            </p:sp>
            <p:sp>
              <p:nvSpPr>
                <p:cNvPr id="186387" name="Rectangle 92"/>
                <p:cNvSpPr>
                  <a:spLocks noChangeArrowheads="1"/>
                </p:cNvSpPr>
                <p:nvPr/>
              </p:nvSpPr>
              <p:spPr bwMode="auto">
                <a:xfrm>
                  <a:off x="1720" y="5354"/>
                  <a:ext cx="1094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7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lIns="0" tIns="0" rIns="0" bIns="0" anchor="ctr" anchorCtr="1"/>
                <a:lstStyle/>
                <a:p>
                  <a:endParaRPr lang="en-US"/>
                </a:p>
              </p:txBody>
            </p:sp>
          </p:grpSp>
          <p:grpSp>
            <p:nvGrpSpPr>
              <p:cNvPr id="186383" name="Group 93"/>
              <p:cNvGrpSpPr>
                <a:grpSpLocks/>
              </p:cNvGrpSpPr>
              <p:nvPr/>
            </p:nvGrpSpPr>
            <p:grpSpPr bwMode="auto">
              <a:xfrm>
                <a:off x="4171" y="4085"/>
                <a:ext cx="1589" cy="235"/>
                <a:chOff x="2814" y="5354"/>
                <a:chExt cx="1072" cy="403"/>
              </a:xfrm>
            </p:grpSpPr>
            <p:sp>
              <p:nvSpPr>
                <p:cNvPr id="186384" name="Rectangle 94"/>
                <p:cNvSpPr>
                  <a:spLocks noChangeArrowheads="1"/>
                </p:cNvSpPr>
                <p:nvPr/>
              </p:nvSpPr>
              <p:spPr bwMode="auto">
                <a:xfrm>
                  <a:off x="2857" y="5354"/>
                  <a:ext cx="986" cy="403"/>
                </a:xfrm>
                <a:prstGeom prst="rect">
                  <a:avLst/>
                </a:prstGeom>
                <a:solidFill>
                  <a:srgbClr val="9900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bIns="0" anchor="ctr" anchorCtr="1"/>
                <a:lstStyle/>
                <a:p>
                  <a:pPr algn="ctr"/>
                  <a:r>
                    <a:rPr lang="en-US" altLang="zh-CN" sz="2400" b="1">
                      <a:solidFill>
                        <a:srgbClr val="FFFFFF"/>
                      </a:solidFill>
                      <a:latin typeface="Times New Roman" charset="0"/>
                      <a:ea typeface="宋体" charset="0"/>
                      <a:cs typeface="宋体" charset="0"/>
                    </a:rPr>
                    <a:t>(1,820)</a:t>
                  </a:r>
                </a:p>
              </p:txBody>
            </p:sp>
            <p:sp>
              <p:nvSpPr>
                <p:cNvPr id="186385" name="Rectangle 95"/>
                <p:cNvSpPr>
                  <a:spLocks noChangeArrowheads="1"/>
                </p:cNvSpPr>
                <p:nvPr/>
              </p:nvSpPr>
              <p:spPr bwMode="auto">
                <a:xfrm>
                  <a:off x="2814" y="5354"/>
                  <a:ext cx="1072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7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lIns="0" tIns="0" rIns="0" bIns="0" anchor="ctr" anchorCtr="1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419936" name="Oval 96"/>
          <p:cNvSpPr>
            <a:spLocks noChangeArrowheads="1"/>
          </p:cNvSpPr>
          <p:nvPr/>
        </p:nvSpPr>
        <p:spPr bwMode="auto">
          <a:xfrm>
            <a:off x="7086600" y="1981200"/>
            <a:ext cx="1447800" cy="457200"/>
          </a:xfrm>
          <a:prstGeom prst="ellipse">
            <a:avLst/>
          </a:prstGeom>
          <a:noFill/>
          <a:ln w="57150" cap="sq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9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99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199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199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3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708885"/>
      </p:ext>
    </p:extLst>
  </p:cSld>
  <p:clrMapOvr>
    <a:masterClrMapping/>
  </p:clrMapOvr>
  <p:transition spd="med">
    <p:randomBar dir="vert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2800" b="1" dirty="0" err="1"/>
              <a:t>Cựu</a:t>
            </a:r>
            <a:r>
              <a:rPr lang="en-US" sz="2800" b="1" dirty="0"/>
              <a:t> </a:t>
            </a:r>
            <a:r>
              <a:rPr lang="en-US" sz="2800" b="1" dirty="0" err="1"/>
              <a:t>Ước</a:t>
            </a:r>
            <a:r>
              <a:rPr lang="en-US" sz="2800" b="1" dirty="0"/>
              <a:t> </a:t>
            </a:r>
            <a:r>
              <a:rPr lang="en-US" sz="2800" b="1" dirty="0" err="1"/>
              <a:t>Lược</a:t>
            </a:r>
            <a:r>
              <a:rPr lang="en-US" sz="2800" b="1" dirty="0"/>
              <a:t> </a:t>
            </a:r>
            <a:r>
              <a:rPr lang="en-US" sz="2800" b="1" dirty="0" err="1"/>
              <a:t>Khảo</a:t>
            </a:r>
            <a:r>
              <a:rPr lang="en-US" sz="2800" b="1" dirty="0"/>
              <a:t>—</a:t>
            </a:r>
            <a:r>
              <a:rPr lang="en-US" sz="2800" b="1" dirty="0" err="1"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1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8259" name="Rectangle 1026"/>
          <p:cNvSpPr txBox="1">
            <a:spLocks noChangeArrowheads="1"/>
          </p:cNvSpPr>
          <p:nvPr/>
        </p:nvSpPr>
        <p:spPr bwMode="auto">
          <a:xfrm>
            <a:off x="0" y="5"/>
            <a:ext cx="9144000" cy="63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30" tIns="45715" rIns="91430" bIns="45715"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Liệu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Nghiên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Cứu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Thánh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5" name="Picture 4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2" y="636982"/>
            <a:ext cx="9232347" cy="5650045"/>
          </a:xfrm>
          <a:prstGeom prst="rect">
            <a:avLst/>
          </a:prstGeom>
        </p:spPr>
      </p:pic>
      <p:pic>
        <p:nvPicPr>
          <p:cNvPr id="6" name="Picture 5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4576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Title 5"/>
          <p:cNvSpPr>
            <a:spLocks noGrp="1"/>
          </p:cNvSpPr>
          <p:nvPr>
            <p:ph type="title"/>
          </p:nvPr>
        </p:nvSpPr>
        <p:spPr>
          <a:xfrm>
            <a:off x="0" y="228600"/>
            <a:ext cx="7772400" cy="1143000"/>
          </a:xfrm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KEY WORD</a:t>
            </a:r>
          </a:p>
        </p:txBody>
      </p:sp>
      <p:pic>
        <p:nvPicPr>
          <p:cNvPr id="254979" name="Picture 6" descr="Israel Map Tribes Ea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7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4980" name="WordArt 11"/>
          <p:cNvSpPr>
            <a:spLocks noChangeArrowheads="1" noChangeShapeType="1" noTextEdit="1"/>
          </p:cNvSpPr>
          <p:nvPr/>
        </p:nvSpPr>
        <p:spPr bwMode="auto">
          <a:xfrm rot="5400000">
            <a:off x="-1752600" y="2133600"/>
            <a:ext cx="5562600" cy="16002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US" sz="3600" kern="10">
                <a:ln w="12700" cap="sq">
                  <a:solidFill>
                    <a:srgbClr val="C4B596"/>
                  </a:solidFill>
                  <a:round/>
                  <a:headEnd type="none" w="sm" len="sm"/>
                  <a:tailEnd type="none" w="sm" len="sm"/>
                </a:ln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outerShdw blurRad="63500" dist="53882" dir="2700000" algn="ctr" rotWithShape="0">
                    <a:srgbClr val="CBCBCB">
                      <a:alpha val="79999"/>
                    </a:srgbClr>
                  </a:outerShdw>
                </a:effectLst>
                <a:latin typeface="Stop"/>
                <a:ea typeface="Stop"/>
                <a:cs typeface="Stop"/>
              </a:rPr>
              <a:t>Từ khóa</a:t>
            </a:r>
          </a:p>
        </p:txBody>
      </p:sp>
      <p:sp>
        <p:nvSpPr>
          <p:cNvPr id="254981" name="Text Box 15" descr="Pink tissue paper"/>
          <p:cNvSpPr txBox="1">
            <a:spLocks noChangeArrowheads="1"/>
          </p:cNvSpPr>
          <p:nvPr/>
        </p:nvSpPr>
        <p:spPr bwMode="auto">
          <a:xfrm rot="-5400000">
            <a:off x="5205413" y="-881062"/>
            <a:ext cx="1293812" cy="6583362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eaVert" lIns="91430" tIns="45715" rIns="91430" bIns="4571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7200" b="1">
                <a:solidFill>
                  <a:srgbClr val="3333CC"/>
                </a:solidFill>
              </a:rPr>
              <a:t>Chiếm Hữu</a:t>
            </a:r>
          </a:p>
        </p:txBody>
      </p:sp>
      <p:sp>
        <p:nvSpPr>
          <p:cNvPr id="254982" name="Text Box 16"/>
          <p:cNvSpPr txBox="1">
            <a:spLocks noChangeArrowheads="1"/>
          </p:cNvSpPr>
          <p:nvPr/>
        </p:nvSpPr>
        <p:spPr bwMode="auto">
          <a:xfrm>
            <a:off x="8154988" y="76200"/>
            <a:ext cx="841375" cy="5238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FF00"/>
                </a:solidFill>
              </a:rPr>
              <a:t>162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ChangeArrowheads="1"/>
          </p:cNvSpPr>
          <p:nvPr/>
        </p:nvSpPr>
        <p:spPr bwMode="auto">
          <a:xfrm>
            <a:off x="609600" y="1752600"/>
            <a:ext cx="5181600" cy="393541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b="1">
                <a:solidFill>
                  <a:srgbClr val="660066"/>
                </a:solidFill>
                <a:latin typeface="Arial" charset="0"/>
              </a:rPr>
              <a:t>“</a:t>
            </a:r>
            <a:r>
              <a:rPr lang="en-US" altLang="ja-JP" b="1">
                <a:solidFill>
                  <a:srgbClr val="660066"/>
                </a:solidFill>
                <a:latin typeface="Arial" charset="0"/>
              </a:rPr>
              <a:t>Quyển sách Luật Pháp này chớ xa miệng ngươi;</a:t>
            </a:r>
          </a:p>
          <a:p>
            <a:pPr algn="ctr"/>
            <a:r>
              <a:rPr lang="en-US" b="1">
                <a:solidFill>
                  <a:srgbClr val="660066"/>
                </a:solidFill>
                <a:latin typeface="Arial" charset="0"/>
              </a:rPr>
              <a:t>Hãy suy ngẫm ngày và đêm, hầu cho cẩn thận làm theo mọi điều đã chép ở trong. Vì như vậy ngươi mới được may mắn trong con đường mình và mới được phước</a:t>
            </a:r>
            <a:r>
              <a:rPr lang="ja-JP" altLang="en-US" b="1">
                <a:solidFill>
                  <a:srgbClr val="660066"/>
                </a:solidFill>
                <a:latin typeface="Arial" charset="0"/>
              </a:rPr>
              <a:t>”</a:t>
            </a:r>
            <a:endParaRPr lang="en-US" altLang="ja-JP" b="1">
              <a:solidFill>
                <a:srgbClr val="660066"/>
              </a:solidFill>
              <a:latin typeface="Arial" charset="0"/>
            </a:endParaRPr>
          </a:p>
          <a:p>
            <a:pPr algn="ctr"/>
            <a:r>
              <a:rPr lang="en-US" b="1">
                <a:solidFill>
                  <a:srgbClr val="660066"/>
                </a:solidFill>
                <a:latin typeface="Arial" charset="0"/>
              </a:rPr>
              <a:t>		 -  Giô-suê 1:8</a:t>
            </a:r>
          </a:p>
        </p:txBody>
      </p:sp>
      <p:pic>
        <p:nvPicPr>
          <p:cNvPr id="113666" name="Picture 3" descr="Bib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581400"/>
            <a:ext cx="2971800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WordArt 4"/>
          <p:cNvSpPr>
            <a:spLocks noChangeArrowheads="1" noChangeShapeType="1" noTextEdit="1"/>
          </p:cNvSpPr>
          <p:nvPr/>
        </p:nvSpPr>
        <p:spPr bwMode="auto">
          <a:xfrm>
            <a:off x="2590800" y="457200"/>
            <a:ext cx="3581400" cy="1066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blurRad="63500" dist="46662" dir="3284183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Câu chìa khóa</a:t>
            </a:r>
          </a:p>
        </p:txBody>
      </p:sp>
      <p:sp>
        <p:nvSpPr>
          <p:cNvPr id="113668" name="Text Box 5"/>
          <p:cNvSpPr txBox="1">
            <a:spLocks noChangeArrowheads="1"/>
          </p:cNvSpPr>
          <p:nvPr/>
        </p:nvSpPr>
        <p:spPr bwMode="auto">
          <a:xfrm>
            <a:off x="8154988" y="76200"/>
            <a:ext cx="835025" cy="587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162</a:t>
            </a:r>
            <a:endParaRPr lang="en-US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5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5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5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54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4" descr="josh last speech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0"/>
            <a:ext cx="7467600" cy="6858000"/>
          </a:xfrm>
          <a:noFill/>
        </p:spPr>
      </p:pic>
      <p:sp>
        <p:nvSpPr>
          <p:cNvPr id="114691" name="Text Box 6"/>
          <p:cNvSpPr txBox="1">
            <a:spLocks noChangeArrowheads="1"/>
          </p:cNvSpPr>
          <p:nvPr/>
        </p:nvSpPr>
        <p:spPr bwMode="auto">
          <a:xfrm rot="-1858174">
            <a:off x="509588" y="1098550"/>
            <a:ext cx="2843212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800" b="1">
                <a:solidFill>
                  <a:schemeClr val="accent2"/>
                </a:solidFill>
              </a:rPr>
              <a:t>Si-chem</a:t>
            </a:r>
          </a:p>
        </p:txBody>
      </p:sp>
      <p:sp>
        <p:nvSpPr>
          <p:cNvPr id="114692" name="Text Box 7"/>
          <p:cNvSpPr txBox="1">
            <a:spLocks noChangeArrowheads="1"/>
          </p:cNvSpPr>
          <p:nvPr/>
        </p:nvSpPr>
        <p:spPr bwMode="auto">
          <a:xfrm>
            <a:off x="2571750" y="6338888"/>
            <a:ext cx="20748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Giô-suê 24</a:t>
            </a:r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1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1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7150" cap="sq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 Narrow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7150" cap="sq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 Narrow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ERENE">
  <a:themeElements>
    <a:clrScheme name="">
      <a:dk1>
        <a:srgbClr val="333333"/>
      </a:dk1>
      <a:lt1>
        <a:srgbClr val="A9BDA9"/>
      </a:lt1>
      <a:dk2>
        <a:srgbClr val="004C2B"/>
      </a:dk2>
      <a:lt2>
        <a:srgbClr val="578963"/>
      </a:lt2>
      <a:accent1>
        <a:srgbClr val="FFCCCC"/>
      </a:accent1>
      <a:accent2>
        <a:srgbClr val="B3E1B3"/>
      </a:accent2>
      <a:accent3>
        <a:srgbClr val="D1DBD1"/>
      </a:accent3>
      <a:accent4>
        <a:srgbClr val="2A2A2A"/>
      </a:accent4>
      <a:accent5>
        <a:srgbClr val="FFE2E2"/>
      </a:accent5>
      <a:accent6>
        <a:srgbClr val="A2CCA2"/>
      </a:accent6>
      <a:hlink>
        <a:srgbClr val="BDD7E5"/>
      </a:hlink>
      <a:folHlink>
        <a:srgbClr val="D2AAD2"/>
      </a:folHlink>
    </a:clrScheme>
    <a:fontScheme name="1_SEREN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1_SERENE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ERENE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EREN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ueprint">
  <a:themeElements>
    <a:clrScheme name="Blueprint 2">
      <a:dk1>
        <a:srgbClr val="40458C"/>
      </a:dk1>
      <a:lt1>
        <a:srgbClr val="FFFFFF"/>
      </a:lt1>
      <a:dk2>
        <a:srgbClr val="660066"/>
      </a:dk2>
      <a:lt2>
        <a:srgbClr val="B7C1EB"/>
      </a:lt2>
      <a:accent1>
        <a:srgbClr val="ECD882"/>
      </a:accent1>
      <a:accent2>
        <a:srgbClr val="B2B2B2"/>
      </a:accent2>
      <a:accent3>
        <a:srgbClr val="FFFFFF"/>
      </a:accent3>
      <a:accent4>
        <a:srgbClr val="353A77"/>
      </a:accent4>
      <a:accent5>
        <a:srgbClr val="F4E9C1"/>
      </a:accent5>
      <a:accent6>
        <a:srgbClr val="A1A1A1"/>
      </a:accent6>
      <a:hlink>
        <a:srgbClr val="6F89F7"/>
      </a:hlink>
      <a:folHlink>
        <a:srgbClr val="CFDBFD"/>
      </a:folHlink>
    </a:clrScheme>
    <a:fontScheme name="Blueprin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Blueprint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Compass">
  <a:themeElements>
    <a:clrScheme name="Compass 9">
      <a:dk1>
        <a:srgbClr val="000000"/>
      </a:dk1>
      <a:lt1>
        <a:srgbClr val="FFFFFF"/>
      </a:lt1>
      <a:dk2>
        <a:srgbClr val="000000"/>
      </a:dk2>
      <a:lt2>
        <a:srgbClr val="FEFEFE"/>
      </a:lt2>
      <a:accent1>
        <a:srgbClr val="E1E1FF"/>
      </a:accent1>
      <a:accent2>
        <a:srgbClr val="D9FFF8"/>
      </a:accent2>
      <a:accent3>
        <a:srgbClr val="FFFFFF"/>
      </a:accent3>
      <a:accent4>
        <a:srgbClr val="000000"/>
      </a:accent4>
      <a:accent5>
        <a:srgbClr val="EEEEFF"/>
      </a:accent5>
      <a:accent6>
        <a:srgbClr val="C4E7E1"/>
      </a:accent6>
      <a:hlink>
        <a:srgbClr val="9966FF"/>
      </a:hlink>
      <a:folHlink>
        <a:srgbClr val="666699"/>
      </a:folHlink>
    </a:clrScheme>
    <a:fontScheme name="Compas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1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1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000066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AAAB8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Proposal</Template>
  <TotalTime>5671</TotalTime>
  <Words>2517</Words>
  <Application>Microsoft Macintosh PowerPoint</Application>
  <PresentationFormat>On-screen Show (4:3)</PresentationFormat>
  <Paragraphs>653</Paragraphs>
  <Slides>68</Slides>
  <Notes>17</Notes>
  <HiddenSlides>1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68</vt:i4>
      </vt:variant>
    </vt:vector>
  </HeadingPairs>
  <TitlesOfParts>
    <vt:vector size="98" baseType="lpstr">
      <vt:lpstr>MercuriusScript</vt:lpstr>
      <vt:lpstr>Stop</vt:lpstr>
      <vt:lpstr>Windsor</vt:lpstr>
      <vt:lpstr>Arial</vt:lpstr>
      <vt:lpstr>Arial Black</vt:lpstr>
      <vt:lpstr>Arial Narrow</vt:lpstr>
      <vt:lpstr>Arial Rounded MT Bold</vt:lpstr>
      <vt:lpstr>Comic Sans MS</vt:lpstr>
      <vt:lpstr>Garamond</vt:lpstr>
      <vt:lpstr>Impact</vt:lpstr>
      <vt:lpstr>Monotype Sorts</vt:lpstr>
      <vt:lpstr>Tahoma</vt:lpstr>
      <vt:lpstr>Times</vt:lpstr>
      <vt:lpstr>Times New Roman</vt:lpstr>
      <vt:lpstr>Verdana</vt:lpstr>
      <vt:lpstr>Wingdings</vt:lpstr>
      <vt:lpstr>Default Design</vt:lpstr>
      <vt:lpstr>1_SERENE</vt:lpstr>
      <vt:lpstr>Blueprint</vt:lpstr>
      <vt:lpstr>Balance</vt:lpstr>
      <vt:lpstr>Compass</vt:lpstr>
      <vt:lpstr>Textured</vt:lpstr>
      <vt:lpstr>Globe</vt:lpstr>
      <vt:lpstr>Stream</vt:lpstr>
      <vt:lpstr>1_Default Design</vt:lpstr>
      <vt:lpstr>3_Default Design</vt:lpstr>
      <vt:lpstr>2_Default Design</vt:lpstr>
      <vt:lpstr>4_Default Design</vt:lpstr>
      <vt:lpstr>5_Default Design</vt:lpstr>
      <vt:lpstr>8_Default Design</vt:lpstr>
      <vt:lpstr>Giô-suê </vt:lpstr>
      <vt:lpstr>PowerPoint Presentation</vt:lpstr>
      <vt:lpstr>Các chi phái phía đông</vt:lpstr>
      <vt:lpstr>PowerPoint Presentation</vt:lpstr>
      <vt:lpstr>PowerPoint Presentation</vt:lpstr>
      <vt:lpstr>Sự ra đời của một dân tộc</vt:lpstr>
      <vt:lpstr>KEY WORD</vt:lpstr>
      <vt:lpstr>PowerPoint Presentation</vt:lpstr>
      <vt:lpstr>PowerPoint Presentation</vt:lpstr>
      <vt:lpstr>PowerPoint Presentation</vt:lpstr>
      <vt:lpstr>SẴN SÀNG  RA ĐI!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bài học then chốt </vt:lpstr>
      <vt:lpstr>Những bài học then chốt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ARCHAELOGICAL FINDINGS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Phân chia bằng bốc thăm</vt:lpstr>
      <vt:lpstr>PowerPoint Presentation</vt:lpstr>
      <vt:lpstr>PowerPoint Presentation</vt:lpstr>
      <vt:lpstr>PowerPoint Presentation</vt:lpstr>
      <vt:lpstr>Bài học then chốt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Dân số thay đổi trong đồng vắng</vt:lpstr>
      <vt:lpstr>PowerPoint Presentation</vt:lpstr>
      <vt:lpstr>Cựu Ước Lược Khảo—BibleStudyDownloads.org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Rick Griffith</cp:lastModifiedBy>
  <cp:revision>289</cp:revision>
  <dcterms:modified xsi:type="dcterms:W3CDTF">2019-01-12T03:40:22Z</dcterms:modified>
</cp:coreProperties>
</file>