
<file path=[Content_Types].xml><?xml version="1.0" encoding="utf-8"?>
<Types xmlns="http://schemas.openxmlformats.org/package/2006/content-types">
  <Default Extension="png" ContentType="image/png"/>
  <Default Extension="bin" ContentType="audio/unknown"/>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1.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2.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3.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4.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theme/theme15.xml" ContentType="application/vnd.openxmlformats-officedocument.theme+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6.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7.xml" ContentType="application/vnd.openxmlformats-officedocument.theme+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9.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0.xml" ContentType="application/vnd.openxmlformats-officedocument.theme+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embeddings/oleObject1.bin" ContentType="application/vnd.openxmlformats-officedocument.oleObject"/>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embeddings/oleObject2.bin" ContentType="application/vnd.openxmlformats-officedocument.oleObject"/>
  <Override PartName="/ppt/theme/themeOverride4.xml" ContentType="application/vnd.openxmlformats-officedocument.themeOverride+xml"/>
  <Override PartName="/ppt/theme/themeOverride5.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3" r:id="rId2"/>
    <p:sldMasterId id="2147483741" r:id="rId3"/>
    <p:sldMasterId id="2147483651" r:id="rId4"/>
    <p:sldMasterId id="2147483653" r:id="rId5"/>
    <p:sldMasterId id="2147483667" r:id="rId6"/>
    <p:sldMasterId id="2147483673" r:id="rId7"/>
    <p:sldMasterId id="2147483679" r:id="rId8"/>
    <p:sldMasterId id="2147483691" r:id="rId9"/>
    <p:sldMasterId id="2147483719" r:id="rId10"/>
    <p:sldMasterId id="2147483729" r:id="rId11"/>
    <p:sldMasterId id="2147483731" r:id="rId12"/>
    <p:sldMasterId id="2147483732" r:id="rId13"/>
    <p:sldMasterId id="2147483733" r:id="rId14"/>
    <p:sldMasterId id="2147483735" r:id="rId15"/>
    <p:sldMasterId id="2147483737" r:id="rId16"/>
    <p:sldMasterId id="2147483739" r:id="rId17"/>
    <p:sldMasterId id="2147484139" r:id="rId18"/>
    <p:sldMasterId id="2147484141" r:id="rId19"/>
    <p:sldMasterId id="2147484154" r:id="rId20"/>
    <p:sldMasterId id="2147484413" r:id="rId21"/>
  </p:sldMasterIdLst>
  <p:notesMasterIdLst>
    <p:notesMasterId r:id="rId106"/>
  </p:notesMasterIdLst>
  <p:sldIdLst>
    <p:sldId id="365" r:id="rId22"/>
    <p:sldId id="355" r:id="rId23"/>
    <p:sldId id="356" r:id="rId24"/>
    <p:sldId id="357" r:id="rId25"/>
    <p:sldId id="358" r:id="rId26"/>
    <p:sldId id="359" r:id="rId27"/>
    <p:sldId id="360" r:id="rId28"/>
    <p:sldId id="407" r:id="rId29"/>
    <p:sldId id="406" r:id="rId30"/>
    <p:sldId id="363" r:id="rId31"/>
    <p:sldId id="394" r:id="rId32"/>
    <p:sldId id="257" r:id="rId33"/>
    <p:sldId id="259" r:id="rId34"/>
    <p:sldId id="264" r:id="rId35"/>
    <p:sldId id="260" r:id="rId36"/>
    <p:sldId id="263" r:id="rId37"/>
    <p:sldId id="261" r:id="rId38"/>
    <p:sldId id="262" r:id="rId39"/>
    <p:sldId id="258" r:id="rId40"/>
    <p:sldId id="393" r:id="rId41"/>
    <p:sldId id="265" r:id="rId42"/>
    <p:sldId id="266" r:id="rId43"/>
    <p:sldId id="268" r:id="rId44"/>
    <p:sldId id="367" r:id="rId45"/>
    <p:sldId id="368" r:id="rId46"/>
    <p:sldId id="375" r:id="rId47"/>
    <p:sldId id="376" r:id="rId48"/>
    <p:sldId id="395" r:id="rId49"/>
    <p:sldId id="377" r:id="rId50"/>
    <p:sldId id="378" r:id="rId51"/>
    <p:sldId id="267" r:id="rId52"/>
    <p:sldId id="314" r:id="rId53"/>
    <p:sldId id="269" r:id="rId54"/>
    <p:sldId id="270" r:id="rId55"/>
    <p:sldId id="271" r:id="rId56"/>
    <p:sldId id="273" r:id="rId57"/>
    <p:sldId id="396" r:id="rId58"/>
    <p:sldId id="397" r:id="rId59"/>
    <p:sldId id="398" r:id="rId60"/>
    <p:sldId id="399" r:id="rId61"/>
    <p:sldId id="400" r:id="rId62"/>
    <p:sldId id="401" r:id="rId63"/>
    <p:sldId id="402" r:id="rId64"/>
    <p:sldId id="403" r:id="rId65"/>
    <p:sldId id="274" r:id="rId66"/>
    <p:sldId id="275" r:id="rId67"/>
    <p:sldId id="281" r:id="rId68"/>
    <p:sldId id="282" r:id="rId69"/>
    <p:sldId id="283" r:id="rId70"/>
    <p:sldId id="408" r:id="rId71"/>
    <p:sldId id="276" r:id="rId72"/>
    <p:sldId id="277" r:id="rId73"/>
    <p:sldId id="404" r:id="rId74"/>
    <p:sldId id="385" r:id="rId75"/>
    <p:sldId id="386" r:id="rId76"/>
    <p:sldId id="387" r:id="rId77"/>
    <p:sldId id="388" r:id="rId78"/>
    <p:sldId id="389" r:id="rId79"/>
    <p:sldId id="391" r:id="rId80"/>
    <p:sldId id="284" r:id="rId81"/>
    <p:sldId id="392" r:id="rId82"/>
    <p:sldId id="380" r:id="rId83"/>
    <p:sldId id="381" r:id="rId84"/>
    <p:sldId id="382" r:id="rId85"/>
    <p:sldId id="383" r:id="rId86"/>
    <p:sldId id="384" r:id="rId87"/>
    <p:sldId id="299" r:id="rId88"/>
    <p:sldId id="300" r:id="rId89"/>
    <p:sldId id="301" r:id="rId90"/>
    <p:sldId id="302" r:id="rId91"/>
    <p:sldId id="303" r:id="rId92"/>
    <p:sldId id="304" r:id="rId93"/>
    <p:sldId id="305" r:id="rId94"/>
    <p:sldId id="306" r:id="rId95"/>
    <p:sldId id="311" r:id="rId96"/>
    <p:sldId id="312" r:id="rId97"/>
    <p:sldId id="307" r:id="rId98"/>
    <p:sldId id="308" r:id="rId99"/>
    <p:sldId id="309" r:id="rId100"/>
    <p:sldId id="310" r:id="rId101"/>
    <p:sldId id="313" r:id="rId102"/>
    <p:sldId id="379" r:id="rId103"/>
    <p:sldId id="354" r:id="rId104"/>
    <p:sldId id="319" r:id="rId105"/>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12">
          <p15:clr>
            <a:srgbClr val="A4A3A4"/>
          </p15:clr>
        </p15:guide>
        <p15:guide id="2" pos="28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BF010"/>
    <a:srgbClr val="808080"/>
    <a:srgbClr val="C0C0C0"/>
    <a:srgbClr val="CCFFCC"/>
    <a:srgbClr val="800080"/>
    <a:srgbClr val="0033CC"/>
    <a:srgbClr val="EF56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7"/>
    <p:restoredTop sz="94661"/>
  </p:normalViewPr>
  <p:slideViewPr>
    <p:cSldViewPr>
      <p:cViewPr varScale="1">
        <p:scale>
          <a:sx n="132" d="100"/>
          <a:sy n="132" d="100"/>
        </p:scale>
        <p:origin x="1456" y="160"/>
      </p:cViewPr>
      <p:guideLst>
        <p:guide orient="horz" pos="2112"/>
        <p:guide pos="28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5.xml"/><Relationship Id="rId21" Type="http://schemas.openxmlformats.org/officeDocument/2006/relationships/slideMaster" Target="slideMasters/slideMaster21.xml"/><Relationship Id="rId42" Type="http://schemas.openxmlformats.org/officeDocument/2006/relationships/slide" Target="slides/slide21.xml"/><Relationship Id="rId47" Type="http://schemas.openxmlformats.org/officeDocument/2006/relationships/slide" Target="slides/slide26.xml"/><Relationship Id="rId63" Type="http://schemas.openxmlformats.org/officeDocument/2006/relationships/slide" Target="slides/slide42.xml"/><Relationship Id="rId68" Type="http://schemas.openxmlformats.org/officeDocument/2006/relationships/slide" Target="slides/slide47.xml"/><Relationship Id="rId84" Type="http://schemas.openxmlformats.org/officeDocument/2006/relationships/slide" Target="slides/slide63.xml"/><Relationship Id="rId89" Type="http://schemas.openxmlformats.org/officeDocument/2006/relationships/slide" Target="slides/slide68.xml"/><Relationship Id="rId16" Type="http://schemas.openxmlformats.org/officeDocument/2006/relationships/slideMaster" Target="slideMasters/slideMaster16.xml"/><Relationship Id="rId107" Type="http://schemas.openxmlformats.org/officeDocument/2006/relationships/presProps" Target="presProps.xml"/><Relationship Id="rId11" Type="http://schemas.openxmlformats.org/officeDocument/2006/relationships/slideMaster" Target="slideMasters/slideMaster11.xml"/><Relationship Id="rId32" Type="http://schemas.openxmlformats.org/officeDocument/2006/relationships/slide" Target="slides/slide11.xml"/><Relationship Id="rId37" Type="http://schemas.openxmlformats.org/officeDocument/2006/relationships/slide" Target="slides/slide16.xml"/><Relationship Id="rId53" Type="http://schemas.openxmlformats.org/officeDocument/2006/relationships/slide" Target="slides/slide32.xml"/><Relationship Id="rId58" Type="http://schemas.openxmlformats.org/officeDocument/2006/relationships/slide" Target="slides/slide37.xml"/><Relationship Id="rId74" Type="http://schemas.openxmlformats.org/officeDocument/2006/relationships/slide" Target="slides/slide53.xml"/><Relationship Id="rId79" Type="http://schemas.openxmlformats.org/officeDocument/2006/relationships/slide" Target="slides/slide58.xml"/><Relationship Id="rId102" Type="http://schemas.openxmlformats.org/officeDocument/2006/relationships/slide" Target="slides/slide81.xml"/><Relationship Id="rId5" Type="http://schemas.openxmlformats.org/officeDocument/2006/relationships/slideMaster" Target="slideMasters/slideMaster5.xml"/><Relationship Id="rId90" Type="http://schemas.openxmlformats.org/officeDocument/2006/relationships/slide" Target="slides/slide69.xml"/><Relationship Id="rId95" Type="http://schemas.openxmlformats.org/officeDocument/2006/relationships/slide" Target="slides/slide74.xml"/><Relationship Id="rId22" Type="http://schemas.openxmlformats.org/officeDocument/2006/relationships/slide" Target="slides/slide1.xml"/><Relationship Id="rId27" Type="http://schemas.openxmlformats.org/officeDocument/2006/relationships/slide" Target="slides/slide6.xml"/><Relationship Id="rId43" Type="http://schemas.openxmlformats.org/officeDocument/2006/relationships/slide" Target="slides/slide22.xml"/><Relationship Id="rId48" Type="http://schemas.openxmlformats.org/officeDocument/2006/relationships/slide" Target="slides/slide27.xml"/><Relationship Id="rId64" Type="http://schemas.openxmlformats.org/officeDocument/2006/relationships/slide" Target="slides/slide43.xml"/><Relationship Id="rId69" Type="http://schemas.openxmlformats.org/officeDocument/2006/relationships/slide" Target="slides/slide48.xml"/><Relationship Id="rId80" Type="http://schemas.openxmlformats.org/officeDocument/2006/relationships/slide" Target="slides/slide59.xml"/><Relationship Id="rId85" Type="http://schemas.openxmlformats.org/officeDocument/2006/relationships/slide" Target="slides/slide64.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2.xml"/><Relationship Id="rId38" Type="http://schemas.openxmlformats.org/officeDocument/2006/relationships/slide" Target="slides/slide17.xml"/><Relationship Id="rId59" Type="http://schemas.openxmlformats.org/officeDocument/2006/relationships/slide" Target="slides/slide38.xml"/><Relationship Id="rId103" Type="http://schemas.openxmlformats.org/officeDocument/2006/relationships/slide" Target="slides/slide82.xml"/><Relationship Id="rId108" Type="http://schemas.openxmlformats.org/officeDocument/2006/relationships/viewProps" Target="viewProps.xml"/><Relationship Id="rId54" Type="http://schemas.openxmlformats.org/officeDocument/2006/relationships/slide" Target="slides/slide33.xml"/><Relationship Id="rId70" Type="http://schemas.openxmlformats.org/officeDocument/2006/relationships/slide" Target="slides/slide49.xml"/><Relationship Id="rId75" Type="http://schemas.openxmlformats.org/officeDocument/2006/relationships/slide" Target="slides/slide54.xml"/><Relationship Id="rId91" Type="http://schemas.openxmlformats.org/officeDocument/2006/relationships/slide" Target="slides/slide70.xml"/><Relationship Id="rId96" Type="http://schemas.openxmlformats.org/officeDocument/2006/relationships/slide" Target="slides/slide7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6"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94" Type="http://schemas.openxmlformats.org/officeDocument/2006/relationships/slide" Target="slides/slide73.xml"/><Relationship Id="rId99" Type="http://schemas.openxmlformats.org/officeDocument/2006/relationships/slide" Target="slides/slide78.xml"/><Relationship Id="rId101" Type="http://schemas.openxmlformats.org/officeDocument/2006/relationships/slide" Target="slides/slide8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8.xml"/><Relationship Id="rId109" Type="http://schemas.openxmlformats.org/officeDocument/2006/relationships/theme" Target="theme/theme1.xml"/><Relationship Id="rId34" Type="http://schemas.openxmlformats.org/officeDocument/2006/relationships/slide" Target="slides/slide13.xml"/><Relationship Id="rId50" Type="http://schemas.openxmlformats.org/officeDocument/2006/relationships/slide" Target="slides/slide29.xml"/><Relationship Id="rId55" Type="http://schemas.openxmlformats.org/officeDocument/2006/relationships/slide" Target="slides/slide34.xml"/><Relationship Id="rId76" Type="http://schemas.openxmlformats.org/officeDocument/2006/relationships/slide" Target="slides/slide55.xml"/><Relationship Id="rId97" Type="http://schemas.openxmlformats.org/officeDocument/2006/relationships/slide" Target="slides/slide76.xml"/><Relationship Id="rId104" Type="http://schemas.openxmlformats.org/officeDocument/2006/relationships/slide" Target="slides/slide83.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slide" Target="slides/slide71.xml"/><Relationship Id="rId2" Type="http://schemas.openxmlformats.org/officeDocument/2006/relationships/slideMaster" Target="slideMasters/slideMaster2.xml"/><Relationship Id="rId29" Type="http://schemas.openxmlformats.org/officeDocument/2006/relationships/slide" Target="slides/slide8.xml"/><Relationship Id="rId24" Type="http://schemas.openxmlformats.org/officeDocument/2006/relationships/slide" Target="slides/slide3.xml"/><Relationship Id="rId40" Type="http://schemas.openxmlformats.org/officeDocument/2006/relationships/slide" Target="slides/slide19.xml"/><Relationship Id="rId45" Type="http://schemas.openxmlformats.org/officeDocument/2006/relationships/slide" Target="slides/slide24.xml"/><Relationship Id="rId66" Type="http://schemas.openxmlformats.org/officeDocument/2006/relationships/slide" Target="slides/slide45.xml"/><Relationship Id="rId87" Type="http://schemas.openxmlformats.org/officeDocument/2006/relationships/slide" Target="slides/slide66.xml"/><Relationship Id="rId110" Type="http://schemas.openxmlformats.org/officeDocument/2006/relationships/tableStyles" Target="tableStyles.xml"/><Relationship Id="rId61" Type="http://schemas.openxmlformats.org/officeDocument/2006/relationships/slide" Target="slides/slide40.xml"/><Relationship Id="rId82"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9.xml"/><Relationship Id="rId35" Type="http://schemas.openxmlformats.org/officeDocument/2006/relationships/slide" Target="slides/slide14.xml"/><Relationship Id="rId56" Type="http://schemas.openxmlformats.org/officeDocument/2006/relationships/slide" Target="slides/slide35.xml"/><Relationship Id="rId77" Type="http://schemas.openxmlformats.org/officeDocument/2006/relationships/slide" Target="slides/slide56.xml"/><Relationship Id="rId100" Type="http://schemas.openxmlformats.org/officeDocument/2006/relationships/slide" Target="slides/slide79.xml"/><Relationship Id="rId105" Type="http://schemas.openxmlformats.org/officeDocument/2006/relationships/slide" Target="slides/slide84.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93" Type="http://schemas.openxmlformats.org/officeDocument/2006/relationships/slide" Target="slides/slide72.xml"/><Relationship Id="rId98" Type="http://schemas.openxmlformats.org/officeDocument/2006/relationships/slide" Target="slides/slide77.xml"/><Relationship Id="rId3" Type="http://schemas.openxmlformats.org/officeDocument/2006/relationships/slideMaster" Target="slideMasters/slideMaster3.xml"/><Relationship Id="rId25" Type="http://schemas.openxmlformats.org/officeDocument/2006/relationships/slide" Target="slides/slide4.xml"/><Relationship Id="rId46" Type="http://schemas.openxmlformats.org/officeDocument/2006/relationships/slide" Target="slides/slide25.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62" Type="http://schemas.openxmlformats.org/officeDocument/2006/relationships/slide" Target="slides/slide41.xml"/><Relationship Id="rId83" Type="http://schemas.openxmlformats.org/officeDocument/2006/relationships/slide" Target="slides/slide62.xml"/><Relationship Id="rId88" Type="http://schemas.openxmlformats.org/officeDocument/2006/relationships/slide" Target="slides/slide6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0722" name="Rectangle 2"/>
          <p:cNvSpPr>
            <a:spLocks noGrp="1" noChangeArrowheads="1"/>
          </p:cNvSpPr>
          <p:nvPr>
            <p:ph type="hdr" sz="quarter"/>
          </p:nvPr>
        </p:nvSpPr>
        <p:spPr bwMode="auto">
          <a:xfrm>
            <a:off x="0" y="0"/>
            <a:ext cx="3962400" cy="3810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lvl1pPr>
              <a:defRPr sz="1200">
                <a:latin typeface="Times New Roman" pitchFamily="18" charset="0"/>
                <a:ea typeface="+mn-ea"/>
                <a:cs typeface="+mn-cs"/>
              </a:defRPr>
            </a:lvl1pPr>
          </a:lstStyle>
          <a:p>
            <a:pPr>
              <a:defRPr/>
            </a:pPr>
            <a:endParaRPr lang="en-US"/>
          </a:p>
        </p:txBody>
      </p:sp>
      <p:sp>
        <p:nvSpPr>
          <p:cNvPr id="670723" name="Rectangle 3"/>
          <p:cNvSpPr>
            <a:spLocks noGrp="1" noChangeArrowheads="1"/>
          </p:cNvSpPr>
          <p:nvPr>
            <p:ph type="dt" idx="1"/>
          </p:nvPr>
        </p:nvSpPr>
        <p:spPr bwMode="auto">
          <a:xfrm>
            <a:off x="5181600" y="0"/>
            <a:ext cx="3962400" cy="381000"/>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lvl1pPr algn="r">
              <a:defRPr sz="1200">
                <a:latin typeface="Times New Roman" pitchFamily="18" charset="0"/>
                <a:ea typeface="+mn-ea"/>
                <a:cs typeface="+mn-cs"/>
              </a:defRPr>
            </a:lvl1pPr>
          </a:lstStyle>
          <a:p>
            <a:pPr>
              <a:defRPr/>
            </a:pPr>
            <a:endParaRPr lang="en-US"/>
          </a:p>
        </p:txBody>
      </p:sp>
      <p:sp>
        <p:nvSpPr>
          <p:cNvPr id="199684" name="Rectangle 4"/>
          <p:cNvSpPr>
            <a:spLocks noGrp="1" noRot="1" noChangeAspect="1" noChangeArrowheads="1" noTextEdit="1"/>
          </p:cNvSpPr>
          <p:nvPr>
            <p:ph type="sldImg" idx="2"/>
          </p:nvPr>
        </p:nvSpPr>
        <p:spPr bwMode="auto">
          <a:xfrm>
            <a:off x="2844800" y="533400"/>
            <a:ext cx="3454400" cy="2590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70725" name="Rectangle 5"/>
          <p:cNvSpPr>
            <a:spLocks noGrp="1" noChangeArrowheads="1"/>
          </p:cNvSpPr>
          <p:nvPr>
            <p:ph type="body" sz="quarter" idx="3"/>
          </p:nvPr>
        </p:nvSpPr>
        <p:spPr bwMode="auto">
          <a:xfrm>
            <a:off x="1219200" y="3276600"/>
            <a:ext cx="2646363" cy="1227138"/>
          </a:xfrm>
          <a:prstGeom prst="rect">
            <a:avLst/>
          </a:prstGeom>
          <a:noFill/>
          <a:ln w="12700" cap="sq">
            <a:noFill/>
            <a:miter lim="800000"/>
            <a:headEnd type="none" w="sm" len="sm"/>
            <a:tailEnd type="none" w="sm" len="sm"/>
          </a:ln>
          <a:effectLst/>
        </p:spPr>
        <p:txBody>
          <a:bodyPr vert="horz" wrap="none" lIns="91440" tIns="45720" rIns="91440" bIns="4572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70726" name="Rectangle 6"/>
          <p:cNvSpPr>
            <a:spLocks noGrp="1" noChangeArrowheads="1"/>
          </p:cNvSpPr>
          <p:nvPr>
            <p:ph type="ftr" sz="quarter" idx="4"/>
          </p:nvPr>
        </p:nvSpPr>
        <p:spPr bwMode="auto">
          <a:xfrm>
            <a:off x="0" y="6477000"/>
            <a:ext cx="3962400" cy="381000"/>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spAutoFit/>
          </a:bodyPr>
          <a:lstStyle>
            <a:lvl1pPr>
              <a:defRPr sz="1200">
                <a:latin typeface="Times New Roman" pitchFamily="18" charset="0"/>
                <a:ea typeface="+mn-ea"/>
                <a:cs typeface="+mn-cs"/>
              </a:defRPr>
            </a:lvl1pPr>
          </a:lstStyle>
          <a:p>
            <a:pPr>
              <a:defRPr/>
            </a:pPr>
            <a:endParaRPr lang="en-US"/>
          </a:p>
        </p:txBody>
      </p:sp>
      <p:sp>
        <p:nvSpPr>
          <p:cNvPr id="670727" name="Rectangle 7"/>
          <p:cNvSpPr>
            <a:spLocks noGrp="1" noChangeArrowheads="1"/>
          </p:cNvSpPr>
          <p:nvPr>
            <p:ph type="sldNum" sz="quarter" idx="5"/>
          </p:nvPr>
        </p:nvSpPr>
        <p:spPr bwMode="auto">
          <a:xfrm>
            <a:off x="8782050" y="6583363"/>
            <a:ext cx="361950" cy="274637"/>
          </a:xfrm>
          <a:prstGeom prst="rect">
            <a:avLst/>
          </a:prstGeom>
          <a:noFill/>
          <a:ln w="12700" cap="sq">
            <a:noFill/>
            <a:miter lim="800000"/>
            <a:headEnd type="none" w="sm" len="sm"/>
            <a:tailEnd type="none" w="sm" len="sm"/>
          </a:ln>
          <a:effectLst/>
        </p:spPr>
        <p:txBody>
          <a:bodyPr vert="horz" wrap="none" lIns="91440" tIns="45720" rIns="91440" bIns="45720" numCol="1" anchor="b" anchorCtr="0" compatLnSpc="1">
            <a:prstTxWarp prst="textNoShape">
              <a:avLst/>
            </a:prstTxWarp>
            <a:spAutoFit/>
          </a:bodyPr>
          <a:lstStyle>
            <a:lvl1pPr algn="r">
              <a:defRPr sz="1200" smtClean="0">
                <a:cs typeface="+mn-cs"/>
              </a:defRPr>
            </a:lvl1pPr>
          </a:lstStyle>
          <a:p>
            <a:pPr>
              <a:defRPr/>
            </a:pPr>
            <a:fld id="{47FE03A9-3518-9244-B462-9C06C1523C01}" type="slidenum">
              <a:rPr lang="en-US"/>
              <a:pPr>
                <a:defRPr/>
              </a:pPr>
              <a:t>‹#›</a:t>
            </a:fld>
            <a:endParaRPr lang="en-US"/>
          </a:p>
        </p:txBody>
      </p:sp>
    </p:spTree>
    <p:extLst>
      <p:ext uri="{BB962C8B-B14F-4D97-AF65-F5344CB8AC3E}">
        <p14:creationId xmlns:p14="http://schemas.microsoft.com/office/powerpoint/2010/main" val="964343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96E8F58-2B8F-8445-BE9F-FFC0D621559A}" type="slidenum">
              <a:rPr lang="en-US" sz="1200"/>
              <a:pPr eaLnBrk="1" hangingPunct="1"/>
              <a:t>8</a:t>
            </a:fld>
            <a:endParaRPr lang="en-US" sz="1200"/>
          </a:p>
        </p:txBody>
      </p:sp>
      <p:sp>
        <p:nvSpPr>
          <p:cNvPr id="208898" name="Rectangle 2"/>
          <p:cNvSpPr>
            <a:spLocks noGrp="1" noRot="1" noChangeAspect="1" noChangeArrowheads="1" noTextEdit="1"/>
          </p:cNvSpPr>
          <p:nvPr>
            <p:ph type="sldImg"/>
          </p:nvPr>
        </p:nvSpPr>
        <p:spPr>
          <a:xfrm>
            <a:off x="2857500" y="514350"/>
            <a:ext cx="3429000" cy="2571750"/>
          </a:xfrm>
          <a:ln/>
        </p:spPr>
      </p:sp>
      <p:sp>
        <p:nvSpPr>
          <p:cNvPr id="208899" name="Rectangle 3"/>
          <p:cNvSpPr>
            <a:spLocks noGrp="1" noChangeArrowheads="1"/>
          </p:cNvSpPr>
          <p:nvPr>
            <p:ph type="body" idx="1"/>
          </p:nvPr>
        </p:nvSpPr>
        <p:spPr>
          <a:xfrm>
            <a:off x="1219200" y="3260725"/>
            <a:ext cx="1200150" cy="274638"/>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Slide Image Placeholder 1"/>
          <p:cNvSpPr>
            <a:spLocks noGrp="1" noRot="1" noChangeAspect="1" noTextEdit="1"/>
          </p:cNvSpPr>
          <p:nvPr>
            <p:ph type="sldImg"/>
          </p:nvPr>
        </p:nvSpPr>
        <p:spPr>
          <a:ln/>
        </p:spPr>
      </p:sp>
      <p:sp>
        <p:nvSpPr>
          <p:cNvPr id="289794"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289795"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F5CA404-2B64-6143-A454-ED9B2A8AAE68}" type="slidenum">
              <a:rPr lang="en-US" sz="1200"/>
              <a:pPr eaLnBrk="1" hangingPunct="1"/>
              <a:t>78</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171324B6-FDDF-1C4A-836C-81FE79EAEFB4}"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613378" name="Rectangle 2"/>
          <p:cNvSpPr>
            <a:spLocks noGrp="1" noRot="1" noChangeAspect="1" noChangeArrowheads="1"/>
          </p:cNvSpPr>
          <p:nvPr>
            <p:ph type="sldImg"/>
          </p:nvPr>
        </p:nvSpPr>
        <p:spPr>
          <a:xfrm>
            <a:off x="1150938" y="692150"/>
            <a:ext cx="4556125" cy="3416300"/>
          </a:xfrm>
          <a:solidFill>
            <a:srgbClr val="FFFFFF"/>
          </a:solidFill>
          <a:ln/>
        </p:spPr>
      </p:sp>
      <p:sp>
        <p:nvSpPr>
          <p:cNvPr id="6133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a:latin typeface="Arial" charset="0"/>
                <a:ea typeface="ＭＳ Ｐゴシック" charset="0"/>
                <a:cs typeface="ＭＳ Ｐゴシック" charset="0"/>
              </a:rPr>
              <a:t>OT Survey </a:t>
            </a:r>
            <a:r>
              <a:rPr lang="en-US" baseline="0">
                <a:latin typeface="Arial" charset="0"/>
                <a:ea typeface="ＭＳ Ｐゴシック" charset="0"/>
                <a:cs typeface="ＭＳ Ｐゴシック" charset="0"/>
              </a:rPr>
              <a:t>VN</a:t>
            </a:r>
            <a:endParaRPr lang="en-US" baseline="0"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250465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7011AD3-E1C2-B445-8B14-A5D4DD627B73}" type="slidenum">
              <a:rPr lang="en-US" sz="1200"/>
              <a:pPr eaLnBrk="1" hangingPunct="1"/>
              <a:t>9</a:t>
            </a:fld>
            <a:endParaRPr lang="en-US" sz="1200"/>
          </a:p>
        </p:txBody>
      </p:sp>
      <p:sp>
        <p:nvSpPr>
          <p:cNvPr id="210946" name="Rectangle 2"/>
          <p:cNvSpPr>
            <a:spLocks noGrp="1" noRot="1" noChangeAspect="1" noChangeArrowheads="1" noTextEdit="1"/>
          </p:cNvSpPr>
          <p:nvPr>
            <p:ph type="sldImg"/>
          </p:nvPr>
        </p:nvSpPr>
        <p:spPr>
          <a:xfrm>
            <a:off x="2863850" y="519113"/>
            <a:ext cx="3416300" cy="2562225"/>
          </a:xfrm>
          <a:solidFill>
            <a:srgbClr val="FFFFFF"/>
          </a:solidFill>
          <a:ln/>
        </p:spPr>
      </p:sp>
      <p:sp>
        <p:nvSpPr>
          <p:cNvPr id="2109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Slide Image Placeholder 1"/>
          <p:cNvSpPr>
            <a:spLocks noGrp="1" noRot="1" noChangeAspect="1" noTextEdit="1"/>
          </p:cNvSpPr>
          <p:nvPr>
            <p:ph type="sldImg"/>
          </p:nvPr>
        </p:nvSpPr>
        <p:spPr>
          <a:ln/>
        </p:spPr>
      </p:sp>
      <p:sp>
        <p:nvSpPr>
          <p:cNvPr id="225282"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
        <p:nvSpPr>
          <p:cNvPr id="225283"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0E61F90-F02F-1547-AD8A-4CE33148313F}" type="slidenum">
              <a:rPr lang="en-US" sz="1200"/>
              <a:pPr eaLnBrk="1" hangingPunct="1"/>
              <a:t>22</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23F6AA-6F7E-9B48-8F92-1849D20F3AEC}" type="slidenum">
              <a:rPr lang="en-US" sz="1200"/>
              <a:pPr eaLnBrk="1" hangingPunct="1"/>
              <a:t>39</a:t>
            </a:fld>
            <a:endParaRPr lang="en-US" sz="1200"/>
          </a:p>
        </p:txBody>
      </p:sp>
      <p:sp>
        <p:nvSpPr>
          <p:cNvPr id="243714" name="Rectangle 2"/>
          <p:cNvSpPr>
            <a:spLocks noGrp="1" noRot="1" noChangeAspect="1" noChangeArrowheads="1" noTextEdit="1"/>
          </p:cNvSpPr>
          <p:nvPr>
            <p:ph type="sldImg"/>
          </p:nvPr>
        </p:nvSpPr>
        <p:spPr>
          <a:xfrm>
            <a:off x="2863850" y="519113"/>
            <a:ext cx="3416300" cy="2562225"/>
          </a:xfrm>
          <a:solidFill>
            <a:srgbClr val="FFFFFF"/>
          </a:solidFill>
          <a:ln/>
        </p:spPr>
      </p:sp>
      <p:sp>
        <p:nvSpPr>
          <p:cNvPr id="24371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E801E75-9DAB-B74D-9B6F-3897F32F610D}" type="slidenum">
              <a:rPr lang="en-US" sz="1200"/>
              <a:pPr eaLnBrk="1" hangingPunct="1"/>
              <a:t>40</a:t>
            </a:fld>
            <a:endParaRPr lang="en-US" sz="1200"/>
          </a:p>
        </p:txBody>
      </p:sp>
      <p:sp>
        <p:nvSpPr>
          <p:cNvPr id="245762" name="Rectangle 2"/>
          <p:cNvSpPr>
            <a:spLocks noGrp="1" noRot="1" noChangeAspect="1" noChangeArrowheads="1" noTextEdit="1"/>
          </p:cNvSpPr>
          <p:nvPr>
            <p:ph type="sldImg"/>
          </p:nvPr>
        </p:nvSpPr>
        <p:spPr>
          <a:xfrm>
            <a:off x="2863850" y="519113"/>
            <a:ext cx="3416300" cy="2562225"/>
          </a:xfrm>
          <a:solidFill>
            <a:srgbClr val="FFFFFF"/>
          </a:solidFill>
          <a:ln/>
        </p:spPr>
      </p:sp>
      <p:sp>
        <p:nvSpPr>
          <p:cNvPr id="2457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7BA61E7-A410-2B47-83AF-AD141B5707D5}" type="slidenum">
              <a:rPr lang="en-US" sz="1200"/>
              <a:pPr eaLnBrk="1" hangingPunct="1"/>
              <a:t>41</a:t>
            </a:fld>
            <a:endParaRPr lang="en-US" sz="1200"/>
          </a:p>
        </p:txBody>
      </p:sp>
      <p:sp>
        <p:nvSpPr>
          <p:cNvPr id="247810" name="Rectangle 2"/>
          <p:cNvSpPr>
            <a:spLocks noGrp="1" noRot="1" noChangeAspect="1" noChangeArrowheads="1" noTextEdit="1"/>
          </p:cNvSpPr>
          <p:nvPr>
            <p:ph type="sldImg"/>
          </p:nvPr>
        </p:nvSpPr>
        <p:spPr>
          <a:xfrm>
            <a:off x="2863850" y="519113"/>
            <a:ext cx="3416300" cy="2562225"/>
          </a:xfrm>
          <a:solidFill>
            <a:srgbClr val="FFFFFF"/>
          </a:solidFill>
          <a:ln/>
        </p:spPr>
      </p:sp>
      <p:sp>
        <p:nvSpPr>
          <p:cNvPr id="24781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069BBE0-3538-8E4A-A9E5-99A3ED2533D6}" type="slidenum">
              <a:rPr lang="en-US" sz="1200"/>
              <a:pPr eaLnBrk="1" hangingPunct="1"/>
              <a:t>43</a:t>
            </a:fld>
            <a:endParaRPr lang="en-US" sz="1200"/>
          </a:p>
        </p:txBody>
      </p:sp>
      <p:sp>
        <p:nvSpPr>
          <p:cNvPr id="250882"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250883" name="Rectangle 3"/>
          <p:cNvSpPr>
            <a:spLocks noGrp="1" noChangeArrowheads="1"/>
          </p:cNvSpPr>
          <p:nvPr>
            <p:ph type="body" idx="1"/>
          </p:nvPr>
        </p:nvSpPr>
        <p:spPr>
          <a:xfrm>
            <a:off x="914400" y="3257550"/>
            <a:ext cx="7315200" cy="3086100"/>
          </a:xfrm>
          <a:solidFill>
            <a:srgbClr val="FFFFFF"/>
          </a:solidFill>
          <a:ln>
            <a:solidFill>
              <a:srgbClr val="000000"/>
            </a:solidFill>
          </a:ln>
        </p:spPr>
        <p:txBody>
          <a:bodyPr/>
          <a:lstStyle/>
          <a:p>
            <a:pPr eaLnBrk="1" hangingPunct="1"/>
            <a:r>
              <a:rPr lang="en-US" sz="1800">
                <a:latin typeface="Times New Roman" charset="0"/>
              </a:rPr>
              <a:t>Imad Shehadeh, </a:t>
            </a:r>
            <a:r>
              <a:rPr lang="ja-JP" altLang="en-US" sz="1800">
                <a:latin typeface="Times New Roman" charset="0"/>
              </a:rPr>
              <a:t>“</a:t>
            </a:r>
            <a:r>
              <a:rPr lang="en-US" altLang="ja-JP" sz="1800">
                <a:latin typeface="Times New Roman" charset="0"/>
              </a:rPr>
              <a:t>The Predicament of Islamic Monotheism,</a:t>
            </a:r>
            <a:r>
              <a:rPr lang="ja-JP" altLang="en-US" sz="1800">
                <a:latin typeface="Times New Roman" charset="0"/>
              </a:rPr>
              <a:t>”</a:t>
            </a:r>
            <a:r>
              <a:rPr lang="en-US" altLang="ja-JP" sz="1800">
                <a:latin typeface="Times New Roman" charset="0"/>
              </a:rPr>
              <a:t> Bibliotheca Sacra 161 (April-June 2004): 162.</a:t>
            </a: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D1A0F6-B97E-F647-B7EC-A55BB856AD2E}" type="slidenum">
              <a:rPr lang="en-US" sz="1200"/>
              <a:pPr eaLnBrk="1" hangingPunct="1"/>
              <a:t>44</a:t>
            </a:fld>
            <a:endParaRPr lang="en-US" sz="1200"/>
          </a:p>
        </p:txBody>
      </p:sp>
      <p:sp>
        <p:nvSpPr>
          <p:cNvPr id="252930" name="Rectangle 2"/>
          <p:cNvSpPr>
            <a:spLocks noGrp="1" noRot="1" noChangeAspect="1" noChangeArrowheads="1" noTextEdit="1"/>
          </p:cNvSpPr>
          <p:nvPr>
            <p:ph type="sldImg"/>
          </p:nvPr>
        </p:nvSpPr>
        <p:spPr>
          <a:xfrm>
            <a:off x="2857500" y="514350"/>
            <a:ext cx="3429000" cy="2571750"/>
          </a:xfrm>
          <a:solidFill>
            <a:srgbClr val="FFFFFF"/>
          </a:solidFill>
          <a:ln/>
        </p:spPr>
      </p:sp>
      <p:sp>
        <p:nvSpPr>
          <p:cNvPr id="2529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1CE01C9-FA3F-244A-B109-E362B6E9EA5C}" type="slidenum">
              <a:rPr lang="en-US" sz="1200"/>
              <a:pPr eaLnBrk="1" hangingPunct="1"/>
              <a:t>50</a:t>
            </a:fld>
            <a:endParaRPr lang="en-US" sz="1200"/>
          </a:p>
        </p:txBody>
      </p:sp>
      <p:sp>
        <p:nvSpPr>
          <p:cNvPr id="260098" name="Rectangle 2"/>
          <p:cNvSpPr>
            <a:spLocks noGrp="1" noRot="1" noChangeAspect="1" noChangeArrowheads="1" noTextEdit="1"/>
          </p:cNvSpPr>
          <p:nvPr>
            <p:ph type="sldImg"/>
          </p:nvPr>
        </p:nvSpPr>
        <p:spPr>
          <a:xfrm>
            <a:off x="2863850" y="519113"/>
            <a:ext cx="3416300" cy="2562225"/>
          </a:xfrm>
          <a:ln/>
        </p:spPr>
      </p:sp>
      <p:sp>
        <p:nvSpPr>
          <p:cNvPr id="260099" name="Rectangle 3"/>
          <p:cNvSpPr>
            <a:spLocks noGrp="1" noChangeArrowheads="1"/>
          </p:cNvSpPr>
          <p:nvPr>
            <p:ph type="body" idx="1"/>
          </p:nvPr>
        </p:nvSpPr>
        <p:spPr>
          <a:xfrm>
            <a:off x="1219200" y="3257550"/>
            <a:ext cx="6705600" cy="3086100"/>
          </a:xfr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867833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18AE48-CAA0-6A4A-8D43-AF01F3DA2715}" type="slidenum">
              <a:rPr lang="en-US"/>
              <a:pPr>
                <a:defRPr/>
              </a:pPr>
              <a:t>‹#›</a:t>
            </a:fld>
            <a:endParaRPr lang="en-US"/>
          </a:p>
        </p:txBody>
      </p:sp>
    </p:spTree>
    <p:extLst>
      <p:ext uri="{BB962C8B-B14F-4D97-AF65-F5344CB8AC3E}">
        <p14:creationId xmlns:p14="http://schemas.microsoft.com/office/powerpoint/2010/main" val="359540979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2511BEC-DE85-C042-B69A-1FF58FAF8EA1}" type="slidenum">
              <a:rPr lang="en-US"/>
              <a:pPr>
                <a:defRPr/>
              </a:pPr>
              <a:t>‹#›</a:t>
            </a:fld>
            <a:endParaRPr lang="en-US"/>
          </a:p>
        </p:txBody>
      </p:sp>
    </p:spTree>
    <p:extLst>
      <p:ext uri="{BB962C8B-B14F-4D97-AF65-F5344CB8AC3E}">
        <p14:creationId xmlns:p14="http://schemas.microsoft.com/office/powerpoint/2010/main" val="37202154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A40C1C9-9580-D146-AABB-9C52778ADE4E}" type="slidenum">
              <a:rPr lang="en-US"/>
              <a:pPr>
                <a:defRPr/>
              </a:pPr>
              <a:t>‹#›</a:t>
            </a:fld>
            <a:endParaRPr lang="en-US"/>
          </a:p>
        </p:txBody>
      </p:sp>
    </p:spTree>
    <p:extLst>
      <p:ext uri="{BB962C8B-B14F-4D97-AF65-F5344CB8AC3E}">
        <p14:creationId xmlns:p14="http://schemas.microsoft.com/office/powerpoint/2010/main" val="1992635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8E45CE65-EE73-904F-8B9E-312235838025}" type="slidenum">
              <a:rPr lang="en-US"/>
              <a:pPr>
                <a:defRPr/>
              </a:pPr>
              <a:t>‹#›</a:t>
            </a:fld>
            <a:endParaRPr lang="en-US"/>
          </a:p>
        </p:txBody>
      </p:sp>
    </p:spTree>
    <p:extLst>
      <p:ext uri="{BB962C8B-B14F-4D97-AF65-F5344CB8AC3E}">
        <p14:creationId xmlns:p14="http://schemas.microsoft.com/office/powerpoint/2010/main" val="13007375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E68D8192-2DD6-7347-80AD-146CEBC61113}" type="slidenum">
              <a:rPr lang="en-US"/>
              <a:pPr>
                <a:defRPr/>
              </a:pPr>
              <a:t>‹#›</a:t>
            </a:fld>
            <a:endParaRPr lang="en-US"/>
          </a:p>
        </p:txBody>
      </p:sp>
    </p:spTree>
    <p:extLst>
      <p:ext uri="{BB962C8B-B14F-4D97-AF65-F5344CB8AC3E}">
        <p14:creationId xmlns:p14="http://schemas.microsoft.com/office/powerpoint/2010/main" val="42738204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49071E3B-6890-FD45-99A9-13B564E2F177}" type="slidenum">
              <a:rPr lang="en-US"/>
              <a:pPr>
                <a:defRPr/>
              </a:pPr>
              <a:t>‹#›</a:t>
            </a:fld>
            <a:endParaRPr lang="en-US"/>
          </a:p>
        </p:txBody>
      </p:sp>
    </p:spTree>
    <p:extLst>
      <p:ext uri="{BB962C8B-B14F-4D97-AF65-F5344CB8AC3E}">
        <p14:creationId xmlns:p14="http://schemas.microsoft.com/office/powerpoint/2010/main" val="35271863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6B6A1860-15E6-3C4E-897A-CA1CD1986437}" type="slidenum">
              <a:rPr lang="en-US"/>
              <a:pPr>
                <a:defRPr/>
              </a:pPr>
              <a:t>‹#›</a:t>
            </a:fld>
            <a:endParaRPr lang="en-US"/>
          </a:p>
        </p:txBody>
      </p:sp>
    </p:spTree>
    <p:extLst>
      <p:ext uri="{BB962C8B-B14F-4D97-AF65-F5344CB8AC3E}">
        <p14:creationId xmlns:p14="http://schemas.microsoft.com/office/powerpoint/2010/main" val="10519726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B8BF35F3-7A73-0742-AA91-C79A8F601131}" type="slidenum">
              <a:rPr lang="en-US"/>
              <a:pPr>
                <a:defRPr/>
              </a:pPr>
              <a:t>‹#›</a:t>
            </a:fld>
            <a:endParaRPr lang="en-US"/>
          </a:p>
        </p:txBody>
      </p:sp>
    </p:spTree>
    <p:extLst>
      <p:ext uri="{BB962C8B-B14F-4D97-AF65-F5344CB8AC3E}">
        <p14:creationId xmlns:p14="http://schemas.microsoft.com/office/powerpoint/2010/main" val="12457156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EC54A10-1222-8242-859D-08E94645A4B2}" type="slidenum">
              <a:rPr lang="en-US"/>
              <a:pPr>
                <a:defRPr/>
              </a:pPr>
              <a:t>‹#›</a:t>
            </a:fld>
            <a:endParaRPr lang="en-US"/>
          </a:p>
        </p:txBody>
      </p:sp>
    </p:spTree>
    <p:extLst>
      <p:ext uri="{BB962C8B-B14F-4D97-AF65-F5344CB8AC3E}">
        <p14:creationId xmlns:p14="http://schemas.microsoft.com/office/powerpoint/2010/main" val="419530706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197F91E2-1FB9-A94B-9511-2F1A3ABCA97A}" type="slidenum">
              <a:rPr lang="en-US"/>
              <a:pPr>
                <a:defRPr/>
              </a:pPr>
              <a:t>‹#›</a:t>
            </a:fld>
            <a:endParaRPr lang="en-US"/>
          </a:p>
        </p:txBody>
      </p:sp>
    </p:spTree>
    <p:extLst>
      <p:ext uri="{BB962C8B-B14F-4D97-AF65-F5344CB8AC3E}">
        <p14:creationId xmlns:p14="http://schemas.microsoft.com/office/powerpoint/2010/main" val="9812601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a:latin typeface="Arial" charset="0"/>
              </a:endParaRPr>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a:latin typeface="Arial" charset="0"/>
              </a:endParaRPr>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sz="1800">
                <a:latin typeface="Arial" pitchFamily="34" charset="0"/>
                <a:ea typeface="+mn-ea"/>
                <a:cs typeface="+mn-cs"/>
              </a:endParaRPr>
            </a:p>
          </p:txBody>
        </p:sp>
        <p:grpSp>
          <p:nvGrpSpPr>
            <p:cNvPr id="8" name="Group 6"/>
            <p:cNvGrpSpPr>
              <a:grpSpLocks/>
            </p:cNvGrpSpPr>
            <p:nvPr/>
          </p:nvGrpSpPr>
          <p:grpSpPr bwMode="auto">
            <a:xfrm>
              <a:off x="4944" y="1"/>
              <a:ext cx="816" cy="3974"/>
              <a:chOff x="4944" y="1"/>
              <a:chExt cx="816" cy="3974"/>
            </a:xfrm>
          </p:grpSpPr>
          <p:grpSp>
            <p:nvGrpSpPr>
              <p:cNvPr id="20" name="Group 7"/>
              <p:cNvGrpSpPr>
                <a:grpSpLocks/>
              </p:cNvGrpSpPr>
              <p:nvPr userDrawn="1"/>
            </p:nvGrpSpPr>
            <p:grpSpPr bwMode="auto">
              <a:xfrm>
                <a:off x="5280" y="1"/>
                <a:ext cx="480" cy="1430"/>
                <a:chOff x="5280" y="1"/>
                <a:chExt cx="480" cy="1430"/>
              </a:xfrm>
            </p:grpSpPr>
            <p:grpSp>
              <p:nvGrpSpPr>
                <p:cNvPr id="41" name="Group 8"/>
                <p:cNvGrpSpPr>
                  <a:grpSpLocks/>
                </p:cNvGrpSpPr>
                <p:nvPr userDrawn="1"/>
              </p:nvGrpSpPr>
              <p:grpSpPr bwMode="auto">
                <a:xfrm rot="-5400000">
                  <a:off x="5484" y="0"/>
                  <a:ext cx="174" cy="176"/>
                  <a:chOff x="1657" y="323"/>
                  <a:chExt cx="1691" cy="2560"/>
                </a:xfrm>
              </p:grpSpPr>
              <p:grpSp>
                <p:nvGrpSpPr>
                  <p:cNvPr id="50" name="Group 9"/>
                  <p:cNvGrpSpPr>
                    <a:grpSpLocks/>
                  </p:cNvGrpSpPr>
                  <p:nvPr/>
                </p:nvGrpSpPr>
                <p:grpSpPr bwMode="auto">
                  <a:xfrm>
                    <a:off x="1657" y="323"/>
                    <a:ext cx="1691" cy="2560"/>
                    <a:chOff x="1657" y="323"/>
                    <a:chExt cx="1691" cy="2560"/>
                  </a:xfrm>
                </p:grpSpPr>
                <p:sp>
                  <p:nvSpPr>
                    <p:cNvPr id="57" name="Freeform 10"/>
                    <p:cNvSpPr>
                      <a:spLocks/>
                    </p:cNvSpPr>
                    <p:nvPr/>
                  </p:nvSpPr>
                  <p:spPr bwMode="auto">
                    <a:xfrm>
                      <a:off x="213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8" name="Freeform 11"/>
                    <p:cNvSpPr>
                      <a:spLocks/>
                    </p:cNvSpPr>
                    <p:nvPr/>
                  </p:nvSpPr>
                  <p:spPr bwMode="auto">
                    <a:xfrm>
                      <a:off x="1667" y="367"/>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51" name="Oval 12"/>
                  <p:cNvSpPr>
                    <a:spLocks noChangeArrowheads="1"/>
                  </p:cNvSpPr>
                  <p:nvPr/>
                </p:nvSpPr>
                <p:spPr bwMode="auto">
                  <a:xfrm>
                    <a:off x="2396" y="1414"/>
                    <a:ext cx="175" cy="247"/>
                  </a:xfrm>
                  <a:prstGeom prst="ellipse">
                    <a:avLst/>
                  </a:pr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2" name="Freeform 13"/>
                  <p:cNvSpPr>
                    <a:spLocks/>
                  </p:cNvSpPr>
                  <p:nvPr/>
                </p:nvSpPr>
                <p:spPr bwMode="auto">
                  <a:xfrm>
                    <a:off x="2619" y="730"/>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3" name="Freeform 14"/>
                  <p:cNvSpPr>
                    <a:spLocks/>
                  </p:cNvSpPr>
                  <p:nvPr/>
                </p:nvSpPr>
                <p:spPr bwMode="auto">
                  <a:xfrm>
                    <a:off x="268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4" name="Freeform 15"/>
                  <p:cNvSpPr>
                    <a:spLocks/>
                  </p:cNvSpPr>
                  <p:nvPr/>
                </p:nvSpPr>
                <p:spPr bwMode="auto">
                  <a:xfrm>
                    <a:off x="2425"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5" name="Freeform 16"/>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56" name="Freeform 17"/>
                  <p:cNvSpPr>
                    <a:spLocks/>
                  </p:cNvSpPr>
                  <p:nvPr/>
                </p:nvSpPr>
                <p:spPr bwMode="auto">
                  <a:xfrm>
                    <a:off x="2094" y="919"/>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42" name="Picture 1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Times New Roman" pitchFamily="18" charset="0"/>
                <a:ea typeface="+mn-ea"/>
                <a:cs typeface="+mn-cs"/>
              </a:endParaRPr>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latin typeface="Times New Roman" pitchFamily="18" charset="0"/>
                <a:ea typeface="+mn-ea"/>
                <a:cs typeface="+mn-cs"/>
              </a:endParaRPr>
            </a:p>
          </p:txBody>
        </p:sp>
        <p:sp>
          <p:nvSpPr>
            <p:cNvPr id="12"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7"/>
                <a:gd name="T40" fmla="*/ 0 h 1376"/>
                <a:gd name="T41" fmla="*/ 617 w 617"/>
                <a:gd name="T42" fmla="*/ 1376 h 1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endParaRPr lang="en-US"/>
            </a:p>
          </p:txBody>
        </p:sp>
        <p:sp>
          <p:nvSpPr>
            <p:cNvPr id="13"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180"/>
                <a:gd name="T35" fmla="*/ 576 w 576"/>
                <a:gd name="T36" fmla="*/ 3180 h 3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endParaRPr lang="en-US"/>
            </a:p>
          </p:txBody>
        </p:sp>
        <p:sp>
          <p:nvSpPr>
            <p:cNvPr id="14"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5"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latin typeface="Times New Roman" pitchFamily="18" charset="0"/>
                <a:ea typeface="+mn-ea"/>
                <a:cs typeface="+mn-cs"/>
              </a:endParaRPr>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a:latin typeface="Arial" charset="0"/>
              </a:endParaRPr>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Times New Roman" pitchFamily="18" charset="0"/>
                <a:ea typeface="+mn-ea"/>
                <a:cs typeface="+mn-cs"/>
              </a:endParaRPr>
            </a:p>
          </p:txBody>
        </p:sp>
        <p:sp>
          <p:nvSpPr>
            <p:cNvPr id="19"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endParaRPr lang="en-US"/>
            </a:p>
          </p:txBody>
        </p:sp>
      </p:grpSp>
      <p:sp>
        <p:nvSpPr>
          <p:cNvPr id="189497"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18949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smtClean="0"/>
            </a:lvl1pPr>
          </a:lstStyle>
          <a:p>
            <a:pPr>
              <a:defRPr/>
            </a:pPr>
            <a:fld id="{DBFBD1C1-04ED-EA41-B039-38FC61A4C438}" type="slidenum">
              <a:rPr lang="en-US"/>
              <a:pPr>
                <a:defRPr/>
              </a:pPr>
              <a:t>‹#›</a:t>
            </a:fld>
            <a:endParaRPr lang="en-US"/>
          </a:p>
        </p:txBody>
      </p:sp>
    </p:spTree>
    <p:extLst>
      <p:ext uri="{BB962C8B-B14F-4D97-AF65-F5344CB8AC3E}">
        <p14:creationId xmlns:p14="http://schemas.microsoft.com/office/powerpoint/2010/main" val="3941084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4F11E7-2181-1B42-8DA0-DDA1526F15A4}" type="slidenum">
              <a:rPr lang="en-US"/>
              <a:pPr>
                <a:defRPr/>
              </a:pPr>
              <a:t>‹#›</a:t>
            </a:fld>
            <a:endParaRPr lang="en-US"/>
          </a:p>
        </p:txBody>
      </p:sp>
    </p:spTree>
    <p:extLst>
      <p:ext uri="{BB962C8B-B14F-4D97-AF65-F5344CB8AC3E}">
        <p14:creationId xmlns:p14="http://schemas.microsoft.com/office/powerpoint/2010/main" val="39783136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8192F315-10BC-8A4E-A947-52FCBB0625A1}" type="slidenum">
              <a:rPr lang="en-US"/>
              <a:pPr>
                <a:defRPr/>
              </a:pPr>
              <a:t>‹#›</a:t>
            </a:fld>
            <a:endParaRPr lang="en-US"/>
          </a:p>
        </p:txBody>
      </p:sp>
    </p:spTree>
    <p:extLst>
      <p:ext uri="{BB962C8B-B14F-4D97-AF65-F5344CB8AC3E}">
        <p14:creationId xmlns:p14="http://schemas.microsoft.com/office/powerpoint/2010/main" val="328345120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BCF58A13-CF1E-5942-A483-D2DC597FB40E}" type="slidenum">
              <a:rPr lang="en-US"/>
              <a:pPr>
                <a:defRPr/>
              </a:pPr>
              <a:t>‹#›</a:t>
            </a:fld>
            <a:endParaRPr lang="en-US"/>
          </a:p>
        </p:txBody>
      </p:sp>
    </p:spTree>
    <p:extLst>
      <p:ext uri="{BB962C8B-B14F-4D97-AF65-F5344CB8AC3E}">
        <p14:creationId xmlns:p14="http://schemas.microsoft.com/office/powerpoint/2010/main" val="21547462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2A6CD68C-CFFC-AD49-A49C-071AFCC02C3A}" type="slidenum">
              <a:rPr lang="en-US"/>
              <a:pPr>
                <a:defRPr/>
              </a:pPr>
              <a:t>‹#›</a:t>
            </a:fld>
            <a:endParaRPr lang="en-US"/>
          </a:p>
        </p:txBody>
      </p:sp>
    </p:spTree>
    <p:extLst>
      <p:ext uri="{BB962C8B-B14F-4D97-AF65-F5344CB8AC3E}">
        <p14:creationId xmlns:p14="http://schemas.microsoft.com/office/powerpoint/2010/main" val="161429968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0AFA31F5-B6FC-E54A-933D-91B1D9B1B37F}" type="slidenum">
              <a:rPr lang="en-US"/>
              <a:pPr>
                <a:defRPr/>
              </a:pPr>
              <a:t>‹#›</a:t>
            </a:fld>
            <a:endParaRPr lang="en-US"/>
          </a:p>
        </p:txBody>
      </p:sp>
    </p:spTree>
    <p:extLst>
      <p:ext uri="{BB962C8B-B14F-4D97-AF65-F5344CB8AC3E}">
        <p14:creationId xmlns:p14="http://schemas.microsoft.com/office/powerpoint/2010/main" val="365793875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30CA43E2-F26F-B14C-8C3D-D35E788A34A3}" type="slidenum">
              <a:rPr lang="en-US"/>
              <a:pPr>
                <a:defRPr/>
              </a:pPr>
              <a:t>‹#›</a:t>
            </a:fld>
            <a:endParaRPr lang="en-US"/>
          </a:p>
        </p:txBody>
      </p:sp>
    </p:spTree>
    <p:extLst>
      <p:ext uri="{BB962C8B-B14F-4D97-AF65-F5344CB8AC3E}">
        <p14:creationId xmlns:p14="http://schemas.microsoft.com/office/powerpoint/2010/main" val="3459936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F384C76E-7D31-994B-9F5F-E3152A3C28E5}" type="slidenum">
              <a:rPr lang="en-US"/>
              <a:pPr>
                <a:defRPr/>
              </a:pPr>
              <a:t>‹#›</a:t>
            </a:fld>
            <a:endParaRPr lang="en-US"/>
          </a:p>
        </p:txBody>
      </p:sp>
    </p:spTree>
    <p:extLst>
      <p:ext uri="{BB962C8B-B14F-4D97-AF65-F5344CB8AC3E}">
        <p14:creationId xmlns:p14="http://schemas.microsoft.com/office/powerpoint/2010/main" val="424064776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58F08A99-515F-1442-BAC5-D84D1B150F11}" type="slidenum">
              <a:rPr lang="en-US"/>
              <a:pPr>
                <a:defRPr/>
              </a:pPr>
              <a:t>‹#›</a:t>
            </a:fld>
            <a:endParaRPr lang="en-US"/>
          </a:p>
        </p:txBody>
      </p:sp>
    </p:spTree>
    <p:extLst>
      <p:ext uri="{BB962C8B-B14F-4D97-AF65-F5344CB8AC3E}">
        <p14:creationId xmlns:p14="http://schemas.microsoft.com/office/powerpoint/2010/main" val="98919917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58DDA54A-7734-BD47-B440-3826FC7747A0}" type="slidenum">
              <a:rPr lang="en-US"/>
              <a:pPr>
                <a:defRPr/>
              </a:pPr>
              <a:t>‹#›</a:t>
            </a:fld>
            <a:endParaRPr lang="en-US"/>
          </a:p>
        </p:txBody>
      </p:sp>
    </p:spTree>
    <p:extLst>
      <p:ext uri="{BB962C8B-B14F-4D97-AF65-F5344CB8AC3E}">
        <p14:creationId xmlns:p14="http://schemas.microsoft.com/office/powerpoint/2010/main" val="143506572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EE07F1F8-77EC-8942-9B2B-A18E9E092FFE}" type="slidenum">
              <a:rPr lang="en-US"/>
              <a:pPr>
                <a:defRPr/>
              </a:pPr>
              <a:t>‹#›</a:t>
            </a:fld>
            <a:endParaRPr lang="en-US"/>
          </a:p>
        </p:txBody>
      </p:sp>
    </p:spTree>
    <p:extLst>
      <p:ext uri="{BB962C8B-B14F-4D97-AF65-F5344CB8AC3E}">
        <p14:creationId xmlns:p14="http://schemas.microsoft.com/office/powerpoint/2010/main" val="86223191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42E260F6-EE7B-8D44-83C3-4FEC19D388F5}" type="slidenum">
              <a:rPr lang="en-US"/>
              <a:pPr>
                <a:defRPr/>
              </a:pPr>
              <a:t>‹#›</a:t>
            </a:fld>
            <a:endParaRPr lang="en-US"/>
          </a:p>
        </p:txBody>
      </p:sp>
    </p:spTree>
    <p:extLst>
      <p:ext uri="{BB962C8B-B14F-4D97-AF65-F5344CB8AC3E}">
        <p14:creationId xmlns:p14="http://schemas.microsoft.com/office/powerpoint/2010/main" val="4091684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7CBE6E-D102-6946-B1F2-3386A6125258}" type="slidenum">
              <a:rPr lang="en-US"/>
              <a:pPr>
                <a:defRPr/>
              </a:pPr>
              <a:t>‹#›</a:t>
            </a:fld>
            <a:endParaRPr lang="en-US"/>
          </a:p>
        </p:txBody>
      </p:sp>
    </p:spTree>
    <p:extLst>
      <p:ext uri="{BB962C8B-B14F-4D97-AF65-F5344CB8AC3E}">
        <p14:creationId xmlns:p14="http://schemas.microsoft.com/office/powerpoint/2010/main" val="224327611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618 w 1000"/>
              <a:gd name="T3" fmla="*/ 0 h 1000"/>
              <a:gd name="T4" fmla="*/ 618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225282"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25283"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smtClean="0"/>
            </a:lvl1pPr>
          </a:lstStyle>
          <a:p>
            <a:pPr>
              <a:defRPr/>
            </a:pPr>
            <a:fld id="{B4B67D10-A97F-9D45-BCB4-3F9BF497BE8E}" type="slidenum">
              <a:rPr lang="en-US"/>
              <a:pPr>
                <a:defRPr/>
              </a:pPr>
              <a:t>‹#›</a:t>
            </a:fld>
            <a:endParaRPr lang="en-US"/>
          </a:p>
        </p:txBody>
      </p:sp>
    </p:spTree>
    <p:extLst>
      <p:ext uri="{BB962C8B-B14F-4D97-AF65-F5344CB8AC3E}">
        <p14:creationId xmlns:p14="http://schemas.microsoft.com/office/powerpoint/2010/main" val="14126463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60F76CFF-D13A-A442-B390-17F409D5AD1F}" type="slidenum">
              <a:rPr lang="en-US"/>
              <a:pPr>
                <a:defRPr/>
              </a:pPr>
              <a:t>‹#›</a:t>
            </a:fld>
            <a:endParaRPr lang="en-US"/>
          </a:p>
        </p:txBody>
      </p:sp>
    </p:spTree>
    <p:extLst>
      <p:ext uri="{BB962C8B-B14F-4D97-AF65-F5344CB8AC3E}">
        <p14:creationId xmlns:p14="http://schemas.microsoft.com/office/powerpoint/2010/main" val="26988422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AB168D7F-FD8D-744E-BFE1-53F286F25943}" type="slidenum">
              <a:rPr lang="en-US"/>
              <a:pPr>
                <a:defRPr/>
              </a:pPr>
              <a:t>‹#›</a:t>
            </a:fld>
            <a:endParaRPr lang="en-US"/>
          </a:p>
        </p:txBody>
      </p:sp>
    </p:spTree>
    <p:extLst>
      <p:ext uri="{BB962C8B-B14F-4D97-AF65-F5344CB8AC3E}">
        <p14:creationId xmlns:p14="http://schemas.microsoft.com/office/powerpoint/2010/main" val="198839172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C5BBC17-92C8-014F-9986-401D07624D63}" type="slidenum">
              <a:rPr lang="en-US"/>
              <a:pPr>
                <a:defRPr/>
              </a:pPr>
              <a:t>‹#›</a:t>
            </a:fld>
            <a:endParaRPr lang="en-US"/>
          </a:p>
        </p:txBody>
      </p:sp>
    </p:spTree>
    <p:extLst>
      <p:ext uri="{BB962C8B-B14F-4D97-AF65-F5344CB8AC3E}">
        <p14:creationId xmlns:p14="http://schemas.microsoft.com/office/powerpoint/2010/main" val="4510334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E5D18EB5-F3A4-0043-99DE-8C6F5C9FA3A0}" type="slidenum">
              <a:rPr lang="en-US"/>
              <a:pPr>
                <a:defRPr/>
              </a:pPr>
              <a:t>‹#›</a:t>
            </a:fld>
            <a:endParaRPr lang="en-US"/>
          </a:p>
        </p:txBody>
      </p:sp>
    </p:spTree>
    <p:extLst>
      <p:ext uri="{BB962C8B-B14F-4D97-AF65-F5344CB8AC3E}">
        <p14:creationId xmlns:p14="http://schemas.microsoft.com/office/powerpoint/2010/main" val="34509977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5CE8C6D2-79B4-FF4E-A8F6-41A1758EF5B2}" type="slidenum">
              <a:rPr lang="en-US"/>
              <a:pPr>
                <a:defRPr/>
              </a:pPr>
              <a:t>‹#›</a:t>
            </a:fld>
            <a:endParaRPr lang="en-US"/>
          </a:p>
        </p:txBody>
      </p:sp>
    </p:spTree>
    <p:extLst>
      <p:ext uri="{BB962C8B-B14F-4D97-AF65-F5344CB8AC3E}">
        <p14:creationId xmlns:p14="http://schemas.microsoft.com/office/powerpoint/2010/main" val="28846766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D3CF169F-D934-5E44-9627-9D8E49892E5E}" type="slidenum">
              <a:rPr lang="en-US"/>
              <a:pPr>
                <a:defRPr/>
              </a:pPr>
              <a:t>‹#›</a:t>
            </a:fld>
            <a:endParaRPr lang="en-US"/>
          </a:p>
        </p:txBody>
      </p:sp>
    </p:spTree>
    <p:extLst>
      <p:ext uri="{BB962C8B-B14F-4D97-AF65-F5344CB8AC3E}">
        <p14:creationId xmlns:p14="http://schemas.microsoft.com/office/powerpoint/2010/main" val="127222598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3AAD45FF-A340-0949-ACD5-0E758A6AE2A4}" type="slidenum">
              <a:rPr lang="en-US"/>
              <a:pPr>
                <a:defRPr/>
              </a:pPr>
              <a:t>‹#›</a:t>
            </a:fld>
            <a:endParaRPr lang="en-US"/>
          </a:p>
        </p:txBody>
      </p:sp>
    </p:spTree>
    <p:extLst>
      <p:ext uri="{BB962C8B-B14F-4D97-AF65-F5344CB8AC3E}">
        <p14:creationId xmlns:p14="http://schemas.microsoft.com/office/powerpoint/2010/main" val="615550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F265A9A6-C635-5E47-A00E-9B9D0D5ECA47}" type="slidenum">
              <a:rPr lang="en-US"/>
              <a:pPr>
                <a:defRPr/>
              </a:pPr>
              <a:t>‹#›</a:t>
            </a:fld>
            <a:endParaRPr lang="en-US"/>
          </a:p>
        </p:txBody>
      </p:sp>
    </p:spTree>
    <p:extLst>
      <p:ext uri="{BB962C8B-B14F-4D97-AF65-F5344CB8AC3E}">
        <p14:creationId xmlns:p14="http://schemas.microsoft.com/office/powerpoint/2010/main" val="223709432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3C59B933-154C-BA46-9CD3-7AE59A8F850A}" type="slidenum">
              <a:rPr lang="en-US"/>
              <a:pPr>
                <a:defRPr/>
              </a:pPr>
              <a:t>‹#›</a:t>
            </a:fld>
            <a:endParaRPr lang="en-US"/>
          </a:p>
        </p:txBody>
      </p:sp>
    </p:spTree>
    <p:extLst>
      <p:ext uri="{BB962C8B-B14F-4D97-AF65-F5344CB8AC3E}">
        <p14:creationId xmlns:p14="http://schemas.microsoft.com/office/powerpoint/2010/main" val="4021558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D14847A-851C-1549-AC71-513E8619578C}" type="slidenum">
              <a:rPr lang="en-US"/>
              <a:pPr>
                <a:defRPr/>
              </a:pPr>
              <a:t>‹#›</a:t>
            </a:fld>
            <a:endParaRPr lang="en-US"/>
          </a:p>
        </p:txBody>
      </p:sp>
    </p:spTree>
    <p:extLst>
      <p:ext uri="{BB962C8B-B14F-4D97-AF65-F5344CB8AC3E}">
        <p14:creationId xmlns:p14="http://schemas.microsoft.com/office/powerpoint/2010/main" val="10880325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1A12AAA6-6A2E-BA48-A831-A93428D61C15}" type="slidenum">
              <a:rPr lang="en-US"/>
              <a:pPr>
                <a:defRPr/>
              </a:pPr>
              <a:t>‹#›</a:t>
            </a:fld>
            <a:endParaRPr lang="en-US"/>
          </a:p>
        </p:txBody>
      </p:sp>
    </p:spTree>
    <p:extLst>
      <p:ext uri="{BB962C8B-B14F-4D97-AF65-F5344CB8AC3E}">
        <p14:creationId xmlns:p14="http://schemas.microsoft.com/office/powerpoint/2010/main" val="45351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13290379"/>
      </p:ext>
    </p:extLst>
  </p:cSld>
  <p:clrMapOvr>
    <a:masterClrMapping/>
  </p:clrMapOvr>
  <p:transition>
    <p:wheel spokes="0"/>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021924"/>
      </p:ext>
    </p:extLst>
  </p:cSld>
  <p:clrMapOvr>
    <a:masterClrMapping/>
  </p:clrMapOvr>
  <p:transition>
    <p:wheel spokes="0"/>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28807551"/>
      </p:ext>
    </p:extLst>
  </p:cSld>
  <p:clrMapOvr>
    <a:masterClrMapping/>
  </p:clrMapOvr>
  <p:transition>
    <p:wheel spokes="0"/>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9460213"/>
      </p:ext>
    </p:extLst>
  </p:cSld>
  <p:clrMapOvr>
    <a:masterClrMapping/>
  </p:clrMapOvr>
  <p:transition>
    <p:wheel spokes="0"/>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6222780"/>
      </p:ext>
    </p:extLst>
  </p:cSld>
  <p:clrMapOvr>
    <a:masterClrMapping/>
  </p:clrMapOvr>
  <p:transition>
    <p:wheel spokes="0"/>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21443200"/>
      </p:ext>
    </p:extLst>
  </p:cSld>
  <p:clrMapOvr>
    <a:masterClrMapping/>
  </p:clrMapOvr>
  <p:transition>
    <p:wheel spokes="0"/>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858123"/>
      </p:ext>
    </p:extLst>
  </p:cSld>
  <p:clrMapOvr>
    <a:masterClrMapping/>
  </p:clrMapOvr>
  <p:transition>
    <p:wheel spokes="0"/>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07598850"/>
      </p:ext>
    </p:extLst>
  </p:cSld>
  <p:clrMapOvr>
    <a:masterClrMapping/>
  </p:clrMapOvr>
  <p:transition>
    <p:wheel spokes="0"/>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87979397"/>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8F887CD-FBAB-414D-A5C9-049650C00335}" type="slidenum">
              <a:rPr lang="en-US"/>
              <a:pPr>
                <a:defRPr/>
              </a:pPr>
              <a:t>‹#›</a:t>
            </a:fld>
            <a:endParaRPr lang="en-US"/>
          </a:p>
        </p:txBody>
      </p:sp>
    </p:spTree>
    <p:extLst>
      <p:ext uri="{BB962C8B-B14F-4D97-AF65-F5344CB8AC3E}">
        <p14:creationId xmlns:p14="http://schemas.microsoft.com/office/powerpoint/2010/main" val="29577488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1871408"/>
      </p:ext>
    </p:extLst>
  </p:cSld>
  <p:clrMapOvr>
    <a:masterClrMapping/>
  </p:clrMapOvr>
  <p:transition>
    <p:wheel spokes="0"/>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8452371"/>
      </p:ext>
    </p:extLst>
  </p:cSld>
  <p:clrMapOvr>
    <a:masterClrMapping/>
  </p:clrMapOvr>
  <p:transition>
    <p:wheel spokes="0"/>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08463150"/>
      </p:ext>
    </p:extLst>
  </p:cSld>
  <p:clrMapOvr>
    <a:masterClrMapping/>
  </p:clrMapOvr>
  <p:transition>
    <p:wheel spokes="0"/>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3616703"/>
      </p:ext>
    </p:extLst>
  </p:cSld>
  <p:clrMapOvr>
    <a:masterClrMapping/>
  </p:clrMapOvr>
  <p:transition>
    <p:wheel spokes="0"/>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16044781"/>
      </p:ext>
    </p:extLst>
  </p:cSld>
  <p:clrMapOvr>
    <a:masterClrMapping/>
  </p:clrMapOvr>
  <p:transition>
    <p:wheel spokes="0"/>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2347548"/>
      </p:ext>
    </p:extLst>
  </p:cSld>
  <p:clrMapOvr>
    <a:masterClrMapping/>
  </p:clrMapOvr>
  <p:transition>
    <p:wheel spokes="0"/>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165683"/>
      </p:ext>
    </p:extLst>
  </p:cSld>
  <p:clrMapOvr>
    <a:masterClrMapping/>
  </p:clrMapOvr>
  <p:transition>
    <p:wheel spokes="0"/>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850050082"/>
      </p:ext>
    </p:extLst>
  </p:cSld>
  <p:clrMapOvr>
    <a:masterClrMapping/>
  </p:clrMapOvr>
  <p:transition>
    <p:wheel spokes="0"/>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562899"/>
      </p:ext>
    </p:extLst>
  </p:cSld>
  <p:clrMapOvr>
    <a:masterClrMapping/>
  </p:clrMapOvr>
  <p:transition>
    <p:wheel spokes="0"/>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8261268"/>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58D4744-CACC-DD46-AA5F-6CC6F02D0D04}" type="slidenum">
              <a:rPr lang="en-US"/>
              <a:pPr>
                <a:defRPr/>
              </a:pPr>
              <a:t>‹#›</a:t>
            </a:fld>
            <a:endParaRPr lang="en-US"/>
          </a:p>
        </p:txBody>
      </p:sp>
    </p:spTree>
    <p:extLst>
      <p:ext uri="{BB962C8B-B14F-4D97-AF65-F5344CB8AC3E}">
        <p14:creationId xmlns:p14="http://schemas.microsoft.com/office/powerpoint/2010/main" val="5065771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46746343"/>
      </p:ext>
    </p:extLst>
  </p:cSld>
  <p:clrMapOvr>
    <a:masterClrMapping/>
  </p:clrMapOvr>
  <p:transition>
    <p:wheel spokes="0"/>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4138920"/>
      </p:ext>
    </p:extLst>
  </p:cSld>
  <p:clrMapOvr>
    <a:masterClrMapping/>
  </p:clrMapOvr>
  <p:transition>
    <p:wheel spokes="0"/>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0442154"/>
      </p:ext>
    </p:extLst>
  </p:cSld>
  <p:clrMapOvr>
    <a:masterClrMapping/>
  </p:clrMapOvr>
  <p:transition>
    <p:wheel spokes="0"/>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p:nvSpPr>
          <p:spPr bwMode="white">
            <a:xfrm>
              <a:off x="0" y="-1"/>
              <a:ext cx="5760" cy="201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8"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ltGray">
              <a:xfrm>
                <a:off x="0" y="231"/>
                <a:ext cx="5760" cy="116"/>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ltGray">
              <a:xfrm>
                <a:off x="0" y="347"/>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318475" name="Rectangle 11"/>
          <p:cNvSpPr>
            <a:spLocks noGrp="1" noChangeArrowheads="1"/>
          </p:cNvSpPr>
          <p:nvPr>
            <p:ph type="ctrTitle"/>
          </p:nvPr>
        </p:nvSpPr>
        <p:spPr>
          <a:xfrm>
            <a:off x="685800" y="1712913"/>
            <a:ext cx="7772400" cy="1143000"/>
          </a:xfrm>
        </p:spPr>
        <p:txBody>
          <a:bodyPr/>
          <a:lstStyle>
            <a:lvl1pPr>
              <a:defRPr/>
            </a:lvl1pPr>
          </a:lstStyle>
          <a:p>
            <a:r>
              <a:rPr lang="en-US"/>
              <a:t>Click to edit Master title style</a:t>
            </a:r>
          </a:p>
        </p:txBody>
      </p:sp>
      <p:sp>
        <p:nvSpPr>
          <p:cNvPr id="318476"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15" name="Rectangle 15"/>
          <p:cNvSpPr>
            <a:spLocks noGrp="1" noChangeArrowheads="1"/>
          </p:cNvSpPr>
          <p:nvPr>
            <p:ph type="sldNum" sz="quarter" idx="12"/>
          </p:nvPr>
        </p:nvSpPr>
        <p:spPr/>
        <p:txBody>
          <a:bodyPr/>
          <a:lstStyle>
            <a:lvl1pPr>
              <a:defRPr smtClean="0">
                <a:solidFill>
                  <a:srgbClr val="FFFFFF"/>
                </a:solidFill>
              </a:defRPr>
            </a:lvl1pPr>
          </a:lstStyle>
          <a:p>
            <a:pPr>
              <a:defRPr/>
            </a:pPr>
            <a:fld id="{9BD209E4-74AF-344C-AD82-30DF0814B7D7}" type="slidenum">
              <a:rPr lang="en-US"/>
              <a:pPr>
                <a:defRPr/>
              </a:pPr>
              <a:t>‹#›</a:t>
            </a:fld>
            <a:endParaRPr lang="en-US"/>
          </a:p>
        </p:txBody>
      </p:sp>
    </p:spTree>
    <p:extLst>
      <p:ext uri="{BB962C8B-B14F-4D97-AF65-F5344CB8AC3E}">
        <p14:creationId xmlns:p14="http://schemas.microsoft.com/office/powerpoint/2010/main" val="235238945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16008EF-380E-1246-B475-6B807734BAD5}" type="slidenum">
              <a:rPr lang="en-US"/>
              <a:pPr>
                <a:defRPr/>
              </a:pPr>
              <a:t>‹#›</a:t>
            </a:fld>
            <a:endParaRPr lang="en-US"/>
          </a:p>
        </p:txBody>
      </p:sp>
    </p:spTree>
    <p:extLst>
      <p:ext uri="{BB962C8B-B14F-4D97-AF65-F5344CB8AC3E}">
        <p14:creationId xmlns:p14="http://schemas.microsoft.com/office/powerpoint/2010/main" val="33793948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254FA302-35FF-9849-822D-F52C6F5BEBBC}" type="slidenum">
              <a:rPr lang="en-US"/>
              <a:pPr>
                <a:defRPr/>
              </a:pPr>
              <a:t>‹#›</a:t>
            </a:fld>
            <a:endParaRPr lang="en-US"/>
          </a:p>
        </p:txBody>
      </p:sp>
    </p:spTree>
    <p:extLst>
      <p:ext uri="{BB962C8B-B14F-4D97-AF65-F5344CB8AC3E}">
        <p14:creationId xmlns:p14="http://schemas.microsoft.com/office/powerpoint/2010/main" val="267223176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162BB376-719D-D043-9E5D-ECD26C737AD2}" type="slidenum">
              <a:rPr lang="en-US"/>
              <a:pPr>
                <a:defRPr/>
              </a:pPr>
              <a:t>‹#›</a:t>
            </a:fld>
            <a:endParaRPr lang="en-US"/>
          </a:p>
        </p:txBody>
      </p:sp>
    </p:spTree>
    <p:extLst>
      <p:ext uri="{BB962C8B-B14F-4D97-AF65-F5344CB8AC3E}">
        <p14:creationId xmlns:p14="http://schemas.microsoft.com/office/powerpoint/2010/main" val="38020191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7DE6D7CA-4A76-C74A-B0AB-0E59297ECD5F}" type="slidenum">
              <a:rPr lang="en-US"/>
              <a:pPr>
                <a:defRPr/>
              </a:pPr>
              <a:t>‹#›</a:t>
            </a:fld>
            <a:endParaRPr lang="en-US"/>
          </a:p>
        </p:txBody>
      </p:sp>
    </p:spTree>
    <p:extLst>
      <p:ext uri="{BB962C8B-B14F-4D97-AF65-F5344CB8AC3E}">
        <p14:creationId xmlns:p14="http://schemas.microsoft.com/office/powerpoint/2010/main" val="50335012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62E05BD0-410F-D641-8594-BA7DB03CA8BB}" type="slidenum">
              <a:rPr lang="en-US"/>
              <a:pPr>
                <a:defRPr/>
              </a:pPr>
              <a:t>‹#›</a:t>
            </a:fld>
            <a:endParaRPr lang="en-US"/>
          </a:p>
        </p:txBody>
      </p:sp>
    </p:spTree>
    <p:extLst>
      <p:ext uri="{BB962C8B-B14F-4D97-AF65-F5344CB8AC3E}">
        <p14:creationId xmlns:p14="http://schemas.microsoft.com/office/powerpoint/2010/main" val="28970166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C78C8CE5-9B54-C84A-820C-9E7CEF2D9B4F}" type="slidenum">
              <a:rPr lang="en-US"/>
              <a:pPr>
                <a:defRPr/>
              </a:pPr>
              <a:t>‹#›</a:t>
            </a:fld>
            <a:endParaRPr lang="en-US"/>
          </a:p>
        </p:txBody>
      </p:sp>
    </p:spTree>
    <p:extLst>
      <p:ext uri="{BB962C8B-B14F-4D97-AF65-F5344CB8AC3E}">
        <p14:creationId xmlns:p14="http://schemas.microsoft.com/office/powerpoint/2010/main" val="106299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66576A-507C-184E-BF53-4E2C10FE9E78}" type="slidenum">
              <a:rPr lang="en-US"/>
              <a:pPr>
                <a:defRPr/>
              </a:pPr>
              <a:t>‹#›</a:t>
            </a:fld>
            <a:endParaRPr lang="en-US"/>
          </a:p>
        </p:txBody>
      </p:sp>
    </p:spTree>
    <p:extLst>
      <p:ext uri="{BB962C8B-B14F-4D97-AF65-F5344CB8AC3E}">
        <p14:creationId xmlns:p14="http://schemas.microsoft.com/office/powerpoint/2010/main" val="225834547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61822319-6533-8B4C-A5CA-392335EA2427}" type="slidenum">
              <a:rPr lang="en-US"/>
              <a:pPr>
                <a:defRPr/>
              </a:pPr>
              <a:t>‹#›</a:t>
            </a:fld>
            <a:endParaRPr lang="en-US"/>
          </a:p>
        </p:txBody>
      </p:sp>
    </p:spTree>
    <p:extLst>
      <p:ext uri="{BB962C8B-B14F-4D97-AF65-F5344CB8AC3E}">
        <p14:creationId xmlns:p14="http://schemas.microsoft.com/office/powerpoint/2010/main" val="191124542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FAB1C865-3A96-E048-AB00-48DA32C5DDCB}" type="slidenum">
              <a:rPr lang="en-US"/>
              <a:pPr>
                <a:defRPr/>
              </a:pPr>
              <a:t>‹#›</a:t>
            </a:fld>
            <a:endParaRPr lang="en-US"/>
          </a:p>
        </p:txBody>
      </p:sp>
    </p:spTree>
    <p:extLst>
      <p:ext uri="{BB962C8B-B14F-4D97-AF65-F5344CB8AC3E}">
        <p14:creationId xmlns:p14="http://schemas.microsoft.com/office/powerpoint/2010/main" val="257390329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51935FDE-D27A-2045-B639-264ABF491598}" type="slidenum">
              <a:rPr lang="en-US"/>
              <a:pPr>
                <a:defRPr/>
              </a:pPr>
              <a:t>‹#›</a:t>
            </a:fld>
            <a:endParaRPr lang="en-US"/>
          </a:p>
        </p:txBody>
      </p:sp>
    </p:spTree>
    <p:extLst>
      <p:ext uri="{BB962C8B-B14F-4D97-AF65-F5344CB8AC3E}">
        <p14:creationId xmlns:p14="http://schemas.microsoft.com/office/powerpoint/2010/main" val="390624733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96FACB9C-5FF6-7E4D-B1BC-9639BCE96B81}" type="slidenum">
              <a:rPr lang="en-US"/>
              <a:pPr>
                <a:defRPr/>
              </a:pPr>
              <a:t>‹#›</a:t>
            </a:fld>
            <a:endParaRPr lang="en-US"/>
          </a:p>
        </p:txBody>
      </p:sp>
    </p:spTree>
    <p:extLst>
      <p:ext uri="{BB962C8B-B14F-4D97-AF65-F5344CB8AC3E}">
        <p14:creationId xmlns:p14="http://schemas.microsoft.com/office/powerpoint/2010/main" val="42284630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A3A69D-9194-5D48-B625-73381347FAEF}" type="slidenum">
              <a:rPr lang="en-US"/>
              <a:pPr>
                <a:defRPr/>
              </a:pPr>
              <a:t>‹#›</a:t>
            </a:fld>
            <a:endParaRPr lang="en-US"/>
          </a:p>
        </p:txBody>
      </p:sp>
    </p:spTree>
    <p:extLst>
      <p:ext uri="{BB962C8B-B14F-4D97-AF65-F5344CB8AC3E}">
        <p14:creationId xmlns:p14="http://schemas.microsoft.com/office/powerpoint/2010/main" val="1365199626"/>
      </p:ext>
    </p:extLst>
  </p:cSld>
  <p:clrMapOvr>
    <a:masterClrMapping/>
  </p:clrMapOvr>
  <p:transition spd="med">
    <p:randomBar dir="vert"/>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734627-F90B-BA4A-B606-27CC47EB12B9}" type="slidenum">
              <a:rPr lang="en-US"/>
              <a:pPr>
                <a:defRPr/>
              </a:pPr>
              <a:t>‹#›</a:t>
            </a:fld>
            <a:endParaRPr lang="en-US"/>
          </a:p>
        </p:txBody>
      </p:sp>
    </p:spTree>
    <p:extLst>
      <p:ext uri="{BB962C8B-B14F-4D97-AF65-F5344CB8AC3E}">
        <p14:creationId xmlns:p14="http://schemas.microsoft.com/office/powerpoint/2010/main" val="151059771"/>
      </p:ext>
    </p:extLst>
  </p:cSld>
  <p:clrMapOvr>
    <a:masterClrMapping/>
  </p:clrMapOvr>
  <p:transition spd="med">
    <p:randomBar dir="vert"/>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15E31F-6213-E840-AB77-88D082A0C25B}" type="slidenum">
              <a:rPr lang="en-US"/>
              <a:pPr>
                <a:defRPr/>
              </a:pPr>
              <a:t>‹#›</a:t>
            </a:fld>
            <a:endParaRPr lang="en-US"/>
          </a:p>
        </p:txBody>
      </p:sp>
    </p:spTree>
    <p:extLst>
      <p:ext uri="{BB962C8B-B14F-4D97-AF65-F5344CB8AC3E}">
        <p14:creationId xmlns:p14="http://schemas.microsoft.com/office/powerpoint/2010/main" val="3892845097"/>
      </p:ext>
    </p:extLst>
  </p:cSld>
  <p:clrMapOvr>
    <a:masterClrMapping/>
  </p:clrMapOvr>
  <p:transition spd="med">
    <p:randomBar dir="vert"/>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58E2E4E-CB83-9940-8EB1-353D52413691}" type="slidenum">
              <a:rPr lang="en-US"/>
              <a:pPr>
                <a:defRPr/>
              </a:pPr>
              <a:t>‹#›</a:t>
            </a:fld>
            <a:endParaRPr lang="en-US"/>
          </a:p>
        </p:txBody>
      </p:sp>
    </p:spTree>
    <p:extLst>
      <p:ext uri="{BB962C8B-B14F-4D97-AF65-F5344CB8AC3E}">
        <p14:creationId xmlns:p14="http://schemas.microsoft.com/office/powerpoint/2010/main" val="2596676544"/>
      </p:ext>
    </p:extLst>
  </p:cSld>
  <p:clrMapOvr>
    <a:masterClrMapping/>
  </p:clrMapOvr>
  <p:transition spd="med">
    <p:randomBar dir="vert"/>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54E010-12BB-9845-8CE6-29B17FC93787}" type="slidenum">
              <a:rPr lang="en-US"/>
              <a:pPr>
                <a:defRPr/>
              </a:pPr>
              <a:t>‹#›</a:t>
            </a:fld>
            <a:endParaRPr lang="en-US"/>
          </a:p>
        </p:txBody>
      </p:sp>
    </p:spTree>
    <p:extLst>
      <p:ext uri="{BB962C8B-B14F-4D97-AF65-F5344CB8AC3E}">
        <p14:creationId xmlns:p14="http://schemas.microsoft.com/office/powerpoint/2010/main" val="482654696"/>
      </p:ext>
    </p:extLst>
  </p:cSld>
  <p:clrMapOvr>
    <a:masterClrMapping/>
  </p:clrMapOvr>
  <p:transition spd="med">
    <p:randomBar dir="vert"/>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D2897B3-7EFB-9B40-A000-6F2A451A097A}" type="slidenum">
              <a:rPr lang="en-US"/>
              <a:pPr>
                <a:defRPr/>
              </a:pPr>
              <a:t>‹#›</a:t>
            </a:fld>
            <a:endParaRPr lang="en-US"/>
          </a:p>
        </p:txBody>
      </p:sp>
    </p:spTree>
    <p:extLst>
      <p:ext uri="{BB962C8B-B14F-4D97-AF65-F5344CB8AC3E}">
        <p14:creationId xmlns:p14="http://schemas.microsoft.com/office/powerpoint/2010/main" val="796889167"/>
      </p:ext>
    </p:extLst>
  </p:cSld>
  <p:clrMapOvr>
    <a:masterClrMapping/>
  </p:clrMapOvr>
  <p:transition spd="med">
    <p:randomBar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B8222-86D8-7445-A9DE-74147413014E}" type="slidenum">
              <a:rPr lang="en-US"/>
              <a:pPr>
                <a:defRPr/>
              </a:pPr>
              <a:t>‹#›</a:t>
            </a:fld>
            <a:endParaRPr lang="en-US"/>
          </a:p>
        </p:txBody>
      </p:sp>
    </p:spTree>
    <p:extLst>
      <p:ext uri="{BB962C8B-B14F-4D97-AF65-F5344CB8AC3E}">
        <p14:creationId xmlns:p14="http://schemas.microsoft.com/office/powerpoint/2010/main" val="141638091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427AF7-9150-134A-AD24-9E0CD14558A7}" type="slidenum">
              <a:rPr lang="en-US"/>
              <a:pPr>
                <a:defRPr/>
              </a:pPr>
              <a:t>‹#›</a:t>
            </a:fld>
            <a:endParaRPr lang="en-US"/>
          </a:p>
        </p:txBody>
      </p:sp>
    </p:spTree>
    <p:extLst>
      <p:ext uri="{BB962C8B-B14F-4D97-AF65-F5344CB8AC3E}">
        <p14:creationId xmlns:p14="http://schemas.microsoft.com/office/powerpoint/2010/main" val="1806476952"/>
      </p:ext>
    </p:extLst>
  </p:cSld>
  <p:clrMapOvr>
    <a:masterClrMapping/>
  </p:clrMapOvr>
  <p:transition spd="med">
    <p:randomBar dir="vert"/>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3FA30F9-668A-F44F-8609-1C7E28233A79}" type="slidenum">
              <a:rPr lang="en-US"/>
              <a:pPr>
                <a:defRPr/>
              </a:pPr>
              <a:t>‹#›</a:t>
            </a:fld>
            <a:endParaRPr lang="en-US"/>
          </a:p>
        </p:txBody>
      </p:sp>
    </p:spTree>
    <p:extLst>
      <p:ext uri="{BB962C8B-B14F-4D97-AF65-F5344CB8AC3E}">
        <p14:creationId xmlns:p14="http://schemas.microsoft.com/office/powerpoint/2010/main" val="1908360948"/>
      </p:ext>
    </p:extLst>
  </p:cSld>
  <p:clrMapOvr>
    <a:masterClrMapping/>
  </p:clrMapOvr>
  <p:transition spd="med">
    <p:randomBar dir="vert"/>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01BB2F-FEA8-FA4E-9F4E-15F70B612F85}" type="slidenum">
              <a:rPr lang="en-US"/>
              <a:pPr>
                <a:defRPr/>
              </a:pPr>
              <a:t>‹#›</a:t>
            </a:fld>
            <a:endParaRPr lang="en-US"/>
          </a:p>
        </p:txBody>
      </p:sp>
    </p:spTree>
    <p:extLst>
      <p:ext uri="{BB962C8B-B14F-4D97-AF65-F5344CB8AC3E}">
        <p14:creationId xmlns:p14="http://schemas.microsoft.com/office/powerpoint/2010/main" val="3474700269"/>
      </p:ext>
    </p:extLst>
  </p:cSld>
  <p:clrMapOvr>
    <a:masterClrMapping/>
  </p:clrMapOvr>
  <p:transition spd="med">
    <p:randomBar dir="vert"/>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30B98-BC36-FC47-813E-ABDF3AFA7F1B}" type="slidenum">
              <a:rPr lang="en-US"/>
              <a:pPr>
                <a:defRPr/>
              </a:pPr>
              <a:t>‹#›</a:t>
            </a:fld>
            <a:endParaRPr lang="en-US"/>
          </a:p>
        </p:txBody>
      </p:sp>
    </p:spTree>
    <p:extLst>
      <p:ext uri="{BB962C8B-B14F-4D97-AF65-F5344CB8AC3E}">
        <p14:creationId xmlns:p14="http://schemas.microsoft.com/office/powerpoint/2010/main" val="20434619"/>
      </p:ext>
    </p:extLst>
  </p:cSld>
  <p:clrMapOvr>
    <a:masterClrMapping/>
  </p:clrMapOvr>
  <p:transition spd="med">
    <p:randomBar dir="vert"/>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17F88D-4999-514C-A42C-67F130752F32}" type="slidenum">
              <a:rPr lang="en-US"/>
              <a:pPr>
                <a:defRPr/>
              </a:pPr>
              <a:t>‹#›</a:t>
            </a:fld>
            <a:endParaRPr lang="en-US"/>
          </a:p>
        </p:txBody>
      </p:sp>
    </p:spTree>
    <p:extLst>
      <p:ext uri="{BB962C8B-B14F-4D97-AF65-F5344CB8AC3E}">
        <p14:creationId xmlns:p14="http://schemas.microsoft.com/office/powerpoint/2010/main" val="1711526768"/>
      </p:ext>
    </p:extLst>
  </p:cSld>
  <p:clrMapOvr>
    <a:masterClrMapping/>
  </p:clrMapOvr>
  <p:transition spd="med">
    <p:randomBar dir="vert"/>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ED1A0A-F254-E44D-A151-34D29A8FCA6E}" type="slidenum">
              <a:rPr lang="en-US"/>
              <a:pPr>
                <a:defRPr/>
              </a:pPr>
              <a:t>‹#›</a:t>
            </a:fld>
            <a:endParaRPr lang="en-US"/>
          </a:p>
        </p:txBody>
      </p:sp>
    </p:spTree>
    <p:extLst>
      <p:ext uri="{BB962C8B-B14F-4D97-AF65-F5344CB8AC3E}">
        <p14:creationId xmlns:p14="http://schemas.microsoft.com/office/powerpoint/2010/main" val="2127801843"/>
      </p:ext>
    </p:extLst>
  </p:cSld>
  <p:clrMapOvr>
    <a:masterClrMapping/>
  </p:clrMapOvr>
  <p:transition spd="med">
    <p:randomBar dir="vert"/>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6" name="Freeform 6"/>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7" name="Freeform 7"/>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2"/>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5"/>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latin typeface="Times New Roman" pitchFamily="18" charset="0"/>
                  <a:ea typeface="+mn-ea"/>
                  <a:cs typeface="+mn-cs"/>
                </a:endParaRPr>
              </a:p>
            </p:txBody>
          </p:sp>
        </p:grpSp>
      </p:grpSp>
      <p:sp>
        <p:nvSpPr>
          <p:cNvPr id="509968" name="Rectangle 16"/>
          <p:cNvSpPr>
            <a:spLocks noGrp="1" noChangeArrowheads="1"/>
          </p:cNvSpPr>
          <p:nvPr>
            <p:ph type="ctrTitle" sz="quarter"/>
          </p:nvPr>
        </p:nvSpPr>
        <p:spPr>
          <a:xfrm>
            <a:off x="1066800" y="1997075"/>
            <a:ext cx="7086600" cy="1431925"/>
          </a:xfrm>
        </p:spPr>
        <p:txBody>
          <a:bodyPr anchor="b"/>
          <a:lstStyle>
            <a:lvl1pPr>
              <a:defRPr/>
            </a:lvl1pPr>
          </a:lstStyle>
          <a:p>
            <a:r>
              <a:rPr lang="en-US"/>
              <a:t>Click to edit Master title style</a:t>
            </a:r>
          </a:p>
        </p:txBody>
      </p:sp>
      <p:sp>
        <p:nvSpPr>
          <p:cNvPr id="509969"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r>
              <a:rPr lang="en-US"/>
              <a:t>Click to edit Master subtitle style</a:t>
            </a:r>
          </a:p>
        </p:txBody>
      </p:sp>
      <p:sp>
        <p:nvSpPr>
          <p:cNvPr id="18" name="Rectangle 18"/>
          <p:cNvSpPr>
            <a:spLocks noGrp="1" noChangeArrowheads="1"/>
          </p:cNvSpPr>
          <p:nvPr>
            <p:ph type="dt" sz="quarter" idx="10"/>
          </p:nvPr>
        </p:nvSpPr>
        <p:spPr/>
        <p:txBody>
          <a:bodyPr/>
          <a:lstStyle>
            <a:lvl1pPr>
              <a:defRPr/>
            </a:lvl1pPr>
          </a:lstStyle>
          <a:p>
            <a:pPr>
              <a:defRPr/>
            </a:pPr>
            <a:endParaRPr lang="en-US"/>
          </a:p>
        </p:txBody>
      </p:sp>
      <p:sp>
        <p:nvSpPr>
          <p:cNvPr id="19" name="Rectangle 19"/>
          <p:cNvSpPr>
            <a:spLocks noGrp="1" noChangeArrowheads="1"/>
          </p:cNvSpPr>
          <p:nvPr>
            <p:ph type="ftr" sz="quarter" idx="11"/>
          </p:nvPr>
        </p:nvSpPr>
        <p:spPr>
          <a:xfrm>
            <a:off x="3352800" y="6248400"/>
            <a:ext cx="2895600" cy="457200"/>
          </a:xfrm>
        </p:spPr>
        <p:txBody>
          <a:bodyPr/>
          <a:lstStyle>
            <a:lvl1pPr>
              <a:defRPr/>
            </a:lvl1pPr>
          </a:lstStyle>
          <a:p>
            <a:pPr>
              <a:defRPr/>
            </a:pPr>
            <a:endParaRPr lang="en-US"/>
          </a:p>
        </p:txBody>
      </p:sp>
      <p:sp>
        <p:nvSpPr>
          <p:cNvPr id="20" name="Rectangle 20"/>
          <p:cNvSpPr>
            <a:spLocks noGrp="1" noChangeArrowheads="1"/>
          </p:cNvSpPr>
          <p:nvPr>
            <p:ph type="sldNum" sz="quarter" idx="12"/>
          </p:nvPr>
        </p:nvSpPr>
        <p:spPr/>
        <p:txBody>
          <a:bodyPr/>
          <a:lstStyle>
            <a:lvl1pPr>
              <a:defRPr smtClean="0"/>
            </a:lvl1pPr>
          </a:lstStyle>
          <a:p>
            <a:pPr>
              <a:defRPr/>
            </a:pPr>
            <a:fld id="{A37FD642-3605-C44F-8FB0-C483D7363D6E}" type="slidenum">
              <a:rPr lang="en-US"/>
              <a:pPr>
                <a:defRPr/>
              </a:pPr>
              <a:t>‹#›</a:t>
            </a:fld>
            <a:endParaRPr lang="en-US"/>
          </a:p>
        </p:txBody>
      </p:sp>
    </p:spTree>
    <p:extLst>
      <p:ext uri="{BB962C8B-B14F-4D97-AF65-F5344CB8AC3E}">
        <p14:creationId xmlns:p14="http://schemas.microsoft.com/office/powerpoint/2010/main" val="23665142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88FAB1A5-E4C1-BF4B-8163-E9F7F2FF6B14}" type="slidenum">
              <a:rPr lang="en-US"/>
              <a:pPr>
                <a:defRPr/>
              </a:pPr>
              <a:t>‹#›</a:t>
            </a:fld>
            <a:endParaRPr lang="en-US"/>
          </a:p>
        </p:txBody>
      </p:sp>
    </p:spTree>
    <p:extLst>
      <p:ext uri="{BB962C8B-B14F-4D97-AF65-F5344CB8AC3E}">
        <p14:creationId xmlns:p14="http://schemas.microsoft.com/office/powerpoint/2010/main" val="29439792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8BC20578-CD00-054B-B22A-0D1D1E4EEA7C}" type="slidenum">
              <a:rPr lang="en-US"/>
              <a:pPr>
                <a:defRPr/>
              </a:pPr>
              <a:t>‹#›</a:t>
            </a:fld>
            <a:endParaRPr lang="en-US"/>
          </a:p>
        </p:txBody>
      </p:sp>
    </p:spTree>
    <p:extLst>
      <p:ext uri="{BB962C8B-B14F-4D97-AF65-F5344CB8AC3E}">
        <p14:creationId xmlns:p14="http://schemas.microsoft.com/office/powerpoint/2010/main" val="96172906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BA12A296-07CB-4849-9F11-317B1EE88F8D}" type="slidenum">
              <a:rPr lang="en-US"/>
              <a:pPr>
                <a:defRPr/>
              </a:pPr>
              <a:t>‹#›</a:t>
            </a:fld>
            <a:endParaRPr lang="en-US"/>
          </a:p>
        </p:txBody>
      </p:sp>
    </p:spTree>
    <p:extLst>
      <p:ext uri="{BB962C8B-B14F-4D97-AF65-F5344CB8AC3E}">
        <p14:creationId xmlns:p14="http://schemas.microsoft.com/office/powerpoint/2010/main" val="210073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E4890E6-F9EE-314D-84BB-31AC0F249E53}" type="slidenum">
              <a:rPr lang="en-US"/>
              <a:pPr>
                <a:defRPr/>
              </a:pPr>
              <a:t>‹#›</a:t>
            </a:fld>
            <a:endParaRPr lang="en-US"/>
          </a:p>
        </p:txBody>
      </p:sp>
    </p:spTree>
    <p:extLst>
      <p:ext uri="{BB962C8B-B14F-4D97-AF65-F5344CB8AC3E}">
        <p14:creationId xmlns:p14="http://schemas.microsoft.com/office/powerpoint/2010/main" val="166100925"/>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p:cNvSpPr>
            <a:spLocks noGrp="1" noChangeArrowheads="1"/>
          </p:cNvSpPr>
          <p:nvPr>
            <p:ph type="dt" sz="half" idx="10"/>
          </p:nvPr>
        </p:nvSpPr>
        <p:spPr>
          <a:ln/>
        </p:spPr>
        <p:txBody>
          <a:bodyPr/>
          <a:lstStyle>
            <a:lvl1pPr>
              <a:defRPr/>
            </a:lvl1pPr>
          </a:lstStyle>
          <a:p>
            <a:pPr>
              <a:defRPr/>
            </a:pPr>
            <a:endParaRPr lang="en-US"/>
          </a:p>
        </p:txBody>
      </p:sp>
      <p:sp>
        <p:nvSpPr>
          <p:cNvPr id="8" name="Rectangle 18"/>
          <p:cNvSpPr>
            <a:spLocks noGrp="1" noChangeArrowheads="1"/>
          </p:cNvSpPr>
          <p:nvPr>
            <p:ph type="ftr" sz="quarter" idx="11"/>
          </p:nvPr>
        </p:nvSpPr>
        <p:spPr>
          <a:ln/>
        </p:spPr>
        <p:txBody>
          <a:bodyPr/>
          <a:lstStyle>
            <a:lvl1pPr>
              <a:defRPr/>
            </a:lvl1pPr>
          </a:lstStyle>
          <a:p>
            <a:pPr>
              <a:defRPr/>
            </a:pPr>
            <a:endParaRPr lang="en-US"/>
          </a:p>
        </p:txBody>
      </p:sp>
      <p:sp>
        <p:nvSpPr>
          <p:cNvPr id="9" name="Rectangle 19"/>
          <p:cNvSpPr>
            <a:spLocks noGrp="1" noChangeArrowheads="1"/>
          </p:cNvSpPr>
          <p:nvPr>
            <p:ph type="sldNum" sz="quarter" idx="12"/>
          </p:nvPr>
        </p:nvSpPr>
        <p:spPr>
          <a:ln/>
        </p:spPr>
        <p:txBody>
          <a:bodyPr/>
          <a:lstStyle>
            <a:lvl1pPr>
              <a:defRPr/>
            </a:lvl1pPr>
          </a:lstStyle>
          <a:p>
            <a:pPr>
              <a:defRPr/>
            </a:pPr>
            <a:fld id="{3D1736E2-4B22-1E44-B1D2-7E44AB2BE79D}" type="slidenum">
              <a:rPr lang="en-US"/>
              <a:pPr>
                <a:defRPr/>
              </a:pPr>
              <a:t>‹#›</a:t>
            </a:fld>
            <a:endParaRPr lang="en-US"/>
          </a:p>
        </p:txBody>
      </p:sp>
    </p:spTree>
    <p:extLst>
      <p:ext uri="{BB962C8B-B14F-4D97-AF65-F5344CB8AC3E}">
        <p14:creationId xmlns:p14="http://schemas.microsoft.com/office/powerpoint/2010/main" val="169132857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p:cNvSpPr>
            <a:spLocks noGrp="1" noChangeArrowheads="1"/>
          </p:cNvSpPr>
          <p:nvPr>
            <p:ph type="dt" sz="half" idx="10"/>
          </p:nvPr>
        </p:nvSpPr>
        <p:spPr>
          <a:ln/>
        </p:spPr>
        <p:txBody>
          <a:bodyPr/>
          <a:lstStyle>
            <a:lvl1pPr>
              <a:defRPr/>
            </a:lvl1pPr>
          </a:lstStyle>
          <a:p>
            <a:pPr>
              <a:defRPr/>
            </a:pPr>
            <a:endParaRPr lang="en-US"/>
          </a:p>
        </p:txBody>
      </p:sp>
      <p:sp>
        <p:nvSpPr>
          <p:cNvPr id="4" name="Rectangle 18"/>
          <p:cNvSpPr>
            <a:spLocks noGrp="1" noChangeArrowheads="1"/>
          </p:cNvSpPr>
          <p:nvPr>
            <p:ph type="ftr" sz="quarter" idx="11"/>
          </p:nvPr>
        </p:nvSpPr>
        <p:spPr>
          <a:ln/>
        </p:spPr>
        <p:txBody>
          <a:bodyPr/>
          <a:lstStyle>
            <a:lvl1pPr>
              <a:defRPr/>
            </a:lvl1pPr>
          </a:lstStyle>
          <a:p>
            <a:pPr>
              <a:defRPr/>
            </a:pPr>
            <a:endParaRPr lang="en-US"/>
          </a:p>
        </p:txBody>
      </p:sp>
      <p:sp>
        <p:nvSpPr>
          <p:cNvPr id="5" name="Rectangle 19"/>
          <p:cNvSpPr>
            <a:spLocks noGrp="1" noChangeArrowheads="1"/>
          </p:cNvSpPr>
          <p:nvPr>
            <p:ph type="sldNum" sz="quarter" idx="12"/>
          </p:nvPr>
        </p:nvSpPr>
        <p:spPr>
          <a:ln/>
        </p:spPr>
        <p:txBody>
          <a:bodyPr/>
          <a:lstStyle>
            <a:lvl1pPr>
              <a:defRPr/>
            </a:lvl1pPr>
          </a:lstStyle>
          <a:p>
            <a:pPr>
              <a:defRPr/>
            </a:pPr>
            <a:fld id="{35DC547F-A5F8-4641-B601-8D2D42D50636}" type="slidenum">
              <a:rPr lang="en-US"/>
              <a:pPr>
                <a:defRPr/>
              </a:pPr>
              <a:t>‹#›</a:t>
            </a:fld>
            <a:endParaRPr lang="en-US"/>
          </a:p>
        </p:txBody>
      </p:sp>
    </p:spTree>
    <p:extLst>
      <p:ext uri="{BB962C8B-B14F-4D97-AF65-F5344CB8AC3E}">
        <p14:creationId xmlns:p14="http://schemas.microsoft.com/office/powerpoint/2010/main" val="123895102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en-US"/>
          </a:p>
        </p:txBody>
      </p:sp>
      <p:sp>
        <p:nvSpPr>
          <p:cNvPr id="3" name="Rectangle 18"/>
          <p:cNvSpPr>
            <a:spLocks noGrp="1" noChangeArrowheads="1"/>
          </p:cNvSpPr>
          <p:nvPr>
            <p:ph type="ftr" sz="quarter" idx="11"/>
          </p:nvPr>
        </p:nvSpPr>
        <p:spPr>
          <a:ln/>
        </p:spPr>
        <p:txBody>
          <a:bodyPr/>
          <a:lstStyle>
            <a:lvl1pPr>
              <a:defRPr/>
            </a:lvl1pPr>
          </a:lstStyle>
          <a:p>
            <a:pPr>
              <a:defRPr/>
            </a:pPr>
            <a:endParaRPr lang="en-US"/>
          </a:p>
        </p:txBody>
      </p:sp>
      <p:sp>
        <p:nvSpPr>
          <p:cNvPr id="4" name="Rectangle 19"/>
          <p:cNvSpPr>
            <a:spLocks noGrp="1" noChangeArrowheads="1"/>
          </p:cNvSpPr>
          <p:nvPr>
            <p:ph type="sldNum" sz="quarter" idx="12"/>
          </p:nvPr>
        </p:nvSpPr>
        <p:spPr>
          <a:ln/>
        </p:spPr>
        <p:txBody>
          <a:bodyPr/>
          <a:lstStyle>
            <a:lvl1pPr>
              <a:defRPr/>
            </a:lvl1pPr>
          </a:lstStyle>
          <a:p>
            <a:pPr>
              <a:defRPr/>
            </a:pPr>
            <a:fld id="{D82EEBDD-50F0-5247-96CE-A0B0322A219B}" type="slidenum">
              <a:rPr lang="en-US"/>
              <a:pPr>
                <a:defRPr/>
              </a:pPr>
              <a:t>‹#›</a:t>
            </a:fld>
            <a:endParaRPr lang="en-US"/>
          </a:p>
        </p:txBody>
      </p:sp>
    </p:spTree>
    <p:extLst>
      <p:ext uri="{BB962C8B-B14F-4D97-AF65-F5344CB8AC3E}">
        <p14:creationId xmlns:p14="http://schemas.microsoft.com/office/powerpoint/2010/main" val="12597692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80B8FA39-D4F9-9B47-B367-21A881FBD3DE}" type="slidenum">
              <a:rPr lang="en-US"/>
              <a:pPr>
                <a:defRPr/>
              </a:pPr>
              <a:t>‹#›</a:t>
            </a:fld>
            <a:endParaRPr lang="en-US"/>
          </a:p>
        </p:txBody>
      </p:sp>
    </p:spTree>
    <p:extLst>
      <p:ext uri="{BB962C8B-B14F-4D97-AF65-F5344CB8AC3E}">
        <p14:creationId xmlns:p14="http://schemas.microsoft.com/office/powerpoint/2010/main" val="321601822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p:cNvSpPr>
            <a:spLocks noGrp="1" noChangeArrowheads="1"/>
          </p:cNvSpPr>
          <p:nvPr>
            <p:ph type="dt" sz="half" idx="10"/>
          </p:nvPr>
        </p:nvSpPr>
        <p:spPr>
          <a:ln/>
        </p:spPr>
        <p:txBody>
          <a:bodyPr/>
          <a:lstStyle>
            <a:lvl1pPr>
              <a:defRPr/>
            </a:lvl1pPr>
          </a:lstStyle>
          <a:p>
            <a:pPr>
              <a:defRPr/>
            </a:pPr>
            <a:endParaRPr lang="en-US"/>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fld id="{5FCF5508-8C64-0E46-93CF-5BECA152A87C}" type="slidenum">
              <a:rPr lang="en-US"/>
              <a:pPr>
                <a:defRPr/>
              </a:pPr>
              <a:t>‹#›</a:t>
            </a:fld>
            <a:endParaRPr lang="en-US"/>
          </a:p>
        </p:txBody>
      </p:sp>
    </p:spTree>
    <p:extLst>
      <p:ext uri="{BB962C8B-B14F-4D97-AF65-F5344CB8AC3E}">
        <p14:creationId xmlns:p14="http://schemas.microsoft.com/office/powerpoint/2010/main" val="77642675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FAB8072B-A44C-554B-9C9A-A8007EE8B2C3}" type="slidenum">
              <a:rPr lang="en-US"/>
              <a:pPr>
                <a:defRPr/>
              </a:pPr>
              <a:t>‹#›</a:t>
            </a:fld>
            <a:endParaRPr lang="en-US"/>
          </a:p>
        </p:txBody>
      </p:sp>
    </p:spTree>
    <p:extLst>
      <p:ext uri="{BB962C8B-B14F-4D97-AF65-F5344CB8AC3E}">
        <p14:creationId xmlns:p14="http://schemas.microsoft.com/office/powerpoint/2010/main" val="121497589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04800"/>
            <a:ext cx="550545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p:cNvSpPr>
            <a:spLocks noGrp="1" noChangeArrowheads="1"/>
          </p:cNvSpPr>
          <p:nvPr>
            <p:ph type="dt" sz="half" idx="10"/>
          </p:nvPr>
        </p:nvSpPr>
        <p:spPr>
          <a:ln/>
        </p:spPr>
        <p:txBody>
          <a:bodyPr/>
          <a:lstStyle>
            <a:lvl1pPr>
              <a:defRPr/>
            </a:lvl1pPr>
          </a:lstStyle>
          <a:p>
            <a:pPr>
              <a:defRPr/>
            </a:pPr>
            <a:endParaRPr lang="en-US"/>
          </a:p>
        </p:txBody>
      </p:sp>
      <p:sp>
        <p:nvSpPr>
          <p:cNvPr id="5" name="Rectangle 18"/>
          <p:cNvSpPr>
            <a:spLocks noGrp="1" noChangeArrowheads="1"/>
          </p:cNvSpPr>
          <p:nvPr>
            <p:ph type="ftr" sz="quarter" idx="11"/>
          </p:nvPr>
        </p:nvSpPr>
        <p:spPr>
          <a:ln/>
        </p:spPr>
        <p:txBody>
          <a:bodyPr/>
          <a:lstStyle>
            <a:lvl1pPr>
              <a:defRPr/>
            </a:lvl1pPr>
          </a:lstStyle>
          <a:p>
            <a:pPr>
              <a:defRPr/>
            </a:pPr>
            <a:endParaRPr lang="en-US"/>
          </a:p>
        </p:txBody>
      </p:sp>
      <p:sp>
        <p:nvSpPr>
          <p:cNvPr id="6" name="Rectangle 19"/>
          <p:cNvSpPr>
            <a:spLocks noGrp="1" noChangeArrowheads="1"/>
          </p:cNvSpPr>
          <p:nvPr>
            <p:ph type="sldNum" sz="quarter" idx="12"/>
          </p:nvPr>
        </p:nvSpPr>
        <p:spPr>
          <a:ln/>
        </p:spPr>
        <p:txBody>
          <a:bodyPr/>
          <a:lstStyle>
            <a:lvl1pPr>
              <a:defRPr/>
            </a:lvl1pPr>
          </a:lstStyle>
          <a:p>
            <a:pPr>
              <a:defRPr/>
            </a:pPr>
            <a:fld id="{D1F98414-F019-FD40-9504-84644C47E9CF}" type="slidenum">
              <a:rPr lang="en-US"/>
              <a:pPr>
                <a:defRPr/>
              </a:pPr>
              <a:t>‹#›</a:t>
            </a:fld>
            <a:endParaRPr lang="en-US"/>
          </a:p>
        </p:txBody>
      </p:sp>
    </p:spTree>
    <p:extLst>
      <p:ext uri="{BB962C8B-B14F-4D97-AF65-F5344CB8AC3E}">
        <p14:creationId xmlns:p14="http://schemas.microsoft.com/office/powerpoint/2010/main" val="278660486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0"/>
            <a:ext cx="9147175" cy="6867525"/>
            <a:chOff x="-2" y="0"/>
            <a:chExt cx="5762" cy="4326"/>
          </a:xfrm>
        </p:grpSpPr>
        <p:grpSp>
          <p:nvGrpSpPr>
            <p:cNvPr id="5" name="Group 3"/>
            <p:cNvGrpSpPr>
              <a:grpSpLocks/>
            </p:cNvGrpSpPr>
            <p:nvPr userDrawn="1"/>
          </p:nvGrpSpPr>
          <p:grpSpPr bwMode="auto">
            <a:xfrm>
              <a:off x="-2" y="0"/>
              <a:ext cx="5712" cy="4326"/>
              <a:chOff x="-2" y="0"/>
              <a:chExt cx="5712" cy="4326"/>
            </a:xfrm>
          </p:grpSpPr>
          <p:sp>
            <p:nvSpPr>
              <p:cNvPr id="8" name="Rectangle 4"/>
              <p:cNvSpPr>
                <a:spLocks noChangeArrowheads="1"/>
              </p:cNvSpPr>
              <p:nvPr/>
            </p:nvSpPr>
            <p:spPr bwMode="auto">
              <a:xfrm>
                <a:off x="-2"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5"/>
              <p:cNvSpPr>
                <a:spLocks noChangeArrowheads="1"/>
              </p:cNvSpPr>
              <p:nvPr/>
            </p:nvSpPr>
            <p:spPr bwMode="auto">
              <a:xfrm>
                <a:off x="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6"/>
              <p:cNvSpPr>
                <a:spLocks noChangeArrowheads="1"/>
              </p:cNvSpPr>
              <p:nvPr/>
            </p:nvSpPr>
            <p:spPr bwMode="auto">
              <a:xfrm>
                <a:off x="1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7"/>
              <p:cNvSpPr>
                <a:spLocks noChangeArrowheads="1"/>
              </p:cNvSpPr>
              <p:nvPr/>
            </p:nvSpPr>
            <p:spPr bwMode="auto">
              <a:xfrm>
                <a:off x="2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2" name="Rectangle 8"/>
              <p:cNvSpPr>
                <a:spLocks noChangeArrowheads="1"/>
              </p:cNvSpPr>
              <p:nvPr/>
            </p:nvSpPr>
            <p:spPr bwMode="auto">
              <a:xfrm>
                <a:off x="3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3" name="Rectangle 9"/>
              <p:cNvSpPr>
                <a:spLocks noChangeArrowheads="1"/>
              </p:cNvSpPr>
              <p:nvPr/>
            </p:nvSpPr>
            <p:spPr bwMode="auto">
              <a:xfrm>
                <a:off x="4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0"/>
              <p:cNvSpPr>
                <a:spLocks noChangeArrowheads="1"/>
              </p:cNvSpPr>
              <p:nvPr/>
            </p:nvSpPr>
            <p:spPr bwMode="auto">
              <a:xfrm>
                <a:off x="5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1"/>
              <p:cNvSpPr>
                <a:spLocks noChangeArrowheads="1"/>
              </p:cNvSpPr>
              <p:nvPr/>
            </p:nvSpPr>
            <p:spPr bwMode="auto">
              <a:xfrm>
                <a:off x="6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2"/>
              <p:cNvSpPr>
                <a:spLocks noChangeArrowheads="1"/>
              </p:cNvSpPr>
              <p:nvPr/>
            </p:nvSpPr>
            <p:spPr bwMode="auto">
              <a:xfrm>
                <a:off x="7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3"/>
              <p:cNvSpPr>
                <a:spLocks noChangeArrowheads="1"/>
              </p:cNvSpPr>
              <p:nvPr/>
            </p:nvSpPr>
            <p:spPr bwMode="auto">
              <a:xfrm>
                <a:off x="8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 name="Rectangle 14"/>
              <p:cNvSpPr>
                <a:spLocks noChangeArrowheads="1"/>
              </p:cNvSpPr>
              <p:nvPr/>
            </p:nvSpPr>
            <p:spPr bwMode="auto">
              <a:xfrm>
                <a:off x="9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5"/>
              <p:cNvSpPr>
                <a:spLocks noChangeArrowheads="1"/>
              </p:cNvSpPr>
              <p:nvPr/>
            </p:nvSpPr>
            <p:spPr bwMode="auto">
              <a:xfrm>
                <a:off x="10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 name="Rectangle 16"/>
              <p:cNvSpPr>
                <a:spLocks noChangeArrowheads="1"/>
              </p:cNvSpPr>
              <p:nvPr/>
            </p:nvSpPr>
            <p:spPr bwMode="auto">
              <a:xfrm>
                <a:off x="11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7"/>
              <p:cNvSpPr>
                <a:spLocks noChangeArrowheads="1"/>
              </p:cNvSpPr>
              <p:nvPr/>
            </p:nvSpPr>
            <p:spPr bwMode="auto">
              <a:xfrm>
                <a:off x="12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2" name="Rectangle 18"/>
              <p:cNvSpPr>
                <a:spLocks noChangeArrowheads="1"/>
              </p:cNvSpPr>
              <p:nvPr/>
            </p:nvSpPr>
            <p:spPr bwMode="auto">
              <a:xfrm>
                <a:off x="13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19"/>
              <p:cNvSpPr>
                <a:spLocks noChangeArrowheads="1"/>
              </p:cNvSpPr>
              <p:nvPr/>
            </p:nvSpPr>
            <p:spPr bwMode="auto">
              <a:xfrm>
                <a:off x="14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Rectangle 20"/>
              <p:cNvSpPr>
                <a:spLocks noChangeArrowheads="1"/>
              </p:cNvSpPr>
              <p:nvPr/>
            </p:nvSpPr>
            <p:spPr bwMode="auto">
              <a:xfrm>
                <a:off x="15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5" name="Rectangle 21"/>
              <p:cNvSpPr>
                <a:spLocks noChangeArrowheads="1"/>
              </p:cNvSpPr>
              <p:nvPr/>
            </p:nvSpPr>
            <p:spPr bwMode="auto">
              <a:xfrm>
                <a:off x="16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6" name="Rectangle 22"/>
              <p:cNvSpPr>
                <a:spLocks noChangeArrowheads="1"/>
              </p:cNvSpPr>
              <p:nvPr/>
            </p:nvSpPr>
            <p:spPr bwMode="auto">
              <a:xfrm>
                <a:off x="17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7" name="Rectangle 23"/>
              <p:cNvSpPr>
                <a:spLocks noChangeArrowheads="1"/>
              </p:cNvSpPr>
              <p:nvPr/>
            </p:nvSpPr>
            <p:spPr bwMode="auto">
              <a:xfrm>
                <a:off x="18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8" name="Rectangle 24"/>
              <p:cNvSpPr>
                <a:spLocks noChangeArrowheads="1"/>
              </p:cNvSpPr>
              <p:nvPr/>
            </p:nvSpPr>
            <p:spPr bwMode="auto">
              <a:xfrm>
                <a:off x="19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9" name="Rectangle 25"/>
              <p:cNvSpPr>
                <a:spLocks noChangeArrowheads="1"/>
              </p:cNvSpPr>
              <p:nvPr/>
            </p:nvSpPr>
            <p:spPr bwMode="auto">
              <a:xfrm>
                <a:off x="20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0" name="Rectangle 26"/>
              <p:cNvSpPr>
                <a:spLocks noChangeArrowheads="1"/>
              </p:cNvSpPr>
              <p:nvPr/>
            </p:nvSpPr>
            <p:spPr bwMode="auto">
              <a:xfrm>
                <a:off x="21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1" name="Rectangle 27"/>
              <p:cNvSpPr>
                <a:spLocks noChangeArrowheads="1"/>
              </p:cNvSpPr>
              <p:nvPr/>
            </p:nvSpPr>
            <p:spPr bwMode="auto">
              <a:xfrm>
                <a:off x="22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2" name="Rectangle 28"/>
              <p:cNvSpPr>
                <a:spLocks noChangeArrowheads="1"/>
              </p:cNvSpPr>
              <p:nvPr/>
            </p:nvSpPr>
            <p:spPr bwMode="auto">
              <a:xfrm>
                <a:off x="23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3" name="Rectangle 29"/>
              <p:cNvSpPr>
                <a:spLocks noChangeArrowheads="1"/>
              </p:cNvSpPr>
              <p:nvPr/>
            </p:nvSpPr>
            <p:spPr bwMode="auto">
              <a:xfrm>
                <a:off x="23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4" name="Rectangle 30"/>
              <p:cNvSpPr>
                <a:spLocks noChangeArrowheads="1"/>
              </p:cNvSpPr>
              <p:nvPr/>
            </p:nvSpPr>
            <p:spPr bwMode="auto">
              <a:xfrm>
                <a:off x="24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5" name="Rectangle 31"/>
              <p:cNvSpPr>
                <a:spLocks noChangeArrowheads="1"/>
              </p:cNvSpPr>
              <p:nvPr/>
            </p:nvSpPr>
            <p:spPr bwMode="auto">
              <a:xfrm>
                <a:off x="25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6" name="Rectangle 32"/>
              <p:cNvSpPr>
                <a:spLocks noChangeArrowheads="1"/>
              </p:cNvSpPr>
              <p:nvPr/>
            </p:nvSpPr>
            <p:spPr bwMode="auto">
              <a:xfrm>
                <a:off x="26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7" name="Rectangle 33"/>
              <p:cNvSpPr>
                <a:spLocks noChangeArrowheads="1"/>
              </p:cNvSpPr>
              <p:nvPr/>
            </p:nvSpPr>
            <p:spPr bwMode="auto">
              <a:xfrm>
                <a:off x="27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8" name="Rectangle 34"/>
              <p:cNvSpPr>
                <a:spLocks noChangeArrowheads="1"/>
              </p:cNvSpPr>
              <p:nvPr/>
            </p:nvSpPr>
            <p:spPr bwMode="auto">
              <a:xfrm>
                <a:off x="28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39" name="Rectangle 35"/>
              <p:cNvSpPr>
                <a:spLocks noChangeArrowheads="1"/>
              </p:cNvSpPr>
              <p:nvPr/>
            </p:nvSpPr>
            <p:spPr bwMode="auto">
              <a:xfrm>
                <a:off x="29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0" name="Rectangle 36"/>
              <p:cNvSpPr>
                <a:spLocks noChangeArrowheads="1"/>
              </p:cNvSpPr>
              <p:nvPr/>
            </p:nvSpPr>
            <p:spPr bwMode="auto">
              <a:xfrm>
                <a:off x="30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1" name="Rectangle 37"/>
              <p:cNvSpPr>
                <a:spLocks noChangeArrowheads="1"/>
              </p:cNvSpPr>
              <p:nvPr/>
            </p:nvSpPr>
            <p:spPr bwMode="auto">
              <a:xfrm>
                <a:off x="31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2" name="Rectangle 38"/>
              <p:cNvSpPr>
                <a:spLocks noChangeArrowheads="1"/>
              </p:cNvSpPr>
              <p:nvPr/>
            </p:nvSpPr>
            <p:spPr bwMode="auto">
              <a:xfrm>
                <a:off x="32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3" name="Rectangle 39"/>
              <p:cNvSpPr>
                <a:spLocks noChangeArrowheads="1"/>
              </p:cNvSpPr>
              <p:nvPr/>
            </p:nvSpPr>
            <p:spPr bwMode="auto">
              <a:xfrm>
                <a:off x="335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4" name="Rectangle 40"/>
              <p:cNvSpPr>
                <a:spLocks noChangeArrowheads="1"/>
              </p:cNvSpPr>
              <p:nvPr/>
            </p:nvSpPr>
            <p:spPr bwMode="auto">
              <a:xfrm>
                <a:off x="345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 name="Rectangle 41"/>
              <p:cNvSpPr>
                <a:spLocks noChangeArrowheads="1"/>
              </p:cNvSpPr>
              <p:nvPr/>
            </p:nvSpPr>
            <p:spPr bwMode="auto">
              <a:xfrm>
                <a:off x="355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6" name="Rectangle 42"/>
              <p:cNvSpPr>
                <a:spLocks noChangeArrowheads="1"/>
              </p:cNvSpPr>
              <p:nvPr/>
            </p:nvSpPr>
            <p:spPr bwMode="auto">
              <a:xfrm>
                <a:off x="364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7" name="Rectangle 43"/>
              <p:cNvSpPr>
                <a:spLocks noChangeArrowheads="1"/>
              </p:cNvSpPr>
              <p:nvPr/>
            </p:nvSpPr>
            <p:spPr bwMode="auto">
              <a:xfrm>
                <a:off x="374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8" name="Rectangle 44"/>
              <p:cNvSpPr>
                <a:spLocks noChangeArrowheads="1"/>
              </p:cNvSpPr>
              <p:nvPr/>
            </p:nvSpPr>
            <p:spPr bwMode="auto">
              <a:xfrm>
                <a:off x="383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9" name="Rectangle 45"/>
              <p:cNvSpPr>
                <a:spLocks noChangeArrowheads="1"/>
              </p:cNvSpPr>
              <p:nvPr/>
            </p:nvSpPr>
            <p:spPr bwMode="auto">
              <a:xfrm>
                <a:off x="393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0" name="Rectangle 46"/>
              <p:cNvSpPr>
                <a:spLocks noChangeArrowheads="1"/>
              </p:cNvSpPr>
              <p:nvPr/>
            </p:nvSpPr>
            <p:spPr bwMode="auto">
              <a:xfrm>
                <a:off x="403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 name="Rectangle 47"/>
              <p:cNvSpPr>
                <a:spLocks noChangeArrowheads="1"/>
              </p:cNvSpPr>
              <p:nvPr/>
            </p:nvSpPr>
            <p:spPr bwMode="auto">
              <a:xfrm>
                <a:off x="412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2" name="Rectangle 48"/>
              <p:cNvSpPr>
                <a:spLocks noChangeArrowheads="1"/>
              </p:cNvSpPr>
              <p:nvPr/>
            </p:nvSpPr>
            <p:spPr bwMode="auto">
              <a:xfrm>
                <a:off x="422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3" name="Rectangle 49"/>
              <p:cNvSpPr>
                <a:spLocks noChangeArrowheads="1"/>
              </p:cNvSpPr>
              <p:nvPr/>
            </p:nvSpPr>
            <p:spPr bwMode="auto">
              <a:xfrm>
                <a:off x="431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4" name="Rectangle 50"/>
              <p:cNvSpPr>
                <a:spLocks noChangeArrowheads="1"/>
              </p:cNvSpPr>
              <p:nvPr/>
            </p:nvSpPr>
            <p:spPr bwMode="auto">
              <a:xfrm>
                <a:off x="441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5" name="Rectangle 51"/>
              <p:cNvSpPr>
                <a:spLocks noChangeArrowheads="1"/>
              </p:cNvSpPr>
              <p:nvPr/>
            </p:nvSpPr>
            <p:spPr bwMode="auto">
              <a:xfrm>
                <a:off x="451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6" name="Rectangle 52"/>
              <p:cNvSpPr>
                <a:spLocks noChangeArrowheads="1"/>
              </p:cNvSpPr>
              <p:nvPr/>
            </p:nvSpPr>
            <p:spPr bwMode="auto">
              <a:xfrm>
                <a:off x="460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7" name="Rectangle 53"/>
              <p:cNvSpPr>
                <a:spLocks noChangeArrowheads="1"/>
              </p:cNvSpPr>
              <p:nvPr/>
            </p:nvSpPr>
            <p:spPr bwMode="auto">
              <a:xfrm>
                <a:off x="470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 name="Rectangle 54"/>
              <p:cNvSpPr>
                <a:spLocks noChangeArrowheads="1"/>
              </p:cNvSpPr>
              <p:nvPr/>
            </p:nvSpPr>
            <p:spPr bwMode="auto">
              <a:xfrm>
                <a:off x="479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9" name="Rectangle 55"/>
              <p:cNvSpPr>
                <a:spLocks noChangeArrowheads="1"/>
              </p:cNvSpPr>
              <p:nvPr/>
            </p:nvSpPr>
            <p:spPr bwMode="auto">
              <a:xfrm>
                <a:off x="489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0" name="Rectangle 56"/>
              <p:cNvSpPr>
                <a:spLocks noChangeArrowheads="1"/>
              </p:cNvSpPr>
              <p:nvPr/>
            </p:nvSpPr>
            <p:spPr bwMode="auto">
              <a:xfrm>
                <a:off x="499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 name="Rectangle 57"/>
              <p:cNvSpPr>
                <a:spLocks noChangeArrowheads="1"/>
              </p:cNvSpPr>
              <p:nvPr/>
            </p:nvSpPr>
            <p:spPr bwMode="auto">
              <a:xfrm>
                <a:off x="508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2" name="Rectangle 58"/>
              <p:cNvSpPr>
                <a:spLocks noChangeArrowheads="1"/>
              </p:cNvSpPr>
              <p:nvPr/>
            </p:nvSpPr>
            <p:spPr bwMode="auto">
              <a:xfrm>
                <a:off x="518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3" name="Rectangle 59"/>
              <p:cNvSpPr>
                <a:spLocks noChangeArrowheads="1"/>
              </p:cNvSpPr>
              <p:nvPr/>
            </p:nvSpPr>
            <p:spPr bwMode="auto">
              <a:xfrm>
                <a:off x="527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4" name="Rectangle 60"/>
              <p:cNvSpPr>
                <a:spLocks noChangeArrowheads="1"/>
              </p:cNvSpPr>
              <p:nvPr/>
            </p:nvSpPr>
            <p:spPr bwMode="auto">
              <a:xfrm>
                <a:off x="537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5" name="Rectangle 61"/>
              <p:cNvSpPr>
                <a:spLocks noChangeArrowheads="1"/>
              </p:cNvSpPr>
              <p:nvPr/>
            </p:nvSpPr>
            <p:spPr bwMode="auto">
              <a:xfrm>
                <a:off x="547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6" name="Rectangle 62"/>
              <p:cNvSpPr>
                <a:spLocks noChangeArrowheads="1"/>
              </p:cNvSpPr>
              <p:nvPr/>
            </p:nvSpPr>
            <p:spPr bwMode="auto">
              <a:xfrm>
                <a:off x="556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7" name="Rectangle 63"/>
              <p:cNvSpPr>
                <a:spLocks noChangeArrowheads="1"/>
              </p:cNvSpPr>
              <p:nvPr/>
            </p:nvSpPr>
            <p:spPr bwMode="auto">
              <a:xfrm>
                <a:off x="566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 name="Rectangle 64"/>
            <p:cNvSpPr>
              <a:spLocks noChangeArrowheads="1"/>
            </p:cNvSpPr>
            <p:nvPr/>
          </p:nvSpPr>
          <p:spPr bwMode="auto">
            <a:xfrm>
              <a:off x="429"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65"/>
            <p:cNvSpPr>
              <a:spLocks noChangeArrowheads="1"/>
            </p:cNvSpPr>
            <p:nvPr/>
          </p:nvSpPr>
          <p:spPr bwMode="auto">
            <a:xfrm>
              <a:off x="0" y="0"/>
              <a:ext cx="5760" cy="321"/>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68" name="Rectangle 66"/>
          <p:cNvSpPr>
            <a:spLocks noChangeArrowheads="1"/>
          </p:cNvSpPr>
          <p:nvPr/>
        </p:nvSpPr>
        <p:spPr bwMode="auto">
          <a:xfrm>
            <a:off x="3505200" y="2590800"/>
            <a:ext cx="4892675" cy="76200"/>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a:latin typeface="Helvetica" charset="0"/>
            </a:endParaRPr>
          </a:p>
        </p:txBody>
      </p:sp>
      <p:sp>
        <p:nvSpPr>
          <p:cNvPr id="584771" name="Rectangle 67"/>
          <p:cNvSpPr>
            <a:spLocks noGrp="1" noChangeArrowheads="1"/>
          </p:cNvSpPr>
          <p:nvPr>
            <p:ph type="ctrTitle" sz="quarter"/>
          </p:nvPr>
        </p:nvSpPr>
        <p:spPr>
          <a:xfrm>
            <a:off x="779463" y="1447800"/>
            <a:ext cx="7678737" cy="1081088"/>
          </a:xfrm>
        </p:spPr>
        <p:txBody>
          <a:bodyPr/>
          <a:lstStyle>
            <a:lvl1pPr algn="r">
              <a:defRPr/>
            </a:lvl1pPr>
          </a:lstStyle>
          <a:p>
            <a:r>
              <a:rPr lang="en-US"/>
              <a:t>Click to edit Master title style</a:t>
            </a:r>
          </a:p>
        </p:txBody>
      </p:sp>
      <p:sp>
        <p:nvSpPr>
          <p:cNvPr id="584772" name="Rectangle 68"/>
          <p:cNvSpPr>
            <a:spLocks noGrp="1" noChangeArrowheads="1"/>
          </p:cNvSpPr>
          <p:nvPr>
            <p:ph type="subTitle" sz="quarter" idx="1"/>
          </p:nvPr>
        </p:nvSpPr>
        <p:spPr>
          <a:xfrm>
            <a:off x="4021138" y="2860675"/>
            <a:ext cx="4437062" cy="3114675"/>
          </a:xfrm>
        </p:spPr>
        <p:txBody>
          <a:bodyPr/>
          <a:lstStyle>
            <a:lvl1pPr marL="0" indent="0">
              <a:buFont typeface="Wingdings" pitchFamily="2" charset="2"/>
              <a:buNone/>
              <a:defRPr/>
            </a:lvl1pPr>
          </a:lstStyle>
          <a:p>
            <a:r>
              <a:rPr lang="en-US"/>
              <a:t>Click to edit Master subtitle style</a:t>
            </a:r>
          </a:p>
        </p:txBody>
      </p:sp>
      <p:sp>
        <p:nvSpPr>
          <p:cNvPr id="69" name="Rectangle 69"/>
          <p:cNvSpPr>
            <a:spLocks noGrp="1" noChangeArrowheads="1"/>
          </p:cNvSpPr>
          <p:nvPr>
            <p:ph type="dt" sz="quarter" idx="10"/>
          </p:nvPr>
        </p:nvSpPr>
        <p:spPr>
          <a:xfrm>
            <a:off x="685800" y="6248400"/>
            <a:ext cx="1905000" cy="457200"/>
          </a:xfrm>
        </p:spPr>
        <p:txBody>
          <a:bodyPr/>
          <a:lstStyle>
            <a:lvl1pPr>
              <a:defRPr/>
            </a:lvl1pPr>
          </a:lstStyle>
          <a:p>
            <a:pPr>
              <a:defRPr/>
            </a:pPr>
            <a:endParaRPr lang="en-US"/>
          </a:p>
        </p:txBody>
      </p:sp>
      <p:sp>
        <p:nvSpPr>
          <p:cNvPr id="70" name="Rectangle 70"/>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1" name="Rectangle 71"/>
          <p:cNvSpPr>
            <a:spLocks noGrp="1" noChangeArrowheads="1"/>
          </p:cNvSpPr>
          <p:nvPr>
            <p:ph type="sldNum" sz="quarter" idx="12"/>
          </p:nvPr>
        </p:nvSpPr>
        <p:spPr>
          <a:xfrm>
            <a:off x="6553200" y="6248400"/>
            <a:ext cx="1905000" cy="457200"/>
          </a:xfrm>
        </p:spPr>
        <p:txBody>
          <a:bodyPr/>
          <a:lstStyle>
            <a:lvl1pPr>
              <a:defRPr smtClean="0"/>
            </a:lvl1pPr>
          </a:lstStyle>
          <a:p>
            <a:pPr>
              <a:defRPr/>
            </a:pPr>
            <a:fld id="{9F1611DE-6CF9-934C-925C-62912413F503}" type="slidenum">
              <a:rPr lang="en-US"/>
              <a:pPr>
                <a:defRPr/>
              </a:pPr>
              <a:t>‹#›</a:t>
            </a:fld>
            <a:endParaRPr lang="en-US"/>
          </a:p>
        </p:txBody>
      </p:sp>
    </p:spTree>
    <p:extLst>
      <p:ext uri="{BB962C8B-B14F-4D97-AF65-F5344CB8AC3E}">
        <p14:creationId xmlns:p14="http://schemas.microsoft.com/office/powerpoint/2010/main" val="6895684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707A047E-97C3-2542-9E58-731F94C8216E}" type="slidenum">
              <a:rPr lang="en-US"/>
              <a:pPr>
                <a:defRPr/>
              </a:pPr>
              <a:t>‹#›</a:t>
            </a:fld>
            <a:endParaRPr lang="en-US"/>
          </a:p>
        </p:txBody>
      </p:sp>
    </p:spTree>
    <p:extLst>
      <p:ext uri="{BB962C8B-B14F-4D97-AF65-F5344CB8AC3E}">
        <p14:creationId xmlns:p14="http://schemas.microsoft.com/office/powerpoint/2010/main" val="102011871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1AA2CD9E-E572-4E4A-B64E-85BF7F7A3907}" type="slidenum">
              <a:rPr lang="en-US"/>
              <a:pPr>
                <a:defRPr/>
              </a:pPr>
              <a:t>‹#›</a:t>
            </a:fld>
            <a:endParaRPr lang="en-US"/>
          </a:p>
        </p:txBody>
      </p:sp>
    </p:spTree>
    <p:extLst>
      <p:ext uri="{BB962C8B-B14F-4D97-AF65-F5344CB8AC3E}">
        <p14:creationId xmlns:p14="http://schemas.microsoft.com/office/powerpoint/2010/main" val="2372014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114891-B4FC-AF4D-9451-78384338F58D}" type="slidenum">
              <a:rPr lang="en-US"/>
              <a:pPr>
                <a:defRPr/>
              </a:pPr>
              <a:t>‹#›</a:t>
            </a:fld>
            <a:endParaRPr lang="en-US"/>
          </a:p>
        </p:txBody>
      </p:sp>
    </p:spTree>
    <p:extLst>
      <p:ext uri="{BB962C8B-B14F-4D97-AF65-F5344CB8AC3E}">
        <p14:creationId xmlns:p14="http://schemas.microsoft.com/office/powerpoint/2010/main" val="270034365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43488" y="1905000"/>
            <a:ext cx="3979862"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AB24D2BF-1F78-1C45-BBD2-EFECAE7D8B09}" type="slidenum">
              <a:rPr lang="en-US"/>
              <a:pPr>
                <a:defRPr/>
              </a:pPr>
              <a:t>‹#›</a:t>
            </a:fld>
            <a:endParaRPr lang="en-US"/>
          </a:p>
        </p:txBody>
      </p:sp>
    </p:spTree>
    <p:extLst>
      <p:ext uri="{BB962C8B-B14F-4D97-AF65-F5344CB8AC3E}">
        <p14:creationId xmlns:p14="http://schemas.microsoft.com/office/powerpoint/2010/main" val="141349210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7"/>
          <p:cNvSpPr>
            <a:spLocks noGrp="1" noChangeArrowheads="1"/>
          </p:cNvSpPr>
          <p:nvPr>
            <p:ph type="dt" sz="half" idx="10"/>
          </p:nvPr>
        </p:nvSpPr>
        <p:spPr>
          <a:ln/>
        </p:spPr>
        <p:txBody>
          <a:bodyPr/>
          <a:lstStyle>
            <a:lvl1pPr>
              <a:defRPr/>
            </a:lvl1pPr>
          </a:lstStyle>
          <a:p>
            <a:pPr>
              <a:defRPr/>
            </a:pPr>
            <a:endParaRPr lang="en-US"/>
          </a:p>
        </p:txBody>
      </p:sp>
      <p:sp>
        <p:nvSpPr>
          <p:cNvPr id="8" name="Rectangle 68"/>
          <p:cNvSpPr>
            <a:spLocks noGrp="1" noChangeArrowheads="1"/>
          </p:cNvSpPr>
          <p:nvPr>
            <p:ph type="ftr" sz="quarter" idx="11"/>
          </p:nvPr>
        </p:nvSpPr>
        <p:spPr>
          <a:ln/>
        </p:spPr>
        <p:txBody>
          <a:bodyPr/>
          <a:lstStyle>
            <a:lvl1pPr>
              <a:defRPr/>
            </a:lvl1pPr>
          </a:lstStyle>
          <a:p>
            <a:pPr>
              <a:defRPr/>
            </a:pPr>
            <a:endParaRPr lang="en-US"/>
          </a:p>
        </p:txBody>
      </p:sp>
      <p:sp>
        <p:nvSpPr>
          <p:cNvPr id="9" name="Rectangle 69"/>
          <p:cNvSpPr>
            <a:spLocks noGrp="1" noChangeArrowheads="1"/>
          </p:cNvSpPr>
          <p:nvPr>
            <p:ph type="sldNum" sz="quarter" idx="12"/>
          </p:nvPr>
        </p:nvSpPr>
        <p:spPr>
          <a:ln/>
        </p:spPr>
        <p:txBody>
          <a:bodyPr/>
          <a:lstStyle>
            <a:lvl1pPr>
              <a:defRPr/>
            </a:lvl1pPr>
          </a:lstStyle>
          <a:p>
            <a:pPr>
              <a:defRPr/>
            </a:pPr>
            <a:fld id="{A399C7D6-02CD-4449-AF4B-21AA47DBB652}" type="slidenum">
              <a:rPr lang="en-US"/>
              <a:pPr>
                <a:defRPr/>
              </a:pPr>
              <a:t>‹#›</a:t>
            </a:fld>
            <a:endParaRPr lang="en-US"/>
          </a:p>
        </p:txBody>
      </p:sp>
    </p:spTree>
    <p:extLst>
      <p:ext uri="{BB962C8B-B14F-4D97-AF65-F5344CB8AC3E}">
        <p14:creationId xmlns:p14="http://schemas.microsoft.com/office/powerpoint/2010/main" val="373306368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7"/>
          <p:cNvSpPr>
            <a:spLocks noGrp="1" noChangeArrowheads="1"/>
          </p:cNvSpPr>
          <p:nvPr>
            <p:ph type="dt" sz="half" idx="10"/>
          </p:nvPr>
        </p:nvSpPr>
        <p:spPr>
          <a:ln/>
        </p:spPr>
        <p:txBody>
          <a:bodyPr/>
          <a:lstStyle>
            <a:lvl1pPr>
              <a:defRPr/>
            </a:lvl1pPr>
          </a:lstStyle>
          <a:p>
            <a:pPr>
              <a:defRPr/>
            </a:pPr>
            <a:endParaRPr lang="en-US"/>
          </a:p>
        </p:txBody>
      </p:sp>
      <p:sp>
        <p:nvSpPr>
          <p:cNvPr id="4" name="Rectangle 68"/>
          <p:cNvSpPr>
            <a:spLocks noGrp="1" noChangeArrowheads="1"/>
          </p:cNvSpPr>
          <p:nvPr>
            <p:ph type="ftr" sz="quarter" idx="11"/>
          </p:nvPr>
        </p:nvSpPr>
        <p:spPr>
          <a:ln/>
        </p:spPr>
        <p:txBody>
          <a:bodyPr/>
          <a:lstStyle>
            <a:lvl1pPr>
              <a:defRPr/>
            </a:lvl1pPr>
          </a:lstStyle>
          <a:p>
            <a:pPr>
              <a:defRPr/>
            </a:pPr>
            <a:endParaRPr lang="en-US"/>
          </a:p>
        </p:txBody>
      </p:sp>
      <p:sp>
        <p:nvSpPr>
          <p:cNvPr id="5" name="Rectangle 69"/>
          <p:cNvSpPr>
            <a:spLocks noGrp="1" noChangeArrowheads="1"/>
          </p:cNvSpPr>
          <p:nvPr>
            <p:ph type="sldNum" sz="quarter" idx="12"/>
          </p:nvPr>
        </p:nvSpPr>
        <p:spPr>
          <a:ln/>
        </p:spPr>
        <p:txBody>
          <a:bodyPr/>
          <a:lstStyle>
            <a:lvl1pPr>
              <a:defRPr/>
            </a:lvl1pPr>
          </a:lstStyle>
          <a:p>
            <a:pPr>
              <a:defRPr/>
            </a:pPr>
            <a:fld id="{1C65A4E1-2D79-ED49-96B9-A024FA906F7C}" type="slidenum">
              <a:rPr lang="en-US"/>
              <a:pPr>
                <a:defRPr/>
              </a:pPr>
              <a:t>‹#›</a:t>
            </a:fld>
            <a:endParaRPr lang="en-US"/>
          </a:p>
        </p:txBody>
      </p:sp>
    </p:spTree>
    <p:extLst>
      <p:ext uri="{BB962C8B-B14F-4D97-AF65-F5344CB8AC3E}">
        <p14:creationId xmlns:p14="http://schemas.microsoft.com/office/powerpoint/2010/main" val="333350244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a:p>
        </p:txBody>
      </p:sp>
      <p:sp>
        <p:nvSpPr>
          <p:cNvPr id="3" name="Rectangle 68"/>
          <p:cNvSpPr>
            <a:spLocks noGrp="1" noChangeArrowheads="1"/>
          </p:cNvSpPr>
          <p:nvPr>
            <p:ph type="ftr" sz="quarter" idx="11"/>
          </p:nvPr>
        </p:nvSpPr>
        <p:spPr>
          <a:ln/>
        </p:spPr>
        <p:txBody>
          <a:bodyPr/>
          <a:lstStyle>
            <a:lvl1pPr>
              <a:defRPr/>
            </a:lvl1pPr>
          </a:lstStyle>
          <a:p>
            <a:pPr>
              <a:defRPr/>
            </a:pPr>
            <a:endParaRPr lang="en-US"/>
          </a:p>
        </p:txBody>
      </p:sp>
      <p:sp>
        <p:nvSpPr>
          <p:cNvPr id="4" name="Rectangle 69"/>
          <p:cNvSpPr>
            <a:spLocks noGrp="1" noChangeArrowheads="1"/>
          </p:cNvSpPr>
          <p:nvPr>
            <p:ph type="sldNum" sz="quarter" idx="12"/>
          </p:nvPr>
        </p:nvSpPr>
        <p:spPr>
          <a:ln/>
        </p:spPr>
        <p:txBody>
          <a:bodyPr/>
          <a:lstStyle>
            <a:lvl1pPr>
              <a:defRPr/>
            </a:lvl1pPr>
          </a:lstStyle>
          <a:p>
            <a:pPr>
              <a:defRPr/>
            </a:pPr>
            <a:fld id="{E4733359-D1F5-664C-8CDE-E19322CEAD5A}" type="slidenum">
              <a:rPr lang="en-US"/>
              <a:pPr>
                <a:defRPr/>
              </a:pPr>
              <a:t>‹#›</a:t>
            </a:fld>
            <a:endParaRPr lang="en-US"/>
          </a:p>
        </p:txBody>
      </p:sp>
    </p:spTree>
    <p:extLst>
      <p:ext uri="{BB962C8B-B14F-4D97-AF65-F5344CB8AC3E}">
        <p14:creationId xmlns:p14="http://schemas.microsoft.com/office/powerpoint/2010/main" val="317687191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80F9378C-F2EE-DC40-AA80-65E586DC162E}" type="slidenum">
              <a:rPr lang="en-US"/>
              <a:pPr>
                <a:defRPr/>
              </a:pPr>
              <a:t>‹#›</a:t>
            </a:fld>
            <a:endParaRPr lang="en-US"/>
          </a:p>
        </p:txBody>
      </p:sp>
    </p:spTree>
    <p:extLst>
      <p:ext uri="{BB962C8B-B14F-4D97-AF65-F5344CB8AC3E}">
        <p14:creationId xmlns:p14="http://schemas.microsoft.com/office/powerpoint/2010/main" val="30894140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a:p>
        </p:txBody>
      </p:sp>
      <p:sp>
        <p:nvSpPr>
          <p:cNvPr id="6" name="Rectangle 68"/>
          <p:cNvSpPr>
            <a:spLocks noGrp="1" noChangeArrowheads="1"/>
          </p:cNvSpPr>
          <p:nvPr>
            <p:ph type="ftr" sz="quarter" idx="11"/>
          </p:nvPr>
        </p:nvSpPr>
        <p:spPr>
          <a:ln/>
        </p:spPr>
        <p:txBody>
          <a:bodyPr/>
          <a:lstStyle>
            <a:lvl1pPr>
              <a:defRPr/>
            </a:lvl1pPr>
          </a:lstStyle>
          <a:p>
            <a:pPr>
              <a:defRPr/>
            </a:pPr>
            <a:endParaRPr lang="en-US"/>
          </a:p>
        </p:txBody>
      </p:sp>
      <p:sp>
        <p:nvSpPr>
          <p:cNvPr id="7" name="Rectangle 69"/>
          <p:cNvSpPr>
            <a:spLocks noGrp="1" noChangeArrowheads="1"/>
          </p:cNvSpPr>
          <p:nvPr>
            <p:ph type="sldNum" sz="quarter" idx="12"/>
          </p:nvPr>
        </p:nvSpPr>
        <p:spPr>
          <a:ln/>
        </p:spPr>
        <p:txBody>
          <a:bodyPr/>
          <a:lstStyle>
            <a:lvl1pPr>
              <a:defRPr/>
            </a:lvl1pPr>
          </a:lstStyle>
          <a:p>
            <a:pPr>
              <a:defRPr/>
            </a:pPr>
            <a:fld id="{9ACA95B4-02BF-5C41-BB4C-93F451CA1DAE}" type="slidenum">
              <a:rPr lang="en-US"/>
              <a:pPr>
                <a:defRPr/>
              </a:pPr>
              <a:t>‹#›</a:t>
            </a:fld>
            <a:endParaRPr lang="en-US"/>
          </a:p>
        </p:txBody>
      </p:sp>
    </p:spTree>
    <p:extLst>
      <p:ext uri="{BB962C8B-B14F-4D97-AF65-F5344CB8AC3E}">
        <p14:creationId xmlns:p14="http://schemas.microsoft.com/office/powerpoint/2010/main" val="200391663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C9DBEE28-2220-6540-B866-E02867B69F0B}" type="slidenum">
              <a:rPr lang="en-US"/>
              <a:pPr>
                <a:defRPr/>
              </a:pPr>
              <a:t>‹#›</a:t>
            </a:fld>
            <a:endParaRPr lang="en-US"/>
          </a:p>
        </p:txBody>
      </p:sp>
    </p:spTree>
    <p:extLst>
      <p:ext uri="{BB962C8B-B14F-4D97-AF65-F5344CB8AC3E}">
        <p14:creationId xmlns:p14="http://schemas.microsoft.com/office/powerpoint/2010/main" val="256897311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4525" y="533400"/>
            <a:ext cx="2039938"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71538" y="533400"/>
            <a:ext cx="5970587"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7"/>
          <p:cNvSpPr>
            <a:spLocks noGrp="1" noChangeArrowheads="1"/>
          </p:cNvSpPr>
          <p:nvPr>
            <p:ph type="dt" sz="half" idx="10"/>
          </p:nvPr>
        </p:nvSpPr>
        <p:spPr>
          <a:ln/>
        </p:spPr>
        <p:txBody>
          <a:bodyPr/>
          <a:lstStyle>
            <a:lvl1pPr>
              <a:defRPr/>
            </a:lvl1pPr>
          </a:lstStyle>
          <a:p>
            <a:pPr>
              <a:defRPr/>
            </a:pPr>
            <a:endParaRPr lang="en-US"/>
          </a:p>
        </p:txBody>
      </p:sp>
      <p:sp>
        <p:nvSpPr>
          <p:cNvPr id="5" name="Rectangle 68"/>
          <p:cNvSpPr>
            <a:spLocks noGrp="1" noChangeArrowheads="1"/>
          </p:cNvSpPr>
          <p:nvPr>
            <p:ph type="ftr" sz="quarter" idx="11"/>
          </p:nvPr>
        </p:nvSpPr>
        <p:spPr>
          <a:ln/>
        </p:spPr>
        <p:txBody>
          <a:bodyPr/>
          <a:lstStyle>
            <a:lvl1pPr>
              <a:defRPr/>
            </a:lvl1pPr>
          </a:lstStyle>
          <a:p>
            <a:pPr>
              <a:defRPr/>
            </a:pPr>
            <a:endParaRPr lang="en-US"/>
          </a:p>
        </p:txBody>
      </p:sp>
      <p:sp>
        <p:nvSpPr>
          <p:cNvPr id="6" name="Rectangle 69"/>
          <p:cNvSpPr>
            <a:spLocks noGrp="1" noChangeArrowheads="1"/>
          </p:cNvSpPr>
          <p:nvPr>
            <p:ph type="sldNum" sz="quarter" idx="12"/>
          </p:nvPr>
        </p:nvSpPr>
        <p:spPr>
          <a:ln/>
        </p:spPr>
        <p:txBody>
          <a:bodyPr/>
          <a:lstStyle>
            <a:lvl1pPr>
              <a:defRPr/>
            </a:lvl1pPr>
          </a:lstStyle>
          <a:p>
            <a:pPr>
              <a:defRPr/>
            </a:pPr>
            <a:fld id="{34F0AA39-88BB-4143-8AF6-C24D64E28430}" type="slidenum">
              <a:rPr lang="en-US"/>
              <a:pPr>
                <a:defRPr/>
              </a:pPr>
              <a:t>‹#›</a:t>
            </a:fld>
            <a:endParaRPr lang="en-US"/>
          </a:p>
        </p:txBody>
      </p:sp>
    </p:spTree>
    <p:extLst>
      <p:ext uri="{BB962C8B-B14F-4D97-AF65-F5344CB8AC3E}">
        <p14:creationId xmlns:p14="http://schemas.microsoft.com/office/powerpoint/2010/main" val="9086378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079566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1650"/>
            <a:chOff x="0" y="0"/>
            <a:chExt cx="5758" cy="4316"/>
          </a:xfrm>
        </p:grpSpPr>
        <p:sp>
          <p:nvSpPr>
            <p:cNvPr id="5" name="Freeform 3"/>
            <p:cNvSpPr>
              <a:spLocks/>
            </p:cNvSpPr>
            <p:nvPr/>
          </p:nvSpPr>
          <p:spPr bwMode="hidden">
            <a:xfrm>
              <a:off x="1812" y="2811"/>
              <a:ext cx="3946" cy="1505"/>
            </a:xfrm>
            <a:custGeom>
              <a:avLst/>
              <a:gdLst>
                <a:gd name="T0" fmla="*/ 149 w 3934"/>
                <a:gd name="T1" fmla="*/ 1505 h 1505"/>
                <a:gd name="T2" fmla="*/ 701 w 3934"/>
                <a:gd name="T3" fmla="*/ 1331 h 1505"/>
                <a:gd name="T4" fmla="*/ 1241 w 3934"/>
                <a:gd name="T5" fmla="*/ 1157 h 1505"/>
                <a:gd name="T6" fmla="*/ 1763 w 3934"/>
                <a:gd name="T7" fmla="*/ 977 h 1505"/>
                <a:gd name="T8" fmla="*/ 2267 w 3934"/>
                <a:gd name="T9" fmla="*/ 792 h 1505"/>
                <a:gd name="T10" fmla="*/ 2512 w 3934"/>
                <a:gd name="T11" fmla="*/ 696 h 1505"/>
                <a:gd name="T12" fmla="*/ 2746 w 3934"/>
                <a:gd name="T13" fmla="*/ 606 h 1505"/>
                <a:gd name="T14" fmla="*/ 2981 w 3934"/>
                <a:gd name="T15" fmla="*/ 510 h 1505"/>
                <a:gd name="T16" fmla="*/ 3209 w 3934"/>
                <a:gd name="T17" fmla="*/ 420 h 1505"/>
                <a:gd name="T18" fmla="*/ 3418 w 3934"/>
                <a:gd name="T19" fmla="*/ 324 h 1505"/>
                <a:gd name="T20" fmla="*/ 3628 w 3934"/>
                <a:gd name="T21" fmla="*/ 234 h 1505"/>
                <a:gd name="T22" fmla="*/ 3831 w 3934"/>
                <a:gd name="T23" fmla="*/ 138 h 1505"/>
                <a:gd name="T24" fmla="*/ 4018 w 3934"/>
                <a:gd name="T25" fmla="*/ 48 h 1505"/>
                <a:gd name="T26" fmla="*/ 4018 w 3934"/>
                <a:gd name="T27" fmla="*/ 0 h 1505"/>
                <a:gd name="T28" fmla="*/ 3824 w 3934"/>
                <a:gd name="T29" fmla="*/ 96 h 1505"/>
                <a:gd name="T30" fmla="*/ 3616 w 3934"/>
                <a:gd name="T31" fmla="*/ 192 h 1505"/>
                <a:gd name="T32" fmla="*/ 3400 w 3934"/>
                <a:gd name="T33" fmla="*/ 288 h 1505"/>
                <a:gd name="T34" fmla="*/ 3185 w 3934"/>
                <a:gd name="T35" fmla="*/ 384 h 1505"/>
                <a:gd name="T36" fmla="*/ 2951 w 3934"/>
                <a:gd name="T37" fmla="*/ 480 h 1505"/>
                <a:gd name="T38" fmla="*/ 2710 w 3934"/>
                <a:gd name="T39" fmla="*/ 576 h 1505"/>
                <a:gd name="T40" fmla="*/ 2458 w 3934"/>
                <a:gd name="T41" fmla="*/ 672 h 1505"/>
                <a:gd name="T42" fmla="*/ 2213 w 3934"/>
                <a:gd name="T43" fmla="*/ 768 h 1505"/>
                <a:gd name="T44" fmla="*/ 1949 w 3934"/>
                <a:gd name="T45" fmla="*/ 864 h 1505"/>
                <a:gd name="T46" fmla="*/ 1685 w 3934"/>
                <a:gd name="T47" fmla="*/ 960 h 1505"/>
                <a:gd name="T48" fmla="*/ 1133 w 3934"/>
                <a:gd name="T49" fmla="*/ 1145 h 1505"/>
                <a:gd name="T50" fmla="*/ 576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4025" y="3627"/>
              <a:ext cx="1733" cy="689"/>
            </a:xfrm>
            <a:custGeom>
              <a:avLst/>
              <a:gdLst>
                <a:gd name="T0" fmla="*/ 132 w 1728"/>
                <a:gd name="T1" fmla="*/ 689 h 689"/>
                <a:gd name="T2" fmla="*/ 564 w 1728"/>
                <a:gd name="T3" fmla="*/ 527 h 689"/>
                <a:gd name="T4" fmla="*/ 984 w 1728"/>
                <a:gd name="T5" fmla="*/ 365 h 689"/>
                <a:gd name="T6" fmla="*/ 1181 w 1728"/>
                <a:gd name="T7" fmla="*/ 287 h 689"/>
                <a:gd name="T8" fmla="*/ 1385 w 1728"/>
                <a:gd name="T9" fmla="*/ 203 h 689"/>
                <a:gd name="T10" fmla="*/ 1582 w 1728"/>
                <a:gd name="T11" fmla="*/ 126 h 689"/>
                <a:gd name="T12" fmla="*/ 1763 w 1728"/>
                <a:gd name="T13" fmla="*/ 48 h 689"/>
                <a:gd name="T14" fmla="*/ 1763 w 1728"/>
                <a:gd name="T15" fmla="*/ 0 h 689"/>
                <a:gd name="T16" fmla="*/ 1559 w 1728"/>
                <a:gd name="T17" fmla="*/ 84 h 689"/>
                <a:gd name="T18" fmla="*/ 1355 w 1728"/>
                <a:gd name="T19" fmla="*/ 167 h 689"/>
                <a:gd name="T20" fmla="*/ 1139 w 1728"/>
                <a:gd name="T21" fmla="*/ 257 h 689"/>
                <a:gd name="T22" fmla="*/ 924 w 1728"/>
                <a:gd name="T23" fmla="*/ 341 h 689"/>
                <a:gd name="T24" fmla="*/ 461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Freeform 5"/>
            <p:cNvSpPr>
              <a:spLocks/>
            </p:cNvSpPr>
            <p:nvPr/>
          </p:nvSpPr>
          <p:spPr bwMode="hidden">
            <a:xfrm>
              <a:off x="0" y="0"/>
              <a:ext cx="5578" cy="3447"/>
            </a:xfrm>
            <a:custGeom>
              <a:avLst/>
              <a:gdLst>
                <a:gd name="T0" fmla="*/ 5680 w 5561"/>
                <a:gd name="T1" fmla="*/ 929 h 3447"/>
                <a:gd name="T2" fmla="*/ 5656 w 5561"/>
                <a:gd name="T3" fmla="*/ 773 h 3447"/>
                <a:gd name="T4" fmla="*/ 5572 w 5561"/>
                <a:gd name="T5" fmla="*/ 629 h 3447"/>
                <a:gd name="T6" fmla="*/ 5441 w 5561"/>
                <a:gd name="T7" fmla="*/ 492 h 3447"/>
                <a:gd name="T8" fmla="*/ 5260 w 5561"/>
                <a:gd name="T9" fmla="*/ 366 h 3447"/>
                <a:gd name="T10" fmla="*/ 5026 w 5561"/>
                <a:gd name="T11" fmla="*/ 252 h 3447"/>
                <a:gd name="T12" fmla="*/ 4750 w 5561"/>
                <a:gd name="T13" fmla="*/ 144 h 3447"/>
                <a:gd name="T14" fmla="*/ 4433 w 5561"/>
                <a:gd name="T15" fmla="*/ 48 h 3447"/>
                <a:gd name="T16" fmla="*/ 4084 w 5561"/>
                <a:gd name="T17" fmla="*/ 0 h 3447"/>
                <a:gd name="T18" fmla="*/ 4452 w 5561"/>
                <a:gd name="T19" fmla="*/ 90 h 3447"/>
                <a:gd name="T20" fmla="*/ 4769 w 5561"/>
                <a:gd name="T21" fmla="*/ 192 h 3447"/>
                <a:gd name="T22" fmla="*/ 5038 w 5561"/>
                <a:gd name="T23" fmla="*/ 306 h 3447"/>
                <a:gd name="T24" fmla="*/ 5260 w 5561"/>
                <a:gd name="T25" fmla="*/ 426 h 3447"/>
                <a:gd name="T26" fmla="*/ 5428 w 5561"/>
                <a:gd name="T27" fmla="*/ 557 h 3447"/>
                <a:gd name="T28" fmla="*/ 5548 w 5561"/>
                <a:gd name="T29" fmla="*/ 701 h 3447"/>
                <a:gd name="T30" fmla="*/ 5608 w 5561"/>
                <a:gd name="T31" fmla="*/ 851 h 3447"/>
                <a:gd name="T32" fmla="*/ 5608 w 5561"/>
                <a:gd name="T33" fmla="*/ 1013 h 3447"/>
                <a:gd name="T34" fmla="*/ 5560 w 5561"/>
                <a:gd name="T35" fmla="*/ 1163 h 3447"/>
                <a:gd name="T36" fmla="*/ 5460 w 5561"/>
                <a:gd name="T37" fmla="*/ 1319 h 3447"/>
                <a:gd name="T38" fmla="*/ 5314 w 5561"/>
                <a:gd name="T39" fmla="*/ 1475 h 3447"/>
                <a:gd name="T40" fmla="*/ 5125 w 5561"/>
                <a:gd name="T41" fmla="*/ 1630 h 3447"/>
                <a:gd name="T42" fmla="*/ 4894 w 5561"/>
                <a:gd name="T43" fmla="*/ 1786 h 3447"/>
                <a:gd name="T44" fmla="*/ 4624 w 5561"/>
                <a:gd name="T45" fmla="*/ 1948 h 3447"/>
                <a:gd name="T46" fmla="*/ 4306 w 5561"/>
                <a:gd name="T47" fmla="*/ 2104 h 3447"/>
                <a:gd name="T48" fmla="*/ 3959 w 5561"/>
                <a:gd name="T49" fmla="*/ 2260 h 3447"/>
                <a:gd name="T50" fmla="*/ 3575 w 5561"/>
                <a:gd name="T51" fmla="*/ 2416 h 3447"/>
                <a:gd name="T52" fmla="*/ 3152 w 5561"/>
                <a:gd name="T53" fmla="*/ 2566 h 3447"/>
                <a:gd name="T54" fmla="*/ 2699 w 5561"/>
                <a:gd name="T55" fmla="*/ 2715 h 3447"/>
                <a:gd name="T56" fmla="*/ 2213 w 5561"/>
                <a:gd name="T57" fmla="*/ 2865 h 3447"/>
                <a:gd name="T58" fmla="*/ 1697 w 5561"/>
                <a:gd name="T59" fmla="*/ 3009 h 3447"/>
                <a:gd name="T60" fmla="*/ 1161 w 5561"/>
                <a:gd name="T61" fmla="*/ 3147 h 3447"/>
                <a:gd name="T62" fmla="*/ 594 w 5561"/>
                <a:gd name="T63" fmla="*/ 3279 h 3447"/>
                <a:gd name="T64" fmla="*/ 0 w 5561"/>
                <a:gd name="T65" fmla="*/ 3447 h 3447"/>
                <a:gd name="T66" fmla="*/ 888 w 5561"/>
                <a:gd name="T67" fmla="*/ 3249 h 3447"/>
                <a:gd name="T68" fmla="*/ 1445 w 5561"/>
                <a:gd name="T69" fmla="*/ 3105 h 3447"/>
                <a:gd name="T70" fmla="*/ 1979 w 5561"/>
                <a:gd name="T71" fmla="*/ 2961 h 3447"/>
                <a:gd name="T72" fmla="*/ 2487 w 5561"/>
                <a:gd name="T73" fmla="*/ 2817 h 3447"/>
                <a:gd name="T74" fmla="*/ 2963 w 5561"/>
                <a:gd name="T75" fmla="*/ 2668 h 3447"/>
                <a:gd name="T76" fmla="*/ 3400 w 5561"/>
                <a:gd name="T77" fmla="*/ 2512 h 3447"/>
                <a:gd name="T78" fmla="*/ 3812 w 5561"/>
                <a:gd name="T79" fmla="*/ 2356 h 3447"/>
                <a:gd name="T80" fmla="*/ 4187 w 5561"/>
                <a:gd name="T81" fmla="*/ 2200 h 3447"/>
                <a:gd name="T82" fmla="*/ 4523 w 5561"/>
                <a:gd name="T83" fmla="*/ 2038 h 3447"/>
                <a:gd name="T84" fmla="*/ 4821 w 5561"/>
                <a:gd name="T85" fmla="*/ 1876 h 3447"/>
                <a:gd name="T86" fmla="*/ 5074 w 5561"/>
                <a:gd name="T87" fmla="*/ 1720 h 3447"/>
                <a:gd name="T88" fmla="*/ 5290 w 5561"/>
                <a:gd name="T89" fmla="*/ 1559 h 3447"/>
                <a:gd name="T90" fmla="*/ 5454 w 5561"/>
                <a:gd name="T91" fmla="*/ 1397 h 3447"/>
                <a:gd name="T92" fmla="*/ 5578 w 5561"/>
                <a:gd name="T93" fmla="*/ 1241 h 3447"/>
                <a:gd name="T94" fmla="*/ 5656 w 5561"/>
                <a:gd name="T95" fmla="*/ 1085 h 3447"/>
                <a:gd name="T96" fmla="*/ 5674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latin typeface="Times New Roman" pitchFamily="-111" charset="0"/>
                <a:ea typeface="+mn-ea"/>
                <a:cs typeface="+mn-cs"/>
              </a:endParaRPr>
            </a:p>
          </p:txBody>
        </p:sp>
        <p:sp>
          <p:nvSpPr>
            <p:cNvPr id="9" name="Freeform 7"/>
            <p:cNvSpPr>
              <a:spLocks/>
            </p:cNvSpPr>
            <p:nvPr/>
          </p:nvSpPr>
          <p:spPr bwMode="hidden">
            <a:xfrm>
              <a:off x="0" y="1984"/>
              <a:ext cx="5758" cy="2098"/>
            </a:xfrm>
            <a:custGeom>
              <a:avLst/>
              <a:gdLst>
                <a:gd name="T0" fmla="*/ 5866 w 5740"/>
                <a:gd name="T1" fmla="*/ 0 h 2098"/>
                <a:gd name="T2" fmla="*/ 5764 w 5740"/>
                <a:gd name="T3" fmla="*/ 72 h 2098"/>
                <a:gd name="T4" fmla="*/ 5660 w 5740"/>
                <a:gd name="T5" fmla="*/ 138 h 2098"/>
                <a:gd name="T6" fmla="*/ 5542 w 5740"/>
                <a:gd name="T7" fmla="*/ 210 h 2098"/>
                <a:gd name="T8" fmla="*/ 5423 w 5740"/>
                <a:gd name="T9" fmla="*/ 276 h 2098"/>
                <a:gd name="T10" fmla="*/ 5164 w 5740"/>
                <a:gd name="T11" fmla="*/ 414 h 2098"/>
                <a:gd name="T12" fmla="*/ 4882 w 5740"/>
                <a:gd name="T13" fmla="*/ 552 h 2098"/>
                <a:gd name="T14" fmla="*/ 4576 w 5740"/>
                <a:gd name="T15" fmla="*/ 690 h 2098"/>
                <a:gd name="T16" fmla="*/ 4253 w 5740"/>
                <a:gd name="T17" fmla="*/ 827 h 2098"/>
                <a:gd name="T18" fmla="*/ 3911 w 5740"/>
                <a:gd name="T19" fmla="*/ 959 h 2098"/>
                <a:gd name="T20" fmla="*/ 3545 w 5740"/>
                <a:gd name="T21" fmla="*/ 1091 h 2098"/>
                <a:gd name="T22" fmla="*/ 3161 w 5740"/>
                <a:gd name="T23" fmla="*/ 1223 h 2098"/>
                <a:gd name="T24" fmla="*/ 2758 w 5740"/>
                <a:gd name="T25" fmla="*/ 1355 h 2098"/>
                <a:gd name="T26" fmla="*/ 2333 w 5740"/>
                <a:gd name="T27" fmla="*/ 1481 h 2098"/>
                <a:gd name="T28" fmla="*/ 1902 w 5740"/>
                <a:gd name="T29" fmla="*/ 1601 h 2098"/>
                <a:gd name="T30" fmla="*/ 1447 w 5740"/>
                <a:gd name="T31" fmla="*/ 1721 h 2098"/>
                <a:gd name="T32" fmla="*/ 978 w 5740"/>
                <a:gd name="T33" fmla="*/ 1834 h 2098"/>
                <a:gd name="T34" fmla="*/ 498 w 5740"/>
                <a:gd name="T35" fmla="*/ 1948 h 2098"/>
                <a:gd name="T36" fmla="*/ 0 w 5740"/>
                <a:gd name="T37" fmla="*/ 2056 h 2098"/>
                <a:gd name="T38" fmla="*/ 0 w 5740"/>
                <a:gd name="T39" fmla="*/ 2098 h 2098"/>
                <a:gd name="T40" fmla="*/ 491 w 5740"/>
                <a:gd name="T41" fmla="*/ 1990 h 2098"/>
                <a:gd name="T42" fmla="*/ 972 w 5740"/>
                <a:gd name="T43" fmla="*/ 1882 h 2098"/>
                <a:gd name="T44" fmla="*/ 1433 w 5740"/>
                <a:gd name="T45" fmla="*/ 1763 h 2098"/>
                <a:gd name="T46" fmla="*/ 1884 w 5740"/>
                <a:gd name="T47" fmla="*/ 1649 h 2098"/>
                <a:gd name="T48" fmla="*/ 2315 w 5740"/>
                <a:gd name="T49" fmla="*/ 1523 h 2098"/>
                <a:gd name="T50" fmla="*/ 2738 w 5740"/>
                <a:gd name="T51" fmla="*/ 1397 h 2098"/>
                <a:gd name="T52" fmla="*/ 3137 w 5740"/>
                <a:gd name="T53" fmla="*/ 1271 h 2098"/>
                <a:gd name="T54" fmla="*/ 3521 w 5740"/>
                <a:gd name="T55" fmla="*/ 1139 h 2098"/>
                <a:gd name="T56" fmla="*/ 3887 w 5740"/>
                <a:gd name="T57" fmla="*/ 1007 h 2098"/>
                <a:gd name="T58" fmla="*/ 4229 w 5740"/>
                <a:gd name="T59" fmla="*/ 875 h 2098"/>
                <a:gd name="T60" fmla="*/ 4558 w 5740"/>
                <a:gd name="T61" fmla="*/ 737 h 2098"/>
                <a:gd name="T62" fmla="*/ 4864 w 5740"/>
                <a:gd name="T63" fmla="*/ 600 h 2098"/>
                <a:gd name="T64" fmla="*/ 5152 w 5740"/>
                <a:gd name="T65" fmla="*/ 462 h 2098"/>
                <a:gd name="T66" fmla="*/ 5411 w 5740"/>
                <a:gd name="T67" fmla="*/ 324 h 2098"/>
                <a:gd name="T68" fmla="*/ 5654 w 5740"/>
                <a:gd name="T69" fmla="*/ 186 h 2098"/>
                <a:gd name="T70" fmla="*/ 5866 w 5740"/>
                <a:gd name="T71" fmla="*/ 48 h 2098"/>
                <a:gd name="T72" fmla="*/ 5866 w 5740"/>
                <a:gd name="T73" fmla="*/ 0 h 2098"/>
                <a:gd name="T74" fmla="*/ 5866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8"/>
            <p:cNvSpPr>
              <a:spLocks/>
            </p:cNvSpPr>
            <p:nvPr/>
          </p:nvSpPr>
          <p:spPr bwMode="hidden">
            <a:xfrm>
              <a:off x="0" y="102"/>
              <a:ext cx="1961" cy="1265"/>
            </a:xfrm>
            <a:custGeom>
              <a:avLst/>
              <a:gdLst>
                <a:gd name="T0" fmla="*/ 1997 w 1955"/>
                <a:gd name="T1" fmla="*/ 485 h 1265"/>
                <a:gd name="T2" fmla="*/ 1943 w 1955"/>
                <a:gd name="T3" fmla="*/ 390 h 1265"/>
                <a:gd name="T4" fmla="*/ 1807 w 1955"/>
                <a:gd name="T5" fmla="*/ 306 h 1265"/>
                <a:gd name="T6" fmla="*/ 1614 w 1955"/>
                <a:gd name="T7" fmla="*/ 228 h 1265"/>
                <a:gd name="T8" fmla="*/ 1355 w 1955"/>
                <a:gd name="T9" fmla="*/ 162 h 1265"/>
                <a:gd name="T10" fmla="*/ 1031 w 1955"/>
                <a:gd name="T11" fmla="*/ 102 h 1265"/>
                <a:gd name="T12" fmla="*/ 660 w 1955"/>
                <a:gd name="T13" fmla="*/ 54 h 1265"/>
                <a:gd name="T14" fmla="*/ 234 w 1955"/>
                <a:gd name="T15" fmla="*/ 18 h 1265"/>
                <a:gd name="T16" fmla="*/ 0 w 1955"/>
                <a:gd name="T17" fmla="*/ 12 h 1265"/>
                <a:gd name="T18" fmla="*/ 438 w 1955"/>
                <a:gd name="T19" fmla="*/ 48 h 1265"/>
                <a:gd name="T20" fmla="*/ 833 w 1955"/>
                <a:gd name="T21" fmla="*/ 90 h 1265"/>
                <a:gd name="T22" fmla="*/ 1176 w 1955"/>
                <a:gd name="T23" fmla="*/ 144 h 1265"/>
                <a:gd name="T24" fmla="*/ 1451 w 1955"/>
                <a:gd name="T25" fmla="*/ 204 h 1265"/>
                <a:gd name="T26" fmla="*/ 1673 w 1955"/>
                <a:gd name="T27" fmla="*/ 276 h 1265"/>
                <a:gd name="T28" fmla="*/ 1836 w 1955"/>
                <a:gd name="T29" fmla="*/ 360 h 1265"/>
                <a:gd name="T30" fmla="*/ 1925 w 1955"/>
                <a:gd name="T31" fmla="*/ 443 h 1265"/>
                <a:gd name="T32" fmla="*/ 1943 w 1955"/>
                <a:gd name="T33" fmla="*/ 539 h 1265"/>
                <a:gd name="T34" fmla="*/ 1896 w 1955"/>
                <a:gd name="T35" fmla="*/ 629 h 1265"/>
                <a:gd name="T36" fmla="*/ 1781 w 1955"/>
                <a:gd name="T37" fmla="*/ 719 h 1265"/>
                <a:gd name="T38" fmla="*/ 1614 w 1955"/>
                <a:gd name="T39" fmla="*/ 809 h 1265"/>
                <a:gd name="T40" fmla="*/ 1385 w 1955"/>
                <a:gd name="T41" fmla="*/ 899 h 1265"/>
                <a:gd name="T42" fmla="*/ 1109 w 1955"/>
                <a:gd name="T43" fmla="*/ 989 h 1265"/>
                <a:gd name="T44" fmla="*/ 779 w 1955"/>
                <a:gd name="T45" fmla="*/ 1073 h 1265"/>
                <a:gd name="T46" fmla="*/ 414 w 1955"/>
                <a:gd name="T47" fmla="*/ 1157 h 1265"/>
                <a:gd name="T48" fmla="*/ 0 w 1955"/>
                <a:gd name="T49" fmla="*/ 1241 h 1265"/>
                <a:gd name="T50" fmla="*/ 222 w 1955"/>
                <a:gd name="T51" fmla="*/ 1223 h 1265"/>
                <a:gd name="T52" fmla="*/ 624 w 1955"/>
                <a:gd name="T53" fmla="*/ 1139 h 1265"/>
                <a:gd name="T54" fmla="*/ 978 w 1955"/>
                <a:gd name="T55" fmla="*/ 1049 h 1265"/>
                <a:gd name="T56" fmla="*/ 1290 w 1955"/>
                <a:gd name="T57" fmla="*/ 959 h 1265"/>
                <a:gd name="T58" fmla="*/ 1548 w 1955"/>
                <a:gd name="T59" fmla="*/ 863 h 1265"/>
                <a:gd name="T60" fmla="*/ 1751 w 1955"/>
                <a:gd name="T61" fmla="*/ 767 h 1265"/>
                <a:gd name="T62" fmla="*/ 1902 w 1955"/>
                <a:gd name="T63" fmla="*/ 677 h 1265"/>
                <a:gd name="T64" fmla="*/ 1979 w 1955"/>
                <a:gd name="T65" fmla="*/ 581 h 1265"/>
                <a:gd name="T66" fmla="*/ 1997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0" y="0"/>
              <a:ext cx="4709" cy="2901"/>
            </a:xfrm>
            <a:custGeom>
              <a:avLst/>
              <a:gdLst>
                <a:gd name="T0" fmla="*/ 4799 w 4694"/>
                <a:gd name="T1" fmla="*/ 797 h 2901"/>
                <a:gd name="T2" fmla="*/ 4769 w 4694"/>
                <a:gd name="T3" fmla="*/ 665 h 2901"/>
                <a:gd name="T4" fmla="*/ 4691 w 4694"/>
                <a:gd name="T5" fmla="*/ 540 h 2901"/>
                <a:gd name="T6" fmla="*/ 4565 w 4694"/>
                <a:gd name="T7" fmla="*/ 426 h 2901"/>
                <a:gd name="T8" fmla="*/ 4397 w 4694"/>
                <a:gd name="T9" fmla="*/ 312 h 2901"/>
                <a:gd name="T10" fmla="*/ 4175 w 4694"/>
                <a:gd name="T11" fmla="*/ 216 h 2901"/>
                <a:gd name="T12" fmla="*/ 3917 w 4694"/>
                <a:gd name="T13" fmla="*/ 120 h 2901"/>
                <a:gd name="T14" fmla="*/ 3618 w 4694"/>
                <a:gd name="T15" fmla="*/ 36 h 2901"/>
                <a:gd name="T16" fmla="*/ 3275 w 4694"/>
                <a:gd name="T17" fmla="*/ 0 h 2901"/>
                <a:gd name="T18" fmla="*/ 3618 w 4694"/>
                <a:gd name="T19" fmla="*/ 78 h 2901"/>
                <a:gd name="T20" fmla="*/ 3917 w 4694"/>
                <a:gd name="T21" fmla="*/ 162 h 2901"/>
                <a:gd name="T22" fmla="*/ 4175 w 4694"/>
                <a:gd name="T23" fmla="*/ 258 h 2901"/>
                <a:gd name="T24" fmla="*/ 4385 w 4694"/>
                <a:gd name="T25" fmla="*/ 366 h 2901"/>
                <a:gd name="T26" fmla="*/ 4541 w 4694"/>
                <a:gd name="T27" fmla="*/ 480 h 2901"/>
                <a:gd name="T28" fmla="*/ 4655 w 4694"/>
                <a:gd name="T29" fmla="*/ 605 h 2901"/>
                <a:gd name="T30" fmla="*/ 4715 w 4694"/>
                <a:gd name="T31" fmla="*/ 737 h 2901"/>
                <a:gd name="T32" fmla="*/ 4715 w 4694"/>
                <a:gd name="T33" fmla="*/ 875 h 2901"/>
                <a:gd name="T34" fmla="*/ 4673 w 4694"/>
                <a:gd name="T35" fmla="*/ 1001 h 2901"/>
                <a:gd name="T36" fmla="*/ 4591 w 4694"/>
                <a:gd name="T37" fmla="*/ 1127 h 2901"/>
                <a:gd name="T38" fmla="*/ 4469 w 4694"/>
                <a:gd name="T39" fmla="*/ 1259 h 2901"/>
                <a:gd name="T40" fmla="*/ 4312 w 4694"/>
                <a:gd name="T41" fmla="*/ 1385 h 2901"/>
                <a:gd name="T42" fmla="*/ 4115 w 4694"/>
                <a:gd name="T43" fmla="*/ 1517 h 2901"/>
                <a:gd name="T44" fmla="*/ 3887 w 4694"/>
                <a:gd name="T45" fmla="*/ 1648 h 2901"/>
                <a:gd name="T46" fmla="*/ 3625 w 4694"/>
                <a:gd name="T47" fmla="*/ 1774 h 2901"/>
                <a:gd name="T48" fmla="*/ 3333 w 4694"/>
                <a:gd name="T49" fmla="*/ 1906 h 2901"/>
                <a:gd name="T50" fmla="*/ 3008 w 4694"/>
                <a:gd name="T51" fmla="*/ 2032 h 2901"/>
                <a:gd name="T52" fmla="*/ 2651 w 4694"/>
                <a:gd name="T53" fmla="*/ 2164 h 2901"/>
                <a:gd name="T54" fmla="*/ 2273 w 4694"/>
                <a:gd name="T55" fmla="*/ 2284 h 2901"/>
                <a:gd name="T56" fmla="*/ 1866 w 4694"/>
                <a:gd name="T57" fmla="*/ 2410 h 2901"/>
                <a:gd name="T58" fmla="*/ 1431 w 4694"/>
                <a:gd name="T59" fmla="*/ 2530 h 2901"/>
                <a:gd name="T60" fmla="*/ 498 w 4694"/>
                <a:gd name="T61" fmla="*/ 2757 h 2901"/>
                <a:gd name="T62" fmla="*/ 0 w 4694"/>
                <a:gd name="T63" fmla="*/ 2901 h 2901"/>
                <a:gd name="T64" fmla="*/ 990 w 4694"/>
                <a:gd name="T65" fmla="*/ 2674 h 2901"/>
                <a:gd name="T66" fmla="*/ 1673 w 4694"/>
                <a:gd name="T67" fmla="*/ 2494 h 2901"/>
                <a:gd name="T68" fmla="*/ 2106 w 4694"/>
                <a:gd name="T69" fmla="*/ 2374 h 2901"/>
                <a:gd name="T70" fmla="*/ 2507 w 4694"/>
                <a:gd name="T71" fmla="*/ 2248 h 2901"/>
                <a:gd name="T72" fmla="*/ 2879 w 4694"/>
                <a:gd name="T73" fmla="*/ 2116 h 2901"/>
                <a:gd name="T74" fmla="*/ 3221 w 4694"/>
                <a:gd name="T75" fmla="*/ 1984 h 2901"/>
                <a:gd name="T76" fmla="*/ 3539 w 4694"/>
                <a:gd name="T77" fmla="*/ 1858 h 2901"/>
                <a:gd name="T78" fmla="*/ 3821 w 4694"/>
                <a:gd name="T79" fmla="*/ 1720 h 2901"/>
                <a:gd name="T80" fmla="*/ 4073 w 4694"/>
                <a:gd name="T81" fmla="*/ 1589 h 2901"/>
                <a:gd name="T82" fmla="*/ 4286 w 4694"/>
                <a:gd name="T83" fmla="*/ 1457 h 2901"/>
                <a:gd name="T84" fmla="*/ 4469 w 4694"/>
                <a:gd name="T85" fmla="*/ 1325 h 2901"/>
                <a:gd name="T86" fmla="*/ 4610 w 4694"/>
                <a:gd name="T87" fmla="*/ 1193 h 2901"/>
                <a:gd name="T88" fmla="*/ 4715 w 4694"/>
                <a:gd name="T89" fmla="*/ 1061 h 2901"/>
                <a:gd name="T90" fmla="*/ 4775 w 4694"/>
                <a:gd name="T91" fmla="*/ 935 h 2901"/>
                <a:gd name="T92" fmla="*/ 479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0"/>
              <a:ext cx="3773" cy="2356"/>
            </a:xfrm>
            <a:custGeom>
              <a:avLst/>
              <a:gdLst>
                <a:gd name="T0" fmla="*/ 3845 w 3761"/>
                <a:gd name="T1" fmla="*/ 719 h 2356"/>
                <a:gd name="T2" fmla="*/ 3815 w 3761"/>
                <a:gd name="T3" fmla="*/ 599 h 2356"/>
                <a:gd name="T4" fmla="*/ 3737 w 3761"/>
                <a:gd name="T5" fmla="*/ 486 h 2356"/>
                <a:gd name="T6" fmla="*/ 3599 w 3761"/>
                <a:gd name="T7" fmla="*/ 378 h 2356"/>
                <a:gd name="T8" fmla="*/ 3425 w 3761"/>
                <a:gd name="T9" fmla="*/ 282 h 2356"/>
                <a:gd name="T10" fmla="*/ 3197 w 3761"/>
                <a:gd name="T11" fmla="*/ 192 h 2356"/>
                <a:gd name="T12" fmla="*/ 2927 w 3761"/>
                <a:gd name="T13" fmla="*/ 108 h 2356"/>
                <a:gd name="T14" fmla="*/ 2615 w 3761"/>
                <a:gd name="T15" fmla="*/ 36 h 2356"/>
                <a:gd name="T16" fmla="*/ 2279 w 3761"/>
                <a:gd name="T17" fmla="*/ 0 h 2356"/>
                <a:gd name="T18" fmla="*/ 2633 w 3761"/>
                <a:gd name="T19" fmla="*/ 72 h 2356"/>
                <a:gd name="T20" fmla="*/ 2939 w 3761"/>
                <a:gd name="T21" fmla="*/ 150 h 2356"/>
                <a:gd name="T22" fmla="*/ 3209 w 3761"/>
                <a:gd name="T23" fmla="*/ 234 h 2356"/>
                <a:gd name="T24" fmla="*/ 3425 w 3761"/>
                <a:gd name="T25" fmla="*/ 330 h 2356"/>
                <a:gd name="T26" fmla="*/ 3593 w 3761"/>
                <a:gd name="T27" fmla="*/ 432 h 2356"/>
                <a:gd name="T28" fmla="*/ 3707 w 3761"/>
                <a:gd name="T29" fmla="*/ 545 h 2356"/>
                <a:gd name="T30" fmla="*/ 3767 w 3761"/>
                <a:gd name="T31" fmla="*/ 665 h 2356"/>
                <a:gd name="T32" fmla="*/ 3773 w 3761"/>
                <a:gd name="T33" fmla="*/ 791 h 2356"/>
                <a:gd name="T34" fmla="*/ 3737 w 3761"/>
                <a:gd name="T35" fmla="*/ 887 h 2356"/>
                <a:gd name="T36" fmla="*/ 3675 w 3761"/>
                <a:gd name="T37" fmla="*/ 989 h 2356"/>
                <a:gd name="T38" fmla="*/ 3575 w 3761"/>
                <a:gd name="T39" fmla="*/ 1091 h 2356"/>
                <a:gd name="T40" fmla="*/ 3449 w 3761"/>
                <a:gd name="T41" fmla="*/ 1187 h 2356"/>
                <a:gd name="T42" fmla="*/ 3293 w 3761"/>
                <a:gd name="T43" fmla="*/ 1289 h 2356"/>
                <a:gd name="T44" fmla="*/ 3113 w 3761"/>
                <a:gd name="T45" fmla="*/ 1391 h 2356"/>
                <a:gd name="T46" fmla="*/ 2897 w 3761"/>
                <a:gd name="T47" fmla="*/ 1493 h 2356"/>
                <a:gd name="T48" fmla="*/ 2663 w 3761"/>
                <a:gd name="T49" fmla="*/ 1589 h 2356"/>
                <a:gd name="T50" fmla="*/ 2124 w 3761"/>
                <a:gd name="T51" fmla="*/ 1786 h 2356"/>
                <a:gd name="T52" fmla="*/ 1494 w 3761"/>
                <a:gd name="T53" fmla="*/ 1972 h 2356"/>
                <a:gd name="T54" fmla="*/ 779 w 3761"/>
                <a:gd name="T55" fmla="*/ 2158 h 2356"/>
                <a:gd name="T56" fmla="*/ 0 w 3761"/>
                <a:gd name="T57" fmla="*/ 2326 h 2356"/>
                <a:gd name="T58" fmla="*/ 408 w 3761"/>
                <a:gd name="T59" fmla="*/ 2272 h 2356"/>
                <a:gd name="T60" fmla="*/ 1170 w 3761"/>
                <a:gd name="T61" fmla="*/ 2092 h 2356"/>
                <a:gd name="T62" fmla="*/ 1854 w 3761"/>
                <a:gd name="T63" fmla="*/ 1900 h 2356"/>
                <a:gd name="T64" fmla="*/ 2448 w 3761"/>
                <a:gd name="T65" fmla="*/ 1702 h 2356"/>
                <a:gd name="T66" fmla="*/ 2710 w 3761"/>
                <a:gd name="T67" fmla="*/ 1607 h 2356"/>
                <a:gd name="T68" fmla="*/ 2945 w 3761"/>
                <a:gd name="T69" fmla="*/ 1505 h 2356"/>
                <a:gd name="T70" fmla="*/ 3161 w 3761"/>
                <a:gd name="T71" fmla="*/ 1403 h 2356"/>
                <a:gd name="T72" fmla="*/ 3352 w 3761"/>
                <a:gd name="T73" fmla="*/ 1301 h 2356"/>
                <a:gd name="T74" fmla="*/ 3509 w 3761"/>
                <a:gd name="T75" fmla="*/ 1193 h 2356"/>
                <a:gd name="T76" fmla="*/ 3637 w 3761"/>
                <a:gd name="T77" fmla="*/ 1091 h 2356"/>
                <a:gd name="T78" fmla="*/ 3737 w 3761"/>
                <a:gd name="T79" fmla="*/ 989 h 2356"/>
                <a:gd name="T80" fmla="*/ 3803 w 3761"/>
                <a:gd name="T81" fmla="*/ 887 h 2356"/>
                <a:gd name="T82" fmla="*/ 383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
            <p:cNvSpPr>
              <a:spLocks/>
            </p:cNvSpPr>
            <p:nvPr/>
          </p:nvSpPr>
          <p:spPr bwMode="hidden">
            <a:xfrm>
              <a:off x="0" y="0"/>
              <a:ext cx="2933" cy="1846"/>
            </a:xfrm>
            <a:custGeom>
              <a:avLst/>
              <a:gdLst>
                <a:gd name="T0" fmla="*/ 2987 w 2924"/>
                <a:gd name="T1" fmla="*/ 647 h 1846"/>
                <a:gd name="T2" fmla="*/ 2939 w 2924"/>
                <a:gd name="T3" fmla="*/ 528 h 1846"/>
                <a:gd name="T4" fmla="*/ 2811 w 2924"/>
                <a:gd name="T5" fmla="*/ 414 h 1846"/>
                <a:gd name="T6" fmla="*/ 2615 w 2924"/>
                <a:gd name="T7" fmla="*/ 318 h 1846"/>
                <a:gd name="T8" fmla="*/ 2351 w 2924"/>
                <a:gd name="T9" fmla="*/ 228 h 1846"/>
                <a:gd name="T10" fmla="*/ 2027 w 2924"/>
                <a:gd name="T11" fmla="*/ 150 h 1846"/>
                <a:gd name="T12" fmla="*/ 1643 w 2924"/>
                <a:gd name="T13" fmla="*/ 78 h 1846"/>
                <a:gd name="T14" fmla="*/ 1206 w 2924"/>
                <a:gd name="T15" fmla="*/ 24 h 1846"/>
                <a:gd name="T16" fmla="*/ 708 w 2924"/>
                <a:gd name="T17" fmla="*/ 0 h 1846"/>
                <a:gd name="T18" fmla="*/ 1218 w 2924"/>
                <a:gd name="T19" fmla="*/ 48 h 1846"/>
                <a:gd name="T20" fmla="*/ 1661 w 2924"/>
                <a:gd name="T21" fmla="*/ 108 h 1846"/>
                <a:gd name="T22" fmla="*/ 2051 w 2924"/>
                <a:gd name="T23" fmla="*/ 180 h 1846"/>
                <a:gd name="T24" fmla="*/ 2375 w 2924"/>
                <a:gd name="T25" fmla="*/ 264 h 1846"/>
                <a:gd name="T26" fmla="*/ 2627 w 2924"/>
                <a:gd name="T27" fmla="*/ 360 h 1846"/>
                <a:gd name="T28" fmla="*/ 2811 w 2924"/>
                <a:gd name="T29" fmla="*/ 468 h 1846"/>
                <a:gd name="T30" fmla="*/ 2909 w 2924"/>
                <a:gd name="T31" fmla="*/ 587 h 1846"/>
                <a:gd name="T32" fmla="*/ 2927 w 2924"/>
                <a:gd name="T33" fmla="*/ 713 h 1846"/>
                <a:gd name="T34" fmla="*/ 2903 w 2924"/>
                <a:gd name="T35" fmla="*/ 785 h 1846"/>
                <a:gd name="T36" fmla="*/ 2855 w 2924"/>
                <a:gd name="T37" fmla="*/ 857 h 1846"/>
                <a:gd name="T38" fmla="*/ 2681 w 2924"/>
                <a:gd name="T39" fmla="*/ 1001 h 1846"/>
                <a:gd name="T40" fmla="*/ 2417 w 2924"/>
                <a:gd name="T41" fmla="*/ 1145 h 1846"/>
                <a:gd name="T42" fmla="*/ 2075 w 2924"/>
                <a:gd name="T43" fmla="*/ 1289 h 1846"/>
                <a:gd name="T44" fmla="*/ 1661 w 2924"/>
                <a:gd name="T45" fmla="*/ 1433 h 1846"/>
                <a:gd name="T46" fmla="*/ 1170 w 2924"/>
                <a:gd name="T47" fmla="*/ 1571 h 1846"/>
                <a:gd name="T48" fmla="*/ 618 w 2924"/>
                <a:gd name="T49" fmla="*/ 1702 h 1846"/>
                <a:gd name="T50" fmla="*/ 0 w 2924"/>
                <a:gd name="T51" fmla="*/ 1828 h 1846"/>
                <a:gd name="T52" fmla="*/ 318 w 2924"/>
                <a:gd name="T53" fmla="*/ 1780 h 1846"/>
                <a:gd name="T54" fmla="*/ 918 w 2924"/>
                <a:gd name="T55" fmla="*/ 1648 h 1846"/>
                <a:gd name="T56" fmla="*/ 1445 w 2924"/>
                <a:gd name="T57" fmla="*/ 1511 h 1846"/>
                <a:gd name="T58" fmla="*/ 1913 w 2924"/>
                <a:gd name="T59" fmla="*/ 1367 h 1846"/>
                <a:gd name="T60" fmla="*/ 2303 w 2924"/>
                <a:gd name="T61" fmla="*/ 1223 h 1846"/>
                <a:gd name="T62" fmla="*/ 2615 w 2924"/>
                <a:gd name="T63" fmla="*/ 1079 h 1846"/>
                <a:gd name="T64" fmla="*/ 2837 w 2924"/>
                <a:gd name="T65" fmla="*/ 929 h 1846"/>
                <a:gd name="T66" fmla="*/ 2939 w 2924"/>
                <a:gd name="T67" fmla="*/ 815 h 1846"/>
                <a:gd name="T68" fmla="*/ 2975 w 2924"/>
                <a:gd name="T69" fmla="*/ 743 h 1846"/>
                <a:gd name="T70" fmla="*/ 2987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114" y="2847"/>
              <a:ext cx="1493" cy="204"/>
            </a:xfrm>
            <a:custGeom>
              <a:avLst/>
              <a:gdLst>
                <a:gd name="T0" fmla="*/ 1434 w 1488"/>
                <a:gd name="T1" fmla="*/ 204 h 204"/>
                <a:gd name="T2" fmla="*/ 0 w 1488"/>
                <a:gd name="T3" fmla="*/ 18 h 204"/>
                <a:gd name="T4" fmla="*/ 77 w 1488"/>
                <a:gd name="T5" fmla="*/ 0 h 204"/>
                <a:gd name="T6" fmla="*/ 1523 w 1488"/>
                <a:gd name="T7" fmla="*/ 186 h 204"/>
                <a:gd name="T8" fmla="*/ 1434 w 1488"/>
                <a:gd name="T9" fmla="*/ 204 h 204"/>
                <a:gd name="T10" fmla="*/ 143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16"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17" name="Group 15"/>
            <p:cNvGrpSpPr>
              <a:grpSpLocks/>
            </p:cNvGrpSpPr>
            <p:nvPr/>
          </p:nvGrpSpPr>
          <p:grpSpPr bwMode="auto">
            <a:xfrm>
              <a:off x="192" y="2284"/>
              <a:ext cx="1254" cy="923"/>
              <a:chOff x="192" y="2284"/>
              <a:chExt cx="1254" cy="923"/>
            </a:xfrm>
          </p:grpSpPr>
          <p:sp>
            <p:nvSpPr>
              <p:cNvPr id="18"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0 w 323"/>
                  <a:gd name="T13" fmla="*/ 18 h 162"/>
                  <a:gd name="T14" fmla="*/ 246 w 323"/>
                  <a:gd name="T15" fmla="*/ 54 h 162"/>
                  <a:gd name="T16" fmla="*/ 294 w 323"/>
                  <a:gd name="T17" fmla="*/ 90 h 162"/>
                  <a:gd name="T18" fmla="*/ 324 w 323"/>
                  <a:gd name="T19" fmla="*/ 114 h 162"/>
                  <a:gd name="T20" fmla="*/ 330 w 323"/>
                  <a:gd name="T21" fmla="*/ 126 h 162"/>
                  <a:gd name="T22" fmla="*/ 330 w 323"/>
                  <a:gd name="T23" fmla="*/ 126 h 162"/>
                  <a:gd name="T24" fmla="*/ 228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8"/>
              <p:cNvSpPr>
                <a:spLocks noEditPoints="1"/>
              </p:cNvSpPr>
              <p:nvPr/>
            </p:nvSpPr>
            <p:spPr bwMode="hidden">
              <a:xfrm>
                <a:off x="192" y="2284"/>
                <a:ext cx="1254" cy="923"/>
              </a:xfrm>
              <a:custGeom>
                <a:avLst/>
                <a:gdLst>
                  <a:gd name="T0" fmla="*/ 1194 w 1250"/>
                  <a:gd name="T1" fmla="*/ 641 h 923"/>
                  <a:gd name="T2" fmla="*/ 1194 w 1250"/>
                  <a:gd name="T3" fmla="*/ 473 h 923"/>
                  <a:gd name="T4" fmla="*/ 1164 w 1250"/>
                  <a:gd name="T5" fmla="*/ 384 h 923"/>
                  <a:gd name="T6" fmla="*/ 1140 w 1250"/>
                  <a:gd name="T7" fmla="*/ 288 h 923"/>
                  <a:gd name="T8" fmla="*/ 1074 w 1250"/>
                  <a:gd name="T9" fmla="*/ 174 h 923"/>
                  <a:gd name="T10" fmla="*/ 1002 w 1250"/>
                  <a:gd name="T11" fmla="*/ 96 h 923"/>
                  <a:gd name="T12" fmla="*/ 984 w 1250"/>
                  <a:gd name="T13" fmla="*/ 72 h 923"/>
                  <a:gd name="T14" fmla="*/ 912 w 1250"/>
                  <a:gd name="T15" fmla="*/ 18 h 923"/>
                  <a:gd name="T16" fmla="*/ 840 w 1250"/>
                  <a:gd name="T17" fmla="*/ 6 h 923"/>
                  <a:gd name="T18" fmla="*/ 726 w 1250"/>
                  <a:gd name="T19" fmla="*/ 24 h 923"/>
                  <a:gd name="T20" fmla="*/ 678 w 1250"/>
                  <a:gd name="T21" fmla="*/ 42 h 923"/>
                  <a:gd name="T22" fmla="*/ 582 w 1250"/>
                  <a:gd name="T23" fmla="*/ 120 h 923"/>
                  <a:gd name="T24" fmla="*/ 546 w 1250"/>
                  <a:gd name="T25" fmla="*/ 228 h 923"/>
                  <a:gd name="T26" fmla="*/ 523 w 1250"/>
                  <a:gd name="T27" fmla="*/ 348 h 923"/>
                  <a:gd name="T28" fmla="*/ 438 w 1250"/>
                  <a:gd name="T29" fmla="*/ 479 h 923"/>
                  <a:gd name="T30" fmla="*/ 420 w 1250"/>
                  <a:gd name="T31" fmla="*/ 539 h 923"/>
                  <a:gd name="T32" fmla="*/ 360 w 1250"/>
                  <a:gd name="T33" fmla="*/ 599 h 923"/>
                  <a:gd name="T34" fmla="*/ 312 w 1250"/>
                  <a:gd name="T35" fmla="*/ 629 h 923"/>
                  <a:gd name="T36" fmla="*/ 300 w 1250"/>
                  <a:gd name="T37" fmla="*/ 635 h 923"/>
                  <a:gd name="T38" fmla="*/ 264 w 1250"/>
                  <a:gd name="T39" fmla="*/ 677 h 923"/>
                  <a:gd name="T40" fmla="*/ 150 w 1250"/>
                  <a:gd name="T41" fmla="*/ 797 h 923"/>
                  <a:gd name="T42" fmla="*/ 54 w 1250"/>
                  <a:gd name="T43" fmla="*/ 839 h 923"/>
                  <a:gd name="T44" fmla="*/ 156 w 1250"/>
                  <a:gd name="T45" fmla="*/ 905 h 923"/>
                  <a:gd name="T46" fmla="*/ 247 w 1250"/>
                  <a:gd name="T47" fmla="*/ 869 h 923"/>
                  <a:gd name="T48" fmla="*/ 654 w 1250"/>
                  <a:gd name="T49" fmla="*/ 827 h 923"/>
                  <a:gd name="T50" fmla="*/ 714 w 1250"/>
                  <a:gd name="T51" fmla="*/ 725 h 923"/>
                  <a:gd name="T52" fmla="*/ 708 w 1250"/>
                  <a:gd name="T53" fmla="*/ 611 h 923"/>
                  <a:gd name="T54" fmla="*/ 797 w 1250"/>
                  <a:gd name="T55" fmla="*/ 551 h 923"/>
                  <a:gd name="T56" fmla="*/ 900 w 1250"/>
                  <a:gd name="T57" fmla="*/ 449 h 923"/>
                  <a:gd name="T58" fmla="*/ 930 w 1250"/>
                  <a:gd name="T59" fmla="*/ 414 h 923"/>
                  <a:gd name="T60" fmla="*/ 996 w 1250"/>
                  <a:gd name="T61" fmla="*/ 318 h 923"/>
                  <a:gd name="T62" fmla="*/ 1044 w 1250"/>
                  <a:gd name="T63" fmla="*/ 336 h 923"/>
                  <a:gd name="T64" fmla="*/ 1146 w 1250"/>
                  <a:gd name="T65" fmla="*/ 617 h 923"/>
                  <a:gd name="T66" fmla="*/ 1140 w 1250"/>
                  <a:gd name="T67" fmla="*/ 689 h 923"/>
                  <a:gd name="T68" fmla="*/ 1176 w 1250"/>
                  <a:gd name="T69" fmla="*/ 749 h 923"/>
                  <a:gd name="T70" fmla="*/ 1230 w 1250"/>
                  <a:gd name="T71" fmla="*/ 713 h 923"/>
                  <a:gd name="T72" fmla="*/ 1266 w 1250"/>
                  <a:gd name="T73" fmla="*/ 749 h 923"/>
                  <a:gd name="T74" fmla="*/ 1278 w 1250"/>
                  <a:gd name="T75" fmla="*/ 743 h 923"/>
                  <a:gd name="T76" fmla="*/ 708 w 1250"/>
                  <a:gd name="T77" fmla="*/ 264 h 923"/>
                  <a:gd name="T78" fmla="*/ 805 w 1250"/>
                  <a:gd name="T79" fmla="*/ 372 h 923"/>
                  <a:gd name="T80" fmla="*/ 780 w 1250"/>
                  <a:gd name="T81" fmla="*/ 443 h 923"/>
                  <a:gd name="T82" fmla="*/ 720 w 1250"/>
                  <a:gd name="T83" fmla="*/ 515 h 923"/>
                  <a:gd name="T84" fmla="*/ 672 w 1250"/>
                  <a:gd name="T85" fmla="*/ 569 h 923"/>
                  <a:gd name="T86" fmla="*/ 630 w 1250"/>
                  <a:gd name="T87" fmla="*/ 593 h 923"/>
                  <a:gd name="T88" fmla="*/ 588 w 1250"/>
                  <a:gd name="T89" fmla="*/ 617 h 923"/>
                  <a:gd name="T90" fmla="*/ 576 w 1250"/>
                  <a:gd name="T91" fmla="*/ 707 h 923"/>
                  <a:gd name="T92" fmla="*/ 360 w 1250"/>
                  <a:gd name="T93" fmla="*/ 755 h 923"/>
                  <a:gd name="T94" fmla="*/ 396 w 1250"/>
                  <a:gd name="T95" fmla="*/ 641 h 923"/>
                  <a:gd name="T96" fmla="*/ 432 w 1250"/>
                  <a:gd name="T97" fmla="*/ 647 h 923"/>
                  <a:gd name="T98" fmla="*/ 450 w 1250"/>
                  <a:gd name="T99" fmla="*/ 617 h 923"/>
                  <a:gd name="T100" fmla="*/ 582 w 1250"/>
                  <a:gd name="T101" fmla="*/ 515 h 923"/>
                  <a:gd name="T102" fmla="*/ 630 w 1250"/>
                  <a:gd name="T103" fmla="*/ 473 h 923"/>
                  <a:gd name="T104" fmla="*/ 654 w 1250"/>
                  <a:gd name="T105" fmla="*/ 396 h 923"/>
                  <a:gd name="T106" fmla="*/ 654 w 1250"/>
                  <a:gd name="T107" fmla="*/ 378 h 923"/>
                  <a:gd name="T108" fmla="*/ 678 w 1250"/>
                  <a:gd name="T109" fmla="*/ 270 h 923"/>
                  <a:gd name="T110" fmla="*/ 696 w 1250"/>
                  <a:gd name="T111" fmla="*/ 192 h 923"/>
                  <a:gd name="T112" fmla="*/ 708 w 1250"/>
                  <a:gd name="T113" fmla="*/ 264 h 923"/>
                  <a:gd name="T114" fmla="*/ 546 w 1250"/>
                  <a:gd name="T115" fmla="*/ 455 h 923"/>
                  <a:gd name="T116" fmla="*/ 648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5"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6"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7" name="Freeform 25"/>
              <p:cNvSpPr>
                <a:spLocks/>
              </p:cNvSpPr>
              <p:nvPr/>
            </p:nvSpPr>
            <p:spPr bwMode="hidden">
              <a:xfrm>
                <a:off x="737" y="2763"/>
                <a:ext cx="73" cy="54"/>
              </a:xfrm>
              <a:custGeom>
                <a:avLst/>
                <a:gdLst>
                  <a:gd name="T0" fmla="*/ 24 w 72"/>
                  <a:gd name="T1" fmla="*/ 36 h 54"/>
                  <a:gd name="T2" fmla="*/ 55 w 72"/>
                  <a:gd name="T3" fmla="*/ 24 h 54"/>
                  <a:gd name="T4" fmla="*/ 67 w 72"/>
                  <a:gd name="T5" fmla="*/ 12 h 54"/>
                  <a:gd name="T6" fmla="*/ 73 w 72"/>
                  <a:gd name="T7" fmla="*/ 6 h 54"/>
                  <a:gd name="T8" fmla="*/ 79 w 72"/>
                  <a:gd name="T9" fmla="*/ 0 h 54"/>
                  <a:gd name="T10" fmla="*/ 49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9"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0" name="Freeform 28"/>
              <p:cNvSpPr>
                <a:spLocks/>
              </p:cNvSpPr>
              <p:nvPr/>
            </p:nvSpPr>
            <p:spPr bwMode="hidden">
              <a:xfrm>
                <a:off x="437" y="3027"/>
                <a:ext cx="288" cy="84"/>
              </a:xfrm>
              <a:custGeom>
                <a:avLst/>
                <a:gdLst>
                  <a:gd name="T0" fmla="*/ 294 w 287"/>
                  <a:gd name="T1" fmla="*/ 0 h 84"/>
                  <a:gd name="T2" fmla="*/ 0 w 287"/>
                  <a:gd name="T3" fmla="*/ 84 h 84"/>
                  <a:gd name="T4" fmla="*/ 175 w 287"/>
                  <a:gd name="T5" fmla="*/ 36 h 84"/>
                  <a:gd name="T6" fmla="*/ 114 w 287"/>
                  <a:gd name="T7" fmla="*/ 60 h 84"/>
                  <a:gd name="T8" fmla="*/ 283 w 287"/>
                  <a:gd name="T9" fmla="*/ 18 h 84"/>
                  <a:gd name="T10" fmla="*/ 294 w 287"/>
                  <a:gd name="T11" fmla="*/ 0 h 84"/>
                  <a:gd name="T12" fmla="*/ 294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2"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4"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5"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6"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7"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8"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9"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1"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2"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12681" name="Rectangle 41"/>
          <p:cNvSpPr>
            <a:spLocks noGrp="1" noChangeArrowheads="1"/>
          </p:cNvSpPr>
          <p:nvPr>
            <p:ph type="ctrTitle"/>
          </p:nvPr>
        </p:nvSpPr>
        <p:spPr>
          <a:xfrm>
            <a:off x="685800" y="1447800"/>
            <a:ext cx="7772400" cy="1470025"/>
          </a:xfrm>
        </p:spPr>
        <p:txBody>
          <a:bodyPr/>
          <a:lstStyle>
            <a:lvl1pPr>
              <a:defRPr/>
            </a:lvl1pPr>
          </a:lstStyle>
          <a:p>
            <a:r>
              <a:rPr lang="en-US"/>
              <a:t>Click to edit Master title style</a:t>
            </a:r>
          </a:p>
        </p:txBody>
      </p:sp>
      <p:sp>
        <p:nvSpPr>
          <p:cNvPr id="112682" name="Rectangle 42"/>
          <p:cNvSpPr>
            <a:spLocks noGrp="1" noChangeArrowheads="1"/>
          </p:cNvSpPr>
          <p:nvPr>
            <p:ph type="subTitle" idx="1"/>
          </p:nvPr>
        </p:nvSpPr>
        <p:spPr>
          <a:xfrm>
            <a:off x="1371600" y="3203575"/>
            <a:ext cx="6400800" cy="1752600"/>
          </a:xfrm>
        </p:spPr>
        <p:txBody>
          <a:bodyPr/>
          <a:lstStyle>
            <a:lvl1pPr marL="0" indent="0" algn="ctr">
              <a:buFont typeface="Wingdings" pitchFamily="-112" charset="2"/>
              <a:buNone/>
              <a:defRPr/>
            </a:lvl1pPr>
          </a:lstStyle>
          <a:p>
            <a:r>
              <a:rPr lang="en-US"/>
              <a:t>Click to edit Master subtitle style</a:t>
            </a:r>
          </a:p>
        </p:txBody>
      </p:sp>
      <p:sp>
        <p:nvSpPr>
          <p:cNvPr id="43" name="Rectangle 43"/>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44" name="Rectangle 44"/>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45" name="Rectangle 45"/>
          <p:cNvSpPr>
            <a:spLocks noGrp="1" noChangeArrowheads="1"/>
          </p:cNvSpPr>
          <p:nvPr>
            <p:ph type="sldNum" sz="quarter" idx="12"/>
          </p:nvPr>
        </p:nvSpPr>
        <p:spPr>
          <a:xfrm>
            <a:off x="6553200" y="6245225"/>
            <a:ext cx="2133600" cy="476250"/>
          </a:xfrm>
        </p:spPr>
        <p:txBody>
          <a:bodyPr/>
          <a:lstStyle>
            <a:lvl1pPr>
              <a:defRPr smtClean="0"/>
            </a:lvl1pPr>
          </a:lstStyle>
          <a:p>
            <a:pPr>
              <a:defRPr/>
            </a:pPr>
            <a:fld id="{AE473776-31CB-E945-A23C-3D910719D215}" type="slidenum">
              <a:rPr lang="en-US"/>
              <a:pPr>
                <a:defRPr/>
              </a:pPr>
              <a:t>‹#›</a:t>
            </a:fld>
            <a:endParaRPr lang="en-US"/>
          </a:p>
        </p:txBody>
      </p:sp>
    </p:spTree>
    <p:extLst>
      <p:ext uri="{BB962C8B-B14F-4D97-AF65-F5344CB8AC3E}">
        <p14:creationId xmlns:p14="http://schemas.microsoft.com/office/powerpoint/2010/main" val="4136202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1951970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6765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67651" name="Rectangle 3"/>
          <p:cNvSpPr>
            <a:spLocks noGrp="1" noChangeArrowheads="1"/>
          </p:cNvSpPr>
          <p:nvPr>
            <p:ph type="subTitle"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37584E-283C-FE4C-B340-27E3E957CBD2}" type="slidenum">
              <a:rPr lang="en-US"/>
              <a:pPr>
                <a:defRPr/>
              </a:pPr>
              <a:t>‹#›</a:t>
            </a:fld>
            <a:endParaRPr lang="en-US"/>
          </a:p>
        </p:txBody>
      </p:sp>
    </p:spTree>
    <p:extLst>
      <p:ext uri="{BB962C8B-B14F-4D97-AF65-F5344CB8AC3E}">
        <p14:creationId xmlns:p14="http://schemas.microsoft.com/office/powerpoint/2010/main" val="299062186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D5669562-145F-884B-B4D7-2C3D0C99C8E9}" type="slidenum">
              <a:rPr lang="en-US"/>
              <a:pPr>
                <a:defRPr/>
              </a:pPr>
              <a:t>‹#›</a:t>
            </a:fld>
            <a:endParaRPr lang="en-US"/>
          </a:p>
        </p:txBody>
      </p:sp>
    </p:spTree>
    <p:extLst>
      <p:ext uri="{BB962C8B-B14F-4D97-AF65-F5344CB8AC3E}">
        <p14:creationId xmlns:p14="http://schemas.microsoft.com/office/powerpoint/2010/main" val="137153989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F795F0D4-493E-904F-8F78-611E6708744B}" type="slidenum">
              <a:rPr lang="en-US"/>
              <a:pPr>
                <a:defRPr/>
              </a:pPr>
              <a:t>‹#›</a:t>
            </a:fld>
            <a:endParaRPr lang="en-US"/>
          </a:p>
        </p:txBody>
      </p:sp>
    </p:spTree>
    <p:extLst>
      <p:ext uri="{BB962C8B-B14F-4D97-AF65-F5344CB8AC3E}">
        <p14:creationId xmlns:p14="http://schemas.microsoft.com/office/powerpoint/2010/main" val="10708075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96C4D87D-EF0D-D446-BD11-E61340F1712A}" type="slidenum">
              <a:rPr lang="en-US"/>
              <a:pPr>
                <a:defRPr/>
              </a:pPr>
              <a:t>‹#›</a:t>
            </a:fld>
            <a:endParaRPr lang="en-US"/>
          </a:p>
        </p:txBody>
      </p:sp>
    </p:spTree>
    <p:extLst>
      <p:ext uri="{BB962C8B-B14F-4D97-AF65-F5344CB8AC3E}">
        <p14:creationId xmlns:p14="http://schemas.microsoft.com/office/powerpoint/2010/main" val="212861752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3"/>
          <p:cNvSpPr>
            <a:spLocks noGrp="1" noChangeArrowheads="1"/>
          </p:cNvSpPr>
          <p:nvPr>
            <p:ph type="dt" sz="half" idx="10"/>
          </p:nvPr>
        </p:nvSpPr>
        <p:spPr>
          <a:ln/>
        </p:spPr>
        <p:txBody>
          <a:bodyPr/>
          <a:lstStyle>
            <a:lvl1pPr>
              <a:defRPr/>
            </a:lvl1pPr>
          </a:lstStyle>
          <a:p>
            <a:pPr>
              <a:defRPr/>
            </a:pPr>
            <a:endParaRPr lang="en-US"/>
          </a:p>
        </p:txBody>
      </p:sp>
      <p:sp>
        <p:nvSpPr>
          <p:cNvPr id="8" name="Rectangle 44"/>
          <p:cNvSpPr>
            <a:spLocks noGrp="1" noChangeArrowheads="1"/>
          </p:cNvSpPr>
          <p:nvPr>
            <p:ph type="ftr" sz="quarter" idx="11"/>
          </p:nvPr>
        </p:nvSpPr>
        <p:spPr>
          <a:ln/>
        </p:spPr>
        <p:txBody>
          <a:bodyPr/>
          <a:lstStyle>
            <a:lvl1pPr>
              <a:defRPr/>
            </a:lvl1pPr>
          </a:lstStyle>
          <a:p>
            <a:pPr>
              <a:defRPr/>
            </a:pPr>
            <a:endParaRPr lang="en-US"/>
          </a:p>
        </p:txBody>
      </p:sp>
      <p:sp>
        <p:nvSpPr>
          <p:cNvPr id="9" name="Rectangle 45"/>
          <p:cNvSpPr>
            <a:spLocks noGrp="1" noChangeArrowheads="1"/>
          </p:cNvSpPr>
          <p:nvPr>
            <p:ph type="sldNum" sz="quarter" idx="12"/>
          </p:nvPr>
        </p:nvSpPr>
        <p:spPr>
          <a:ln/>
        </p:spPr>
        <p:txBody>
          <a:bodyPr/>
          <a:lstStyle>
            <a:lvl1pPr>
              <a:defRPr/>
            </a:lvl1pPr>
          </a:lstStyle>
          <a:p>
            <a:pPr>
              <a:defRPr/>
            </a:pPr>
            <a:fld id="{949339F4-BF31-5D40-9982-3F8201266E9A}" type="slidenum">
              <a:rPr lang="en-US"/>
              <a:pPr>
                <a:defRPr/>
              </a:pPr>
              <a:t>‹#›</a:t>
            </a:fld>
            <a:endParaRPr lang="en-US"/>
          </a:p>
        </p:txBody>
      </p:sp>
    </p:spTree>
    <p:extLst>
      <p:ext uri="{BB962C8B-B14F-4D97-AF65-F5344CB8AC3E}">
        <p14:creationId xmlns:p14="http://schemas.microsoft.com/office/powerpoint/2010/main" val="83590575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3"/>
          <p:cNvSpPr>
            <a:spLocks noGrp="1" noChangeArrowheads="1"/>
          </p:cNvSpPr>
          <p:nvPr>
            <p:ph type="dt" sz="half" idx="10"/>
          </p:nvPr>
        </p:nvSpPr>
        <p:spPr>
          <a:ln/>
        </p:spPr>
        <p:txBody>
          <a:bodyPr/>
          <a:lstStyle>
            <a:lvl1pPr>
              <a:defRPr/>
            </a:lvl1pPr>
          </a:lstStyle>
          <a:p>
            <a:pPr>
              <a:defRPr/>
            </a:pPr>
            <a:endParaRPr lang="en-US"/>
          </a:p>
        </p:txBody>
      </p:sp>
      <p:sp>
        <p:nvSpPr>
          <p:cNvPr id="4" name="Rectangle 44"/>
          <p:cNvSpPr>
            <a:spLocks noGrp="1" noChangeArrowheads="1"/>
          </p:cNvSpPr>
          <p:nvPr>
            <p:ph type="ftr" sz="quarter" idx="11"/>
          </p:nvPr>
        </p:nvSpPr>
        <p:spPr>
          <a:ln/>
        </p:spPr>
        <p:txBody>
          <a:bodyPr/>
          <a:lstStyle>
            <a:lvl1pPr>
              <a:defRPr/>
            </a:lvl1pPr>
          </a:lstStyle>
          <a:p>
            <a:pPr>
              <a:defRPr/>
            </a:pPr>
            <a:endParaRPr lang="en-US"/>
          </a:p>
        </p:txBody>
      </p:sp>
      <p:sp>
        <p:nvSpPr>
          <p:cNvPr id="5" name="Rectangle 45"/>
          <p:cNvSpPr>
            <a:spLocks noGrp="1" noChangeArrowheads="1"/>
          </p:cNvSpPr>
          <p:nvPr>
            <p:ph type="sldNum" sz="quarter" idx="12"/>
          </p:nvPr>
        </p:nvSpPr>
        <p:spPr>
          <a:ln/>
        </p:spPr>
        <p:txBody>
          <a:bodyPr/>
          <a:lstStyle>
            <a:lvl1pPr>
              <a:defRPr/>
            </a:lvl1pPr>
          </a:lstStyle>
          <a:p>
            <a:pPr>
              <a:defRPr/>
            </a:pPr>
            <a:fld id="{4D69396C-4AFF-3042-A8DF-4588934D3BE0}" type="slidenum">
              <a:rPr lang="en-US"/>
              <a:pPr>
                <a:defRPr/>
              </a:pPr>
              <a:t>‹#›</a:t>
            </a:fld>
            <a:endParaRPr lang="en-US"/>
          </a:p>
        </p:txBody>
      </p:sp>
    </p:spTree>
    <p:extLst>
      <p:ext uri="{BB962C8B-B14F-4D97-AF65-F5344CB8AC3E}">
        <p14:creationId xmlns:p14="http://schemas.microsoft.com/office/powerpoint/2010/main" val="409579375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dt" sz="half" idx="10"/>
          </p:nvPr>
        </p:nvSpPr>
        <p:spPr>
          <a:ln/>
        </p:spPr>
        <p:txBody>
          <a:bodyPr/>
          <a:lstStyle>
            <a:lvl1pPr>
              <a:defRPr/>
            </a:lvl1pPr>
          </a:lstStyle>
          <a:p>
            <a:pPr>
              <a:defRPr/>
            </a:pPr>
            <a:endParaRPr lang="en-US"/>
          </a:p>
        </p:txBody>
      </p:sp>
      <p:sp>
        <p:nvSpPr>
          <p:cNvPr id="3" name="Rectangle 44"/>
          <p:cNvSpPr>
            <a:spLocks noGrp="1" noChangeArrowheads="1"/>
          </p:cNvSpPr>
          <p:nvPr>
            <p:ph type="ftr" sz="quarter" idx="11"/>
          </p:nvPr>
        </p:nvSpPr>
        <p:spPr>
          <a:ln/>
        </p:spPr>
        <p:txBody>
          <a:bodyPr/>
          <a:lstStyle>
            <a:lvl1pPr>
              <a:defRPr/>
            </a:lvl1pPr>
          </a:lstStyle>
          <a:p>
            <a:pPr>
              <a:defRPr/>
            </a:pPr>
            <a:endParaRPr lang="en-US"/>
          </a:p>
        </p:txBody>
      </p:sp>
      <p:sp>
        <p:nvSpPr>
          <p:cNvPr id="4" name="Rectangle 45"/>
          <p:cNvSpPr>
            <a:spLocks noGrp="1" noChangeArrowheads="1"/>
          </p:cNvSpPr>
          <p:nvPr>
            <p:ph type="sldNum" sz="quarter" idx="12"/>
          </p:nvPr>
        </p:nvSpPr>
        <p:spPr>
          <a:ln/>
        </p:spPr>
        <p:txBody>
          <a:bodyPr/>
          <a:lstStyle>
            <a:lvl1pPr>
              <a:defRPr/>
            </a:lvl1pPr>
          </a:lstStyle>
          <a:p>
            <a:pPr>
              <a:defRPr/>
            </a:pPr>
            <a:fld id="{1A71CDE6-C31D-FC4A-95DF-E9BCFBD7B321}" type="slidenum">
              <a:rPr lang="en-US"/>
              <a:pPr>
                <a:defRPr/>
              </a:pPr>
              <a:t>‹#›</a:t>
            </a:fld>
            <a:endParaRPr lang="en-US"/>
          </a:p>
        </p:txBody>
      </p:sp>
    </p:spTree>
    <p:extLst>
      <p:ext uri="{BB962C8B-B14F-4D97-AF65-F5344CB8AC3E}">
        <p14:creationId xmlns:p14="http://schemas.microsoft.com/office/powerpoint/2010/main" val="337186610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9B7C3431-4352-534B-9FE2-EE543F03D6AA}" type="slidenum">
              <a:rPr lang="en-US"/>
              <a:pPr>
                <a:defRPr/>
              </a:pPr>
              <a:t>‹#›</a:t>
            </a:fld>
            <a:endParaRPr lang="en-US"/>
          </a:p>
        </p:txBody>
      </p:sp>
    </p:spTree>
    <p:extLst>
      <p:ext uri="{BB962C8B-B14F-4D97-AF65-F5344CB8AC3E}">
        <p14:creationId xmlns:p14="http://schemas.microsoft.com/office/powerpoint/2010/main" val="391636835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3"/>
          <p:cNvSpPr>
            <a:spLocks noGrp="1" noChangeArrowheads="1"/>
          </p:cNvSpPr>
          <p:nvPr>
            <p:ph type="dt" sz="half" idx="10"/>
          </p:nvPr>
        </p:nvSpPr>
        <p:spPr>
          <a:ln/>
        </p:spPr>
        <p:txBody>
          <a:bodyPr/>
          <a:lstStyle>
            <a:lvl1pPr>
              <a:defRPr/>
            </a:lvl1pPr>
          </a:lstStyle>
          <a:p>
            <a:pPr>
              <a:defRPr/>
            </a:pPr>
            <a:endParaRPr lang="en-US"/>
          </a:p>
        </p:txBody>
      </p:sp>
      <p:sp>
        <p:nvSpPr>
          <p:cNvPr id="6" name="Rectangle 44"/>
          <p:cNvSpPr>
            <a:spLocks noGrp="1" noChangeArrowheads="1"/>
          </p:cNvSpPr>
          <p:nvPr>
            <p:ph type="ftr" sz="quarter" idx="11"/>
          </p:nvPr>
        </p:nvSpPr>
        <p:spPr>
          <a:ln/>
        </p:spPr>
        <p:txBody>
          <a:bodyPr/>
          <a:lstStyle>
            <a:lvl1pPr>
              <a:defRPr/>
            </a:lvl1pPr>
          </a:lstStyle>
          <a:p>
            <a:pPr>
              <a:defRPr/>
            </a:pPr>
            <a:endParaRPr lang="en-US"/>
          </a:p>
        </p:txBody>
      </p:sp>
      <p:sp>
        <p:nvSpPr>
          <p:cNvPr id="7" name="Rectangle 45"/>
          <p:cNvSpPr>
            <a:spLocks noGrp="1" noChangeArrowheads="1"/>
          </p:cNvSpPr>
          <p:nvPr>
            <p:ph type="sldNum" sz="quarter" idx="12"/>
          </p:nvPr>
        </p:nvSpPr>
        <p:spPr>
          <a:ln/>
        </p:spPr>
        <p:txBody>
          <a:bodyPr/>
          <a:lstStyle>
            <a:lvl1pPr>
              <a:defRPr/>
            </a:lvl1pPr>
          </a:lstStyle>
          <a:p>
            <a:pPr>
              <a:defRPr/>
            </a:pPr>
            <a:fld id="{9CBFD186-64A8-CE4F-8864-20736DD59A25}" type="slidenum">
              <a:rPr lang="en-US"/>
              <a:pPr>
                <a:defRPr/>
              </a:pPr>
              <a:t>‹#›</a:t>
            </a:fld>
            <a:endParaRPr lang="en-US"/>
          </a:p>
        </p:txBody>
      </p:sp>
    </p:spTree>
    <p:extLst>
      <p:ext uri="{BB962C8B-B14F-4D97-AF65-F5344CB8AC3E}">
        <p14:creationId xmlns:p14="http://schemas.microsoft.com/office/powerpoint/2010/main" val="213407914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CEFFDE12-FF85-E64F-920F-38C00214F124}" type="slidenum">
              <a:rPr lang="en-US"/>
              <a:pPr>
                <a:defRPr/>
              </a:pPr>
              <a:t>‹#›</a:t>
            </a:fld>
            <a:endParaRPr lang="en-US"/>
          </a:p>
        </p:txBody>
      </p:sp>
    </p:spTree>
    <p:extLst>
      <p:ext uri="{BB962C8B-B14F-4D97-AF65-F5344CB8AC3E}">
        <p14:creationId xmlns:p14="http://schemas.microsoft.com/office/powerpoint/2010/main" val="219943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8750"/>
            <a:ext cx="2057400"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8750"/>
            <a:ext cx="6019800"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3"/>
          <p:cNvSpPr>
            <a:spLocks noGrp="1" noChangeArrowheads="1"/>
          </p:cNvSpPr>
          <p:nvPr>
            <p:ph type="dt" sz="half" idx="10"/>
          </p:nvPr>
        </p:nvSpPr>
        <p:spPr>
          <a:ln/>
        </p:spPr>
        <p:txBody>
          <a:bodyPr/>
          <a:lstStyle>
            <a:lvl1pPr>
              <a:defRPr/>
            </a:lvl1pPr>
          </a:lstStyle>
          <a:p>
            <a:pPr>
              <a:defRPr/>
            </a:pPr>
            <a:endParaRPr lang="en-US"/>
          </a:p>
        </p:txBody>
      </p:sp>
      <p:sp>
        <p:nvSpPr>
          <p:cNvPr id="5" name="Rectangle 44"/>
          <p:cNvSpPr>
            <a:spLocks noGrp="1" noChangeArrowheads="1"/>
          </p:cNvSpPr>
          <p:nvPr>
            <p:ph type="ftr" sz="quarter" idx="11"/>
          </p:nvPr>
        </p:nvSpPr>
        <p:spPr>
          <a:ln/>
        </p:spPr>
        <p:txBody>
          <a:bodyPr/>
          <a:lstStyle>
            <a:lvl1pPr>
              <a:defRPr/>
            </a:lvl1pPr>
          </a:lstStyle>
          <a:p>
            <a:pPr>
              <a:defRPr/>
            </a:pPr>
            <a:endParaRPr lang="en-US"/>
          </a:p>
        </p:txBody>
      </p:sp>
      <p:sp>
        <p:nvSpPr>
          <p:cNvPr id="6" name="Rectangle 45"/>
          <p:cNvSpPr>
            <a:spLocks noGrp="1" noChangeArrowheads="1"/>
          </p:cNvSpPr>
          <p:nvPr>
            <p:ph type="sldNum" sz="quarter" idx="12"/>
          </p:nvPr>
        </p:nvSpPr>
        <p:spPr>
          <a:ln/>
        </p:spPr>
        <p:txBody>
          <a:bodyPr/>
          <a:lstStyle>
            <a:lvl1pPr>
              <a:defRPr/>
            </a:lvl1pPr>
          </a:lstStyle>
          <a:p>
            <a:pPr>
              <a:defRPr/>
            </a:pPr>
            <a:fld id="{D4922398-7439-F74E-973D-78DDD1821214}" type="slidenum">
              <a:rPr lang="en-US"/>
              <a:pPr>
                <a:defRPr/>
              </a:pPr>
              <a:t>‹#›</a:t>
            </a:fld>
            <a:endParaRPr lang="en-US"/>
          </a:p>
        </p:txBody>
      </p:sp>
    </p:spTree>
    <p:extLst>
      <p:ext uri="{BB962C8B-B14F-4D97-AF65-F5344CB8AC3E}">
        <p14:creationId xmlns:p14="http://schemas.microsoft.com/office/powerpoint/2010/main" val="206014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5D96EE-27C3-FC41-9543-C16288B8CB1F}" type="slidenum">
              <a:rPr lang="en-US"/>
              <a:pPr>
                <a:defRPr/>
              </a:pPr>
              <a:t>‹#›</a:t>
            </a:fld>
            <a:endParaRPr lang="en-US"/>
          </a:p>
        </p:txBody>
      </p:sp>
    </p:spTree>
    <p:extLst>
      <p:ext uri="{BB962C8B-B14F-4D97-AF65-F5344CB8AC3E}">
        <p14:creationId xmlns:p14="http://schemas.microsoft.com/office/powerpoint/2010/main" val="17206982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66968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4389 w 6027"/>
                <a:gd name="T1" fmla="*/ 32 h 2296"/>
                <a:gd name="T2" fmla="*/ 0 w 6027"/>
                <a:gd name="T3" fmla="*/ 32 h 2296"/>
                <a:gd name="T4" fmla="*/ 0 w 6027"/>
                <a:gd name="T5" fmla="*/ 0 h 2296"/>
                <a:gd name="T6" fmla="*/ 4389 w 6027"/>
                <a:gd name="T7" fmla="*/ 0 h 2296"/>
                <a:gd name="T8" fmla="*/ 4389 w 6027"/>
                <a:gd name="T9" fmla="*/ 32 h 2296"/>
                <a:gd name="T10" fmla="*/ 4389 w 6027"/>
                <a:gd name="T11" fmla="*/ 32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Times New Roman" pitchFamily="-111" charset="0"/>
                <a:ea typeface="+mn-ea"/>
                <a:cs typeface="+mn-cs"/>
              </a:endParaRPr>
            </a:p>
          </p:txBody>
        </p:sp>
      </p:grpSp>
      <p:sp>
        <p:nvSpPr>
          <p:cNvPr id="7" name="Freeform 5"/>
          <p:cNvSpPr>
            <a:spLocks/>
          </p:cNvSpPr>
          <p:nvPr/>
        </p:nvSpPr>
        <p:spPr bwMode="hidden">
          <a:xfrm>
            <a:off x="6242050" y="626903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Times New Roman" pitchFamily="-111" charset="0"/>
                <a:ea typeface="+mn-ea"/>
                <a:cs typeface="+mn-cs"/>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39 h 353"/>
                  <a:gd name="T4" fmla="*/ 24 w 186"/>
                  <a:gd name="T5" fmla="*/ 67 h 353"/>
                  <a:gd name="T6" fmla="*/ 18 w 186"/>
                  <a:gd name="T7" fmla="*/ 145 h 353"/>
                  <a:gd name="T8" fmla="*/ 42 w 186"/>
                  <a:gd name="T9" fmla="*/ 251 h 353"/>
                  <a:gd name="T10" fmla="*/ 48 w 186"/>
                  <a:gd name="T11" fmla="*/ 356 h 353"/>
                  <a:gd name="T12" fmla="*/ 0 w 186"/>
                  <a:gd name="T13" fmla="*/ 777 h 353"/>
                  <a:gd name="T14" fmla="*/ 54 w 186"/>
                  <a:gd name="T15" fmla="*/ 514 h 353"/>
                  <a:gd name="T16" fmla="*/ 84 w 186"/>
                  <a:gd name="T17" fmla="*/ 474 h 353"/>
                  <a:gd name="T18" fmla="*/ 126 w 186"/>
                  <a:gd name="T19" fmla="*/ 278 h 353"/>
                  <a:gd name="T20" fmla="*/ 144 w 186"/>
                  <a:gd name="T21" fmla="*/ 263 h 353"/>
                  <a:gd name="T22" fmla="*/ 144 w 186"/>
                  <a:gd name="T23" fmla="*/ 198 h 353"/>
                  <a:gd name="T24" fmla="*/ 186 w 186"/>
                  <a:gd name="T25" fmla="*/ 145 h 353"/>
                  <a:gd name="T26" fmla="*/ 162 w 186"/>
                  <a:gd name="T27" fmla="*/ 13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 h 66"/>
                  <a:gd name="T8" fmla="*/ 6 w 155"/>
                  <a:gd name="T9" fmla="*/ 39 h 66"/>
                  <a:gd name="T10" fmla="*/ 0 w 155"/>
                  <a:gd name="T11" fmla="*/ 54 h 66"/>
                  <a:gd name="T12" fmla="*/ 78 w 155"/>
                  <a:gd name="T13" fmla="*/ 132 h 66"/>
                  <a:gd name="T14" fmla="*/ 96 w 155"/>
                  <a:gd name="T15" fmla="*/ 93 h 66"/>
                  <a:gd name="T16" fmla="*/ 155 w 155"/>
                  <a:gd name="T17" fmla="*/ 147 h 66"/>
                  <a:gd name="T18" fmla="*/ 126 w 155"/>
                  <a:gd name="T19" fmla="*/ 5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83 h 72"/>
                  <a:gd name="T2" fmla="*/ 0 w 42"/>
                  <a:gd name="T3" fmla="*/ 42 h 72"/>
                  <a:gd name="T4" fmla="*/ 12 w 42"/>
                  <a:gd name="T5" fmla="*/ 14 h 72"/>
                  <a:gd name="T6" fmla="*/ 0 w 42"/>
                  <a:gd name="T7" fmla="*/ 14 h 72"/>
                  <a:gd name="T8" fmla="*/ 12 w 42"/>
                  <a:gd name="T9" fmla="*/ 14 h 72"/>
                  <a:gd name="T10" fmla="*/ 24 w 42"/>
                  <a:gd name="T11" fmla="*/ 14 h 72"/>
                  <a:gd name="T12" fmla="*/ 36 w 42"/>
                  <a:gd name="T13" fmla="*/ 14 h 72"/>
                  <a:gd name="T14" fmla="*/ 42 w 42"/>
                  <a:gd name="T15" fmla="*/ 0 h 72"/>
                  <a:gd name="T16" fmla="*/ 30 w 42"/>
                  <a:gd name="T17" fmla="*/ 42 h 72"/>
                  <a:gd name="T18" fmla="*/ 42 w 42"/>
                  <a:gd name="T19" fmla="*/ 111 h 72"/>
                  <a:gd name="T20" fmla="*/ 12 w 42"/>
                  <a:gd name="T21" fmla="*/ 163 h 72"/>
                  <a:gd name="T22" fmla="*/ 6 w 42"/>
                  <a:gd name="T23" fmla="*/ 83 h 72"/>
                  <a:gd name="T24" fmla="*/ 6 w 42"/>
                  <a:gd name="T25" fmla="*/ 8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Times New Roman" pitchFamily="-111" charset="0"/>
                <a:ea typeface="+mn-ea"/>
                <a:cs typeface="+mn-cs"/>
              </a:endParaRPr>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7 h 287"/>
                <a:gd name="T4" fmla="*/ 66 w 365"/>
                <a:gd name="T5" fmla="*/ 122 h 287"/>
                <a:gd name="T6" fmla="*/ 143 w 365"/>
                <a:gd name="T7" fmla="*/ 201 h 287"/>
                <a:gd name="T8" fmla="*/ 191 w 365"/>
                <a:gd name="T9" fmla="*/ 183 h 287"/>
                <a:gd name="T10" fmla="*/ 341 w 365"/>
                <a:gd name="T11" fmla="*/ 315 h 287"/>
                <a:gd name="T12" fmla="*/ 305 w 365"/>
                <a:gd name="T13" fmla="*/ 192 h 287"/>
                <a:gd name="T14" fmla="*/ 365 w 365"/>
                <a:gd name="T15" fmla="*/ 146 h 287"/>
                <a:gd name="T16" fmla="*/ 359 w 365"/>
                <a:gd name="T17" fmla="*/ 140 h 287"/>
                <a:gd name="T18" fmla="*/ 335 w 365"/>
                <a:gd name="T19" fmla="*/ 128 h 287"/>
                <a:gd name="T20" fmla="*/ 299 w 365"/>
                <a:gd name="T21" fmla="*/ 97 h 287"/>
                <a:gd name="T22" fmla="*/ 257 w 365"/>
                <a:gd name="T23" fmla="*/ 79 h 287"/>
                <a:gd name="T24" fmla="*/ 215 w 365"/>
                <a:gd name="T25" fmla="*/ 61 h 287"/>
                <a:gd name="T26" fmla="*/ 173 w 365"/>
                <a:gd name="T27" fmla="*/ 4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7 h 60"/>
                <a:gd name="T16" fmla="*/ 65 w 71"/>
                <a:gd name="T17" fmla="*/ 49 h 60"/>
                <a:gd name="T18" fmla="*/ 71 w 71"/>
                <a:gd name="T19" fmla="*/ 61 h 60"/>
                <a:gd name="T20" fmla="*/ 71 w 71"/>
                <a:gd name="T21" fmla="*/ 67 h 60"/>
                <a:gd name="T22" fmla="*/ 59 w 71"/>
                <a:gd name="T23" fmla="*/ 61 h 60"/>
                <a:gd name="T24" fmla="*/ 47 w 71"/>
                <a:gd name="T25" fmla="*/ 49 h 60"/>
                <a:gd name="T26" fmla="*/ 23 w 71"/>
                <a:gd name="T27" fmla="*/ 37 h 60"/>
                <a:gd name="T28" fmla="*/ 23 w 71"/>
                <a:gd name="T29" fmla="*/ 43 h 60"/>
                <a:gd name="T30" fmla="*/ 18 w 71"/>
                <a:gd name="T31" fmla="*/ 49 h 60"/>
                <a:gd name="T32" fmla="*/ 12 w 71"/>
                <a:gd name="T33" fmla="*/ 55 h 60"/>
                <a:gd name="T34" fmla="*/ 6 w 71"/>
                <a:gd name="T35" fmla="*/ 55 h 60"/>
                <a:gd name="T36" fmla="*/ 6 w 71"/>
                <a:gd name="T37" fmla="*/ 55 h 60"/>
                <a:gd name="T38" fmla="*/ 6 w 71"/>
                <a:gd name="T39" fmla="*/ 4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1 h 162"/>
                <a:gd name="T10" fmla="*/ 96 w 161"/>
                <a:gd name="T11" fmla="*/ 67 h 162"/>
                <a:gd name="T12" fmla="*/ 102 w 161"/>
                <a:gd name="T13" fmla="*/ 79 h 162"/>
                <a:gd name="T14" fmla="*/ 108 w 161"/>
                <a:gd name="T15" fmla="*/ 91 h 162"/>
                <a:gd name="T16" fmla="*/ 120 w 161"/>
                <a:gd name="T17" fmla="*/ 103 h 162"/>
                <a:gd name="T18" fmla="*/ 143 w 161"/>
                <a:gd name="T19" fmla="*/ 121 h 162"/>
                <a:gd name="T20" fmla="*/ 155 w 161"/>
                <a:gd name="T21" fmla="*/ 152 h 162"/>
                <a:gd name="T22" fmla="*/ 161 w 161"/>
                <a:gd name="T23" fmla="*/ 170 h 162"/>
                <a:gd name="T24" fmla="*/ 161 w 161"/>
                <a:gd name="T25" fmla="*/ 176 h 162"/>
                <a:gd name="T26" fmla="*/ 96 w 161"/>
                <a:gd name="T27" fmla="*/ 109 h 162"/>
                <a:gd name="T28" fmla="*/ 30 w 161"/>
                <a:gd name="T29" fmla="*/ 6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7 h 60"/>
                <a:gd name="T4" fmla="*/ 41 w 59"/>
                <a:gd name="T5" fmla="*/ 43 h 60"/>
                <a:gd name="T6" fmla="*/ 47 w 59"/>
                <a:gd name="T7" fmla="*/ 49 h 60"/>
                <a:gd name="T8" fmla="*/ 53 w 59"/>
                <a:gd name="T9" fmla="*/ 61 h 60"/>
                <a:gd name="T10" fmla="*/ 53 w 59"/>
                <a:gd name="T11" fmla="*/ 67 h 60"/>
                <a:gd name="T12" fmla="*/ 47 w 59"/>
                <a:gd name="T13" fmla="*/ 61 h 60"/>
                <a:gd name="T14" fmla="*/ 35 w 59"/>
                <a:gd name="T15" fmla="*/ 55 h 60"/>
                <a:gd name="T16" fmla="*/ 23 w 59"/>
                <a:gd name="T17" fmla="*/ 43 h 60"/>
                <a:gd name="T18" fmla="*/ 17 w 59"/>
                <a:gd name="T19" fmla="*/ 3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43 h 204"/>
                <a:gd name="T2" fmla="*/ 245 w 245"/>
                <a:gd name="T3" fmla="*/ 49 h 204"/>
                <a:gd name="T4" fmla="*/ 209 w 245"/>
                <a:gd name="T5" fmla="*/ 91 h 204"/>
                <a:gd name="T6" fmla="*/ 143 w 245"/>
                <a:gd name="T7" fmla="*/ 146 h 204"/>
                <a:gd name="T8" fmla="*/ 167 w 245"/>
                <a:gd name="T9" fmla="*/ 170 h 204"/>
                <a:gd name="T10" fmla="*/ 179 w 245"/>
                <a:gd name="T11" fmla="*/ 225 h 204"/>
                <a:gd name="T12" fmla="*/ 77 w 245"/>
                <a:gd name="T13" fmla="*/ 146 h 204"/>
                <a:gd name="T14" fmla="*/ 47 w 245"/>
                <a:gd name="T15" fmla="*/ 91 h 204"/>
                <a:gd name="T16" fmla="*/ 89 w 245"/>
                <a:gd name="T17" fmla="*/ 73 h 204"/>
                <a:gd name="T18" fmla="*/ 59 w 245"/>
                <a:gd name="T19" fmla="*/ 4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3 h 204"/>
                <a:gd name="T50" fmla="*/ 233 w 245"/>
                <a:gd name="T51" fmla="*/ 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4294"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4295"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smtClean="0"/>
            </a:lvl1pPr>
          </a:lstStyle>
          <a:p>
            <a:pPr>
              <a:defRPr/>
            </a:pPr>
            <a:fld id="{69D22BEF-D3BB-D943-B2AC-9D7D9316E08A}"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0027734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7A7D81C8-756A-054C-82E1-D8D1F1CA5A3F}" type="slidenum">
              <a:rPr lang="en-US"/>
              <a:pPr>
                <a:defRPr/>
              </a:pPr>
              <a:t>‹#›</a:t>
            </a:fld>
            <a:endParaRPr lang="en-US"/>
          </a:p>
        </p:txBody>
      </p:sp>
    </p:spTree>
    <p:extLst>
      <p:ext uri="{BB962C8B-B14F-4D97-AF65-F5344CB8AC3E}">
        <p14:creationId xmlns:p14="http://schemas.microsoft.com/office/powerpoint/2010/main" val="42937402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0A1487C-EB9B-8C4C-A29A-28CC28ED476D}" type="slidenum">
              <a:rPr lang="en-US"/>
              <a:pPr>
                <a:defRPr/>
              </a:pPr>
              <a:t>‹#›</a:t>
            </a:fld>
            <a:endParaRPr lang="en-US"/>
          </a:p>
        </p:txBody>
      </p:sp>
    </p:spTree>
    <p:extLst>
      <p:ext uri="{BB962C8B-B14F-4D97-AF65-F5344CB8AC3E}">
        <p14:creationId xmlns:p14="http://schemas.microsoft.com/office/powerpoint/2010/main" val="379128890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DAFA646-2601-E141-8922-E5BA1A8DE661}" type="slidenum">
              <a:rPr lang="en-US"/>
              <a:pPr>
                <a:defRPr/>
              </a:pPr>
              <a:t>‹#›</a:t>
            </a:fld>
            <a:endParaRPr lang="en-US"/>
          </a:p>
        </p:txBody>
      </p:sp>
    </p:spTree>
    <p:extLst>
      <p:ext uri="{BB962C8B-B14F-4D97-AF65-F5344CB8AC3E}">
        <p14:creationId xmlns:p14="http://schemas.microsoft.com/office/powerpoint/2010/main" val="85766899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7627DE53-7AFC-2344-9F3A-C675292A86F7}" type="slidenum">
              <a:rPr lang="en-US"/>
              <a:pPr>
                <a:defRPr/>
              </a:pPr>
              <a:t>‹#›</a:t>
            </a:fld>
            <a:endParaRPr lang="en-US"/>
          </a:p>
        </p:txBody>
      </p:sp>
    </p:spTree>
    <p:extLst>
      <p:ext uri="{BB962C8B-B14F-4D97-AF65-F5344CB8AC3E}">
        <p14:creationId xmlns:p14="http://schemas.microsoft.com/office/powerpoint/2010/main" val="167283476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90D2626A-7CCA-C445-BF46-CF47284A4AFE}" type="slidenum">
              <a:rPr lang="en-US"/>
              <a:pPr>
                <a:defRPr/>
              </a:pPr>
              <a:t>‹#›</a:t>
            </a:fld>
            <a:endParaRPr lang="en-US"/>
          </a:p>
        </p:txBody>
      </p:sp>
    </p:spTree>
    <p:extLst>
      <p:ext uri="{BB962C8B-B14F-4D97-AF65-F5344CB8AC3E}">
        <p14:creationId xmlns:p14="http://schemas.microsoft.com/office/powerpoint/2010/main" val="258577907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AB09C498-0A4A-9B4C-992D-7BCB95553030}" type="slidenum">
              <a:rPr lang="en-US"/>
              <a:pPr>
                <a:defRPr/>
              </a:pPr>
              <a:t>‹#›</a:t>
            </a:fld>
            <a:endParaRPr lang="en-US"/>
          </a:p>
        </p:txBody>
      </p:sp>
    </p:spTree>
    <p:extLst>
      <p:ext uri="{BB962C8B-B14F-4D97-AF65-F5344CB8AC3E}">
        <p14:creationId xmlns:p14="http://schemas.microsoft.com/office/powerpoint/2010/main" val="29300007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9601A028-7B43-7648-AE07-65BF3A4CE22F}" type="slidenum">
              <a:rPr lang="en-US"/>
              <a:pPr>
                <a:defRPr/>
              </a:pPr>
              <a:t>‹#›</a:t>
            </a:fld>
            <a:endParaRPr lang="en-US"/>
          </a:p>
        </p:txBody>
      </p:sp>
    </p:spTree>
    <p:extLst>
      <p:ext uri="{BB962C8B-B14F-4D97-AF65-F5344CB8AC3E}">
        <p14:creationId xmlns:p14="http://schemas.microsoft.com/office/powerpoint/2010/main" val="235594113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16A4253-E930-8241-9AB0-6FE47863808D}" type="slidenum">
              <a:rPr lang="en-US"/>
              <a:pPr>
                <a:defRPr/>
              </a:pPr>
              <a:t>‹#›</a:t>
            </a:fld>
            <a:endParaRPr lang="en-US"/>
          </a:p>
        </p:txBody>
      </p:sp>
    </p:spTree>
    <p:extLst>
      <p:ext uri="{BB962C8B-B14F-4D97-AF65-F5344CB8AC3E}">
        <p14:creationId xmlns:p14="http://schemas.microsoft.com/office/powerpoint/2010/main" val="565412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F44E0F-9971-894E-B521-9CDF697FB373}" type="slidenum">
              <a:rPr lang="en-US"/>
              <a:pPr>
                <a:defRPr/>
              </a:pPr>
              <a:t>‹#›</a:t>
            </a:fld>
            <a:endParaRPr lang="en-US"/>
          </a:p>
        </p:txBody>
      </p:sp>
    </p:spTree>
    <p:extLst>
      <p:ext uri="{BB962C8B-B14F-4D97-AF65-F5344CB8AC3E}">
        <p14:creationId xmlns:p14="http://schemas.microsoft.com/office/powerpoint/2010/main" val="255236135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9322B3C1-A0D2-2541-AB5D-D38D88DD2E7D}" type="slidenum">
              <a:rPr lang="en-US"/>
              <a:pPr>
                <a:defRPr/>
              </a:pPr>
              <a:t>‹#›</a:t>
            </a:fld>
            <a:endParaRPr lang="en-US"/>
          </a:p>
        </p:txBody>
      </p:sp>
    </p:spTree>
    <p:extLst>
      <p:ext uri="{BB962C8B-B14F-4D97-AF65-F5344CB8AC3E}">
        <p14:creationId xmlns:p14="http://schemas.microsoft.com/office/powerpoint/2010/main" val="127912209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A64BA628-C11D-CB44-BC4C-45CFDB425B14}" type="slidenum">
              <a:rPr lang="en-US"/>
              <a:pPr>
                <a:defRPr/>
              </a:pPr>
              <a:t>‹#›</a:t>
            </a:fld>
            <a:endParaRPr lang="en-US"/>
          </a:p>
        </p:txBody>
      </p:sp>
    </p:spTree>
    <p:extLst>
      <p:ext uri="{BB962C8B-B14F-4D97-AF65-F5344CB8AC3E}">
        <p14:creationId xmlns:p14="http://schemas.microsoft.com/office/powerpoint/2010/main" val="17146170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46407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C3E8D7-CCD9-B84D-9F46-81BBD9009132}" type="slidenum">
              <a:rPr lang="en-US"/>
              <a:pPr>
                <a:defRPr/>
              </a:pPr>
              <a:t>‹#›</a:t>
            </a:fld>
            <a:endParaRPr lang="en-US"/>
          </a:p>
        </p:txBody>
      </p:sp>
    </p:spTree>
    <p:extLst>
      <p:ext uri="{BB962C8B-B14F-4D97-AF65-F5344CB8AC3E}">
        <p14:creationId xmlns:p14="http://schemas.microsoft.com/office/powerpoint/2010/main" val="1137233132"/>
      </p:ext>
    </p:extLst>
  </p:cSld>
  <p:clrMapOvr>
    <a:masterClrMapping/>
  </p:clrMapOvr>
  <p:transition spd="med">
    <p:randomBar dir="vert"/>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93D50E-B55F-5745-98C7-350A181AA9AF}" type="slidenum">
              <a:rPr lang="en-US"/>
              <a:pPr>
                <a:defRPr/>
              </a:pPr>
              <a:t>‹#›</a:t>
            </a:fld>
            <a:endParaRPr lang="en-US"/>
          </a:p>
        </p:txBody>
      </p:sp>
    </p:spTree>
    <p:extLst>
      <p:ext uri="{BB962C8B-B14F-4D97-AF65-F5344CB8AC3E}">
        <p14:creationId xmlns:p14="http://schemas.microsoft.com/office/powerpoint/2010/main" val="2185180878"/>
      </p:ext>
    </p:extLst>
  </p:cSld>
  <p:clrMapOvr>
    <a:masterClrMapping/>
  </p:clrMapOvr>
  <p:transition spd="med">
    <p:randomBar dir="vert"/>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394DB2-975C-F546-8F4A-B71D11961EBC}" type="slidenum">
              <a:rPr lang="en-US"/>
              <a:pPr>
                <a:defRPr/>
              </a:pPr>
              <a:t>‹#›</a:t>
            </a:fld>
            <a:endParaRPr lang="en-US"/>
          </a:p>
        </p:txBody>
      </p:sp>
    </p:spTree>
    <p:extLst>
      <p:ext uri="{BB962C8B-B14F-4D97-AF65-F5344CB8AC3E}">
        <p14:creationId xmlns:p14="http://schemas.microsoft.com/office/powerpoint/2010/main" val="4182090545"/>
      </p:ext>
    </p:extLst>
  </p:cSld>
  <p:clrMapOvr>
    <a:masterClrMapping/>
  </p:clrMapOvr>
  <p:transition spd="med">
    <p:randomBar dir="vert"/>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931537-D8BA-694E-82D4-7941F553459D}" type="slidenum">
              <a:rPr lang="en-US"/>
              <a:pPr>
                <a:defRPr/>
              </a:pPr>
              <a:t>‹#›</a:t>
            </a:fld>
            <a:endParaRPr lang="en-US"/>
          </a:p>
        </p:txBody>
      </p:sp>
    </p:spTree>
    <p:extLst>
      <p:ext uri="{BB962C8B-B14F-4D97-AF65-F5344CB8AC3E}">
        <p14:creationId xmlns:p14="http://schemas.microsoft.com/office/powerpoint/2010/main" val="2969373937"/>
      </p:ext>
    </p:extLst>
  </p:cSld>
  <p:clrMapOvr>
    <a:masterClrMapping/>
  </p:clrMapOvr>
  <p:transition spd="med">
    <p:randomBar dir="vert"/>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15A97B-5DAB-0B41-8189-35EB393F37F6}" type="slidenum">
              <a:rPr lang="en-US"/>
              <a:pPr>
                <a:defRPr/>
              </a:pPr>
              <a:t>‹#›</a:t>
            </a:fld>
            <a:endParaRPr lang="en-US"/>
          </a:p>
        </p:txBody>
      </p:sp>
    </p:spTree>
    <p:extLst>
      <p:ext uri="{BB962C8B-B14F-4D97-AF65-F5344CB8AC3E}">
        <p14:creationId xmlns:p14="http://schemas.microsoft.com/office/powerpoint/2010/main" val="3636568251"/>
      </p:ext>
    </p:extLst>
  </p:cSld>
  <p:clrMapOvr>
    <a:masterClrMapping/>
  </p:clrMapOvr>
  <p:transition spd="med">
    <p:randomBar dir="vert"/>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8C6BB5-1234-0142-BCBF-7D187847F235}" type="slidenum">
              <a:rPr lang="en-US"/>
              <a:pPr>
                <a:defRPr/>
              </a:pPr>
              <a:t>‹#›</a:t>
            </a:fld>
            <a:endParaRPr lang="en-US"/>
          </a:p>
        </p:txBody>
      </p:sp>
    </p:spTree>
    <p:extLst>
      <p:ext uri="{BB962C8B-B14F-4D97-AF65-F5344CB8AC3E}">
        <p14:creationId xmlns:p14="http://schemas.microsoft.com/office/powerpoint/2010/main" val="3343506973"/>
      </p:ext>
    </p:extLst>
  </p:cSld>
  <p:clrMapOvr>
    <a:masterClrMapping/>
  </p:clrMapOvr>
  <p:transition spd="med">
    <p:randomBar dir="vert"/>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6DFA1B8-B1A8-DF45-BA85-36066F628F53}" type="slidenum">
              <a:rPr lang="en-US"/>
              <a:pPr>
                <a:defRPr/>
              </a:pPr>
              <a:t>‹#›</a:t>
            </a:fld>
            <a:endParaRPr lang="en-US"/>
          </a:p>
        </p:txBody>
      </p:sp>
    </p:spTree>
    <p:extLst>
      <p:ext uri="{BB962C8B-B14F-4D97-AF65-F5344CB8AC3E}">
        <p14:creationId xmlns:p14="http://schemas.microsoft.com/office/powerpoint/2010/main" val="2097226518"/>
      </p:ext>
    </p:extLst>
  </p:cSld>
  <p:clrMapOvr>
    <a:masterClrMapping/>
  </p:clrMapOvr>
  <p:transition spd="med">
    <p:randomBar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E85790-F4FB-604C-BCF9-C0D4370996D8}" type="slidenum">
              <a:rPr lang="en-US"/>
              <a:pPr>
                <a:defRPr/>
              </a:pPr>
              <a:t>‹#›</a:t>
            </a:fld>
            <a:endParaRPr lang="en-US"/>
          </a:p>
        </p:txBody>
      </p:sp>
    </p:spTree>
    <p:extLst>
      <p:ext uri="{BB962C8B-B14F-4D97-AF65-F5344CB8AC3E}">
        <p14:creationId xmlns:p14="http://schemas.microsoft.com/office/powerpoint/2010/main" val="30204308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04F878-4C2A-4342-833A-760FFA504D18}" type="slidenum">
              <a:rPr lang="en-US"/>
              <a:pPr>
                <a:defRPr/>
              </a:pPr>
              <a:t>‹#›</a:t>
            </a:fld>
            <a:endParaRPr lang="en-US"/>
          </a:p>
        </p:txBody>
      </p:sp>
    </p:spTree>
    <p:extLst>
      <p:ext uri="{BB962C8B-B14F-4D97-AF65-F5344CB8AC3E}">
        <p14:creationId xmlns:p14="http://schemas.microsoft.com/office/powerpoint/2010/main" val="2503019372"/>
      </p:ext>
    </p:extLst>
  </p:cSld>
  <p:clrMapOvr>
    <a:masterClrMapping/>
  </p:clrMapOvr>
  <p:transition spd="med">
    <p:randomBar dir="vert"/>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331FEB-66F6-8B4B-9B36-6CC9E6B7AC74}" type="slidenum">
              <a:rPr lang="en-US"/>
              <a:pPr>
                <a:defRPr/>
              </a:pPr>
              <a:t>‹#›</a:t>
            </a:fld>
            <a:endParaRPr lang="en-US"/>
          </a:p>
        </p:txBody>
      </p:sp>
    </p:spTree>
    <p:extLst>
      <p:ext uri="{BB962C8B-B14F-4D97-AF65-F5344CB8AC3E}">
        <p14:creationId xmlns:p14="http://schemas.microsoft.com/office/powerpoint/2010/main" val="2940561322"/>
      </p:ext>
    </p:extLst>
  </p:cSld>
  <p:clrMapOvr>
    <a:masterClrMapping/>
  </p:clrMapOvr>
  <p:transition spd="med">
    <p:randomBar dir="vert"/>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16CC51-CBC4-C44D-AF9A-C47727A698FC}" type="slidenum">
              <a:rPr lang="en-US"/>
              <a:pPr>
                <a:defRPr/>
              </a:pPr>
              <a:t>‹#›</a:t>
            </a:fld>
            <a:endParaRPr lang="en-US"/>
          </a:p>
        </p:txBody>
      </p:sp>
    </p:spTree>
    <p:extLst>
      <p:ext uri="{BB962C8B-B14F-4D97-AF65-F5344CB8AC3E}">
        <p14:creationId xmlns:p14="http://schemas.microsoft.com/office/powerpoint/2010/main" val="2169977346"/>
      </p:ext>
    </p:extLst>
  </p:cSld>
  <p:clrMapOvr>
    <a:masterClrMapping/>
  </p:clrMapOvr>
  <p:transition spd="med">
    <p:randomBar dir="vert"/>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BED43D-582D-0046-A8C8-B2E283F67606}" type="slidenum">
              <a:rPr lang="en-US"/>
              <a:pPr>
                <a:defRPr/>
              </a:pPr>
              <a:t>‹#›</a:t>
            </a:fld>
            <a:endParaRPr lang="en-US"/>
          </a:p>
        </p:txBody>
      </p:sp>
    </p:spTree>
    <p:extLst>
      <p:ext uri="{BB962C8B-B14F-4D97-AF65-F5344CB8AC3E}">
        <p14:creationId xmlns:p14="http://schemas.microsoft.com/office/powerpoint/2010/main" val="2648671127"/>
      </p:ext>
    </p:extLst>
  </p:cSld>
  <p:clrMapOvr>
    <a:masterClrMapping/>
  </p:clrMapOvr>
  <p:transition spd="med">
    <p:randomBar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3DA26C9-981F-E047-9B16-AE24F3FA0FCA}" type="slidenum">
              <a:rPr lang="en-US"/>
              <a:pPr>
                <a:defRPr/>
              </a:pPr>
              <a:t>‹#›</a:t>
            </a:fld>
            <a:endParaRPr lang="en-US"/>
          </a:p>
        </p:txBody>
      </p:sp>
    </p:spTree>
    <p:extLst>
      <p:ext uri="{BB962C8B-B14F-4D97-AF65-F5344CB8AC3E}">
        <p14:creationId xmlns:p14="http://schemas.microsoft.com/office/powerpoint/2010/main" val="4164480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CA9AC4-C511-3A45-8076-A3EF3EB4A593}" type="slidenum">
              <a:rPr lang="en-US"/>
              <a:pPr>
                <a:defRPr/>
              </a:pPr>
              <a:t>‹#›</a:t>
            </a:fld>
            <a:endParaRPr lang="en-US"/>
          </a:p>
        </p:txBody>
      </p:sp>
    </p:spTree>
    <p:extLst>
      <p:ext uri="{BB962C8B-B14F-4D97-AF65-F5344CB8AC3E}">
        <p14:creationId xmlns:p14="http://schemas.microsoft.com/office/powerpoint/2010/main" val="4283970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BF7A3E9-5DBF-C844-942D-3EA39CC6BE4E}" type="slidenum">
              <a:rPr lang="en-US"/>
              <a:pPr>
                <a:defRPr/>
              </a:pPr>
              <a:t>‹#›</a:t>
            </a:fld>
            <a:endParaRPr lang="en-US"/>
          </a:p>
        </p:txBody>
      </p:sp>
    </p:spTree>
    <p:extLst>
      <p:ext uri="{BB962C8B-B14F-4D97-AF65-F5344CB8AC3E}">
        <p14:creationId xmlns:p14="http://schemas.microsoft.com/office/powerpoint/2010/main" val="31404738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C4AD47-4911-564A-935A-A6CB431750DB}" type="slidenum">
              <a:rPr lang="en-US"/>
              <a:pPr>
                <a:defRPr/>
              </a:pPr>
              <a:t>‹#›</a:t>
            </a:fld>
            <a:endParaRPr lang="en-US"/>
          </a:p>
        </p:txBody>
      </p:sp>
    </p:spTree>
    <p:extLst>
      <p:ext uri="{BB962C8B-B14F-4D97-AF65-F5344CB8AC3E}">
        <p14:creationId xmlns:p14="http://schemas.microsoft.com/office/powerpoint/2010/main" val="14226110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16BD63-FD26-AC4F-9C49-94116582A79B}" type="slidenum">
              <a:rPr lang="en-US"/>
              <a:pPr>
                <a:defRPr/>
              </a:pPr>
              <a:t>‹#›</a:t>
            </a:fld>
            <a:endParaRPr lang="en-US"/>
          </a:p>
        </p:txBody>
      </p:sp>
    </p:spTree>
    <p:extLst>
      <p:ext uri="{BB962C8B-B14F-4D97-AF65-F5344CB8AC3E}">
        <p14:creationId xmlns:p14="http://schemas.microsoft.com/office/powerpoint/2010/main" val="22240958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3B51BE-BDE8-4141-A4C9-589540262741}" type="slidenum">
              <a:rPr lang="en-US"/>
              <a:pPr>
                <a:defRPr/>
              </a:pPr>
              <a:t>‹#›</a:t>
            </a:fld>
            <a:endParaRPr lang="en-US"/>
          </a:p>
        </p:txBody>
      </p:sp>
    </p:spTree>
    <p:extLst>
      <p:ext uri="{BB962C8B-B14F-4D97-AF65-F5344CB8AC3E}">
        <p14:creationId xmlns:p14="http://schemas.microsoft.com/office/powerpoint/2010/main" val="331804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1292151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4BD9D84-F792-714E-9DA2-5A1ECF7EF092}" type="slidenum">
              <a:rPr lang="en-US"/>
              <a:pPr>
                <a:defRPr/>
              </a:pPr>
              <a:t>‹#›</a:t>
            </a:fld>
            <a:endParaRPr lang="en-US"/>
          </a:p>
        </p:txBody>
      </p:sp>
    </p:spTree>
    <p:extLst>
      <p:ext uri="{BB962C8B-B14F-4D97-AF65-F5344CB8AC3E}">
        <p14:creationId xmlns:p14="http://schemas.microsoft.com/office/powerpoint/2010/main" val="36889535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64578" name="Rectangle 2"/>
          <p:cNvSpPr>
            <a:spLocks noGrp="1" noChangeArrowheads="1"/>
          </p:cNvSpPr>
          <p:nvPr>
            <p:ph type="ctrTitle"/>
          </p:nvPr>
        </p:nvSpPr>
        <p:spPr>
          <a:xfrm>
            <a:off x="1676400" y="1752600"/>
            <a:ext cx="6781800" cy="1676400"/>
          </a:xfrm>
        </p:spPr>
        <p:txBody>
          <a:bodyPr/>
          <a:lstStyle>
            <a:lvl1pPr>
              <a:defRPr/>
            </a:lvl1pPr>
          </a:lstStyle>
          <a:p>
            <a:r>
              <a:rPr lang="en-US"/>
              <a:t>Click to edit Master title style</a:t>
            </a:r>
          </a:p>
        </p:txBody>
      </p:sp>
      <p:sp>
        <p:nvSpPr>
          <p:cNvPr id="664579" name="Rectangle 3"/>
          <p:cNvSpPr>
            <a:spLocks noGrp="1" noChangeArrowheads="1"/>
          </p:cNvSpPr>
          <p:nvPr>
            <p:ph type="subTitle" idx="1"/>
          </p:nvPr>
        </p:nvSpPr>
        <p:spPr>
          <a:xfrm>
            <a:off x="1676400" y="3733800"/>
            <a:ext cx="6781800" cy="1371600"/>
          </a:xfrm>
        </p:spPr>
        <p:txBody>
          <a:bodyPr/>
          <a:lstStyle>
            <a:lvl1pPr marL="0" indent="0" algn="r">
              <a:buFont typeface="Wingdings" pitchFamily="2" charset="2"/>
              <a:buNone/>
              <a:defRPr i="1"/>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DA2A97-03FA-EF40-A4A5-0E9E9AFF8D01}" type="slidenum">
              <a:rPr lang="en-US"/>
              <a:pPr>
                <a:defRPr/>
              </a:pPr>
              <a:t>‹#›</a:t>
            </a:fld>
            <a:endParaRPr lang="en-US"/>
          </a:p>
        </p:txBody>
      </p:sp>
    </p:spTree>
    <p:extLst>
      <p:ext uri="{BB962C8B-B14F-4D97-AF65-F5344CB8AC3E}">
        <p14:creationId xmlns:p14="http://schemas.microsoft.com/office/powerpoint/2010/main" val="123977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1A3EB8-540B-6C40-A8FB-D332249F9D17}" type="slidenum">
              <a:rPr lang="en-US"/>
              <a:pPr>
                <a:defRPr/>
              </a:pPr>
              <a:t>‹#›</a:t>
            </a:fld>
            <a:endParaRPr lang="en-US"/>
          </a:p>
        </p:txBody>
      </p:sp>
    </p:spTree>
    <p:extLst>
      <p:ext uri="{BB962C8B-B14F-4D97-AF65-F5344CB8AC3E}">
        <p14:creationId xmlns:p14="http://schemas.microsoft.com/office/powerpoint/2010/main" val="29351318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A098B9-CE55-3A49-A032-98BFA048F9C7}" type="slidenum">
              <a:rPr lang="en-US"/>
              <a:pPr>
                <a:defRPr/>
              </a:pPr>
              <a:t>‹#›</a:t>
            </a:fld>
            <a:endParaRPr lang="en-US"/>
          </a:p>
        </p:txBody>
      </p:sp>
    </p:spTree>
    <p:extLst>
      <p:ext uri="{BB962C8B-B14F-4D97-AF65-F5344CB8AC3E}">
        <p14:creationId xmlns:p14="http://schemas.microsoft.com/office/powerpoint/2010/main" val="33540561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38700" y="1981200"/>
            <a:ext cx="36195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568259-57F0-AA43-9574-3D0E86C6CAA9}" type="slidenum">
              <a:rPr lang="en-US"/>
              <a:pPr>
                <a:defRPr/>
              </a:pPr>
              <a:t>‹#›</a:t>
            </a:fld>
            <a:endParaRPr lang="en-US"/>
          </a:p>
        </p:txBody>
      </p:sp>
    </p:spTree>
    <p:extLst>
      <p:ext uri="{BB962C8B-B14F-4D97-AF65-F5344CB8AC3E}">
        <p14:creationId xmlns:p14="http://schemas.microsoft.com/office/powerpoint/2010/main" val="21490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9C68B23-72A8-2D4B-9C6F-0CFCE54AA608}" type="slidenum">
              <a:rPr lang="en-US"/>
              <a:pPr>
                <a:defRPr/>
              </a:pPr>
              <a:t>‹#›</a:t>
            </a:fld>
            <a:endParaRPr lang="en-US"/>
          </a:p>
        </p:txBody>
      </p:sp>
    </p:spTree>
    <p:extLst>
      <p:ext uri="{BB962C8B-B14F-4D97-AF65-F5344CB8AC3E}">
        <p14:creationId xmlns:p14="http://schemas.microsoft.com/office/powerpoint/2010/main" val="324932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7E19062-9659-8244-9431-300CDE2618B6}" type="slidenum">
              <a:rPr lang="en-US"/>
              <a:pPr>
                <a:defRPr/>
              </a:pPr>
              <a:t>‹#›</a:t>
            </a:fld>
            <a:endParaRPr lang="en-US"/>
          </a:p>
        </p:txBody>
      </p:sp>
    </p:spTree>
    <p:extLst>
      <p:ext uri="{BB962C8B-B14F-4D97-AF65-F5344CB8AC3E}">
        <p14:creationId xmlns:p14="http://schemas.microsoft.com/office/powerpoint/2010/main" val="1722054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2D15984-DFEC-1E4E-A55C-B0138A2A5DCE}" type="slidenum">
              <a:rPr lang="en-US"/>
              <a:pPr>
                <a:defRPr/>
              </a:pPr>
              <a:t>‹#›</a:t>
            </a:fld>
            <a:endParaRPr lang="en-US"/>
          </a:p>
        </p:txBody>
      </p:sp>
    </p:spTree>
    <p:extLst>
      <p:ext uri="{BB962C8B-B14F-4D97-AF65-F5344CB8AC3E}">
        <p14:creationId xmlns:p14="http://schemas.microsoft.com/office/powerpoint/2010/main" val="1877055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4FD7F6-C1B5-1B40-82E7-A37764D4F2F8}" type="slidenum">
              <a:rPr lang="en-US"/>
              <a:pPr>
                <a:defRPr/>
              </a:pPr>
              <a:t>‹#›</a:t>
            </a:fld>
            <a:endParaRPr lang="en-US"/>
          </a:p>
        </p:txBody>
      </p:sp>
    </p:spTree>
    <p:extLst>
      <p:ext uri="{BB962C8B-B14F-4D97-AF65-F5344CB8AC3E}">
        <p14:creationId xmlns:p14="http://schemas.microsoft.com/office/powerpoint/2010/main" val="32911994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A3956E-BFF6-5447-8F2D-765B1DB2FE05}" type="slidenum">
              <a:rPr lang="en-US"/>
              <a:pPr>
                <a:defRPr/>
              </a:pPr>
              <a:t>‹#›</a:t>
            </a:fld>
            <a:endParaRPr lang="en-US"/>
          </a:p>
        </p:txBody>
      </p:sp>
    </p:spTree>
    <p:extLst>
      <p:ext uri="{BB962C8B-B14F-4D97-AF65-F5344CB8AC3E}">
        <p14:creationId xmlns:p14="http://schemas.microsoft.com/office/powerpoint/2010/main" val="33594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26473248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7553E0-59FC-5644-A89C-364B484A1A32}" type="slidenum">
              <a:rPr lang="en-US"/>
              <a:pPr>
                <a:defRPr/>
              </a:pPr>
              <a:t>‹#›</a:t>
            </a:fld>
            <a:endParaRPr lang="en-US"/>
          </a:p>
        </p:txBody>
      </p:sp>
    </p:spTree>
    <p:extLst>
      <p:ext uri="{BB962C8B-B14F-4D97-AF65-F5344CB8AC3E}">
        <p14:creationId xmlns:p14="http://schemas.microsoft.com/office/powerpoint/2010/main" val="19437012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81000"/>
            <a:ext cx="18478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381000"/>
            <a:ext cx="53911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6DA5EE-7901-5347-8F0A-8104ABAB57EA}" type="slidenum">
              <a:rPr lang="en-US"/>
              <a:pPr>
                <a:defRPr/>
              </a:pPr>
              <a:t>‹#›</a:t>
            </a:fld>
            <a:endParaRPr lang="en-US"/>
          </a:p>
        </p:txBody>
      </p:sp>
    </p:spTree>
    <p:extLst>
      <p:ext uri="{BB962C8B-B14F-4D97-AF65-F5344CB8AC3E}">
        <p14:creationId xmlns:p14="http://schemas.microsoft.com/office/powerpoint/2010/main" val="1439995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144000" cy="4046538"/>
            <a:chOff x="0" y="1536"/>
            <a:chExt cx="5760" cy="2549"/>
          </a:xfrm>
        </p:grpSpPr>
        <p:sp>
          <p:nvSpPr>
            <p:cNvPr id="5"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6"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7"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0"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2"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3"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4"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5"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6"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7"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8"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9"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2002" name="Rectangle 18"/>
          <p:cNvSpPr>
            <a:spLocks noGrp="1" noChangeArrowheads="1"/>
          </p:cNvSpPr>
          <p:nvPr>
            <p:ph type="ctrTitle" sz="quarter"/>
          </p:nvPr>
        </p:nvSpPr>
        <p:spPr>
          <a:xfrm>
            <a:off x="685800" y="1768475"/>
            <a:ext cx="7772400" cy="1736725"/>
          </a:xfrm>
        </p:spPr>
        <p:txBody>
          <a:bodyPr anchor="b"/>
          <a:lstStyle>
            <a:lvl1pPr>
              <a:defRPr sz="5400"/>
            </a:lvl1pPr>
          </a:lstStyle>
          <a:p>
            <a:r>
              <a:rPr lang="en-US"/>
              <a:t>Click to edit Master title style</a:t>
            </a:r>
          </a:p>
        </p:txBody>
      </p:sp>
      <p:sp>
        <p:nvSpPr>
          <p:cNvPr id="4200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smtClean="0"/>
            </a:lvl1pPr>
          </a:lstStyle>
          <a:p>
            <a:pPr>
              <a:defRPr/>
            </a:pPr>
            <a:fld id="{2660DA2C-B097-614D-9213-585A7CAF7F17}" type="slidenum">
              <a:rPr lang="en-US"/>
              <a:pPr>
                <a:defRPr/>
              </a:pPr>
              <a:t>‹#›</a:t>
            </a:fld>
            <a:endParaRPr lang="en-US"/>
          </a:p>
        </p:txBody>
      </p:sp>
    </p:spTree>
    <p:extLst>
      <p:ext uri="{BB962C8B-B14F-4D97-AF65-F5344CB8AC3E}">
        <p14:creationId xmlns:p14="http://schemas.microsoft.com/office/powerpoint/2010/main" val="41222981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F7BC01DF-3B58-B34E-A393-2DF057DCAB97}" type="slidenum">
              <a:rPr lang="en-US"/>
              <a:pPr>
                <a:defRPr/>
              </a:pPr>
              <a:t>‹#›</a:t>
            </a:fld>
            <a:endParaRPr lang="en-US"/>
          </a:p>
        </p:txBody>
      </p:sp>
    </p:spTree>
    <p:extLst>
      <p:ext uri="{BB962C8B-B14F-4D97-AF65-F5344CB8AC3E}">
        <p14:creationId xmlns:p14="http://schemas.microsoft.com/office/powerpoint/2010/main" val="3333362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3CE85E0E-1DA5-1A4C-9F9B-30CAF14602BB}" type="slidenum">
              <a:rPr lang="en-US"/>
              <a:pPr>
                <a:defRPr/>
              </a:pPr>
              <a:t>‹#›</a:t>
            </a:fld>
            <a:endParaRPr lang="en-US"/>
          </a:p>
        </p:txBody>
      </p:sp>
    </p:spTree>
    <p:extLst>
      <p:ext uri="{BB962C8B-B14F-4D97-AF65-F5344CB8AC3E}">
        <p14:creationId xmlns:p14="http://schemas.microsoft.com/office/powerpoint/2010/main" val="36302277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A985B9D8-A783-F74C-A6EC-2A53E680B631}" type="slidenum">
              <a:rPr lang="en-US"/>
              <a:pPr>
                <a:defRPr/>
              </a:pPr>
              <a:t>‹#›</a:t>
            </a:fld>
            <a:endParaRPr lang="en-US"/>
          </a:p>
        </p:txBody>
      </p:sp>
    </p:spTree>
    <p:extLst>
      <p:ext uri="{BB962C8B-B14F-4D97-AF65-F5344CB8AC3E}">
        <p14:creationId xmlns:p14="http://schemas.microsoft.com/office/powerpoint/2010/main" val="35550345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p:cNvSpPr>
            <a:spLocks noGrp="1" noChangeArrowheads="1"/>
          </p:cNvSpPr>
          <p:nvPr>
            <p:ph type="dt" sz="half" idx="10"/>
          </p:nvPr>
        </p:nvSpPr>
        <p:spPr>
          <a:ln/>
        </p:spPr>
        <p:txBody>
          <a:bodyPr/>
          <a:lstStyle>
            <a:lvl1pPr>
              <a:defRPr/>
            </a:lvl1pPr>
          </a:lstStyle>
          <a:p>
            <a:pPr>
              <a:defRPr/>
            </a:pPr>
            <a:endParaRPr lang="en-US"/>
          </a:p>
        </p:txBody>
      </p:sp>
      <p:sp>
        <p:nvSpPr>
          <p:cNvPr id="8" name="Rectangle 20"/>
          <p:cNvSpPr>
            <a:spLocks noGrp="1" noChangeArrowheads="1"/>
          </p:cNvSpPr>
          <p:nvPr>
            <p:ph type="ftr" sz="quarter" idx="11"/>
          </p:nvPr>
        </p:nvSpPr>
        <p:spPr>
          <a:ln/>
        </p:spPr>
        <p:txBody>
          <a:bodyPr/>
          <a:lstStyle>
            <a:lvl1pPr>
              <a:defRPr/>
            </a:lvl1pPr>
          </a:lstStyle>
          <a:p>
            <a:pPr>
              <a:defRPr/>
            </a:pPr>
            <a:endParaRPr lang="en-US"/>
          </a:p>
        </p:txBody>
      </p:sp>
      <p:sp>
        <p:nvSpPr>
          <p:cNvPr id="9" name="Rectangle 21"/>
          <p:cNvSpPr>
            <a:spLocks noGrp="1" noChangeArrowheads="1"/>
          </p:cNvSpPr>
          <p:nvPr>
            <p:ph type="sldNum" sz="quarter" idx="12"/>
          </p:nvPr>
        </p:nvSpPr>
        <p:spPr>
          <a:ln/>
        </p:spPr>
        <p:txBody>
          <a:bodyPr/>
          <a:lstStyle>
            <a:lvl1pPr>
              <a:defRPr/>
            </a:lvl1pPr>
          </a:lstStyle>
          <a:p>
            <a:pPr>
              <a:defRPr/>
            </a:pPr>
            <a:fld id="{D528442D-80FC-184E-927F-5316A2B1B055}" type="slidenum">
              <a:rPr lang="en-US"/>
              <a:pPr>
                <a:defRPr/>
              </a:pPr>
              <a:t>‹#›</a:t>
            </a:fld>
            <a:endParaRPr lang="en-US"/>
          </a:p>
        </p:txBody>
      </p:sp>
    </p:spTree>
    <p:extLst>
      <p:ext uri="{BB962C8B-B14F-4D97-AF65-F5344CB8AC3E}">
        <p14:creationId xmlns:p14="http://schemas.microsoft.com/office/powerpoint/2010/main" val="39276485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p:cNvSpPr>
            <a:spLocks noGrp="1" noChangeArrowheads="1"/>
          </p:cNvSpPr>
          <p:nvPr>
            <p:ph type="dt" sz="half" idx="10"/>
          </p:nvPr>
        </p:nvSpPr>
        <p:spPr>
          <a:ln/>
        </p:spPr>
        <p:txBody>
          <a:bodyPr/>
          <a:lstStyle>
            <a:lvl1pPr>
              <a:defRPr/>
            </a:lvl1pPr>
          </a:lstStyle>
          <a:p>
            <a:pPr>
              <a:defRPr/>
            </a:pPr>
            <a:endParaRPr lang="en-US"/>
          </a:p>
        </p:txBody>
      </p:sp>
      <p:sp>
        <p:nvSpPr>
          <p:cNvPr id="4" name="Rectangle 20"/>
          <p:cNvSpPr>
            <a:spLocks noGrp="1" noChangeArrowheads="1"/>
          </p:cNvSpPr>
          <p:nvPr>
            <p:ph type="ftr" sz="quarter" idx="11"/>
          </p:nvPr>
        </p:nvSpPr>
        <p:spPr>
          <a:ln/>
        </p:spPr>
        <p:txBody>
          <a:bodyPr/>
          <a:lstStyle>
            <a:lvl1pPr>
              <a:defRPr/>
            </a:lvl1pPr>
          </a:lstStyle>
          <a:p>
            <a:pPr>
              <a:defRPr/>
            </a:pPr>
            <a:endParaRPr lang="en-US"/>
          </a:p>
        </p:txBody>
      </p:sp>
      <p:sp>
        <p:nvSpPr>
          <p:cNvPr id="5" name="Rectangle 21"/>
          <p:cNvSpPr>
            <a:spLocks noGrp="1" noChangeArrowheads="1"/>
          </p:cNvSpPr>
          <p:nvPr>
            <p:ph type="sldNum" sz="quarter" idx="12"/>
          </p:nvPr>
        </p:nvSpPr>
        <p:spPr>
          <a:ln/>
        </p:spPr>
        <p:txBody>
          <a:bodyPr/>
          <a:lstStyle>
            <a:lvl1pPr>
              <a:defRPr/>
            </a:lvl1pPr>
          </a:lstStyle>
          <a:p>
            <a:pPr>
              <a:defRPr/>
            </a:pPr>
            <a:fld id="{86028012-9FFD-F249-A023-5F80E104BF63}" type="slidenum">
              <a:rPr lang="en-US"/>
              <a:pPr>
                <a:defRPr/>
              </a:pPr>
              <a:t>‹#›</a:t>
            </a:fld>
            <a:endParaRPr lang="en-US"/>
          </a:p>
        </p:txBody>
      </p:sp>
    </p:spTree>
    <p:extLst>
      <p:ext uri="{BB962C8B-B14F-4D97-AF65-F5344CB8AC3E}">
        <p14:creationId xmlns:p14="http://schemas.microsoft.com/office/powerpoint/2010/main" val="3081705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endParaRPr lang="en-US"/>
          </a:p>
        </p:txBody>
      </p:sp>
      <p:sp>
        <p:nvSpPr>
          <p:cNvPr id="3" name="Rectangle 20"/>
          <p:cNvSpPr>
            <a:spLocks noGrp="1" noChangeArrowheads="1"/>
          </p:cNvSpPr>
          <p:nvPr>
            <p:ph type="ftr" sz="quarter" idx="11"/>
          </p:nvPr>
        </p:nvSpPr>
        <p:spPr>
          <a:ln/>
        </p:spPr>
        <p:txBody>
          <a:bodyPr/>
          <a:lstStyle>
            <a:lvl1pPr>
              <a:defRPr/>
            </a:lvl1pPr>
          </a:lstStyle>
          <a:p>
            <a:pPr>
              <a:defRPr/>
            </a:pPr>
            <a:endParaRPr lang="en-US"/>
          </a:p>
        </p:txBody>
      </p:sp>
      <p:sp>
        <p:nvSpPr>
          <p:cNvPr id="4" name="Rectangle 21"/>
          <p:cNvSpPr>
            <a:spLocks noGrp="1" noChangeArrowheads="1"/>
          </p:cNvSpPr>
          <p:nvPr>
            <p:ph type="sldNum" sz="quarter" idx="12"/>
          </p:nvPr>
        </p:nvSpPr>
        <p:spPr>
          <a:ln/>
        </p:spPr>
        <p:txBody>
          <a:bodyPr/>
          <a:lstStyle>
            <a:lvl1pPr>
              <a:defRPr/>
            </a:lvl1pPr>
          </a:lstStyle>
          <a:p>
            <a:pPr>
              <a:defRPr/>
            </a:pPr>
            <a:fld id="{E8FBE7E7-9FBC-CE40-A7EE-95886985C48D}" type="slidenum">
              <a:rPr lang="en-US"/>
              <a:pPr>
                <a:defRPr/>
              </a:pPr>
              <a:t>‹#›</a:t>
            </a:fld>
            <a:endParaRPr lang="en-US"/>
          </a:p>
        </p:txBody>
      </p:sp>
    </p:spTree>
    <p:extLst>
      <p:ext uri="{BB962C8B-B14F-4D97-AF65-F5344CB8AC3E}">
        <p14:creationId xmlns:p14="http://schemas.microsoft.com/office/powerpoint/2010/main" val="37352947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7AC5DFBE-ECF7-574F-90C1-CE61102A02C8}" type="slidenum">
              <a:rPr lang="en-US"/>
              <a:pPr>
                <a:defRPr/>
              </a:pPr>
              <a:t>‹#›</a:t>
            </a:fld>
            <a:endParaRPr lang="en-US"/>
          </a:p>
        </p:txBody>
      </p:sp>
    </p:spTree>
    <p:extLst>
      <p:ext uri="{BB962C8B-B14F-4D97-AF65-F5344CB8AC3E}">
        <p14:creationId xmlns:p14="http://schemas.microsoft.com/office/powerpoint/2010/main" val="300027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36243296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endParaRPr lang="en-US"/>
          </a:p>
        </p:txBody>
      </p:sp>
      <p:sp>
        <p:nvSpPr>
          <p:cNvPr id="6" name="Rectangle 20"/>
          <p:cNvSpPr>
            <a:spLocks noGrp="1" noChangeArrowheads="1"/>
          </p:cNvSpPr>
          <p:nvPr>
            <p:ph type="ftr" sz="quarter" idx="11"/>
          </p:nvPr>
        </p:nvSpPr>
        <p:spPr>
          <a:ln/>
        </p:spPr>
        <p:txBody>
          <a:bodyPr/>
          <a:lstStyle>
            <a:lvl1pPr>
              <a:defRPr/>
            </a:lvl1pPr>
          </a:lstStyle>
          <a:p>
            <a:pPr>
              <a:defRPr/>
            </a:pPr>
            <a:endParaRPr lang="en-US"/>
          </a:p>
        </p:txBody>
      </p:sp>
      <p:sp>
        <p:nvSpPr>
          <p:cNvPr id="7" name="Rectangle 21"/>
          <p:cNvSpPr>
            <a:spLocks noGrp="1" noChangeArrowheads="1"/>
          </p:cNvSpPr>
          <p:nvPr>
            <p:ph type="sldNum" sz="quarter" idx="12"/>
          </p:nvPr>
        </p:nvSpPr>
        <p:spPr>
          <a:ln/>
        </p:spPr>
        <p:txBody>
          <a:bodyPr/>
          <a:lstStyle>
            <a:lvl1pPr>
              <a:defRPr/>
            </a:lvl1pPr>
          </a:lstStyle>
          <a:p>
            <a:pPr>
              <a:defRPr/>
            </a:pPr>
            <a:fld id="{EC05FF57-1986-944D-A89C-8BEF6793EDE8}" type="slidenum">
              <a:rPr lang="en-US"/>
              <a:pPr>
                <a:defRPr/>
              </a:pPr>
              <a:t>‹#›</a:t>
            </a:fld>
            <a:endParaRPr lang="en-US"/>
          </a:p>
        </p:txBody>
      </p:sp>
    </p:spTree>
    <p:extLst>
      <p:ext uri="{BB962C8B-B14F-4D97-AF65-F5344CB8AC3E}">
        <p14:creationId xmlns:p14="http://schemas.microsoft.com/office/powerpoint/2010/main" val="13682184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A020E51B-7B49-4244-B357-30EF912DEE5A}" type="slidenum">
              <a:rPr lang="en-US"/>
              <a:pPr>
                <a:defRPr/>
              </a:pPr>
              <a:t>‹#›</a:t>
            </a:fld>
            <a:endParaRPr lang="en-US"/>
          </a:p>
        </p:txBody>
      </p:sp>
    </p:spTree>
    <p:extLst>
      <p:ext uri="{BB962C8B-B14F-4D97-AF65-F5344CB8AC3E}">
        <p14:creationId xmlns:p14="http://schemas.microsoft.com/office/powerpoint/2010/main" val="31737872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690FD810-6A6C-3B4B-ABCF-858640158401}" type="slidenum">
              <a:rPr lang="en-US"/>
              <a:pPr>
                <a:defRPr/>
              </a:pPr>
              <a:t>‹#›</a:t>
            </a:fld>
            <a:endParaRPr lang="en-US"/>
          </a:p>
        </p:txBody>
      </p:sp>
    </p:spTree>
    <p:extLst>
      <p:ext uri="{BB962C8B-B14F-4D97-AF65-F5344CB8AC3E}">
        <p14:creationId xmlns:p14="http://schemas.microsoft.com/office/powerpoint/2010/main" val="19243532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Times New Roman" pitchFamily="18" charset="0"/>
                <a:ea typeface="+mn-ea"/>
                <a:cs typeface="+mn-cs"/>
              </a:endParaRPr>
            </a:p>
          </p:txBody>
        </p:sp>
      </p:grpSp>
      <p:sp>
        <p:nvSpPr>
          <p:cNvPr id="46104"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46105"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smtClean="0"/>
            </a:lvl1pPr>
          </a:lstStyle>
          <a:p>
            <a:pPr>
              <a:defRPr/>
            </a:pPr>
            <a:fld id="{4C25650D-E8EB-9D43-8485-0B954E21E078}" type="slidenum">
              <a:rPr lang="en-US"/>
              <a:pPr>
                <a:defRPr/>
              </a:pPr>
              <a:t>‹#›</a:t>
            </a:fld>
            <a:endParaRPr lang="en-US"/>
          </a:p>
        </p:txBody>
      </p:sp>
    </p:spTree>
    <p:extLst>
      <p:ext uri="{BB962C8B-B14F-4D97-AF65-F5344CB8AC3E}">
        <p14:creationId xmlns:p14="http://schemas.microsoft.com/office/powerpoint/2010/main" val="171220509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35465969-E52D-2E42-A82A-EC25C3A5EA0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796478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2DBCC08-1DF4-0848-94E1-EE28AB716A72}"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925436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48989746-0814-7E4C-81AC-C22EA94D6C1A}"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7847161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384D5207-4C02-1248-BE0B-9AF609574558}"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63865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A6435B4E-4BAC-7B4D-AADE-1A7B13AEFD4B}"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389765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6D195F12-9BBF-0844-9246-FA34E563B1A6}"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65951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10083390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ABAAFBAF-31BD-7046-8AAA-2B6035F2CB5C}"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775205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DADD878D-C8F1-8D4A-BFA1-C37BF48D7112}"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73010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D88C013-F9D2-2046-93F6-04D75984A2D4}"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7449025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3399FE7-83EA-3A46-8D41-527809B1502B}"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0055564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6" name="Oval 5"/>
              <p:cNvSpPr>
                <a:spLocks noChangeArrowheads="1"/>
              </p:cNvSpPr>
              <p:nvPr/>
            </p:nvSpPr>
            <p:spPr bwMode="hidden">
              <a:xfrm>
                <a:off x="276" y="253"/>
                <a:ext cx="186"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 name="Group 6"/>
            <p:cNvGrpSpPr>
              <a:grpSpLocks/>
            </p:cNvGrpSpPr>
            <p:nvPr/>
          </p:nvGrpSpPr>
          <p:grpSpPr bwMode="auto">
            <a:xfrm>
              <a:off x="1312" y="187"/>
              <a:ext cx="4299" cy="3372"/>
              <a:chOff x="0" y="0"/>
              <a:chExt cx="5533" cy="4341"/>
            </a:xfrm>
          </p:grpSpPr>
          <p:grpSp>
            <p:nvGrpSpPr>
              <p:cNvPr id="22" name="Group 7"/>
              <p:cNvGrpSpPr>
                <a:grpSpLocks/>
              </p:cNvGrpSpPr>
              <p:nvPr/>
            </p:nvGrpSpPr>
            <p:grpSpPr bwMode="auto">
              <a:xfrm>
                <a:off x="0" y="0"/>
                <a:ext cx="5470" cy="4341"/>
                <a:chOff x="0" y="0"/>
                <a:chExt cx="5470" cy="4341"/>
              </a:xfrm>
            </p:grpSpPr>
            <p:grpSp>
              <p:nvGrpSpPr>
                <p:cNvPr id="33" name="Group 8"/>
                <p:cNvGrpSpPr>
                  <a:grpSpLocks/>
                </p:cNvGrpSpPr>
                <p:nvPr/>
              </p:nvGrpSpPr>
              <p:grpSpPr bwMode="auto">
                <a:xfrm>
                  <a:off x="1339" y="786"/>
                  <a:ext cx="2919" cy="2151"/>
                  <a:chOff x="1265" y="814"/>
                  <a:chExt cx="2919" cy="2151"/>
                </a:xfrm>
              </p:grpSpPr>
              <p:sp>
                <p:nvSpPr>
                  <p:cNvPr id="133" name="Oval 9"/>
                  <p:cNvSpPr>
                    <a:spLocks noChangeArrowheads="1"/>
                  </p:cNvSpPr>
                  <p:nvPr/>
                </p:nvSpPr>
                <p:spPr bwMode="hidden">
                  <a:xfrm>
                    <a:off x="1265" y="815"/>
                    <a:ext cx="2919" cy="2150"/>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4" name="Oval 10"/>
                  <p:cNvSpPr>
                    <a:spLocks noChangeArrowheads="1"/>
                  </p:cNvSpPr>
                  <p:nvPr/>
                </p:nvSpPr>
                <p:spPr bwMode="hidden">
                  <a:xfrm>
                    <a:off x="2379" y="1601"/>
                    <a:ext cx="579"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4" name="Group 11"/>
                <p:cNvGrpSpPr>
                  <a:grpSpLocks/>
                </p:cNvGrpSpPr>
                <p:nvPr/>
              </p:nvGrpSpPr>
              <p:grpSpPr bwMode="auto">
                <a:xfrm>
                  <a:off x="0" y="0"/>
                  <a:ext cx="5470" cy="4341"/>
                  <a:chOff x="0" y="0"/>
                  <a:chExt cx="5470" cy="4341"/>
                </a:xfrm>
              </p:grpSpPr>
              <p:grpSp>
                <p:nvGrpSpPr>
                  <p:cNvPr id="35" name="Group 12"/>
                  <p:cNvGrpSpPr>
                    <a:grpSpLocks/>
                  </p:cNvGrpSpPr>
                  <p:nvPr/>
                </p:nvGrpSpPr>
                <p:grpSpPr bwMode="auto">
                  <a:xfrm>
                    <a:off x="3545" y="1502"/>
                    <a:ext cx="1258" cy="2327"/>
                    <a:chOff x="3471" y="1530"/>
                    <a:chExt cx="1258" cy="2327"/>
                  </a:xfrm>
                </p:grpSpPr>
                <p:sp>
                  <p:nvSpPr>
                    <p:cNvPr id="131" name="Freeform 13"/>
                    <p:cNvSpPr>
                      <a:spLocks/>
                    </p:cNvSpPr>
                    <p:nvPr/>
                  </p:nvSpPr>
                  <p:spPr bwMode="hidden">
                    <a:xfrm rot="2711884">
                      <a:off x="2765" y="2236"/>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32" name="Freeform 14"/>
                    <p:cNvSpPr>
                      <a:spLocks/>
                    </p:cNvSpPr>
                    <p:nvPr/>
                  </p:nvSpPr>
                  <p:spPr bwMode="hidden">
                    <a:xfrm rot="2711884">
                      <a:off x="4022" y="3149"/>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36" name="Group 15"/>
                  <p:cNvGrpSpPr>
                    <a:grpSpLocks/>
                  </p:cNvGrpSpPr>
                  <p:nvPr/>
                </p:nvGrpSpPr>
                <p:grpSpPr bwMode="auto">
                  <a:xfrm>
                    <a:off x="2938" y="1991"/>
                    <a:ext cx="2463" cy="1332"/>
                    <a:chOff x="2864" y="2019"/>
                    <a:chExt cx="2463" cy="1332"/>
                  </a:xfrm>
                </p:grpSpPr>
                <p:sp>
                  <p:nvSpPr>
                    <p:cNvPr id="129" name="Freeform 16"/>
                    <p:cNvSpPr>
                      <a:spLocks/>
                    </p:cNvSpPr>
                    <p:nvPr/>
                  </p:nvSpPr>
                  <p:spPr bwMode="hidden">
                    <a:xfrm rot="2104081">
                      <a:off x="2864" y="2020"/>
                      <a:ext cx="1813" cy="3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30" name="Freeform 17"/>
                    <p:cNvSpPr>
                      <a:spLocks/>
                    </p:cNvSpPr>
                    <p:nvPr/>
                  </p:nvSpPr>
                  <p:spPr bwMode="hidden">
                    <a:xfrm rot="2104081">
                      <a:off x="4352" y="2806"/>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7" name="Group 18"/>
                  <p:cNvGrpSpPr>
                    <a:grpSpLocks/>
                  </p:cNvGrpSpPr>
                  <p:nvPr/>
                </p:nvGrpSpPr>
                <p:grpSpPr bwMode="auto">
                  <a:xfrm>
                    <a:off x="2971" y="1804"/>
                    <a:ext cx="2477" cy="1064"/>
                    <a:chOff x="2897" y="1832"/>
                    <a:chExt cx="2477" cy="1064"/>
                  </a:xfrm>
                </p:grpSpPr>
                <p:sp>
                  <p:nvSpPr>
                    <p:cNvPr id="127" name="Freeform 19"/>
                    <p:cNvSpPr>
                      <a:spLocks/>
                    </p:cNvSpPr>
                    <p:nvPr/>
                  </p:nvSpPr>
                  <p:spPr bwMode="hidden">
                    <a:xfrm rot="1582915">
                      <a:off x="2896" y="1832"/>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8" name="Freeform 20"/>
                    <p:cNvSpPr>
                      <a:spLocks/>
                    </p:cNvSpPr>
                    <p:nvPr/>
                  </p:nvSpPr>
                  <p:spPr bwMode="hidden">
                    <a:xfrm rot="1582915">
                      <a:off x="4442" y="2420"/>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8" name="Group 21"/>
                  <p:cNvGrpSpPr>
                    <a:grpSpLocks/>
                  </p:cNvGrpSpPr>
                  <p:nvPr/>
                </p:nvGrpSpPr>
                <p:grpSpPr bwMode="auto">
                  <a:xfrm>
                    <a:off x="2998" y="1608"/>
                    <a:ext cx="2472" cy="927"/>
                    <a:chOff x="2924" y="1636"/>
                    <a:chExt cx="2472" cy="927"/>
                  </a:xfrm>
                </p:grpSpPr>
                <p:sp>
                  <p:nvSpPr>
                    <p:cNvPr id="125" name="Freeform 22"/>
                    <p:cNvSpPr>
                      <a:spLocks/>
                    </p:cNvSpPr>
                    <p:nvPr/>
                  </p:nvSpPr>
                  <p:spPr bwMode="hidden">
                    <a:xfrm rot="1080363">
                      <a:off x="2924" y="1636"/>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6" name="Freeform 23"/>
                    <p:cNvSpPr>
                      <a:spLocks/>
                    </p:cNvSpPr>
                    <p:nvPr/>
                  </p:nvSpPr>
                  <p:spPr bwMode="hidden">
                    <a:xfrm rot="1080363">
                      <a:off x="4495" y="2036"/>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39" name="Group 24"/>
                  <p:cNvGrpSpPr>
                    <a:grpSpLocks/>
                  </p:cNvGrpSpPr>
                  <p:nvPr/>
                </p:nvGrpSpPr>
                <p:grpSpPr bwMode="auto">
                  <a:xfrm>
                    <a:off x="3032" y="1386"/>
                    <a:ext cx="2342" cy="657"/>
                    <a:chOff x="2958" y="1414"/>
                    <a:chExt cx="2342" cy="657"/>
                  </a:xfrm>
                </p:grpSpPr>
                <p:sp>
                  <p:nvSpPr>
                    <p:cNvPr id="123" name="Freeform 25"/>
                    <p:cNvSpPr>
                      <a:spLocks/>
                    </p:cNvSpPr>
                    <p:nvPr/>
                  </p:nvSpPr>
                  <p:spPr bwMode="hidden">
                    <a:xfrm rot="463793">
                      <a:off x="2958" y="1414"/>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4" name="Freeform 26"/>
                    <p:cNvSpPr>
                      <a:spLocks/>
                    </p:cNvSpPr>
                    <p:nvPr/>
                  </p:nvSpPr>
                  <p:spPr bwMode="hidden">
                    <a:xfrm rot="463793">
                      <a:off x="4469" y="1582"/>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0" name="Group 27"/>
                  <p:cNvGrpSpPr>
                    <a:grpSpLocks/>
                  </p:cNvGrpSpPr>
                  <p:nvPr/>
                </p:nvGrpSpPr>
                <p:grpSpPr bwMode="auto">
                  <a:xfrm>
                    <a:off x="3057" y="1241"/>
                    <a:ext cx="2150" cy="343"/>
                    <a:chOff x="2983" y="1269"/>
                    <a:chExt cx="2150" cy="343"/>
                  </a:xfrm>
                </p:grpSpPr>
                <p:sp>
                  <p:nvSpPr>
                    <p:cNvPr id="121" name="Freeform 28"/>
                    <p:cNvSpPr>
                      <a:spLocks/>
                    </p:cNvSpPr>
                    <p:nvPr/>
                  </p:nvSpPr>
                  <p:spPr bwMode="hidden">
                    <a:xfrm rot="-84182">
                      <a:off x="2983" y="1290"/>
                      <a:ext cx="1404" cy="21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2" name="Freeform 29"/>
                    <p:cNvSpPr>
                      <a:spLocks/>
                    </p:cNvSpPr>
                    <p:nvPr/>
                  </p:nvSpPr>
                  <p:spPr bwMode="hidden">
                    <a:xfrm rot="-84182">
                      <a:off x="4379" y="1269"/>
                      <a:ext cx="754" cy="34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1" name="Group 30"/>
                  <p:cNvGrpSpPr>
                    <a:grpSpLocks/>
                  </p:cNvGrpSpPr>
                  <p:nvPr/>
                </p:nvGrpSpPr>
                <p:grpSpPr bwMode="auto">
                  <a:xfrm>
                    <a:off x="3012" y="889"/>
                    <a:ext cx="1879" cy="427"/>
                    <a:chOff x="2938" y="917"/>
                    <a:chExt cx="1879" cy="427"/>
                  </a:xfrm>
                </p:grpSpPr>
                <p:sp>
                  <p:nvSpPr>
                    <p:cNvPr id="119" name="Freeform 31"/>
                    <p:cNvSpPr>
                      <a:spLocks/>
                    </p:cNvSpPr>
                    <p:nvPr/>
                  </p:nvSpPr>
                  <p:spPr bwMode="hidden">
                    <a:xfrm rot="-802576">
                      <a:off x="2938" y="1129"/>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 name="Freeform 32"/>
                    <p:cNvSpPr>
                      <a:spLocks/>
                    </p:cNvSpPr>
                    <p:nvPr/>
                  </p:nvSpPr>
                  <p:spPr bwMode="hidden">
                    <a:xfrm rot="-802576">
                      <a:off x="4155" y="918"/>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2" name="Group 33"/>
                  <p:cNvGrpSpPr>
                    <a:grpSpLocks/>
                  </p:cNvGrpSpPr>
                  <p:nvPr/>
                </p:nvGrpSpPr>
                <p:grpSpPr bwMode="auto">
                  <a:xfrm>
                    <a:off x="711" y="1625"/>
                    <a:ext cx="1257" cy="2326"/>
                    <a:chOff x="637" y="1653"/>
                    <a:chExt cx="1257" cy="2326"/>
                  </a:xfrm>
                </p:grpSpPr>
                <p:sp>
                  <p:nvSpPr>
                    <p:cNvPr id="117" name="Freeform 34"/>
                    <p:cNvSpPr>
                      <a:spLocks/>
                    </p:cNvSpPr>
                    <p:nvPr/>
                  </p:nvSpPr>
                  <p:spPr bwMode="hidden">
                    <a:xfrm rot="18888116" flipH="1">
                      <a:off x="876" y="2358"/>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8" name="Freeform 35"/>
                    <p:cNvSpPr>
                      <a:spLocks/>
                    </p:cNvSpPr>
                    <p:nvPr/>
                  </p:nvSpPr>
                  <p:spPr bwMode="hidden">
                    <a:xfrm rot="18888116" flipH="1">
                      <a:off x="419" y="3271"/>
                      <a:ext cx="92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3" name="Group 36"/>
                  <p:cNvGrpSpPr>
                    <a:grpSpLocks/>
                  </p:cNvGrpSpPr>
                  <p:nvPr/>
                </p:nvGrpSpPr>
                <p:grpSpPr bwMode="auto">
                  <a:xfrm>
                    <a:off x="69" y="2168"/>
                    <a:ext cx="2463" cy="1332"/>
                    <a:chOff x="-5" y="2196"/>
                    <a:chExt cx="2463" cy="1332"/>
                  </a:xfrm>
                </p:grpSpPr>
                <p:sp>
                  <p:nvSpPr>
                    <p:cNvPr id="115" name="Freeform 37"/>
                    <p:cNvSpPr>
                      <a:spLocks/>
                    </p:cNvSpPr>
                    <p:nvPr/>
                  </p:nvSpPr>
                  <p:spPr bwMode="hidden">
                    <a:xfrm rot="19495919" flipH="1">
                      <a:off x="644" y="2196"/>
                      <a:ext cx="1813" cy="34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6" name="Freeform 38"/>
                    <p:cNvSpPr>
                      <a:spLocks/>
                    </p:cNvSpPr>
                    <p:nvPr/>
                  </p:nvSpPr>
                  <p:spPr bwMode="hidden">
                    <a:xfrm rot="19495919" flipH="1">
                      <a:off x="-5" y="2984"/>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4" name="Group 39"/>
                  <p:cNvGrpSpPr>
                    <a:grpSpLocks/>
                  </p:cNvGrpSpPr>
                  <p:nvPr/>
                </p:nvGrpSpPr>
                <p:grpSpPr bwMode="auto">
                  <a:xfrm>
                    <a:off x="22" y="1981"/>
                    <a:ext cx="2477" cy="1064"/>
                    <a:chOff x="-52" y="2009"/>
                    <a:chExt cx="2477" cy="1064"/>
                  </a:xfrm>
                </p:grpSpPr>
                <p:sp>
                  <p:nvSpPr>
                    <p:cNvPr id="113" name="Freeform 40"/>
                    <p:cNvSpPr>
                      <a:spLocks/>
                    </p:cNvSpPr>
                    <p:nvPr/>
                  </p:nvSpPr>
                  <p:spPr bwMode="hidden">
                    <a:xfrm rot="20017085" flipH="1">
                      <a:off x="689" y="2009"/>
                      <a:ext cx="1736" cy="30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4" name="Freeform 41"/>
                    <p:cNvSpPr>
                      <a:spLocks/>
                    </p:cNvSpPr>
                    <p:nvPr/>
                  </p:nvSpPr>
                  <p:spPr bwMode="hidden">
                    <a:xfrm rot="20017085" flipH="1">
                      <a:off x="-52" y="2596"/>
                      <a:ext cx="932" cy="47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5" name="Group 42"/>
                  <p:cNvGrpSpPr>
                    <a:grpSpLocks/>
                  </p:cNvGrpSpPr>
                  <p:nvPr/>
                </p:nvGrpSpPr>
                <p:grpSpPr bwMode="auto">
                  <a:xfrm>
                    <a:off x="0" y="1785"/>
                    <a:ext cx="2472" cy="927"/>
                    <a:chOff x="-74" y="1813"/>
                    <a:chExt cx="2472" cy="927"/>
                  </a:xfrm>
                </p:grpSpPr>
                <p:sp>
                  <p:nvSpPr>
                    <p:cNvPr id="111" name="Freeform 43"/>
                    <p:cNvSpPr>
                      <a:spLocks/>
                    </p:cNvSpPr>
                    <p:nvPr/>
                  </p:nvSpPr>
                  <p:spPr bwMode="hidden">
                    <a:xfrm rot="20519637" flipH="1">
                      <a:off x="721" y="1814"/>
                      <a:ext cx="1677" cy="33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2" name="Freeform 44"/>
                    <p:cNvSpPr>
                      <a:spLocks/>
                    </p:cNvSpPr>
                    <p:nvPr/>
                  </p:nvSpPr>
                  <p:spPr bwMode="hidden">
                    <a:xfrm rot="20519637" flipH="1">
                      <a:off x="-74" y="2214"/>
                      <a:ext cx="901" cy="52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6" name="Group 183"/>
                  <p:cNvGrpSpPr>
                    <a:grpSpLocks/>
                  </p:cNvGrpSpPr>
                  <p:nvPr/>
                </p:nvGrpSpPr>
                <p:grpSpPr bwMode="auto">
                  <a:xfrm>
                    <a:off x="96" y="1563"/>
                    <a:ext cx="2342" cy="657"/>
                    <a:chOff x="22" y="1591"/>
                    <a:chExt cx="2342" cy="657"/>
                  </a:xfrm>
                </p:grpSpPr>
                <p:sp>
                  <p:nvSpPr>
                    <p:cNvPr id="109" name="Freeform 46"/>
                    <p:cNvSpPr>
                      <a:spLocks/>
                    </p:cNvSpPr>
                    <p:nvPr/>
                  </p:nvSpPr>
                  <p:spPr bwMode="hidden">
                    <a:xfrm rot="21136207" flipH="1">
                      <a:off x="819" y="1591"/>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10" name="Freeform 47"/>
                    <p:cNvSpPr>
                      <a:spLocks/>
                    </p:cNvSpPr>
                    <p:nvPr/>
                  </p:nvSpPr>
                  <p:spPr bwMode="hidden">
                    <a:xfrm rot="21136207" flipH="1">
                      <a:off x="23" y="1758"/>
                      <a:ext cx="830"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7" name="Group 48"/>
                  <p:cNvGrpSpPr>
                    <a:grpSpLocks/>
                  </p:cNvGrpSpPr>
                  <p:nvPr/>
                </p:nvGrpSpPr>
                <p:grpSpPr bwMode="auto">
                  <a:xfrm>
                    <a:off x="263" y="1418"/>
                    <a:ext cx="2150" cy="343"/>
                    <a:chOff x="189" y="1446"/>
                    <a:chExt cx="2150" cy="343"/>
                  </a:xfrm>
                </p:grpSpPr>
                <p:sp>
                  <p:nvSpPr>
                    <p:cNvPr id="107" name="Freeform 49"/>
                    <p:cNvSpPr>
                      <a:spLocks/>
                    </p:cNvSpPr>
                    <p:nvPr/>
                  </p:nvSpPr>
                  <p:spPr bwMode="hidden">
                    <a:xfrm rot="84182" flipH="1">
                      <a:off x="935" y="1466"/>
                      <a:ext cx="1404" cy="21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8" name="Freeform 50"/>
                    <p:cNvSpPr>
                      <a:spLocks/>
                    </p:cNvSpPr>
                    <p:nvPr/>
                  </p:nvSpPr>
                  <p:spPr bwMode="hidden">
                    <a:xfrm rot="84182" flipH="1">
                      <a:off x="189" y="1445"/>
                      <a:ext cx="754" cy="34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48" name="Group 51"/>
                  <p:cNvGrpSpPr>
                    <a:grpSpLocks/>
                  </p:cNvGrpSpPr>
                  <p:nvPr/>
                </p:nvGrpSpPr>
                <p:grpSpPr bwMode="auto">
                  <a:xfrm>
                    <a:off x="579" y="1066"/>
                    <a:ext cx="1879" cy="427"/>
                    <a:chOff x="505" y="1094"/>
                    <a:chExt cx="1879" cy="427"/>
                  </a:xfrm>
                </p:grpSpPr>
                <p:sp>
                  <p:nvSpPr>
                    <p:cNvPr id="105" name="Freeform 52"/>
                    <p:cNvSpPr>
                      <a:spLocks/>
                    </p:cNvSpPr>
                    <p:nvPr/>
                  </p:nvSpPr>
                  <p:spPr bwMode="hidden">
                    <a:xfrm rot="802576" flipH="1">
                      <a:off x="1151" y="1306"/>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6" name="Freeform 53"/>
                    <p:cNvSpPr>
                      <a:spLocks/>
                    </p:cNvSpPr>
                    <p:nvPr/>
                  </p:nvSpPr>
                  <p:spPr bwMode="hidden">
                    <a:xfrm rot="802576" flipH="1">
                      <a:off x="505" y="1094"/>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49" name="Group 54"/>
                  <p:cNvGrpSpPr>
                    <a:grpSpLocks/>
                  </p:cNvGrpSpPr>
                  <p:nvPr/>
                </p:nvGrpSpPr>
                <p:grpSpPr bwMode="auto">
                  <a:xfrm>
                    <a:off x="690" y="871"/>
                    <a:ext cx="1850" cy="554"/>
                    <a:chOff x="616" y="899"/>
                    <a:chExt cx="1850" cy="554"/>
                  </a:xfrm>
                </p:grpSpPr>
                <p:sp>
                  <p:nvSpPr>
                    <p:cNvPr id="103" name="Freeform 55"/>
                    <p:cNvSpPr>
                      <a:spLocks/>
                    </p:cNvSpPr>
                    <p:nvPr/>
                  </p:nvSpPr>
                  <p:spPr bwMode="hidden">
                    <a:xfrm rot="1277471" flipH="1">
                      <a:off x="1232" y="1238"/>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4" name="Freeform 56"/>
                    <p:cNvSpPr>
                      <a:spLocks/>
                    </p:cNvSpPr>
                    <p:nvPr/>
                  </p:nvSpPr>
                  <p:spPr bwMode="hidden">
                    <a:xfrm rot="1277471" flipH="1">
                      <a:off x="616" y="90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0" name="Group 57"/>
                  <p:cNvGrpSpPr>
                    <a:grpSpLocks/>
                  </p:cNvGrpSpPr>
                  <p:nvPr/>
                </p:nvGrpSpPr>
                <p:grpSpPr bwMode="auto">
                  <a:xfrm>
                    <a:off x="911" y="589"/>
                    <a:ext cx="1767" cy="743"/>
                    <a:chOff x="911" y="589"/>
                    <a:chExt cx="1767" cy="743"/>
                  </a:xfrm>
                </p:grpSpPr>
                <p:sp>
                  <p:nvSpPr>
                    <p:cNvPr id="101" name="Freeform 58"/>
                    <p:cNvSpPr>
                      <a:spLocks/>
                    </p:cNvSpPr>
                    <p:nvPr/>
                  </p:nvSpPr>
                  <p:spPr bwMode="hidden">
                    <a:xfrm rot="2028410" flipH="1">
                      <a:off x="1445" y="111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2" name="Freeform 59"/>
                    <p:cNvSpPr>
                      <a:spLocks/>
                    </p:cNvSpPr>
                    <p:nvPr/>
                  </p:nvSpPr>
                  <p:spPr bwMode="hidden">
                    <a:xfrm rot="2028410" flipH="1">
                      <a:off x="911" y="590"/>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1" name="Group 60"/>
                  <p:cNvGrpSpPr>
                    <a:grpSpLocks/>
                  </p:cNvGrpSpPr>
                  <p:nvPr/>
                </p:nvGrpSpPr>
                <p:grpSpPr bwMode="auto">
                  <a:xfrm>
                    <a:off x="1120" y="300"/>
                    <a:ext cx="1693" cy="892"/>
                    <a:chOff x="1120" y="300"/>
                    <a:chExt cx="1693" cy="892"/>
                  </a:xfrm>
                </p:grpSpPr>
                <p:sp>
                  <p:nvSpPr>
                    <p:cNvPr id="99" name="Freeform 61"/>
                    <p:cNvSpPr>
                      <a:spLocks/>
                    </p:cNvSpPr>
                    <p:nvPr/>
                  </p:nvSpPr>
                  <p:spPr bwMode="hidden">
                    <a:xfrm rot="2664424" flipH="1">
                      <a:off x="1562" y="977"/>
                      <a:ext cx="125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00" name="Freeform 62"/>
                    <p:cNvSpPr>
                      <a:spLocks/>
                    </p:cNvSpPr>
                    <p:nvPr/>
                  </p:nvSpPr>
                  <p:spPr bwMode="hidden">
                    <a:xfrm rot="2664424" flipH="1">
                      <a:off x="1120" y="300"/>
                      <a:ext cx="67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2" name="Group 63"/>
                  <p:cNvGrpSpPr>
                    <a:grpSpLocks/>
                  </p:cNvGrpSpPr>
                  <p:nvPr/>
                </p:nvGrpSpPr>
                <p:grpSpPr bwMode="auto">
                  <a:xfrm>
                    <a:off x="1707" y="76"/>
                    <a:ext cx="778" cy="1512"/>
                    <a:chOff x="1633" y="104"/>
                    <a:chExt cx="778" cy="1512"/>
                  </a:xfrm>
                </p:grpSpPr>
                <p:sp>
                  <p:nvSpPr>
                    <p:cNvPr id="97" name="Freeform 64"/>
                    <p:cNvSpPr>
                      <a:spLocks/>
                    </p:cNvSpPr>
                    <p:nvPr/>
                  </p:nvSpPr>
                  <p:spPr bwMode="hidden">
                    <a:xfrm rot="3473776" flipH="1">
                      <a:off x="1753" y="959"/>
                      <a:ext cx="110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8" name="Freeform 65"/>
                    <p:cNvSpPr>
                      <a:spLocks/>
                    </p:cNvSpPr>
                    <p:nvPr/>
                  </p:nvSpPr>
                  <p:spPr bwMode="hidden">
                    <a:xfrm rot="3473776" flipH="1">
                      <a:off x="1506" y="230"/>
                      <a:ext cx="591"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3" name="Group 66"/>
                  <p:cNvGrpSpPr>
                    <a:grpSpLocks/>
                  </p:cNvGrpSpPr>
                  <p:nvPr/>
                </p:nvGrpSpPr>
                <p:grpSpPr bwMode="auto">
                  <a:xfrm>
                    <a:off x="2009" y="0"/>
                    <a:ext cx="634" cy="1534"/>
                    <a:chOff x="1935" y="28"/>
                    <a:chExt cx="634" cy="1534"/>
                  </a:xfrm>
                </p:grpSpPr>
                <p:sp>
                  <p:nvSpPr>
                    <p:cNvPr id="95" name="Freeform 67"/>
                    <p:cNvSpPr>
                      <a:spLocks/>
                    </p:cNvSpPr>
                    <p:nvPr/>
                  </p:nvSpPr>
                  <p:spPr bwMode="hidden">
                    <a:xfrm rot="4126480" flipH="1">
                      <a:off x="1932" y="925"/>
                      <a:ext cx="1061"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6" name="Freeform 68"/>
                    <p:cNvSpPr>
                      <a:spLocks/>
                    </p:cNvSpPr>
                    <p:nvPr/>
                  </p:nvSpPr>
                  <p:spPr bwMode="hidden">
                    <a:xfrm rot="4126480" flipH="1">
                      <a:off x="1819"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4" name="Group 69"/>
                  <p:cNvGrpSpPr>
                    <a:grpSpLocks/>
                  </p:cNvGrpSpPr>
                  <p:nvPr/>
                </p:nvGrpSpPr>
                <p:grpSpPr bwMode="auto">
                  <a:xfrm>
                    <a:off x="2896" y="644"/>
                    <a:ext cx="1845" cy="566"/>
                    <a:chOff x="2822" y="672"/>
                    <a:chExt cx="1845" cy="566"/>
                  </a:xfrm>
                </p:grpSpPr>
                <p:sp>
                  <p:nvSpPr>
                    <p:cNvPr id="93" name="Freeform 70"/>
                    <p:cNvSpPr>
                      <a:spLocks/>
                    </p:cNvSpPr>
                    <p:nvPr/>
                  </p:nvSpPr>
                  <p:spPr bwMode="hidden">
                    <a:xfrm rot="-1325434">
                      <a:off x="2822" y="1023"/>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4" name="Freeform 71"/>
                    <p:cNvSpPr>
                      <a:spLocks/>
                    </p:cNvSpPr>
                    <p:nvPr/>
                  </p:nvSpPr>
                  <p:spPr bwMode="hidden">
                    <a:xfrm rot="-1325434">
                      <a:off x="4005" y="672"/>
                      <a:ext cx="663"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5" name="Group 72"/>
                  <p:cNvGrpSpPr>
                    <a:grpSpLocks/>
                  </p:cNvGrpSpPr>
                  <p:nvPr/>
                </p:nvGrpSpPr>
                <p:grpSpPr bwMode="auto">
                  <a:xfrm>
                    <a:off x="2757" y="417"/>
                    <a:ext cx="1781" cy="717"/>
                    <a:chOff x="2683" y="445"/>
                    <a:chExt cx="1781" cy="717"/>
                  </a:xfrm>
                </p:grpSpPr>
                <p:sp>
                  <p:nvSpPr>
                    <p:cNvPr id="91" name="Freeform 73"/>
                    <p:cNvSpPr>
                      <a:spLocks/>
                    </p:cNvSpPr>
                    <p:nvPr/>
                  </p:nvSpPr>
                  <p:spPr bwMode="hidden">
                    <a:xfrm rot="-1921064">
                      <a:off x="2683" y="947"/>
                      <a:ext cx="1233" cy="215"/>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2" name="Freeform 74"/>
                    <p:cNvSpPr>
                      <a:spLocks/>
                    </p:cNvSpPr>
                    <p:nvPr/>
                  </p:nvSpPr>
                  <p:spPr bwMode="hidden">
                    <a:xfrm rot="-1921064">
                      <a:off x="3803" y="445"/>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56" name="Freeform 75"/>
                  <p:cNvSpPr>
                    <a:spLocks/>
                  </p:cNvSpPr>
                  <p:nvPr/>
                </p:nvSpPr>
                <p:spPr bwMode="hidden">
                  <a:xfrm rot="4578755" flipH="1">
                    <a:off x="2176" y="949"/>
                    <a:ext cx="1026" cy="1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57" name="Freeform 76"/>
                  <p:cNvSpPr>
                    <a:spLocks/>
                  </p:cNvSpPr>
                  <p:nvPr/>
                </p:nvSpPr>
                <p:spPr bwMode="hidden">
                  <a:xfrm rot="4578755" flipH="1">
                    <a:off x="2199" y="196"/>
                    <a:ext cx="552" cy="22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58" name="Group 77"/>
                  <p:cNvGrpSpPr>
                    <a:grpSpLocks/>
                  </p:cNvGrpSpPr>
                  <p:nvPr/>
                </p:nvGrpSpPr>
                <p:grpSpPr bwMode="auto">
                  <a:xfrm>
                    <a:off x="2874" y="13"/>
                    <a:ext cx="640" cy="1520"/>
                    <a:chOff x="2800" y="41"/>
                    <a:chExt cx="640" cy="1520"/>
                  </a:xfrm>
                </p:grpSpPr>
                <p:sp>
                  <p:nvSpPr>
                    <p:cNvPr id="89" name="Freeform 78"/>
                    <p:cNvSpPr>
                      <a:spLocks/>
                    </p:cNvSpPr>
                    <p:nvPr/>
                  </p:nvSpPr>
                  <p:spPr bwMode="hidden">
                    <a:xfrm rot="-3857755">
                      <a:off x="2361" y="938"/>
                      <a:ext cx="1062" cy="1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90" name="Freeform 79"/>
                    <p:cNvSpPr>
                      <a:spLocks/>
                    </p:cNvSpPr>
                    <p:nvPr/>
                  </p:nvSpPr>
                  <p:spPr bwMode="hidden">
                    <a:xfrm rot="-3857755">
                      <a:off x="3010" y="182"/>
                      <a:ext cx="570"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59" name="Group 80"/>
                  <p:cNvGrpSpPr>
                    <a:grpSpLocks/>
                  </p:cNvGrpSpPr>
                  <p:nvPr/>
                </p:nvGrpSpPr>
                <p:grpSpPr bwMode="auto">
                  <a:xfrm>
                    <a:off x="3008" y="135"/>
                    <a:ext cx="1017" cy="1464"/>
                    <a:chOff x="2934" y="163"/>
                    <a:chExt cx="1017" cy="1464"/>
                  </a:xfrm>
                </p:grpSpPr>
                <p:sp>
                  <p:nvSpPr>
                    <p:cNvPr id="87" name="Freeform 81"/>
                    <p:cNvSpPr>
                      <a:spLocks/>
                    </p:cNvSpPr>
                    <p:nvPr/>
                  </p:nvSpPr>
                  <p:spPr bwMode="hidden">
                    <a:xfrm rot="-2777260">
                      <a:off x="2492" y="914"/>
                      <a:ext cx="1155"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8" name="Freeform 82"/>
                    <p:cNvSpPr>
                      <a:spLocks/>
                    </p:cNvSpPr>
                    <p:nvPr/>
                  </p:nvSpPr>
                  <p:spPr bwMode="hidden">
                    <a:xfrm rot="-2777260">
                      <a:off x="3429" y="262"/>
                      <a:ext cx="621" cy="42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0" name="Group 83"/>
                  <p:cNvGrpSpPr>
                    <a:grpSpLocks/>
                  </p:cNvGrpSpPr>
                  <p:nvPr/>
                </p:nvGrpSpPr>
                <p:grpSpPr bwMode="auto">
                  <a:xfrm>
                    <a:off x="2804" y="4"/>
                    <a:ext cx="243" cy="1448"/>
                    <a:chOff x="2730" y="32"/>
                    <a:chExt cx="243" cy="1448"/>
                  </a:xfrm>
                </p:grpSpPr>
                <p:sp>
                  <p:nvSpPr>
                    <p:cNvPr id="85" name="Freeform 222"/>
                    <p:cNvSpPr>
                      <a:spLocks/>
                    </p:cNvSpPr>
                    <p:nvPr/>
                  </p:nvSpPr>
                  <p:spPr bwMode="hidden">
                    <a:xfrm rot="-4903748">
                      <a:off x="2297" y="960"/>
                      <a:ext cx="954" cy="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6" name="Freeform 223"/>
                    <p:cNvSpPr>
                      <a:spLocks/>
                    </p:cNvSpPr>
                    <p:nvPr/>
                  </p:nvSpPr>
                  <p:spPr bwMode="hidden">
                    <a:xfrm rot="-4903748">
                      <a:off x="2649" y="221"/>
                      <a:ext cx="512" cy="13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1" name="Group 86"/>
                  <p:cNvGrpSpPr>
                    <a:grpSpLocks/>
                  </p:cNvGrpSpPr>
                  <p:nvPr/>
                </p:nvGrpSpPr>
                <p:grpSpPr bwMode="auto">
                  <a:xfrm>
                    <a:off x="1017" y="1741"/>
                    <a:ext cx="1085" cy="2450"/>
                    <a:chOff x="943" y="1769"/>
                    <a:chExt cx="1085" cy="2450"/>
                  </a:xfrm>
                </p:grpSpPr>
                <p:sp>
                  <p:nvSpPr>
                    <p:cNvPr id="83" name="Freeform 87"/>
                    <p:cNvSpPr>
                      <a:spLocks/>
                    </p:cNvSpPr>
                    <p:nvPr/>
                  </p:nvSpPr>
                  <p:spPr bwMode="hidden">
                    <a:xfrm rot="18335692" flipH="1">
                      <a:off x="1010" y="2475"/>
                      <a:ext cx="172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4" name="Freeform 88"/>
                    <p:cNvSpPr>
                      <a:spLocks/>
                    </p:cNvSpPr>
                    <p:nvPr/>
                  </p:nvSpPr>
                  <p:spPr bwMode="hidden">
                    <a:xfrm rot="18335692" flipH="1">
                      <a:off x="726" y="3511"/>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2" name="Group 89"/>
                  <p:cNvGrpSpPr>
                    <a:grpSpLocks/>
                  </p:cNvGrpSpPr>
                  <p:nvPr/>
                </p:nvGrpSpPr>
                <p:grpSpPr bwMode="auto">
                  <a:xfrm>
                    <a:off x="1529" y="1908"/>
                    <a:ext cx="766" cy="2373"/>
                    <a:chOff x="1455" y="1936"/>
                    <a:chExt cx="766" cy="2373"/>
                  </a:xfrm>
                </p:grpSpPr>
                <p:sp>
                  <p:nvSpPr>
                    <p:cNvPr id="81" name="Freeform 90"/>
                    <p:cNvSpPr>
                      <a:spLocks/>
                    </p:cNvSpPr>
                    <p:nvPr/>
                  </p:nvSpPr>
                  <p:spPr bwMode="hidden">
                    <a:xfrm rot="17542885" flipH="1">
                      <a:off x="1268" y="2578"/>
                      <a:ext cx="1595"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2" name="Freeform 91"/>
                    <p:cNvSpPr>
                      <a:spLocks/>
                    </p:cNvSpPr>
                    <p:nvPr/>
                  </p:nvSpPr>
                  <p:spPr bwMode="hidden">
                    <a:xfrm rot="17542885" flipH="1">
                      <a:off x="1272" y="3635"/>
                      <a:ext cx="856"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3" name="Group 92"/>
                  <p:cNvGrpSpPr>
                    <a:grpSpLocks/>
                  </p:cNvGrpSpPr>
                  <p:nvPr/>
                </p:nvGrpSpPr>
                <p:grpSpPr bwMode="auto">
                  <a:xfrm rot="88588">
                    <a:off x="2061" y="1962"/>
                    <a:ext cx="459" cy="2329"/>
                    <a:chOff x="1956" y="1990"/>
                    <a:chExt cx="492" cy="2604"/>
                  </a:xfrm>
                </p:grpSpPr>
                <p:sp>
                  <p:nvSpPr>
                    <p:cNvPr id="79" name="Freeform 93"/>
                    <p:cNvSpPr>
                      <a:spLocks/>
                    </p:cNvSpPr>
                    <p:nvPr/>
                  </p:nvSpPr>
                  <p:spPr bwMode="hidden">
                    <a:xfrm rot="16782062" flipH="1">
                      <a:off x="1441" y="2694"/>
                      <a:ext cx="1711" cy="30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80" name="Freeform 94"/>
                    <p:cNvSpPr>
                      <a:spLocks/>
                    </p:cNvSpPr>
                    <p:nvPr/>
                  </p:nvSpPr>
                  <p:spPr bwMode="hidden">
                    <a:xfrm rot="16782062" flipH="1">
                      <a:off x="1732" y="3897"/>
                      <a:ext cx="918"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4" name="Group 95"/>
                  <p:cNvGrpSpPr>
                    <a:grpSpLocks/>
                  </p:cNvGrpSpPr>
                  <p:nvPr/>
                </p:nvGrpSpPr>
                <p:grpSpPr bwMode="auto">
                  <a:xfrm>
                    <a:off x="3408" y="1689"/>
                    <a:ext cx="1125" cy="2426"/>
                    <a:chOff x="3334" y="1717"/>
                    <a:chExt cx="1125" cy="2426"/>
                  </a:xfrm>
                </p:grpSpPr>
                <p:sp>
                  <p:nvSpPr>
                    <p:cNvPr id="77" name="Freeform 96"/>
                    <p:cNvSpPr>
                      <a:spLocks/>
                    </p:cNvSpPr>
                    <p:nvPr/>
                  </p:nvSpPr>
                  <p:spPr bwMode="hidden">
                    <a:xfrm rot="3144576">
                      <a:off x="2628" y="2423"/>
                      <a:ext cx="1724" cy="311"/>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8" name="Freeform 97"/>
                    <p:cNvSpPr>
                      <a:spLocks/>
                    </p:cNvSpPr>
                    <p:nvPr/>
                  </p:nvSpPr>
                  <p:spPr bwMode="hidden">
                    <a:xfrm rot="3144576">
                      <a:off x="3752" y="3435"/>
                      <a:ext cx="924"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5" name="Group 98"/>
                  <p:cNvGrpSpPr>
                    <a:grpSpLocks/>
                  </p:cNvGrpSpPr>
                  <p:nvPr/>
                </p:nvGrpSpPr>
                <p:grpSpPr bwMode="auto">
                  <a:xfrm>
                    <a:off x="3255" y="1838"/>
                    <a:ext cx="883" cy="2426"/>
                    <a:chOff x="3181" y="1866"/>
                    <a:chExt cx="883" cy="2426"/>
                  </a:xfrm>
                </p:grpSpPr>
                <p:sp>
                  <p:nvSpPr>
                    <p:cNvPr id="75" name="Freeform 99"/>
                    <p:cNvSpPr>
                      <a:spLocks/>
                    </p:cNvSpPr>
                    <p:nvPr/>
                  </p:nvSpPr>
                  <p:spPr bwMode="hidden">
                    <a:xfrm rot="3745735">
                      <a:off x="2506" y="2542"/>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6" name="Freeform 100"/>
                    <p:cNvSpPr>
                      <a:spLocks/>
                    </p:cNvSpPr>
                    <p:nvPr/>
                  </p:nvSpPr>
                  <p:spPr bwMode="hidden">
                    <a:xfrm rot="3745735">
                      <a:off x="3387" y="3615"/>
                      <a:ext cx="884" cy="46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66" name="Group 101"/>
                  <p:cNvGrpSpPr>
                    <a:grpSpLocks/>
                  </p:cNvGrpSpPr>
                  <p:nvPr/>
                </p:nvGrpSpPr>
                <p:grpSpPr bwMode="auto">
                  <a:xfrm>
                    <a:off x="3080" y="1955"/>
                    <a:ext cx="619" cy="2386"/>
                    <a:chOff x="3006" y="1983"/>
                    <a:chExt cx="619" cy="2386"/>
                  </a:xfrm>
                </p:grpSpPr>
                <p:sp>
                  <p:nvSpPr>
                    <p:cNvPr id="73" name="Freeform 102"/>
                    <p:cNvSpPr>
                      <a:spLocks/>
                    </p:cNvSpPr>
                    <p:nvPr/>
                  </p:nvSpPr>
                  <p:spPr bwMode="hidden">
                    <a:xfrm rot="4286818">
                      <a:off x="2329" y="2661"/>
                      <a:ext cx="1600"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4" name="Freeform 103"/>
                    <p:cNvSpPr>
                      <a:spLocks/>
                    </p:cNvSpPr>
                    <p:nvPr/>
                  </p:nvSpPr>
                  <p:spPr bwMode="hidden">
                    <a:xfrm rot="4286818">
                      <a:off x="3003" y="3747"/>
                      <a:ext cx="85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7" name="Group 104"/>
                  <p:cNvGrpSpPr>
                    <a:grpSpLocks/>
                  </p:cNvGrpSpPr>
                  <p:nvPr/>
                </p:nvGrpSpPr>
                <p:grpSpPr bwMode="auto">
                  <a:xfrm>
                    <a:off x="2893" y="2073"/>
                    <a:ext cx="405" cy="2219"/>
                    <a:chOff x="2819" y="2101"/>
                    <a:chExt cx="405" cy="2219"/>
                  </a:xfrm>
                </p:grpSpPr>
                <p:sp>
                  <p:nvSpPr>
                    <p:cNvPr id="71" name="Freeform 105"/>
                    <p:cNvSpPr>
                      <a:spLocks/>
                    </p:cNvSpPr>
                    <p:nvPr/>
                  </p:nvSpPr>
                  <p:spPr bwMode="hidden">
                    <a:xfrm rot="4898956">
                      <a:off x="2206" y="2713"/>
                      <a:ext cx="1471" cy="24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2" name="Freeform 106"/>
                    <p:cNvSpPr>
                      <a:spLocks/>
                    </p:cNvSpPr>
                    <p:nvPr/>
                  </p:nvSpPr>
                  <p:spPr bwMode="hidden">
                    <a:xfrm rot="4898956">
                      <a:off x="2636" y="3732"/>
                      <a:ext cx="790" cy="38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68" name="Group 107"/>
                  <p:cNvGrpSpPr>
                    <a:grpSpLocks/>
                  </p:cNvGrpSpPr>
                  <p:nvPr/>
                </p:nvGrpSpPr>
                <p:grpSpPr bwMode="auto">
                  <a:xfrm>
                    <a:off x="2372" y="2107"/>
                    <a:ext cx="426" cy="2185"/>
                    <a:chOff x="2287" y="2135"/>
                    <a:chExt cx="426" cy="2185"/>
                  </a:xfrm>
                </p:grpSpPr>
                <p:sp>
                  <p:nvSpPr>
                    <p:cNvPr id="69" name="Freeform 108"/>
                    <p:cNvSpPr>
                      <a:spLocks/>
                    </p:cNvSpPr>
                    <p:nvPr/>
                  </p:nvSpPr>
                  <p:spPr bwMode="hidden">
                    <a:xfrm rot="5755659">
                      <a:off x="1901" y="2760"/>
                      <a:ext cx="1437" cy="188"/>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 name="Freeform 109"/>
                    <p:cNvSpPr>
                      <a:spLocks/>
                    </p:cNvSpPr>
                    <p:nvPr/>
                  </p:nvSpPr>
                  <p:spPr bwMode="hidden">
                    <a:xfrm rot="5755659">
                      <a:off x="2049" y="3787"/>
                      <a:ext cx="771" cy="29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grpSp>
          <p:grpSp>
            <p:nvGrpSpPr>
              <p:cNvPr id="23" name="Group 110"/>
              <p:cNvGrpSpPr>
                <a:grpSpLocks/>
              </p:cNvGrpSpPr>
              <p:nvPr/>
            </p:nvGrpSpPr>
            <p:grpSpPr bwMode="auto">
              <a:xfrm>
                <a:off x="74" y="313"/>
                <a:ext cx="5459" cy="3667"/>
                <a:chOff x="74" y="313"/>
                <a:chExt cx="5459" cy="3667"/>
              </a:xfrm>
            </p:grpSpPr>
            <p:grpSp>
              <p:nvGrpSpPr>
                <p:cNvPr id="24" name="Group 111"/>
                <p:cNvGrpSpPr>
                  <a:grpSpLocks/>
                </p:cNvGrpSpPr>
                <p:nvPr/>
              </p:nvGrpSpPr>
              <p:grpSpPr bwMode="auto">
                <a:xfrm>
                  <a:off x="74" y="313"/>
                  <a:ext cx="5459" cy="3667"/>
                  <a:chOff x="74" y="313"/>
                  <a:chExt cx="5459" cy="3667"/>
                </a:xfrm>
              </p:grpSpPr>
              <p:sp>
                <p:nvSpPr>
                  <p:cNvPr id="26" name="Arc 112"/>
                  <p:cNvSpPr>
                    <a:spLocks/>
                  </p:cNvSpPr>
                  <p:nvPr/>
                </p:nvSpPr>
                <p:spPr bwMode="hidden">
                  <a:xfrm flipV="1">
                    <a:off x="2965" y="456"/>
                    <a:ext cx="2568" cy="2047"/>
                  </a:xfrm>
                  <a:custGeom>
                    <a:avLst/>
                    <a:gdLst>
                      <a:gd name="T0" fmla="*/ 2568 w 36729"/>
                      <a:gd name="T1" fmla="*/ 990 h 21600"/>
                      <a:gd name="T2" fmla="*/ 0 w 36729"/>
                      <a:gd name="T3" fmla="*/ 1156 h 21600"/>
                      <a:gd name="T4" fmla="*/ 1246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7" name="Arc 113"/>
                  <p:cNvSpPr>
                    <a:spLocks/>
                  </p:cNvSpPr>
                  <p:nvPr/>
                </p:nvSpPr>
                <p:spPr bwMode="hidden">
                  <a:xfrm flipH="1">
                    <a:off x="387" y="1601"/>
                    <a:ext cx="2017" cy="2379"/>
                  </a:xfrm>
                  <a:custGeom>
                    <a:avLst/>
                    <a:gdLst>
                      <a:gd name="T0" fmla="*/ 0 w 30473"/>
                      <a:gd name="T1" fmla="*/ 203 h 22305"/>
                      <a:gd name="T2" fmla="*/ 2016 w 30473"/>
                      <a:gd name="T3" fmla="*/ 2379 h 22305"/>
                      <a:gd name="T4" fmla="*/ 587 w 30473"/>
                      <a:gd name="T5" fmla="*/ 2304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8" name="Arc 114"/>
                  <p:cNvSpPr>
                    <a:spLocks/>
                  </p:cNvSpPr>
                  <p:nvPr/>
                </p:nvSpPr>
                <p:spPr bwMode="hidden">
                  <a:xfrm>
                    <a:off x="3028" y="1181"/>
                    <a:ext cx="1426" cy="2380"/>
                  </a:xfrm>
                  <a:custGeom>
                    <a:avLst/>
                    <a:gdLst>
                      <a:gd name="T0" fmla="*/ 0 w 34812"/>
                      <a:gd name="T1" fmla="*/ 481 h 22305"/>
                      <a:gd name="T2" fmla="*/ 1426 w 34812"/>
                      <a:gd name="T3" fmla="*/ 2380 h 22305"/>
                      <a:gd name="T4" fmla="*/ 541 w 34812"/>
                      <a:gd name="T5" fmla="*/ 2305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9" name="Arc 115"/>
                  <p:cNvSpPr>
                    <a:spLocks/>
                  </p:cNvSpPr>
                  <p:nvPr/>
                </p:nvSpPr>
                <p:spPr bwMode="hidden">
                  <a:xfrm flipH="1">
                    <a:off x="73" y="812"/>
                    <a:ext cx="2541" cy="2380"/>
                  </a:xfrm>
                  <a:custGeom>
                    <a:avLst/>
                    <a:gdLst>
                      <a:gd name="T0" fmla="*/ 0 w 36830"/>
                      <a:gd name="T1" fmla="*/ 670 h 22305"/>
                      <a:gd name="T2" fmla="*/ 2540 w 36830"/>
                      <a:gd name="T3" fmla="*/ 2380 h 22305"/>
                      <a:gd name="T4" fmla="*/ 1051 w 36830"/>
                      <a:gd name="T5" fmla="*/ 2305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0" name="Arc 116"/>
                  <p:cNvSpPr>
                    <a:spLocks/>
                  </p:cNvSpPr>
                  <p:nvPr/>
                </p:nvSpPr>
                <p:spPr bwMode="hidden">
                  <a:xfrm flipH="1">
                    <a:off x="789" y="313"/>
                    <a:ext cx="1851" cy="2304"/>
                  </a:xfrm>
                  <a:custGeom>
                    <a:avLst/>
                    <a:gdLst>
                      <a:gd name="T0" fmla="*/ 0 w 31881"/>
                      <a:gd name="T1" fmla="*/ 1068 h 21600"/>
                      <a:gd name="T2" fmla="*/ 1851 w 31881"/>
                      <a:gd name="T3" fmla="*/ 518 h 21600"/>
                      <a:gd name="T4" fmla="*/ 1058 w 31881"/>
                      <a:gd name="T5" fmla="*/ 2304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1" name="Arc 117"/>
                  <p:cNvSpPr>
                    <a:spLocks/>
                  </p:cNvSpPr>
                  <p:nvPr/>
                </p:nvSpPr>
                <p:spPr bwMode="hidden">
                  <a:xfrm>
                    <a:off x="2763" y="1281"/>
                    <a:ext cx="763" cy="2304"/>
                  </a:xfrm>
                  <a:custGeom>
                    <a:avLst/>
                    <a:gdLst>
                      <a:gd name="T0" fmla="*/ 0 w 31146"/>
                      <a:gd name="T1" fmla="*/ 481 h 21600"/>
                      <a:gd name="T2" fmla="*/ 763 w 31146"/>
                      <a:gd name="T3" fmla="*/ 1020 h 21600"/>
                      <a:gd name="T4" fmla="*/ 324 w 31146"/>
                      <a:gd name="T5" fmla="*/ 2304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32" name="Freeform 118"/>
                  <p:cNvSpPr>
                    <a:spLocks/>
                  </p:cNvSpPr>
                  <p:nvPr/>
                </p:nvSpPr>
                <p:spPr bwMode="hidden">
                  <a:xfrm flipH="1">
                    <a:off x="1799" y="438"/>
                    <a:ext cx="418"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sp>
              <p:nvSpPr>
                <p:cNvPr id="25" name="Freeform 119"/>
                <p:cNvSpPr>
                  <a:spLocks/>
                </p:cNvSpPr>
                <p:nvPr/>
              </p:nvSpPr>
              <p:spPr bwMode="hidden">
                <a:xfrm rot="-1346631">
                  <a:off x="3279" y="1529"/>
                  <a:ext cx="443"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grpSp>
          <p:nvGrpSpPr>
            <p:cNvPr id="7" name="Group 120"/>
            <p:cNvGrpSpPr>
              <a:grpSpLocks/>
            </p:cNvGrpSpPr>
            <p:nvPr/>
          </p:nvGrpSpPr>
          <p:grpSpPr bwMode="auto">
            <a:xfrm>
              <a:off x="1476" y="450"/>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9" name="Arc 122"/>
              <p:cNvSpPr>
                <a:spLocks/>
              </p:cNvSpPr>
              <p:nvPr/>
            </p:nvSpPr>
            <p:spPr bwMode="hidden">
              <a:xfrm flipH="1">
                <a:off x="1054" y="1851"/>
                <a:ext cx="2122" cy="2304"/>
              </a:xfrm>
              <a:custGeom>
                <a:avLst/>
                <a:gdLst>
                  <a:gd name="T0" fmla="*/ 537 w 21600"/>
                  <a:gd name="T1" fmla="*/ 0 h 21602"/>
                  <a:gd name="T2" fmla="*/ 2121 w 21600"/>
                  <a:gd name="T3" fmla="*/ 2304 h 21602"/>
                  <a:gd name="T4" fmla="*/ 0 w 21600"/>
                  <a:gd name="T5" fmla="*/ 2229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 name="Arc 123"/>
              <p:cNvSpPr>
                <a:spLocks/>
              </p:cNvSpPr>
              <p:nvPr/>
            </p:nvSpPr>
            <p:spPr bwMode="hidden">
              <a:xfrm flipH="1">
                <a:off x="1266" y="1480"/>
                <a:ext cx="1244" cy="2379"/>
              </a:xfrm>
              <a:custGeom>
                <a:avLst/>
                <a:gdLst>
                  <a:gd name="T0" fmla="*/ 0 w 28940"/>
                  <a:gd name="T1" fmla="*/ 137 h 22305"/>
                  <a:gd name="T2" fmla="*/ 1244 w 28940"/>
                  <a:gd name="T3" fmla="*/ 2379 h 22305"/>
                  <a:gd name="T4" fmla="*/ 316 w 28940"/>
                  <a:gd name="T5" fmla="*/ 23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 name="Arc 124"/>
              <p:cNvSpPr>
                <a:spLocks/>
              </p:cNvSpPr>
              <p:nvPr/>
            </p:nvSpPr>
            <p:spPr bwMode="hidden">
              <a:xfrm flipH="1">
                <a:off x="210" y="1169"/>
                <a:ext cx="2376" cy="2379"/>
              </a:xfrm>
              <a:custGeom>
                <a:avLst/>
                <a:gdLst>
                  <a:gd name="T0" fmla="*/ 0 w 34455"/>
                  <a:gd name="T1" fmla="*/ 452 h 22305"/>
                  <a:gd name="T2" fmla="*/ 2375 w 34455"/>
                  <a:gd name="T3" fmla="*/ 2379 h 22305"/>
                  <a:gd name="T4" fmla="*/ 886 w 34455"/>
                  <a:gd name="T5" fmla="*/ 23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2" name="Arc 125"/>
              <p:cNvSpPr>
                <a:spLocks/>
              </p:cNvSpPr>
              <p:nvPr/>
            </p:nvSpPr>
            <p:spPr bwMode="hidden">
              <a:xfrm>
                <a:off x="2840" y="1503"/>
                <a:ext cx="381" cy="2379"/>
              </a:xfrm>
              <a:custGeom>
                <a:avLst/>
                <a:gdLst>
                  <a:gd name="T0" fmla="*/ 0 w 34812"/>
                  <a:gd name="T1" fmla="*/ 481 h 22305"/>
                  <a:gd name="T2" fmla="*/ 381 w 34812"/>
                  <a:gd name="T3" fmla="*/ 2379 h 22305"/>
                  <a:gd name="T4" fmla="*/ 145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3" name="Arc 126"/>
              <p:cNvSpPr>
                <a:spLocks/>
              </p:cNvSpPr>
              <p:nvPr/>
            </p:nvSpPr>
            <p:spPr bwMode="hidden">
              <a:xfrm>
                <a:off x="2940" y="1492"/>
                <a:ext cx="1004" cy="2379"/>
              </a:xfrm>
              <a:custGeom>
                <a:avLst/>
                <a:gdLst>
                  <a:gd name="T0" fmla="*/ 0 w 34812"/>
                  <a:gd name="T1" fmla="*/ 481 h 22305"/>
                  <a:gd name="T2" fmla="*/ 1004 w 34812"/>
                  <a:gd name="T3" fmla="*/ 2379 h 22305"/>
                  <a:gd name="T4" fmla="*/ 381 w 34812"/>
                  <a:gd name="T5" fmla="*/ 23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4" name="Freeform 127"/>
              <p:cNvSpPr>
                <a:spLocks/>
              </p:cNvSpPr>
              <p:nvPr/>
            </p:nvSpPr>
            <p:spPr bwMode="hidden">
              <a:xfrm>
                <a:off x="3300" y="2635"/>
                <a:ext cx="485" cy="147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5" name="Freeform 128"/>
              <p:cNvSpPr>
                <a:spLocks/>
              </p:cNvSpPr>
              <p:nvPr/>
            </p:nvSpPr>
            <p:spPr bwMode="hidden">
              <a:xfrm rot="19660755" flipV="1">
                <a:off x="2547" y="2149"/>
                <a:ext cx="441" cy="83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6" name="Freeform 129"/>
              <p:cNvSpPr>
                <a:spLocks/>
              </p:cNvSpPr>
              <p:nvPr/>
            </p:nvSpPr>
            <p:spPr bwMode="hidden">
              <a:xfrm flipH="1">
                <a:off x="489" y="2503"/>
                <a:ext cx="1085"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7" name="Freeform 130"/>
              <p:cNvSpPr>
                <a:spLocks/>
              </p:cNvSpPr>
              <p:nvPr/>
            </p:nvSpPr>
            <p:spPr bwMode="hidden">
              <a:xfrm flipH="1">
                <a:off x="1000" y="893"/>
                <a:ext cx="696" cy="152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8" name="Freeform 131"/>
              <p:cNvSpPr>
                <a:spLocks/>
              </p:cNvSpPr>
              <p:nvPr/>
            </p:nvSpPr>
            <p:spPr bwMode="hidden">
              <a:xfrm>
                <a:off x="4401" y="2279"/>
                <a:ext cx="1007" cy="160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9" name="Freeform 132"/>
              <p:cNvSpPr>
                <a:spLocks/>
              </p:cNvSpPr>
              <p:nvPr/>
            </p:nvSpPr>
            <p:spPr bwMode="hidden">
              <a:xfrm>
                <a:off x="3878" y="1470"/>
                <a:ext cx="1518" cy="106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0" name="Freeform 133"/>
              <p:cNvSpPr>
                <a:spLocks/>
              </p:cNvSpPr>
              <p:nvPr/>
            </p:nvSpPr>
            <p:spPr bwMode="hidden">
              <a:xfrm>
                <a:off x="3934" y="337"/>
                <a:ext cx="664" cy="1434"/>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 name="Freeform 134"/>
              <p:cNvSpPr>
                <a:spLocks/>
              </p:cNvSpPr>
              <p:nvPr/>
            </p:nvSpPr>
            <p:spPr bwMode="hidden">
              <a:xfrm rot="1346631" flipH="1">
                <a:off x="1702" y="1506"/>
                <a:ext cx="441" cy="83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63623" name="Rectangle 135"/>
          <p:cNvSpPr>
            <a:spLocks noGrp="1" noChangeArrowheads="1"/>
          </p:cNvSpPr>
          <p:nvPr>
            <p:ph type="ctrTitle" sz="quarter"/>
          </p:nvPr>
        </p:nvSpPr>
        <p:spPr>
          <a:xfrm>
            <a:off x="685800" y="1827213"/>
            <a:ext cx="7772400" cy="1627187"/>
          </a:xfrm>
        </p:spPr>
        <p:txBody>
          <a:bodyPr/>
          <a:lstStyle>
            <a:lvl1pPr>
              <a:defRPr/>
            </a:lvl1pPr>
          </a:lstStyle>
          <a:p>
            <a:r>
              <a:rPr lang="en-US"/>
              <a:t>Click to edit Master title style</a:t>
            </a:r>
          </a:p>
        </p:txBody>
      </p:sp>
      <p:sp>
        <p:nvSpPr>
          <p:cNvPr id="63624"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7" name="Rectangle 137"/>
          <p:cNvSpPr>
            <a:spLocks noGrp="1" noChangeArrowheads="1"/>
          </p:cNvSpPr>
          <p:nvPr>
            <p:ph type="dt" sz="quarter" idx="10"/>
          </p:nvPr>
        </p:nvSpPr>
        <p:spPr/>
        <p:txBody>
          <a:bodyPr/>
          <a:lstStyle>
            <a:lvl1pPr>
              <a:defRPr/>
            </a:lvl1pPr>
          </a:lstStyle>
          <a:p>
            <a:pPr>
              <a:defRPr/>
            </a:pPr>
            <a:endParaRPr lang="en-US"/>
          </a:p>
        </p:txBody>
      </p:sp>
      <p:sp>
        <p:nvSpPr>
          <p:cNvPr id="138" name="Rectangle 138"/>
          <p:cNvSpPr>
            <a:spLocks noGrp="1" noChangeArrowheads="1"/>
          </p:cNvSpPr>
          <p:nvPr>
            <p:ph type="ftr" sz="quarter" idx="11"/>
          </p:nvPr>
        </p:nvSpPr>
        <p:spPr/>
        <p:txBody>
          <a:bodyPr/>
          <a:lstStyle>
            <a:lvl1pPr>
              <a:defRPr/>
            </a:lvl1pPr>
          </a:lstStyle>
          <a:p>
            <a:pPr>
              <a:defRPr/>
            </a:pPr>
            <a:endParaRPr lang="en-US"/>
          </a:p>
        </p:txBody>
      </p:sp>
      <p:sp>
        <p:nvSpPr>
          <p:cNvPr id="139" name="Rectangle 139"/>
          <p:cNvSpPr>
            <a:spLocks noGrp="1" noChangeArrowheads="1"/>
          </p:cNvSpPr>
          <p:nvPr>
            <p:ph type="sldNum" sz="quarter" idx="12"/>
          </p:nvPr>
        </p:nvSpPr>
        <p:spPr/>
        <p:txBody>
          <a:bodyPr/>
          <a:lstStyle>
            <a:lvl1pPr>
              <a:defRPr smtClean="0"/>
            </a:lvl1pPr>
          </a:lstStyle>
          <a:p>
            <a:pPr>
              <a:defRPr/>
            </a:pPr>
            <a:fld id="{30D635ED-C312-FD4C-A30D-DE3ABF6440DA}" type="slidenum">
              <a:rPr lang="en-US"/>
              <a:pPr>
                <a:defRPr/>
              </a:pPr>
              <a:t>‹#›</a:t>
            </a:fld>
            <a:endParaRPr lang="en-US"/>
          </a:p>
        </p:txBody>
      </p:sp>
    </p:spTree>
    <p:extLst>
      <p:ext uri="{BB962C8B-B14F-4D97-AF65-F5344CB8AC3E}">
        <p14:creationId xmlns:p14="http://schemas.microsoft.com/office/powerpoint/2010/main" val="42813324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CA2D2ACC-683A-E04B-A393-4B8CA1DD5CD3}" type="slidenum">
              <a:rPr lang="en-US"/>
              <a:pPr>
                <a:defRPr/>
              </a:pPr>
              <a:t>‹#›</a:t>
            </a:fld>
            <a:endParaRPr lang="en-US"/>
          </a:p>
        </p:txBody>
      </p:sp>
    </p:spTree>
    <p:extLst>
      <p:ext uri="{BB962C8B-B14F-4D97-AF65-F5344CB8AC3E}">
        <p14:creationId xmlns:p14="http://schemas.microsoft.com/office/powerpoint/2010/main" val="24340484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95790F60-6EB2-424B-97F0-9EED04E52F18}" type="slidenum">
              <a:rPr lang="en-US"/>
              <a:pPr>
                <a:defRPr/>
              </a:pPr>
              <a:t>‹#›</a:t>
            </a:fld>
            <a:endParaRPr lang="en-US"/>
          </a:p>
        </p:txBody>
      </p:sp>
    </p:spTree>
    <p:extLst>
      <p:ext uri="{BB962C8B-B14F-4D97-AF65-F5344CB8AC3E}">
        <p14:creationId xmlns:p14="http://schemas.microsoft.com/office/powerpoint/2010/main" val="507944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4C51874A-EFD2-9144-9521-970664DB7F66}" type="slidenum">
              <a:rPr lang="en-US"/>
              <a:pPr>
                <a:defRPr/>
              </a:pPr>
              <a:t>‹#›</a:t>
            </a:fld>
            <a:endParaRPr lang="en-US"/>
          </a:p>
        </p:txBody>
      </p:sp>
    </p:spTree>
    <p:extLst>
      <p:ext uri="{BB962C8B-B14F-4D97-AF65-F5344CB8AC3E}">
        <p14:creationId xmlns:p14="http://schemas.microsoft.com/office/powerpoint/2010/main" val="37430249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E301A9FC-C7FC-D446-9DC7-4B812AAFE191}" type="slidenum">
              <a:rPr lang="en-US"/>
              <a:pPr>
                <a:defRPr/>
              </a:pPr>
              <a:t>‹#›</a:t>
            </a:fld>
            <a:endParaRPr lang="en-US"/>
          </a:p>
        </p:txBody>
      </p:sp>
    </p:spTree>
    <p:extLst>
      <p:ext uri="{BB962C8B-B14F-4D97-AF65-F5344CB8AC3E}">
        <p14:creationId xmlns:p14="http://schemas.microsoft.com/office/powerpoint/2010/main" val="14533279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9"/>
          <p:cNvSpPr>
            <a:spLocks noGrp="1" noChangeArrowheads="1"/>
          </p:cNvSpPr>
          <p:nvPr>
            <p:ph type="dt" sz="half" idx="10"/>
          </p:nvPr>
        </p:nvSpPr>
        <p:spPr>
          <a:ln/>
        </p:spPr>
        <p:txBody>
          <a:bodyPr/>
          <a:lstStyle>
            <a:lvl1pPr>
              <a:defRPr/>
            </a:lvl1pPr>
          </a:lstStyle>
          <a:p>
            <a:pPr>
              <a:defRPr/>
            </a:pPr>
            <a:endParaRPr lang="en-US"/>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p>
        </p:txBody>
      </p:sp>
      <p:sp>
        <p:nvSpPr>
          <p:cNvPr id="5" name="Rectangle 141"/>
          <p:cNvSpPr>
            <a:spLocks noGrp="1" noChangeArrowheads="1"/>
          </p:cNvSpPr>
          <p:nvPr>
            <p:ph type="sldNum" sz="quarter" idx="12"/>
          </p:nvPr>
        </p:nvSpPr>
        <p:spPr>
          <a:ln/>
        </p:spPr>
        <p:txBody>
          <a:bodyPr/>
          <a:lstStyle>
            <a:lvl1pPr>
              <a:defRPr/>
            </a:lvl1pPr>
          </a:lstStyle>
          <a:p>
            <a:pPr>
              <a:defRPr/>
            </a:pPr>
            <a:fld id="{B0C7B424-7EA0-AD42-82F8-56D65DA3D468}" type="slidenum">
              <a:rPr lang="en-US"/>
              <a:pPr>
                <a:defRPr/>
              </a:pPr>
              <a:t>‹#›</a:t>
            </a:fld>
            <a:endParaRPr lang="en-US"/>
          </a:p>
        </p:txBody>
      </p:sp>
    </p:spTree>
    <p:extLst>
      <p:ext uri="{BB962C8B-B14F-4D97-AF65-F5344CB8AC3E}">
        <p14:creationId xmlns:p14="http://schemas.microsoft.com/office/powerpoint/2010/main" val="6998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19694201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p>
        </p:txBody>
      </p:sp>
      <p:sp>
        <p:nvSpPr>
          <p:cNvPr id="4" name="Rectangle 141"/>
          <p:cNvSpPr>
            <a:spLocks noGrp="1" noChangeArrowheads="1"/>
          </p:cNvSpPr>
          <p:nvPr>
            <p:ph type="sldNum" sz="quarter" idx="12"/>
          </p:nvPr>
        </p:nvSpPr>
        <p:spPr>
          <a:ln/>
        </p:spPr>
        <p:txBody>
          <a:bodyPr/>
          <a:lstStyle>
            <a:lvl1pPr>
              <a:defRPr/>
            </a:lvl1pPr>
          </a:lstStyle>
          <a:p>
            <a:pPr>
              <a:defRPr/>
            </a:pPr>
            <a:fld id="{078E3F48-15E0-644A-A27D-C3E15C8E32B4}" type="slidenum">
              <a:rPr lang="en-US"/>
              <a:pPr>
                <a:defRPr/>
              </a:pPr>
              <a:t>‹#›</a:t>
            </a:fld>
            <a:endParaRPr lang="en-US"/>
          </a:p>
        </p:txBody>
      </p:sp>
    </p:spTree>
    <p:extLst>
      <p:ext uri="{BB962C8B-B14F-4D97-AF65-F5344CB8AC3E}">
        <p14:creationId xmlns:p14="http://schemas.microsoft.com/office/powerpoint/2010/main" val="29278736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07A6C0AE-1784-C342-9E2C-5CADCC5A279F}" type="slidenum">
              <a:rPr lang="en-US"/>
              <a:pPr>
                <a:defRPr/>
              </a:pPr>
              <a:t>‹#›</a:t>
            </a:fld>
            <a:endParaRPr lang="en-US"/>
          </a:p>
        </p:txBody>
      </p:sp>
    </p:spTree>
    <p:extLst>
      <p:ext uri="{BB962C8B-B14F-4D97-AF65-F5344CB8AC3E}">
        <p14:creationId xmlns:p14="http://schemas.microsoft.com/office/powerpoint/2010/main" val="763790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1CC64760-56A4-AB40-AAB5-DDA8564B1332}" type="slidenum">
              <a:rPr lang="en-US"/>
              <a:pPr>
                <a:defRPr/>
              </a:pPr>
              <a:t>‹#›</a:t>
            </a:fld>
            <a:endParaRPr lang="en-US"/>
          </a:p>
        </p:txBody>
      </p:sp>
    </p:spTree>
    <p:extLst>
      <p:ext uri="{BB962C8B-B14F-4D97-AF65-F5344CB8AC3E}">
        <p14:creationId xmlns:p14="http://schemas.microsoft.com/office/powerpoint/2010/main" val="2036697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BD591C89-E925-F443-BEF0-5124CE9A4C1A}" type="slidenum">
              <a:rPr lang="en-US"/>
              <a:pPr>
                <a:defRPr/>
              </a:pPr>
              <a:t>‹#›</a:t>
            </a:fld>
            <a:endParaRPr lang="en-US"/>
          </a:p>
        </p:txBody>
      </p:sp>
    </p:spTree>
    <p:extLst>
      <p:ext uri="{BB962C8B-B14F-4D97-AF65-F5344CB8AC3E}">
        <p14:creationId xmlns:p14="http://schemas.microsoft.com/office/powerpoint/2010/main" val="31499702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p>
        </p:txBody>
      </p:sp>
      <p:sp>
        <p:nvSpPr>
          <p:cNvPr id="6" name="Rectangle 141"/>
          <p:cNvSpPr>
            <a:spLocks noGrp="1" noChangeArrowheads="1"/>
          </p:cNvSpPr>
          <p:nvPr>
            <p:ph type="sldNum" sz="quarter" idx="12"/>
          </p:nvPr>
        </p:nvSpPr>
        <p:spPr>
          <a:ln/>
        </p:spPr>
        <p:txBody>
          <a:bodyPr/>
          <a:lstStyle>
            <a:lvl1pPr>
              <a:defRPr/>
            </a:lvl1pPr>
          </a:lstStyle>
          <a:p>
            <a:pPr>
              <a:defRPr/>
            </a:pPr>
            <a:fld id="{C03C423E-4DF2-C242-B8B8-C57F81F84332}" type="slidenum">
              <a:rPr lang="en-US"/>
              <a:pPr>
                <a:defRPr/>
              </a:pPr>
              <a:t>‹#›</a:t>
            </a:fld>
            <a:endParaRPr lang="en-US"/>
          </a:p>
        </p:txBody>
      </p:sp>
    </p:spTree>
    <p:extLst>
      <p:ext uri="{BB962C8B-B14F-4D97-AF65-F5344CB8AC3E}">
        <p14:creationId xmlns:p14="http://schemas.microsoft.com/office/powerpoint/2010/main" val="156667351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301625"/>
            <a:ext cx="7772400" cy="1462088"/>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9"/>
          <p:cNvSpPr>
            <a:spLocks noGrp="1" noChangeArrowheads="1"/>
          </p:cNvSpPr>
          <p:nvPr>
            <p:ph type="dt" sz="half" idx="10"/>
          </p:nvPr>
        </p:nvSpPr>
        <p:spPr>
          <a:ln/>
        </p:spPr>
        <p:txBody>
          <a:bodyPr/>
          <a:lstStyle>
            <a:lvl1pPr>
              <a:defRPr/>
            </a:lvl1pPr>
          </a:lstStyle>
          <a:p>
            <a:pPr>
              <a:defRPr/>
            </a:pPr>
            <a:endParaRPr lang="en-US"/>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p>
        </p:txBody>
      </p:sp>
      <p:sp>
        <p:nvSpPr>
          <p:cNvPr id="9" name="Rectangle 141"/>
          <p:cNvSpPr>
            <a:spLocks noGrp="1" noChangeArrowheads="1"/>
          </p:cNvSpPr>
          <p:nvPr>
            <p:ph type="sldNum" sz="quarter" idx="12"/>
          </p:nvPr>
        </p:nvSpPr>
        <p:spPr>
          <a:ln/>
        </p:spPr>
        <p:txBody>
          <a:bodyPr/>
          <a:lstStyle>
            <a:lvl1pPr>
              <a:defRPr/>
            </a:lvl1pPr>
          </a:lstStyle>
          <a:p>
            <a:pPr>
              <a:defRPr/>
            </a:pPr>
            <a:fld id="{79D1D933-2422-3C40-BD94-8C422B6B9054}" type="slidenum">
              <a:rPr lang="en-US"/>
              <a:pPr>
                <a:defRPr/>
              </a:pPr>
              <a:t>‹#›</a:t>
            </a:fld>
            <a:endParaRPr lang="en-US"/>
          </a:p>
        </p:txBody>
      </p:sp>
    </p:spTree>
    <p:extLst>
      <p:ext uri="{BB962C8B-B14F-4D97-AF65-F5344CB8AC3E}">
        <p14:creationId xmlns:p14="http://schemas.microsoft.com/office/powerpoint/2010/main" val="2220753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849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849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smtClean="0"/>
            </a:lvl1pPr>
          </a:lstStyle>
          <a:p>
            <a:pPr>
              <a:defRPr/>
            </a:pPr>
            <a:fld id="{A84D8EA1-E42D-8C49-98BB-0D9F18B4EED5}"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67664189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B364C0-9E03-E54E-9B9C-3D4C7DAF6AA7}" type="slidenum">
              <a:rPr lang="en-US"/>
              <a:pPr>
                <a:defRPr/>
              </a:pPr>
              <a:t>‹#›</a:t>
            </a:fld>
            <a:endParaRPr lang="en-US"/>
          </a:p>
        </p:txBody>
      </p:sp>
    </p:spTree>
    <p:extLst>
      <p:ext uri="{BB962C8B-B14F-4D97-AF65-F5344CB8AC3E}">
        <p14:creationId xmlns:p14="http://schemas.microsoft.com/office/powerpoint/2010/main" val="16138691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FD9D06-397A-804F-B584-2AF17887FA68}" type="slidenum">
              <a:rPr lang="en-US"/>
              <a:pPr>
                <a:defRPr/>
              </a:pPr>
              <a:t>‹#›</a:t>
            </a:fld>
            <a:endParaRPr lang="en-US"/>
          </a:p>
        </p:txBody>
      </p:sp>
    </p:spTree>
    <p:extLst>
      <p:ext uri="{BB962C8B-B14F-4D97-AF65-F5344CB8AC3E}">
        <p14:creationId xmlns:p14="http://schemas.microsoft.com/office/powerpoint/2010/main" val="74684738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F01C3C-A251-6644-9E23-1E9F3BCCF111}" type="slidenum">
              <a:rPr lang="en-US"/>
              <a:pPr>
                <a:defRPr/>
              </a:pPr>
              <a:t>‹#›</a:t>
            </a:fld>
            <a:endParaRPr lang="en-US"/>
          </a:p>
        </p:txBody>
      </p:sp>
    </p:spTree>
    <p:extLst>
      <p:ext uri="{BB962C8B-B14F-4D97-AF65-F5344CB8AC3E}">
        <p14:creationId xmlns:p14="http://schemas.microsoft.com/office/powerpoint/2010/main" val="3779233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26262291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B196BE-4EB0-6843-86A8-10716328041B}" type="slidenum">
              <a:rPr lang="en-US"/>
              <a:pPr>
                <a:defRPr/>
              </a:pPr>
              <a:t>‹#›</a:t>
            </a:fld>
            <a:endParaRPr lang="en-US"/>
          </a:p>
        </p:txBody>
      </p:sp>
    </p:spTree>
    <p:extLst>
      <p:ext uri="{BB962C8B-B14F-4D97-AF65-F5344CB8AC3E}">
        <p14:creationId xmlns:p14="http://schemas.microsoft.com/office/powerpoint/2010/main" val="13084711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598E7E-4AF1-5940-9FFB-ACC6E00A3B26}" type="slidenum">
              <a:rPr lang="en-US"/>
              <a:pPr>
                <a:defRPr/>
              </a:pPr>
              <a:t>‹#›</a:t>
            </a:fld>
            <a:endParaRPr lang="en-US"/>
          </a:p>
        </p:txBody>
      </p:sp>
    </p:spTree>
    <p:extLst>
      <p:ext uri="{BB962C8B-B14F-4D97-AF65-F5344CB8AC3E}">
        <p14:creationId xmlns:p14="http://schemas.microsoft.com/office/powerpoint/2010/main" val="157457948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354BAD1-A5B3-7A45-A060-E20C965ADF7E}" type="slidenum">
              <a:rPr lang="en-US"/>
              <a:pPr>
                <a:defRPr/>
              </a:pPr>
              <a:t>‹#›</a:t>
            </a:fld>
            <a:endParaRPr lang="en-US"/>
          </a:p>
        </p:txBody>
      </p:sp>
    </p:spTree>
    <p:extLst>
      <p:ext uri="{BB962C8B-B14F-4D97-AF65-F5344CB8AC3E}">
        <p14:creationId xmlns:p14="http://schemas.microsoft.com/office/powerpoint/2010/main" val="31257186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4E0FE4-F9B2-2244-B556-D71AFFD0E25C}" type="slidenum">
              <a:rPr lang="en-US"/>
              <a:pPr>
                <a:defRPr/>
              </a:pPr>
              <a:t>‹#›</a:t>
            </a:fld>
            <a:endParaRPr lang="en-US"/>
          </a:p>
        </p:txBody>
      </p:sp>
    </p:spTree>
    <p:extLst>
      <p:ext uri="{BB962C8B-B14F-4D97-AF65-F5344CB8AC3E}">
        <p14:creationId xmlns:p14="http://schemas.microsoft.com/office/powerpoint/2010/main" val="64414751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A081FA-5FB6-6D4D-B9A2-25CF36BC6103}" type="slidenum">
              <a:rPr lang="en-US"/>
              <a:pPr>
                <a:defRPr/>
              </a:pPr>
              <a:t>‹#›</a:t>
            </a:fld>
            <a:endParaRPr lang="en-US"/>
          </a:p>
        </p:txBody>
      </p:sp>
    </p:spTree>
    <p:extLst>
      <p:ext uri="{BB962C8B-B14F-4D97-AF65-F5344CB8AC3E}">
        <p14:creationId xmlns:p14="http://schemas.microsoft.com/office/powerpoint/2010/main" val="7788184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401B67-0991-6342-8F7B-64B837F52BB1}" type="slidenum">
              <a:rPr lang="en-US"/>
              <a:pPr>
                <a:defRPr/>
              </a:pPr>
              <a:t>‹#›</a:t>
            </a:fld>
            <a:endParaRPr lang="en-US"/>
          </a:p>
        </p:txBody>
      </p:sp>
    </p:spTree>
    <p:extLst>
      <p:ext uri="{BB962C8B-B14F-4D97-AF65-F5344CB8AC3E}">
        <p14:creationId xmlns:p14="http://schemas.microsoft.com/office/powerpoint/2010/main" val="428551253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97F23B-456A-6341-8436-58D4457B131B}" type="slidenum">
              <a:rPr lang="en-US"/>
              <a:pPr>
                <a:defRPr/>
              </a:pPr>
              <a:t>‹#›</a:t>
            </a:fld>
            <a:endParaRPr lang="en-US"/>
          </a:p>
        </p:txBody>
      </p:sp>
    </p:spTree>
    <p:extLst>
      <p:ext uri="{BB962C8B-B14F-4D97-AF65-F5344CB8AC3E}">
        <p14:creationId xmlns:p14="http://schemas.microsoft.com/office/powerpoint/2010/main" val="173696150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New Roman" pitchFamily="18" charset="0"/>
                <a:ea typeface="+mn-ea"/>
                <a:cs typeface="+mn-cs"/>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New Roman" pitchFamily="18" charset="0"/>
                <a:ea typeface="+mn-ea"/>
                <a:cs typeface="+mn-cs"/>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New Roman" pitchFamily="18" charset="0"/>
                <a:ea typeface="+mn-ea"/>
                <a:cs typeface="+mn-cs"/>
              </a:endParaRPr>
            </a:p>
          </p:txBody>
        </p:sp>
      </p:grpSp>
      <p:sp>
        <p:nvSpPr>
          <p:cNvPr id="95271"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95272"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smtClean="0"/>
            </a:lvl1pPr>
          </a:lstStyle>
          <a:p>
            <a:pPr>
              <a:defRPr/>
            </a:pPr>
            <a:fld id="{87CB3F24-BB98-9344-86AF-80E07A2FE2F5}" type="slidenum">
              <a:rPr lang="en-US"/>
              <a:pPr>
                <a:defRPr/>
              </a:pPr>
              <a:t>‹#›</a:t>
            </a:fld>
            <a:endParaRPr lang="en-US"/>
          </a:p>
        </p:txBody>
      </p:sp>
    </p:spTree>
    <p:extLst>
      <p:ext uri="{BB962C8B-B14F-4D97-AF65-F5344CB8AC3E}">
        <p14:creationId xmlns:p14="http://schemas.microsoft.com/office/powerpoint/2010/main" val="37126709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B8169669-F379-4645-B281-FC16498AADE8}" type="slidenum">
              <a:rPr lang="en-US"/>
              <a:pPr>
                <a:defRPr/>
              </a:pPr>
              <a:t>‹#›</a:t>
            </a:fld>
            <a:endParaRPr lang="en-US"/>
          </a:p>
        </p:txBody>
      </p:sp>
    </p:spTree>
    <p:extLst>
      <p:ext uri="{BB962C8B-B14F-4D97-AF65-F5344CB8AC3E}">
        <p14:creationId xmlns:p14="http://schemas.microsoft.com/office/powerpoint/2010/main" val="33533769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65E9526A-3AD2-D541-9E69-E8E5C50587ED}" type="slidenum">
              <a:rPr lang="en-US"/>
              <a:pPr>
                <a:defRPr/>
              </a:pPr>
              <a:t>‹#›</a:t>
            </a:fld>
            <a:endParaRPr lang="en-US"/>
          </a:p>
        </p:txBody>
      </p:sp>
    </p:spTree>
    <p:extLst>
      <p:ext uri="{BB962C8B-B14F-4D97-AF65-F5344CB8AC3E}">
        <p14:creationId xmlns:p14="http://schemas.microsoft.com/office/powerpoint/2010/main" val="319777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endParaRPr 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spcBef>
                <a:spcPct val="20000"/>
              </a:spcBef>
              <a:buFontTx/>
              <a:buChar char="•"/>
            </a:pPr>
            <a:endParaRPr lang="en-US" sz="3200"/>
          </a:p>
        </p:txBody>
      </p:sp>
    </p:spTree>
    <p:extLst>
      <p:ext uri="{BB962C8B-B14F-4D97-AF65-F5344CB8AC3E}">
        <p14:creationId xmlns:p14="http://schemas.microsoft.com/office/powerpoint/2010/main" val="25726399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A03258B-36FD-7448-975C-6B2ADC29AE0D}" type="slidenum">
              <a:rPr lang="en-US"/>
              <a:pPr>
                <a:defRPr/>
              </a:pPr>
              <a:t>‹#›</a:t>
            </a:fld>
            <a:endParaRPr lang="en-US"/>
          </a:p>
        </p:txBody>
      </p:sp>
    </p:spTree>
    <p:extLst>
      <p:ext uri="{BB962C8B-B14F-4D97-AF65-F5344CB8AC3E}">
        <p14:creationId xmlns:p14="http://schemas.microsoft.com/office/powerpoint/2010/main" val="3004136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D01C5162-5FDA-8342-900A-7EFBA2C6CA83}" type="slidenum">
              <a:rPr lang="en-US"/>
              <a:pPr>
                <a:defRPr/>
              </a:pPr>
              <a:t>‹#›</a:t>
            </a:fld>
            <a:endParaRPr lang="en-US"/>
          </a:p>
        </p:txBody>
      </p:sp>
    </p:spTree>
    <p:extLst>
      <p:ext uri="{BB962C8B-B14F-4D97-AF65-F5344CB8AC3E}">
        <p14:creationId xmlns:p14="http://schemas.microsoft.com/office/powerpoint/2010/main" val="4055417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A38C7F93-CBA2-F24E-8581-57FAB5B13038}" type="slidenum">
              <a:rPr lang="en-US"/>
              <a:pPr>
                <a:defRPr/>
              </a:pPr>
              <a:t>‹#›</a:t>
            </a:fld>
            <a:endParaRPr lang="en-US"/>
          </a:p>
        </p:txBody>
      </p:sp>
    </p:spTree>
    <p:extLst>
      <p:ext uri="{BB962C8B-B14F-4D97-AF65-F5344CB8AC3E}">
        <p14:creationId xmlns:p14="http://schemas.microsoft.com/office/powerpoint/2010/main" val="7268500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09EFA745-F499-EF45-930E-1B5A17320DC4}" type="slidenum">
              <a:rPr lang="en-US"/>
              <a:pPr>
                <a:defRPr/>
              </a:pPr>
              <a:t>‹#›</a:t>
            </a:fld>
            <a:endParaRPr lang="en-US"/>
          </a:p>
        </p:txBody>
      </p:sp>
    </p:spTree>
    <p:extLst>
      <p:ext uri="{BB962C8B-B14F-4D97-AF65-F5344CB8AC3E}">
        <p14:creationId xmlns:p14="http://schemas.microsoft.com/office/powerpoint/2010/main" val="132988038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E3BD4510-2500-2F42-A10E-9BB14673F288}" type="slidenum">
              <a:rPr lang="en-US"/>
              <a:pPr>
                <a:defRPr/>
              </a:pPr>
              <a:t>‹#›</a:t>
            </a:fld>
            <a:endParaRPr lang="en-US"/>
          </a:p>
        </p:txBody>
      </p:sp>
    </p:spTree>
    <p:extLst>
      <p:ext uri="{BB962C8B-B14F-4D97-AF65-F5344CB8AC3E}">
        <p14:creationId xmlns:p14="http://schemas.microsoft.com/office/powerpoint/2010/main" val="19160027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49940307-BF5C-C447-BF3B-62670BDCE059}" type="slidenum">
              <a:rPr lang="en-US"/>
              <a:pPr>
                <a:defRPr/>
              </a:pPr>
              <a:t>‹#›</a:t>
            </a:fld>
            <a:endParaRPr lang="en-US"/>
          </a:p>
        </p:txBody>
      </p:sp>
    </p:spTree>
    <p:extLst>
      <p:ext uri="{BB962C8B-B14F-4D97-AF65-F5344CB8AC3E}">
        <p14:creationId xmlns:p14="http://schemas.microsoft.com/office/powerpoint/2010/main" val="160763171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1B56E9A7-012D-1640-9593-38CC2235C86A}" type="slidenum">
              <a:rPr lang="en-US"/>
              <a:pPr>
                <a:defRPr/>
              </a:pPr>
              <a:t>‹#›</a:t>
            </a:fld>
            <a:endParaRPr lang="en-US"/>
          </a:p>
        </p:txBody>
      </p:sp>
    </p:spTree>
    <p:extLst>
      <p:ext uri="{BB962C8B-B14F-4D97-AF65-F5344CB8AC3E}">
        <p14:creationId xmlns:p14="http://schemas.microsoft.com/office/powerpoint/2010/main" val="2075110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8169507D-5286-5749-9D8C-A9DAFE7C9BDC}" type="slidenum">
              <a:rPr lang="en-US"/>
              <a:pPr>
                <a:defRPr/>
              </a:pPr>
              <a:t>‹#›</a:t>
            </a:fld>
            <a:endParaRPr lang="en-US"/>
          </a:p>
        </p:txBody>
      </p:sp>
    </p:spTree>
    <p:extLst>
      <p:ext uri="{BB962C8B-B14F-4D97-AF65-F5344CB8AC3E}">
        <p14:creationId xmlns:p14="http://schemas.microsoft.com/office/powerpoint/2010/main" val="110043047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grpSp>
      <p:sp>
        <p:nvSpPr>
          <p:cNvPr id="109586"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en-US"/>
              <a:t>Click to edit Master title style</a:t>
            </a:r>
          </a:p>
        </p:txBody>
      </p:sp>
      <p:sp>
        <p:nvSpPr>
          <p:cNvPr id="109587"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0" name="Rectangle 20"/>
          <p:cNvSpPr>
            <a:spLocks noGrp="1" noChangeArrowheads="1"/>
          </p:cNvSpPr>
          <p:nvPr>
            <p:ph type="dt" sz="quarter" idx="10"/>
          </p:nvPr>
        </p:nvSpPr>
        <p:spPr/>
        <p:txBody>
          <a:bodyPr/>
          <a:lstStyle>
            <a:lvl1pPr>
              <a:defRPr/>
            </a:lvl1pPr>
          </a:lstStyle>
          <a:p>
            <a:pPr>
              <a:defRPr/>
            </a:pPr>
            <a:endParaRPr lang="en-US"/>
          </a:p>
        </p:txBody>
      </p:sp>
      <p:sp>
        <p:nvSpPr>
          <p:cNvPr id="21" name="Rectangle 21"/>
          <p:cNvSpPr>
            <a:spLocks noGrp="1" noChangeArrowheads="1"/>
          </p:cNvSpPr>
          <p:nvPr>
            <p:ph type="ftr" sz="quarter" idx="11"/>
          </p:nvPr>
        </p:nvSpPr>
        <p:spPr/>
        <p:txBody>
          <a:bodyPr/>
          <a:lstStyle>
            <a:lvl1pPr>
              <a:defRPr/>
            </a:lvl1pPr>
          </a:lstStyle>
          <a:p>
            <a:pPr>
              <a:defRPr/>
            </a:pPr>
            <a:endParaRPr lang="en-US"/>
          </a:p>
        </p:txBody>
      </p:sp>
      <p:sp>
        <p:nvSpPr>
          <p:cNvPr id="22" name="Rectangle 22"/>
          <p:cNvSpPr>
            <a:spLocks noGrp="1" noChangeArrowheads="1"/>
          </p:cNvSpPr>
          <p:nvPr>
            <p:ph type="sldNum" sz="quarter" idx="12"/>
          </p:nvPr>
        </p:nvSpPr>
        <p:spPr/>
        <p:txBody>
          <a:bodyPr/>
          <a:lstStyle>
            <a:lvl1pPr>
              <a:defRPr smtClean="0"/>
            </a:lvl1pPr>
          </a:lstStyle>
          <a:p>
            <a:pPr>
              <a:defRPr/>
            </a:pPr>
            <a:fld id="{1A19606E-99CD-5548-A3A0-FFF24971FBFD}" type="slidenum">
              <a:rPr lang="en-US"/>
              <a:pPr>
                <a:defRPr/>
              </a:pPr>
              <a:t>‹#›</a:t>
            </a:fld>
            <a:endParaRPr lang="en-US"/>
          </a:p>
        </p:txBody>
      </p:sp>
    </p:spTree>
    <p:extLst>
      <p:ext uri="{BB962C8B-B14F-4D97-AF65-F5344CB8AC3E}">
        <p14:creationId xmlns:p14="http://schemas.microsoft.com/office/powerpoint/2010/main" val="38314507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p:cNvSpPr>
            <a:spLocks noGrp="1" noChangeArrowheads="1"/>
          </p:cNvSpPr>
          <p:nvPr>
            <p:ph type="dt" sz="half" idx="10"/>
          </p:nvPr>
        </p:nvSpPr>
        <p:spPr>
          <a:ln/>
        </p:spPr>
        <p:txBody>
          <a:bodyPr/>
          <a:lstStyle>
            <a:lvl1pPr>
              <a:defRPr/>
            </a:lvl1pPr>
          </a:lstStyle>
          <a:p>
            <a:pPr>
              <a:defRPr/>
            </a:pPr>
            <a:endParaRPr lang="en-US"/>
          </a:p>
        </p:txBody>
      </p:sp>
      <p:sp>
        <p:nvSpPr>
          <p:cNvPr id="5" name="Rectangle 20"/>
          <p:cNvSpPr>
            <a:spLocks noGrp="1" noChangeArrowheads="1"/>
          </p:cNvSpPr>
          <p:nvPr>
            <p:ph type="ftr" sz="quarter" idx="11"/>
          </p:nvPr>
        </p:nvSpPr>
        <p:spPr>
          <a:ln/>
        </p:spPr>
        <p:txBody>
          <a:bodyPr/>
          <a:lstStyle>
            <a:lvl1pPr>
              <a:defRPr/>
            </a:lvl1pPr>
          </a:lstStyle>
          <a:p>
            <a:pPr>
              <a:defRPr/>
            </a:pPr>
            <a:endParaRPr lang="en-US"/>
          </a:p>
        </p:txBody>
      </p:sp>
      <p:sp>
        <p:nvSpPr>
          <p:cNvPr id="6" name="Rectangle 21"/>
          <p:cNvSpPr>
            <a:spLocks noGrp="1" noChangeArrowheads="1"/>
          </p:cNvSpPr>
          <p:nvPr>
            <p:ph type="sldNum" sz="quarter" idx="12"/>
          </p:nvPr>
        </p:nvSpPr>
        <p:spPr>
          <a:ln/>
        </p:spPr>
        <p:txBody>
          <a:bodyPr/>
          <a:lstStyle>
            <a:lvl1pPr>
              <a:defRPr/>
            </a:lvl1pPr>
          </a:lstStyle>
          <a:p>
            <a:pPr>
              <a:defRPr/>
            </a:pPr>
            <a:fld id="{EAA9FAB2-61CE-DD4B-95DE-2F4C9810E252}" type="slidenum">
              <a:rPr lang="en-US"/>
              <a:pPr>
                <a:defRPr/>
              </a:pPr>
              <a:t>‹#›</a:t>
            </a:fld>
            <a:endParaRPr lang="en-US"/>
          </a:p>
        </p:txBody>
      </p:sp>
    </p:spTree>
    <p:extLst>
      <p:ext uri="{BB962C8B-B14F-4D97-AF65-F5344CB8AC3E}">
        <p14:creationId xmlns:p14="http://schemas.microsoft.com/office/powerpoint/2010/main" val="149100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4.wmf"/><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0.xml"/><Relationship Id="rId17" Type="http://schemas.openxmlformats.org/officeDocument/2006/relationships/image" Target="../media/image8.png"/><Relationship Id="rId2" Type="http://schemas.openxmlformats.org/officeDocument/2006/relationships/slideLayout" Target="../slideLayouts/slideLayout110.xml"/><Relationship Id="rId16" Type="http://schemas.openxmlformats.org/officeDocument/2006/relationships/image" Target="../media/image7.png"/><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6.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5.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theme" Target="../theme/theme1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2.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9.xml"/><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3.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0.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theme" Target="../theme/theme1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theme" Target="../theme/theme15.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2" Type="http://schemas.openxmlformats.org/officeDocument/2006/relationships/slideLayout" Target="../slideLayouts/slideLayout165.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3.xml"/><Relationship Id="rId3" Type="http://schemas.openxmlformats.org/officeDocument/2006/relationships/slideLayout" Target="../slideLayouts/slideLayout178.xml"/><Relationship Id="rId7" Type="http://schemas.openxmlformats.org/officeDocument/2006/relationships/slideLayout" Target="../slideLayouts/slideLayout182.xml"/><Relationship Id="rId12" Type="http://schemas.openxmlformats.org/officeDocument/2006/relationships/theme" Target="../theme/theme16.xml"/><Relationship Id="rId2" Type="http://schemas.openxmlformats.org/officeDocument/2006/relationships/slideLayout" Target="../slideLayouts/slideLayout177.xml"/><Relationship Id="rId1" Type="http://schemas.openxmlformats.org/officeDocument/2006/relationships/slideLayout" Target="../slideLayouts/slideLayout176.xml"/><Relationship Id="rId6" Type="http://schemas.openxmlformats.org/officeDocument/2006/relationships/slideLayout" Target="../slideLayouts/slideLayout181.xml"/><Relationship Id="rId11" Type="http://schemas.openxmlformats.org/officeDocument/2006/relationships/slideLayout" Target="../slideLayouts/slideLayout186.xml"/><Relationship Id="rId5" Type="http://schemas.openxmlformats.org/officeDocument/2006/relationships/slideLayout" Target="../slideLayouts/slideLayout180.xml"/><Relationship Id="rId10" Type="http://schemas.openxmlformats.org/officeDocument/2006/relationships/slideLayout" Target="../slideLayouts/slideLayout185.xml"/><Relationship Id="rId4" Type="http://schemas.openxmlformats.org/officeDocument/2006/relationships/slideLayout" Target="../slideLayouts/slideLayout179.xml"/><Relationship Id="rId9" Type="http://schemas.openxmlformats.org/officeDocument/2006/relationships/slideLayout" Target="../slideLayouts/slideLayout18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4.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theme" Target="../theme/theme17.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19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theme" Target="../theme/theme19.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theme" Target="../theme/theme20.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2" Type="http://schemas.openxmlformats.org/officeDocument/2006/relationships/slideLayout" Target="../slideLayouts/slideLayout212.xml"/><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0.xml"/><Relationship Id="rId3" Type="http://schemas.openxmlformats.org/officeDocument/2006/relationships/slideLayout" Target="../slideLayouts/slideLayout225.xml"/><Relationship Id="rId7" Type="http://schemas.openxmlformats.org/officeDocument/2006/relationships/slideLayout" Target="../slideLayouts/slideLayout229.xml"/><Relationship Id="rId12" Type="http://schemas.openxmlformats.org/officeDocument/2006/relationships/theme" Target="../theme/theme21.xml"/><Relationship Id="rId2" Type="http://schemas.openxmlformats.org/officeDocument/2006/relationships/slideLayout" Target="../slideLayouts/slideLayout224.xml"/><Relationship Id="rId1" Type="http://schemas.openxmlformats.org/officeDocument/2006/relationships/slideLayout" Target="../slideLayouts/slideLayout223.xml"/><Relationship Id="rId6" Type="http://schemas.openxmlformats.org/officeDocument/2006/relationships/slideLayout" Target="../slideLayouts/slideLayout228.xml"/><Relationship Id="rId11" Type="http://schemas.openxmlformats.org/officeDocument/2006/relationships/slideLayout" Target="../slideLayouts/slideLayout233.xml"/><Relationship Id="rId5" Type="http://schemas.openxmlformats.org/officeDocument/2006/relationships/slideLayout" Target="../slideLayouts/slideLayout227.xml"/><Relationship Id="rId10" Type="http://schemas.openxmlformats.org/officeDocument/2006/relationships/slideLayout" Target="../slideLayouts/slideLayout232.xml"/><Relationship Id="rId4" Type="http://schemas.openxmlformats.org/officeDocument/2006/relationships/slideLayout" Target="../slideLayouts/slideLayout226.xml"/><Relationship Id="rId9" Type="http://schemas.openxmlformats.org/officeDocument/2006/relationships/slideLayout" Target="../slideLayouts/slideLayout2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image" Target="../media/image3.jpeg"/><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A82F327F-3A74-304F-B77E-B3D15522C1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191" r:id="rId10"/>
    <p:sldLayoutId id="2147484192" r:id="rId11"/>
    <p:sldLayoutId id="2147484193" r:id="rId12"/>
    <p:sldLayoutId id="2147484194" r:id="rId13"/>
    <p:sldLayoutId id="2147484195" r:id="rId14"/>
    <p:sldLayoutId id="2147484196" r:id="rId15"/>
    <p:sldLayoutId id="2147484197" r:id="rId16"/>
    <p:sldLayoutId id="2147484198" r:id="rId17"/>
    <p:sldLayoutId id="2147484199" r:id="rId18"/>
    <p:sldLayoutId id="2147484200" r:id="rId19"/>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0834" name="Group 2"/>
          <p:cNvGrpSpPr>
            <a:grpSpLocks/>
          </p:cNvGrpSpPr>
          <p:nvPr/>
        </p:nvGrpSpPr>
        <p:grpSpPr bwMode="auto">
          <a:xfrm>
            <a:off x="0" y="0"/>
            <a:ext cx="9159875" cy="6870700"/>
            <a:chOff x="0" y="0"/>
            <a:chExt cx="5770" cy="4328"/>
          </a:xfrm>
        </p:grpSpPr>
        <p:sp>
          <p:nvSpPr>
            <p:cNvPr id="120840"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a:latin typeface="Arial" charset="0"/>
              </a:endParaRPr>
            </a:p>
          </p:txBody>
        </p:sp>
        <p:sp>
          <p:nvSpPr>
            <p:cNvPr id="120841"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a:latin typeface="Arial" charset="0"/>
              </a:endParaRPr>
            </a:p>
          </p:txBody>
        </p:sp>
        <p:sp>
          <p:nvSpPr>
            <p:cNvPr id="18842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en-US" sz="1800">
                <a:latin typeface="Arial" pitchFamily="34" charset="0"/>
                <a:ea typeface="+mn-ea"/>
                <a:cs typeface="+mn-cs"/>
              </a:endParaRPr>
            </a:p>
          </p:txBody>
        </p:sp>
        <p:grpSp>
          <p:nvGrpSpPr>
            <p:cNvPr id="120843" name="Group 6"/>
            <p:cNvGrpSpPr>
              <a:grpSpLocks/>
            </p:cNvGrpSpPr>
            <p:nvPr/>
          </p:nvGrpSpPr>
          <p:grpSpPr bwMode="auto">
            <a:xfrm>
              <a:off x="4944" y="1"/>
              <a:ext cx="816" cy="3974"/>
              <a:chOff x="4944" y="1"/>
              <a:chExt cx="816" cy="3974"/>
            </a:xfrm>
          </p:grpSpPr>
          <p:grpSp>
            <p:nvGrpSpPr>
              <p:cNvPr id="120855" name="Group 7"/>
              <p:cNvGrpSpPr>
                <a:grpSpLocks/>
              </p:cNvGrpSpPr>
              <p:nvPr userDrawn="1"/>
            </p:nvGrpSpPr>
            <p:grpSpPr bwMode="auto">
              <a:xfrm>
                <a:off x="5280" y="1"/>
                <a:ext cx="480" cy="1430"/>
                <a:chOff x="5280" y="1"/>
                <a:chExt cx="480" cy="1430"/>
              </a:xfrm>
            </p:grpSpPr>
            <p:grpSp>
              <p:nvGrpSpPr>
                <p:cNvPr id="120876" name="Group 8"/>
                <p:cNvGrpSpPr>
                  <a:grpSpLocks/>
                </p:cNvGrpSpPr>
                <p:nvPr userDrawn="1"/>
              </p:nvGrpSpPr>
              <p:grpSpPr bwMode="auto">
                <a:xfrm rot="-5400000">
                  <a:off x="5484" y="0"/>
                  <a:ext cx="174" cy="176"/>
                  <a:chOff x="1657" y="323"/>
                  <a:chExt cx="1691" cy="2560"/>
                </a:xfrm>
              </p:grpSpPr>
              <p:grpSp>
                <p:nvGrpSpPr>
                  <p:cNvPr id="120885" name="Group 9"/>
                  <p:cNvGrpSpPr>
                    <a:grpSpLocks/>
                  </p:cNvGrpSpPr>
                  <p:nvPr/>
                </p:nvGrpSpPr>
                <p:grpSpPr bwMode="auto">
                  <a:xfrm>
                    <a:off x="1657" y="323"/>
                    <a:ext cx="1691" cy="2560"/>
                    <a:chOff x="1657" y="323"/>
                    <a:chExt cx="1691" cy="2560"/>
                  </a:xfrm>
                </p:grpSpPr>
                <p:sp>
                  <p:nvSpPr>
                    <p:cNvPr id="120892" name="Freeform 10"/>
                    <p:cNvSpPr>
                      <a:spLocks/>
                    </p:cNvSpPr>
                    <p:nvPr/>
                  </p:nvSpPr>
                  <p:spPr bwMode="auto">
                    <a:xfrm>
                      <a:off x="213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893" name="Freeform 11"/>
                    <p:cNvSpPr>
                      <a:spLocks/>
                    </p:cNvSpPr>
                    <p:nvPr/>
                  </p:nvSpPr>
                  <p:spPr bwMode="auto">
                    <a:xfrm>
                      <a:off x="1667" y="367"/>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sp>
                <p:nvSpPr>
                  <p:cNvPr id="120886" name="Oval 12"/>
                  <p:cNvSpPr>
                    <a:spLocks noChangeArrowheads="1"/>
                  </p:cNvSpPr>
                  <p:nvPr/>
                </p:nvSpPr>
                <p:spPr bwMode="auto">
                  <a:xfrm>
                    <a:off x="2396" y="1414"/>
                    <a:ext cx="175" cy="247"/>
                  </a:xfrm>
                  <a:prstGeom prst="ellipse">
                    <a:avLst/>
                  </a:prstGeom>
                  <a:solidFill>
                    <a:srgbClr val="E7D6B7"/>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20887" name="Freeform 13"/>
                  <p:cNvSpPr>
                    <a:spLocks/>
                  </p:cNvSpPr>
                  <p:nvPr/>
                </p:nvSpPr>
                <p:spPr bwMode="auto">
                  <a:xfrm>
                    <a:off x="2619" y="730"/>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888" name="Freeform 14"/>
                  <p:cNvSpPr>
                    <a:spLocks/>
                  </p:cNvSpPr>
                  <p:nvPr/>
                </p:nvSpPr>
                <p:spPr bwMode="auto">
                  <a:xfrm>
                    <a:off x="268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889" name="Freeform 15"/>
                  <p:cNvSpPr>
                    <a:spLocks/>
                  </p:cNvSpPr>
                  <p:nvPr/>
                </p:nvSpPr>
                <p:spPr bwMode="auto">
                  <a:xfrm>
                    <a:off x="2425"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890" name="Freeform 16"/>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891" name="Freeform 17"/>
                  <p:cNvSpPr>
                    <a:spLocks/>
                  </p:cNvSpPr>
                  <p:nvPr/>
                </p:nvSpPr>
                <p:spPr bwMode="auto">
                  <a:xfrm>
                    <a:off x="2094" y="919"/>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pic>
              <p:nvPicPr>
                <p:cNvPr id="120877" name="Picture 1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8" name="Picture 1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9" name="Picture 2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80" name="Picture 2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81" name="Picture 2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82" name="Picture 2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83" name="Picture 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84" name="Picture 2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20856" name="Group 26"/>
              <p:cNvGrpSpPr>
                <a:grpSpLocks/>
              </p:cNvGrpSpPr>
              <p:nvPr userDrawn="1"/>
            </p:nvGrpSpPr>
            <p:grpSpPr bwMode="auto">
              <a:xfrm>
                <a:off x="4944" y="1008"/>
                <a:ext cx="522" cy="2967"/>
                <a:chOff x="4944" y="1008"/>
                <a:chExt cx="522" cy="2967"/>
              </a:xfrm>
            </p:grpSpPr>
            <p:pic>
              <p:nvPicPr>
                <p:cNvPr id="120857" name="Picture 2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58" name="Picture 2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59" name="Picture 2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0" name="Picture 3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1" name="Picture 3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2" name="Picture 3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3" name="Picture 3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4" name="Picture 3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5" name="Picture 3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6" name="Picture 3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7" name="Picture 3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8" name="Picture 38"/>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69" name="Picture 39"/>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0" name="Picture 40"/>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1" name="Picture 41"/>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2" name="Picture 4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3" name="Picture 4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4" name="Picture 4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0875" name="Picture 45"/>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sp>
          <p:nvSpPr>
            <p:cNvPr id="120844" name="Freeform 46"/>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8846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Times New Roman" pitchFamily="18" charset="0"/>
                <a:ea typeface="+mn-ea"/>
                <a:cs typeface="+mn-cs"/>
              </a:endParaRPr>
            </a:p>
          </p:txBody>
        </p:sp>
        <p:sp>
          <p:nvSpPr>
            <p:cNvPr id="18846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n-US">
                <a:latin typeface="Times New Roman" pitchFamily="18" charset="0"/>
                <a:ea typeface="+mn-ea"/>
                <a:cs typeface="+mn-cs"/>
              </a:endParaRPr>
            </a:p>
          </p:txBody>
        </p:sp>
        <p:sp>
          <p:nvSpPr>
            <p:cNvPr id="120847" name="Freeform 49" descr="kimonopat1"/>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7"/>
                <a:gd name="T40" fmla="*/ 0 h 1376"/>
                <a:gd name="T41" fmla="*/ 617 w 617"/>
                <a:gd name="T42" fmla="*/ 1376 h 13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endParaRPr lang="en-US"/>
            </a:p>
          </p:txBody>
        </p:sp>
        <p:sp>
          <p:nvSpPr>
            <p:cNvPr id="120848" name="Freeform 50" descr="kimonopat1"/>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6"/>
                <a:gd name="T34" fmla="*/ 0 h 3180"/>
                <a:gd name="T35" fmla="*/ 576 w 576"/>
                <a:gd name="T36" fmla="*/ 3180 h 318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a:noFill/>
            </a:ln>
            <a:extLst>
              <a:ext uri="{91240B29-F687-4f45-9708-019B960494DF}">
                <a14:hiddenLine xmlns:a14="http://schemas.microsoft.com/office/drawing/2010/main" xmlns="" w="9525" cap="flat" cmpd="sng">
                  <a:solidFill>
                    <a:srgbClr val="000000"/>
                  </a:solidFill>
                  <a:prstDash val="solid"/>
                  <a:round/>
                  <a:headEnd/>
                  <a:tailEnd/>
                </a14:hiddenLine>
              </a:ext>
            </a:extLst>
          </p:spPr>
          <p:txBody>
            <a:bodyPr wrap="none" anchor="ctr"/>
            <a:lstStyle/>
            <a:p>
              <a:endParaRPr lang="en-US"/>
            </a:p>
          </p:txBody>
        </p:sp>
        <p:sp>
          <p:nvSpPr>
            <p:cNvPr id="120849" name="Freeform 51"/>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120850" name="Freeform 52"/>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18846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n-US">
                <a:latin typeface="Times New Roman" pitchFamily="18" charset="0"/>
                <a:ea typeface="+mn-ea"/>
                <a:cs typeface="+mn-cs"/>
              </a:endParaRPr>
            </a:p>
          </p:txBody>
        </p:sp>
        <p:sp>
          <p:nvSpPr>
            <p:cNvPr id="120852"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kumimoji="1" lang="en-US" sz="1800">
                <a:latin typeface="Arial" charset="0"/>
              </a:endParaRPr>
            </a:p>
          </p:txBody>
        </p:sp>
        <p:sp>
          <p:nvSpPr>
            <p:cNvPr id="18847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n-US">
                <a:latin typeface="Times New Roman" pitchFamily="18" charset="0"/>
                <a:ea typeface="+mn-ea"/>
                <a:cs typeface="+mn-cs"/>
              </a:endParaRPr>
            </a:p>
          </p:txBody>
        </p:sp>
        <p:sp>
          <p:nvSpPr>
            <p:cNvPr id="120854" name="AutoShape 56"/>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rot="10800000" vert="eaVert" wrap="none" anchor="ctr"/>
            <a:lstStyle/>
            <a:p>
              <a:endParaRPr lang="en-US"/>
            </a:p>
          </p:txBody>
        </p:sp>
      </p:grpSp>
      <p:sp>
        <p:nvSpPr>
          <p:cNvPr id="120835"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0836"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847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ea typeface="+mn-ea"/>
                <a:cs typeface="+mn-cs"/>
              </a:defRPr>
            </a:lvl1pPr>
          </a:lstStyle>
          <a:p>
            <a:pPr>
              <a:defRPr/>
            </a:pPr>
            <a:endParaRPr lang="en-US"/>
          </a:p>
        </p:txBody>
      </p:sp>
      <p:sp>
        <p:nvSpPr>
          <p:cNvPr id="18847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ea typeface="+mn-ea"/>
                <a:cs typeface="+mn-cs"/>
              </a:defRPr>
            </a:lvl1pPr>
          </a:lstStyle>
          <a:p>
            <a:pPr>
              <a:defRPr/>
            </a:pPr>
            <a:endParaRPr lang="en-US"/>
          </a:p>
        </p:txBody>
      </p:sp>
      <p:sp>
        <p:nvSpPr>
          <p:cNvPr id="18847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atin typeface="Arial" charset="0"/>
                <a:cs typeface="+mn-cs"/>
              </a:defRPr>
            </a:lvl1pPr>
          </a:lstStyle>
          <a:p>
            <a:pPr>
              <a:defRPr/>
            </a:pPr>
            <a:fld id="{83910015-30B9-BE46-B83A-93EEA66E9E2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4" r:id="rId1"/>
    <p:sldLayoutId id="2147484284" r:id="rId2"/>
    <p:sldLayoutId id="2147484285" r:id="rId3"/>
    <p:sldLayoutId id="2147484286" r:id="rId4"/>
    <p:sldLayoutId id="2147484287" r:id="rId5"/>
    <p:sldLayoutId id="2147484288" r:id="rId6"/>
    <p:sldLayoutId id="2147484289" r:id="rId7"/>
    <p:sldLayoutId id="2147484290" r:id="rId8"/>
    <p:sldLayoutId id="2147484291" r:id="rId9"/>
    <p:sldLayoutId id="2147484292" r:id="rId10"/>
    <p:sldLayoutId id="2147484293" r:id="rId11"/>
  </p:sldLayoutIdLst>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pitchFamily="34"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pitchFamily="34" charset="0"/>
        </a:defRPr>
      </a:lvl6pPr>
      <a:lvl7pPr marL="914400" algn="l" rtl="0" fontAlgn="base">
        <a:spcBef>
          <a:spcPct val="0"/>
        </a:spcBef>
        <a:spcAft>
          <a:spcPct val="0"/>
        </a:spcAft>
        <a:defRPr sz="4000">
          <a:solidFill>
            <a:schemeClr val="tx2"/>
          </a:solidFill>
          <a:latin typeface="Arial" pitchFamily="34" charset="0"/>
        </a:defRPr>
      </a:lvl7pPr>
      <a:lvl8pPr marL="1371600" algn="l" rtl="0" fontAlgn="base">
        <a:spcBef>
          <a:spcPct val="0"/>
        </a:spcBef>
        <a:spcAft>
          <a:spcPct val="0"/>
        </a:spcAft>
        <a:defRPr sz="4000">
          <a:solidFill>
            <a:schemeClr val="tx2"/>
          </a:solidFill>
          <a:latin typeface="Arial" pitchFamily="34" charset="0"/>
        </a:defRPr>
      </a:lvl8pPr>
      <a:lvl9pPr marL="1828800" algn="l" rtl="0" fontAlgn="base">
        <a:spcBef>
          <a:spcPct val="0"/>
        </a:spcBef>
        <a:spcAft>
          <a:spcPct val="0"/>
        </a:spcAft>
        <a:defRPr sz="4000">
          <a:solidFill>
            <a:schemeClr val="tx2"/>
          </a:solidFill>
          <a:latin typeface="Arial" pitchFamily="34"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23"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24" name="AutoShape 4"/>
          <p:cNvSpPr>
            <a:spLocks noChangeArrowheads="1"/>
          </p:cNvSpPr>
          <p:nvPr/>
        </p:nvSpPr>
        <p:spPr bwMode="auto">
          <a:xfrm>
            <a:off x="609600" y="1566863"/>
            <a:ext cx="7958138" cy="109537"/>
          </a:xfrm>
          <a:custGeom>
            <a:avLst/>
            <a:gdLst>
              <a:gd name="T0" fmla="*/ 0 w 1000"/>
              <a:gd name="T1" fmla="*/ 0 h 1000"/>
              <a:gd name="T2" fmla="*/ 585 w 1000"/>
              <a:gd name="T3" fmla="*/ 0 h 1000"/>
              <a:gd name="T4" fmla="*/ 585 w 1000"/>
              <a:gd name="T5" fmla="*/ 1000 h 1000"/>
              <a:gd name="T6" fmla="*/ 0 w 1000"/>
              <a:gd name="T7" fmla="*/ 1000 h 1000"/>
              <a:gd name="T8" fmla="*/ 0 w 1000"/>
              <a:gd name="T9" fmla="*/ 0 h 1000"/>
              <a:gd name="T10" fmla="*/ 1000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en-US"/>
          </a:p>
        </p:txBody>
      </p:sp>
      <p:sp>
        <p:nvSpPr>
          <p:cNvPr id="133125"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4262"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ea typeface="+mn-ea"/>
                <a:cs typeface="+mn-cs"/>
              </a:defRPr>
            </a:lvl1pPr>
          </a:lstStyle>
          <a:p>
            <a:pPr>
              <a:defRPr/>
            </a:pPr>
            <a:endParaRPr lang="en-US"/>
          </a:p>
        </p:txBody>
      </p:sp>
      <p:sp>
        <p:nvSpPr>
          <p:cNvPr id="224263"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ea typeface="+mn-ea"/>
                <a:cs typeface="+mn-cs"/>
              </a:defRPr>
            </a:lvl1pPr>
          </a:lstStyle>
          <a:p>
            <a:pPr>
              <a:defRPr/>
            </a:pPr>
            <a:endParaRPr lang="en-US"/>
          </a:p>
        </p:txBody>
      </p:sp>
      <p:sp>
        <p:nvSpPr>
          <p:cNvPr id="224264"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Verdana" charset="0"/>
                <a:cs typeface="+mn-cs"/>
              </a:defRPr>
            </a:lvl1pPr>
          </a:lstStyle>
          <a:p>
            <a:pPr>
              <a:defRPr/>
            </a:pPr>
            <a:fld id="{FA145478-B894-784F-9113-2F3EDDA0421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5"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l" rtl="0" eaLnBrk="0" fontAlgn="base" hangingPunct="0">
        <a:spcBef>
          <a:spcPct val="0"/>
        </a:spcBef>
        <a:spcAft>
          <a:spcPct val="0"/>
        </a:spcAft>
        <a:defRPr sz="3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800">
          <a:solidFill>
            <a:schemeClr val="tx2"/>
          </a:solidFill>
          <a:latin typeface="Verdana" pitchFamily="34" charset="0"/>
          <a:ea typeface="ＭＳ Ｐゴシック" charset="0"/>
          <a:cs typeface="ＭＳ Ｐゴシック" charset="0"/>
        </a:defRPr>
      </a:lvl2pPr>
      <a:lvl3pPr algn="l" rtl="0" eaLnBrk="0" fontAlgn="base" hangingPunct="0">
        <a:spcBef>
          <a:spcPct val="0"/>
        </a:spcBef>
        <a:spcAft>
          <a:spcPct val="0"/>
        </a:spcAft>
        <a:defRPr sz="3800">
          <a:solidFill>
            <a:schemeClr val="tx2"/>
          </a:solidFill>
          <a:latin typeface="Verdana" pitchFamily="34" charset="0"/>
          <a:ea typeface="ＭＳ Ｐゴシック" charset="0"/>
          <a:cs typeface="ＭＳ Ｐゴシック" charset="0"/>
        </a:defRPr>
      </a:lvl3pPr>
      <a:lvl4pPr algn="l" rtl="0" eaLnBrk="0" fontAlgn="base" hangingPunct="0">
        <a:spcBef>
          <a:spcPct val="0"/>
        </a:spcBef>
        <a:spcAft>
          <a:spcPct val="0"/>
        </a:spcAft>
        <a:defRPr sz="3800">
          <a:solidFill>
            <a:schemeClr val="tx2"/>
          </a:solidFill>
          <a:latin typeface="Verdana" pitchFamily="34" charset="0"/>
          <a:ea typeface="ＭＳ Ｐゴシック" charset="0"/>
          <a:cs typeface="ＭＳ Ｐゴシック" charset="0"/>
        </a:defRPr>
      </a:lvl4pPr>
      <a:lvl5pPr algn="l" rtl="0" eaLnBrk="0" fontAlgn="base" hangingPunct="0">
        <a:spcBef>
          <a:spcPct val="0"/>
        </a:spcBef>
        <a:spcAft>
          <a:spcPct val="0"/>
        </a:spcAft>
        <a:defRPr sz="3800">
          <a:solidFill>
            <a:schemeClr val="tx2"/>
          </a:solidFill>
          <a:latin typeface="Verdana" pitchFamily="34" charset="0"/>
          <a:ea typeface="ＭＳ Ｐゴシック" charset="0"/>
          <a:cs typeface="ＭＳ Ｐゴシック"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charset="0"/>
        <a:buChar char="o"/>
        <a:defRPr sz="3000">
          <a:solidFill>
            <a:schemeClr val="tx1"/>
          </a:solidFill>
          <a:latin typeface="+mn-lt"/>
          <a:ea typeface="ＭＳ Ｐゴシック" charset="0"/>
          <a:cs typeface="ＭＳ Ｐゴシック" charset="0"/>
        </a:defRPr>
      </a:lvl1pPr>
      <a:lvl2pPr marL="908050" indent="-436563" algn="l" rtl="0" eaLnBrk="0" fontAlgn="base" hangingPunct="0">
        <a:spcBef>
          <a:spcPct val="20000"/>
        </a:spcBef>
        <a:spcAft>
          <a:spcPct val="0"/>
        </a:spcAft>
        <a:buClr>
          <a:schemeClr val="accent2"/>
        </a:buClr>
        <a:buFont typeface="Wingdings" charset="0"/>
        <a:buChar char="n"/>
        <a:defRPr sz="2600">
          <a:solidFill>
            <a:schemeClr val="tx1"/>
          </a:solidFill>
          <a:latin typeface="+mn-lt"/>
          <a:ea typeface="ＭＳ Ｐゴシック" charset="0"/>
        </a:defRPr>
      </a:lvl2pPr>
      <a:lvl3pPr marL="1304925" indent="-395288" algn="l" rtl="0" eaLnBrk="0" fontAlgn="base" hangingPunct="0">
        <a:spcBef>
          <a:spcPct val="20000"/>
        </a:spcBef>
        <a:spcAft>
          <a:spcPct val="0"/>
        </a:spcAft>
        <a:buClr>
          <a:schemeClr val="accent2"/>
        </a:buClr>
        <a:buFont typeface="Wingdings" charset="0"/>
        <a:buChar char="o"/>
        <a:defRPr sz="2300">
          <a:solidFill>
            <a:schemeClr val="tx1"/>
          </a:solidFill>
          <a:latin typeface="+mn-lt"/>
          <a:ea typeface="ＭＳ Ｐゴシック" charset="0"/>
        </a:defRPr>
      </a:lvl3pPr>
      <a:lvl4pPr marL="1693863" indent="-387350" algn="l" rtl="0" eaLnBrk="0" fontAlgn="base" hangingPunct="0">
        <a:spcBef>
          <a:spcPct val="20000"/>
        </a:spcBef>
        <a:spcAft>
          <a:spcPct val="0"/>
        </a:spcAft>
        <a:buClr>
          <a:schemeClr val="accent2"/>
        </a:buClr>
        <a:buFont typeface="Wingdings" charset="0"/>
        <a:buChar char="n"/>
        <a:defRPr sz="2000">
          <a:solidFill>
            <a:schemeClr val="tx1"/>
          </a:solidFill>
          <a:latin typeface="+mn-lt"/>
          <a:ea typeface="ＭＳ Ｐゴシック" charset="0"/>
        </a:defRPr>
      </a:lvl4pPr>
      <a:lvl5pPr marL="2093913" indent="-398463" algn="l" rtl="0" eaLnBrk="0" fontAlgn="base" hangingPunct="0">
        <a:spcBef>
          <a:spcPct val="25000"/>
        </a:spcBef>
        <a:spcAft>
          <a:spcPct val="0"/>
        </a:spcAft>
        <a:buClr>
          <a:schemeClr val="accent2"/>
        </a:buClr>
        <a:buFont typeface="Wingdings" charset="0"/>
        <a:buChar char="§"/>
        <a:defRPr sz="2000">
          <a:solidFill>
            <a:schemeClr val="tx1"/>
          </a:solidFill>
          <a:latin typeface="+mn-lt"/>
          <a:ea typeface="ＭＳ Ｐゴシック" charset="0"/>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5410" name="Group 2"/>
          <p:cNvGrpSpPr>
            <a:grpSpLocks/>
          </p:cNvGrpSpPr>
          <p:nvPr/>
        </p:nvGrpSpPr>
        <p:grpSpPr bwMode="auto">
          <a:xfrm>
            <a:off x="0" y="0"/>
            <a:ext cx="9132888" cy="6845300"/>
            <a:chOff x="0" y="0"/>
            <a:chExt cx="5753" cy="4312"/>
          </a:xfrm>
        </p:grpSpPr>
        <p:sp>
          <p:nvSpPr>
            <p:cNvPr id="145414"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45415" name="Group 4"/>
            <p:cNvGrpSpPr>
              <a:grpSpLocks/>
            </p:cNvGrpSpPr>
            <p:nvPr/>
          </p:nvGrpSpPr>
          <p:grpSpPr bwMode="auto">
            <a:xfrm>
              <a:off x="246" y="204"/>
              <a:ext cx="5271" cy="3889"/>
              <a:chOff x="246" y="204"/>
              <a:chExt cx="5271" cy="3889"/>
            </a:xfrm>
          </p:grpSpPr>
          <p:sp>
            <p:nvSpPr>
              <p:cNvPr id="145420" name="Rectangle 5"/>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21"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22"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23"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24"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25"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26"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27"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28"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29"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0"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1"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2"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3"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4"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5"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6"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7"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8"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39"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40"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41"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5442"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5416" name="Group 28"/>
            <p:cNvGrpSpPr>
              <a:grpSpLocks/>
            </p:cNvGrpSpPr>
            <p:nvPr/>
          </p:nvGrpSpPr>
          <p:grpSpPr bwMode="auto">
            <a:xfrm>
              <a:off x="0" y="0"/>
              <a:ext cx="1246" cy="1232"/>
              <a:chOff x="0" y="0"/>
              <a:chExt cx="1246" cy="1232"/>
            </a:xfrm>
          </p:grpSpPr>
          <p:sp>
            <p:nvSpPr>
              <p:cNvPr id="145417"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18"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5419"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145411" name="Text Box 32"/>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sz="1400" b="1">
              <a:solidFill>
                <a:srgbClr val="FFFFFF"/>
              </a:solidFill>
              <a:latin typeface="Arial" charset="0"/>
            </a:endParaRPr>
          </a:p>
        </p:txBody>
      </p:sp>
      <p:sp>
        <p:nvSpPr>
          <p:cNvPr id="282657" name="Text Box 33"/>
          <p:cNvSpPr txBox="1">
            <a:spLocks noChangeArrowheads="1"/>
          </p:cNvSpPr>
          <p:nvPr/>
        </p:nvSpPr>
        <p:spPr bwMode="auto">
          <a:xfrm>
            <a:off x="479425" y="6545263"/>
            <a:ext cx="915988" cy="228600"/>
          </a:xfrm>
          <a:prstGeom prst="rect">
            <a:avLst/>
          </a:prstGeom>
          <a:noFill/>
          <a:ln w="12700">
            <a:noFill/>
            <a:miter lim="800000"/>
            <a:headEnd/>
            <a:tailEnd/>
          </a:ln>
          <a:effec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a:solidFill>
                  <a:srgbClr val="FFFFFF"/>
                </a:solidFill>
                <a:latin typeface="Arial" charset="0"/>
                <a:cs typeface="+mn-cs"/>
              </a:rPr>
              <a:t>©2003 TBBMI</a:t>
            </a:r>
          </a:p>
        </p:txBody>
      </p:sp>
      <p:sp>
        <p:nvSpPr>
          <p:cNvPr id="282658" name="Rectangle 34"/>
          <p:cNvSpPr>
            <a:spLocks noChangeArrowheads="1"/>
          </p:cNvSpPr>
          <p:nvPr/>
        </p:nvSpPr>
        <p:spPr bwMode="auto">
          <a:xfrm>
            <a:off x="7543800" y="6515100"/>
            <a:ext cx="736600" cy="268288"/>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cs typeface="+mn-cs"/>
              </a:rPr>
              <a:t>7.5.03b.</a:t>
            </a:r>
          </a:p>
        </p:txBody>
      </p:sp>
    </p:spTree>
  </p:cSld>
  <p:clrMap bg1="dk2" tx1="lt1" bg2="dk1" tx2="lt2" accent1="accent1" accent2="accent2" accent3="accent3" accent4="accent4" accent5="accent5" accent6="accent6" hlink="hlink" folHlink="folHlink"/>
  <p:sldLayoutIdLst>
    <p:sldLayoutId id="2147484304" r:id="rId1"/>
    <p:sldLayoutId id="2147484305" r:id="rId2"/>
    <p:sldLayoutId id="2147484306" r:id="rId3"/>
    <p:sldLayoutId id="2147484307" r:id="rId4"/>
    <p:sldLayoutId id="2147484308" r:id="rId5"/>
    <p:sldLayoutId id="2147484309" r:id="rId6"/>
    <p:sldLayoutId id="2147484310" r:id="rId7"/>
    <p:sldLayoutId id="2147484311" r:id="rId8"/>
    <p:sldLayoutId id="2147484312" r:id="rId9"/>
    <p:sldLayoutId id="2147484313" r:id="rId10"/>
    <p:sldLayoutId id="2147484314"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6434" name="Group 2"/>
          <p:cNvGrpSpPr>
            <a:grpSpLocks/>
          </p:cNvGrpSpPr>
          <p:nvPr/>
        </p:nvGrpSpPr>
        <p:grpSpPr bwMode="auto">
          <a:xfrm>
            <a:off x="0" y="0"/>
            <a:ext cx="9132888" cy="6845300"/>
            <a:chOff x="0" y="0"/>
            <a:chExt cx="5753" cy="4312"/>
          </a:xfrm>
        </p:grpSpPr>
        <p:sp>
          <p:nvSpPr>
            <p:cNvPr id="146437" name="Rectangle 3"/>
            <p:cNvSpPr>
              <a:spLocks noChangeArrowheads="1"/>
            </p:cNvSpPr>
            <p:nvPr/>
          </p:nvSpPr>
          <p:spPr bwMode="auto">
            <a:xfrm>
              <a:off x="0" y="0"/>
              <a:ext cx="5753" cy="4312"/>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nvGrpSpPr>
            <p:cNvPr id="146438" name="Group 4"/>
            <p:cNvGrpSpPr>
              <a:grpSpLocks/>
            </p:cNvGrpSpPr>
            <p:nvPr/>
          </p:nvGrpSpPr>
          <p:grpSpPr bwMode="auto">
            <a:xfrm>
              <a:off x="246" y="204"/>
              <a:ext cx="5271" cy="3889"/>
              <a:chOff x="246" y="204"/>
              <a:chExt cx="5271" cy="3889"/>
            </a:xfrm>
          </p:grpSpPr>
          <p:sp>
            <p:nvSpPr>
              <p:cNvPr id="146443" name="Rectangle 5"/>
              <p:cNvSpPr>
                <a:spLocks noChangeArrowheads="1"/>
              </p:cNvSpPr>
              <p:nvPr/>
            </p:nvSpPr>
            <p:spPr bwMode="auto">
              <a:xfrm>
                <a:off x="294" y="228"/>
                <a:ext cx="5217" cy="3850"/>
              </a:xfrm>
              <a:prstGeom prst="rect">
                <a:avLst/>
              </a:prstGeom>
              <a:solidFill>
                <a:srgbClr val="535353"/>
              </a:solidFill>
              <a:ln>
                <a:noFill/>
              </a:ln>
              <a:effectLst>
                <a:outerShdw dist="197566" dir="2700000" algn="ctr" rotWithShape="0">
                  <a:srgbClr val="808080"/>
                </a:outerShdw>
              </a:effectLst>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44" name="Freeform 6"/>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45" name="Freeform 7"/>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46" name="Freeform 8"/>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47" name="Freeform 9"/>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48" name="Freeform 10"/>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49" name="Freeform 11"/>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0" name="Freeform 12"/>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1" name="Freeform 13"/>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2" name="Freeform 14"/>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3" name="Freeform 15"/>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4" name="Freeform 16"/>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5" name="Freeform 17"/>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6" name="Freeform 18"/>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7" name="Freeform 19"/>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8" name="Freeform 20"/>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59" name="Freeform 21"/>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60" name="Freeform 22"/>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61" name="Freeform 23"/>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62" name="Freeform 24"/>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63" name="Freeform 25"/>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64" name="Freeform 26"/>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146465" name="Freeform 27"/>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46439" name="Group 28"/>
            <p:cNvGrpSpPr>
              <a:grpSpLocks/>
            </p:cNvGrpSpPr>
            <p:nvPr/>
          </p:nvGrpSpPr>
          <p:grpSpPr bwMode="auto">
            <a:xfrm>
              <a:off x="0" y="0"/>
              <a:ext cx="1246" cy="1232"/>
              <a:chOff x="0" y="0"/>
              <a:chExt cx="1246" cy="1232"/>
            </a:xfrm>
          </p:grpSpPr>
          <p:sp>
            <p:nvSpPr>
              <p:cNvPr id="146440" name="Rectangle 29"/>
              <p:cNvSpPr>
                <a:spLocks noChangeArrowheads="1"/>
              </p:cNvSpPr>
              <p:nvPr/>
            </p:nvSpPr>
            <p:spPr bwMode="auto">
              <a:xfrm>
                <a:off x="0" y="0"/>
                <a:ext cx="1246" cy="1232"/>
              </a:xfrm>
              <a:prstGeom prst="rect">
                <a:avLst/>
              </a:prstGeom>
              <a:solidFill>
                <a:schemeClr val="bg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41" name="Rectangle 30"/>
              <p:cNvSpPr>
                <a:spLocks noChangeArrowheads="1"/>
              </p:cNvSpPr>
              <p:nvPr/>
            </p:nvSpPr>
            <p:spPr bwMode="auto">
              <a:xfrm>
                <a:off x="246" y="202"/>
                <a:ext cx="1000" cy="1030"/>
              </a:xfrm>
              <a:prstGeom prst="rect">
                <a:avLst/>
              </a:prstGeom>
              <a:solidFill>
                <a:srgbClr val="474747"/>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46442" name="Rectangle 31"/>
              <p:cNvSpPr>
                <a:spLocks noChangeArrowheads="1"/>
              </p:cNvSpPr>
              <p:nvPr/>
            </p:nvSpPr>
            <p:spPr bwMode="auto">
              <a:xfrm>
                <a:off x="0" y="0"/>
                <a:ext cx="1172" cy="1165"/>
              </a:xfrm>
              <a:prstGeom prst="rect">
                <a:avLst/>
              </a:prstGeom>
              <a:gradFill rotWithShape="0">
                <a:gsLst>
                  <a:gs pos="0">
                    <a:srgbClr val="790015"/>
                  </a:gs>
                  <a:gs pos="100000">
                    <a:srgbClr val="610011"/>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sp>
        <p:nvSpPr>
          <p:cNvPr id="284704" name="Text Box 32"/>
          <p:cNvSpPr txBox="1">
            <a:spLocks noChangeArrowheads="1"/>
          </p:cNvSpPr>
          <p:nvPr/>
        </p:nvSpPr>
        <p:spPr bwMode="auto">
          <a:xfrm>
            <a:off x="479425" y="6545263"/>
            <a:ext cx="915988" cy="228600"/>
          </a:xfrm>
          <a:prstGeom prst="rect">
            <a:avLst/>
          </a:prstGeom>
          <a:noFill/>
          <a:ln w="12700">
            <a:noFill/>
            <a:miter lim="800000"/>
            <a:headEnd/>
            <a:tailEnd/>
          </a:ln>
          <a:effectLst/>
        </p:spPr>
        <p:txBody>
          <a:bodyPr wrap="none" anchor="ct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defRPr/>
            </a:pPr>
            <a:r>
              <a:rPr lang="en-US" sz="900" b="1">
                <a:solidFill>
                  <a:srgbClr val="FFFFFF"/>
                </a:solidFill>
                <a:latin typeface="Arial" charset="0"/>
                <a:cs typeface="+mn-cs"/>
              </a:rPr>
              <a:t>©2003 TBBMI</a:t>
            </a:r>
          </a:p>
        </p:txBody>
      </p:sp>
      <p:sp>
        <p:nvSpPr>
          <p:cNvPr id="284705" name="Rectangle 33"/>
          <p:cNvSpPr>
            <a:spLocks noChangeArrowheads="1"/>
          </p:cNvSpPr>
          <p:nvPr/>
        </p:nvSpPr>
        <p:spPr bwMode="auto">
          <a:xfrm>
            <a:off x="7561263" y="6515100"/>
            <a:ext cx="727075" cy="268288"/>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cs typeface="+mn-cs"/>
              </a:rPr>
              <a:t>7.5.03c.</a:t>
            </a:r>
          </a:p>
        </p:txBody>
      </p:sp>
    </p:spTree>
  </p:cSld>
  <p:clrMap bg1="dk2" tx1="lt1" bg2="dk1" tx2="lt2" accent1="accent1" accent2="accent2" accent3="accent3" accent4="accent4" accent5="accent5" accent6="accent6" hlink="hlink" folHlink="folHlink"/>
  <p:sldLayoutIdLst>
    <p:sldLayoutId id="2147484315" r:id="rId1"/>
    <p:sldLayoutId id="2147484316" r:id="rId2"/>
    <p:sldLayoutId id="2147484317" r:id="rId3"/>
    <p:sldLayoutId id="2147484318" r:id="rId4"/>
    <p:sldLayoutId id="2147484319" r:id="rId5"/>
    <p:sldLayoutId id="2147484320" r:id="rId6"/>
    <p:sldLayoutId id="2147484321" r:id="rId7"/>
    <p:sldLayoutId id="2147484322" r:id="rId8"/>
    <p:sldLayoutId id="2147484323" r:id="rId9"/>
    <p:sldLayoutId id="2147484324" r:id="rId10"/>
    <p:sldLayoutId id="2147484325"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11"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imes" pitchFamily="-111"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grpSp>
        <p:nvGrpSpPr>
          <p:cNvPr id="147458" name="Group 2"/>
          <p:cNvGrpSpPr>
            <a:grpSpLocks/>
          </p:cNvGrpSpPr>
          <p:nvPr/>
        </p:nvGrpSpPr>
        <p:grpSpPr bwMode="auto">
          <a:xfrm>
            <a:off x="0" y="-1588"/>
            <a:ext cx="9144000" cy="6859588"/>
            <a:chOff x="0" y="-1"/>
            <a:chExt cx="5760" cy="4321"/>
          </a:xfrm>
        </p:grpSpPr>
        <p:sp>
          <p:nvSpPr>
            <p:cNvPr id="147464" name="Rectangle 3"/>
            <p:cNvSpPr>
              <a:spLocks noChangeArrowheads="1"/>
            </p:cNvSpPr>
            <p:nvPr/>
          </p:nvSpPr>
          <p:spPr bwMode="auto">
            <a:xfrm>
              <a:off x="0" y="864"/>
              <a:ext cx="5760" cy="3456"/>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7465" name="Rectangle 4"/>
            <p:cNvSpPr>
              <a:spLocks noChangeArrowheads="1"/>
            </p:cNvSpPr>
            <p:nvPr/>
          </p:nvSpPr>
          <p:spPr bwMode="white">
            <a:xfrm>
              <a:off x="0" y="4125"/>
              <a:ext cx="5760" cy="19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7466" name="Rectangle 5"/>
            <p:cNvSpPr>
              <a:spLocks noChangeArrowheads="1"/>
            </p:cNvSpPr>
            <p:nvPr/>
          </p:nvSpPr>
          <p:spPr bwMode="white">
            <a:xfrm>
              <a:off x="0" y="-1"/>
              <a:ext cx="5760" cy="1015"/>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nvGrpSpPr>
            <p:cNvPr id="147467" name="Group 6"/>
            <p:cNvGrpSpPr>
              <a:grpSpLocks/>
            </p:cNvGrpSpPr>
            <p:nvPr/>
          </p:nvGrpSpPr>
          <p:grpSpPr bwMode="auto">
            <a:xfrm>
              <a:off x="0" y="1014"/>
              <a:ext cx="5760" cy="261"/>
              <a:chOff x="0" y="115"/>
              <a:chExt cx="5760" cy="464"/>
            </a:xfrm>
          </p:grpSpPr>
          <p:sp>
            <p:nvSpPr>
              <p:cNvPr id="147468" name="Rectangle 7"/>
              <p:cNvSpPr>
                <a:spLocks noChangeArrowheads="1"/>
              </p:cNvSpPr>
              <p:nvPr/>
            </p:nvSpPr>
            <p:spPr bwMode="ltGray">
              <a:xfrm>
                <a:off x="0" y="115"/>
                <a:ext cx="5760" cy="11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7469" name="Rectangle 8"/>
              <p:cNvSpPr>
                <a:spLocks noChangeArrowheads="1"/>
              </p:cNvSpPr>
              <p:nvPr/>
            </p:nvSpPr>
            <p:spPr bwMode="ltGray">
              <a:xfrm>
                <a:off x="0" y="231"/>
                <a:ext cx="5760" cy="117"/>
              </a:xfrm>
              <a:prstGeom prst="rect">
                <a:avLst/>
              </a:prstGeom>
              <a:solidFill>
                <a:schemeClr va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7470" name="Rectangle 9"/>
              <p:cNvSpPr>
                <a:spLocks noChangeArrowheads="1"/>
              </p:cNvSpPr>
              <p:nvPr/>
            </p:nvSpPr>
            <p:spPr bwMode="ltGray">
              <a:xfrm>
                <a:off x="0" y="348"/>
                <a:ext cx="5760" cy="116"/>
              </a:xfrm>
              <a:prstGeom prst="rect">
                <a:avLst/>
              </a:prstGeom>
              <a:solidFill>
                <a:schemeClr val="accent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47471" name="Rectangle 10"/>
              <p:cNvSpPr>
                <a:spLocks noChangeArrowheads="1"/>
              </p:cNvSpPr>
              <p:nvPr/>
            </p:nvSpPr>
            <p:spPr bwMode="ltGray">
              <a:xfrm>
                <a:off x="0" y="463"/>
                <a:ext cx="5760" cy="11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sp>
        <p:nvSpPr>
          <p:cNvPr id="147459" name="Rectangle 11"/>
          <p:cNvSpPr>
            <a:spLocks noGrp="1" noChangeArrowheads="1"/>
          </p:cNvSpPr>
          <p:nvPr>
            <p:ph type="title"/>
          </p:nvPr>
        </p:nvSpPr>
        <p:spPr bwMode="auto">
          <a:xfrm>
            <a:off x="685800" y="3048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7460" name="Rectangle 12"/>
          <p:cNvSpPr>
            <a:spLocks noGrp="1" noChangeArrowheads="1"/>
          </p:cNvSpPr>
          <p:nvPr>
            <p:ph type="body" idx="1"/>
          </p:nvPr>
        </p:nvSpPr>
        <p:spPr bwMode="auto">
          <a:xfrm>
            <a:off x="685800" y="21336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53"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tx2"/>
                </a:solidFill>
                <a:latin typeface="+mn-lt"/>
                <a:ea typeface="+mn-ea"/>
                <a:cs typeface="+mn-cs"/>
              </a:defRPr>
            </a:lvl1pPr>
          </a:lstStyle>
          <a:p>
            <a:pPr>
              <a:defRPr/>
            </a:pPr>
            <a:endParaRPr lang="en-US"/>
          </a:p>
        </p:txBody>
      </p:sp>
      <p:sp>
        <p:nvSpPr>
          <p:cNvPr id="317454"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tx2"/>
                </a:solidFill>
                <a:latin typeface="+mn-lt"/>
                <a:ea typeface="+mn-ea"/>
                <a:cs typeface="+mn-cs"/>
              </a:defRPr>
            </a:lvl1pPr>
          </a:lstStyle>
          <a:p>
            <a:pPr>
              <a:defRPr/>
            </a:pPr>
            <a:endParaRPr lang="en-US"/>
          </a:p>
        </p:txBody>
      </p:sp>
      <p:sp>
        <p:nvSpPr>
          <p:cNvPr id="317455"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smtClean="0">
                <a:solidFill>
                  <a:schemeClr val="tx2"/>
                </a:solidFill>
                <a:latin typeface="Arial Black" charset="0"/>
                <a:cs typeface="+mn-cs"/>
              </a:defRPr>
            </a:lvl1pPr>
          </a:lstStyle>
          <a:p>
            <a:pPr>
              <a:defRPr/>
            </a:pPr>
            <a:fld id="{E58C9DEE-E21E-3C4D-ACF7-E72490685B4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6" r:id="rId1"/>
    <p:sldLayoutId id="2147484326" r:id="rId2"/>
    <p:sldLayoutId id="2147484327" r:id="rId3"/>
    <p:sldLayoutId id="2147484328" r:id="rId4"/>
    <p:sldLayoutId id="2147484329" r:id="rId5"/>
    <p:sldLayoutId id="2147484330" r:id="rId6"/>
    <p:sldLayoutId id="2147484331" r:id="rId7"/>
    <p:sldLayoutId id="2147484332" r:id="rId8"/>
    <p:sldLayoutId id="2147484333" r:id="rId9"/>
    <p:sldLayoutId id="2147484334" r:id="rId10"/>
    <p:sldLayoutId id="2147484335" r:id="rId11"/>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kumimoji="1" sz="4400">
          <a:solidFill>
            <a:schemeClr val="tx2"/>
          </a:solidFill>
          <a:latin typeface="Arial Black" pitchFamily="34"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Arial Black" pitchFamily="34"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Arial Black" pitchFamily="34"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Arial Black" pitchFamily="34" charset="0"/>
          <a:ea typeface="ＭＳ Ｐゴシック" charset="0"/>
          <a:cs typeface="ＭＳ Ｐゴシック" charset="0"/>
        </a:defRPr>
      </a:lvl5pPr>
      <a:lvl6pPr marL="457200" algn="ctr" rtl="0" fontAlgn="base">
        <a:spcBef>
          <a:spcPct val="0"/>
        </a:spcBef>
        <a:spcAft>
          <a:spcPct val="0"/>
        </a:spcAft>
        <a:defRPr kumimoji="1" sz="4400">
          <a:solidFill>
            <a:schemeClr val="tx2"/>
          </a:solidFill>
          <a:latin typeface="Arial Black" pitchFamily="34" charset="0"/>
        </a:defRPr>
      </a:lvl6pPr>
      <a:lvl7pPr marL="914400" algn="ctr" rtl="0" fontAlgn="base">
        <a:spcBef>
          <a:spcPct val="0"/>
        </a:spcBef>
        <a:spcAft>
          <a:spcPct val="0"/>
        </a:spcAft>
        <a:defRPr kumimoji="1" sz="4400">
          <a:solidFill>
            <a:schemeClr val="tx2"/>
          </a:solidFill>
          <a:latin typeface="Arial Black" pitchFamily="34" charset="0"/>
        </a:defRPr>
      </a:lvl7pPr>
      <a:lvl8pPr marL="1371600" algn="ctr" rtl="0" fontAlgn="base">
        <a:spcBef>
          <a:spcPct val="0"/>
        </a:spcBef>
        <a:spcAft>
          <a:spcPct val="0"/>
        </a:spcAft>
        <a:defRPr kumimoji="1" sz="4400">
          <a:solidFill>
            <a:schemeClr val="tx2"/>
          </a:solidFill>
          <a:latin typeface="Arial Black" pitchFamily="34" charset="0"/>
        </a:defRPr>
      </a:lvl8pPr>
      <a:lvl9pPr marL="1828800" algn="ctr" rtl="0" fontAlgn="base">
        <a:spcBef>
          <a:spcPct val="0"/>
        </a:spcBef>
        <a:spcAft>
          <a:spcPct val="0"/>
        </a:spcAft>
        <a:defRPr kumimoji="1"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l"/>
        <a:defRPr kumimoji="1"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ea typeface="ＭＳ Ｐゴシック" charset="0"/>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97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11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3911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3911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8F2DDB7E-0258-8A48-A54F-475065839A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6" r:id="rId1"/>
    <p:sldLayoutId id="2147484337" r:id="rId2"/>
    <p:sldLayoutId id="2147484338" r:id="rId3"/>
    <p:sldLayoutId id="2147484339" r:id="rId4"/>
    <p:sldLayoutId id="2147484340" r:id="rId5"/>
    <p:sldLayoutId id="2147484341" r:id="rId6"/>
    <p:sldLayoutId id="2147484342" r:id="rId7"/>
    <p:sldLayoutId id="2147484343" r:id="rId8"/>
    <p:sldLayoutId id="2147484344" r:id="rId9"/>
    <p:sldLayoutId id="2147484345" r:id="rId10"/>
    <p:sldLayoutId id="2147484346" r:id="rId11"/>
    <p:sldLayoutId id="2147484347" r:id="rId12"/>
  </p:sldLayoutIdLst>
  <p:transition spd="med">
    <p:randomBar dir="vert"/>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73058" name="Group 2"/>
          <p:cNvGrpSpPr>
            <a:grpSpLocks/>
          </p:cNvGrpSpPr>
          <p:nvPr/>
        </p:nvGrpSpPr>
        <p:grpSpPr bwMode="auto">
          <a:xfrm>
            <a:off x="0" y="6350"/>
            <a:ext cx="9140825" cy="6851650"/>
            <a:chOff x="0" y="4"/>
            <a:chExt cx="5758" cy="4316"/>
          </a:xfrm>
        </p:grpSpPr>
        <p:sp>
          <p:nvSpPr>
            <p:cNvPr id="173064" name="Freeform 3"/>
            <p:cNvSpPr>
              <a:spLocks/>
            </p:cNvSpPr>
            <p:nvPr/>
          </p:nvSpPr>
          <p:spPr bwMode="hidden">
            <a:xfrm>
              <a:off x="558" y="1161"/>
              <a:ext cx="5200" cy="3159"/>
            </a:xfrm>
            <a:custGeom>
              <a:avLst/>
              <a:gdLst>
                <a:gd name="T0" fmla="*/ 0 w 5184"/>
                <a:gd name="T1" fmla="*/ 3159 h 3159"/>
                <a:gd name="T2" fmla="*/ 5184 w 5184"/>
                <a:gd name="T3" fmla="*/ 3159 h 3159"/>
                <a:gd name="T4" fmla="*/ 5184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3065" name="Freeform 4"/>
            <p:cNvSpPr>
              <a:spLocks/>
            </p:cNvSpPr>
            <p:nvPr/>
          </p:nvSpPr>
          <p:spPr bwMode="hidden">
            <a:xfrm>
              <a:off x="0" y="1161"/>
              <a:ext cx="558" cy="3159"/>
            </a:xfrm>
            <a:custGeom>
              <a:avLst/>
              <a:gdLst>
                <a:gd name="T0" fmla="*/ 0 w 556"/>
                <a:gd name="T1" fmla="*/ 0 h 3159"/>
                <a:gd name="T2" fmla="*/ 0 w 556"/>
                <a:gd name="T3" fmla="*/ 3159 h 3159"/>
                <a:gd name="T4" fmla="*/ 556 w 556"/>
                <a:gd name="T5" fmla="*/ 3159 h 3159"/>
                <a:gd name="T6" fmla="*/ 556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173066" name="Group 5"/>
            <p:cNvGrpSpPr>
              <a:grpSpLocks/>
            </p:cNvGrpSpPr>
            <p:nvPr userDrawn="1"/>
          </p:nvGrpSpPr>
          <p:grpSpPr bwMode="auto">
            <a:xfrm>
              <a:off x="0" y="4"/>
              <a:ext cx="5758" cy="4316"/>
              <a:chOff x="0" y="4"/>
              <a:chExt cx="5758" cy="4316"/>
            </a:xfrm>
          </p:grpSpPr>
          <p:sp>
            <p:nvSpPr>
              <p:cNvPr id="173067"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3068"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3069" name="Freeform 8"/>
              <p:cNvSpPr>
                <a:spLocks/>
              </p:cNvSpPr>
              <p:nvPr/>
            </p:nvSpPr>
            <p:spPr bwMode="ltGray">
              <a:xfrm>
                <a:off x="1019" y="1155"/>
                <a:ext cx="4739" cy="12"/>
              </a:xfrm>
              <a:custGeom>
                <a:avLst/>
                <a:gdLst>
                  <a:gd name="T0" fmla="*/ 4724 w 4724"/>
                  <a:gd name="T1" fmla="*/ 0 h 12"/>
                  <a:gd name="T2" fmla="*/ 0 w 4724"/>
                  <a:gd name="T3" fmla="*/ 0 h 12"/>
                  <a:gd name="T4" fmla="*/ 0 w 4724"/>
                  <a:gd name="T5" fmla="*/ 12 h 12"/>
                  <a:gd name="T6" fmla="*/ 4724 w 4724"/>
                  <a:gd name="T7" fmla="*/ 12 h 12"/>
                  <a:gd name="T8" fmla="*/ 4724 w 4724"/>
                  <a:gd name="T9" fmla="*/ 0 h 12"/>
                  <a:gd name="T10" fmla="*/ 4724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3070"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3071"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8939" name="Freeform 11"/>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173073" name="Freeform 12"/>
              <p:cNvSpPr>
                <a:spLocks/>
              </p:cNvSpPr>
              <p:nvPr/>
            </p:nvSpPr>
            <p:spPr bwMode="ltGray">
              <a:xfrm>
                <a:off x="0" y="1155"/>
                <a:ext cx="351" cy="12"/>
              </a:xfrm>
              <a:custGeom>
                <a:avLst/>
                <a:gdLst>
                  <a:gd name="T0" fmla="*/ 0 w 251"/>
                  <a:gd name="T1" fmla="*/ 0 h 12"/>
                  <a:gd name="T2" fmla="*/ 0 w 251"/>
                  <a:gd name="T3" fmla="*/ 12 h 12"/>
                  <a:gd name="T4" fmla="*/ 251 w 251"/>
                  <a:gd name="T5" fmla="*/ 12 h 12"/>
                  <a:gd name="T6" fmla="*/ 2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73074" name="Freeform 13"/>
              <p:cNvSpPr>
                <a:spLocks/>
              </p:cNvSpPr>
              <p:nvPr/>
            </p:nvSpPr>
            <p:spPr bwMode="ltGray">
              <a:xfrm>
                <a:off x="767" y="1155"/>
                <a:ext cx="252" cy="12"/>
              </a:xfrm>
              <a:custGeom>
                <a:avLst/>
                <a:gdLst>
                  <a:gd name="T0" fmla="*/ 251 w 251"/>
                  <a:gd name="T1" fmla="*/ 0 h 12"/>
                  <a:gd name="T2" fmla="*/ 0 w 251"/>
                  <a:gd name="T3" fmla="*/ 0 h 12"/>
                  <a:gd name="T4" fmla="*/ 0 w 251"/>
                  <a:gd name="T5" fmla="*/ 12 h 12"/>
                  <a:gd name="T6" fmla="*/ 251 w 251"/>
                  <a:gd name="T7" fmla="*/ 12 h 12"/>
                  <a:gd name="T8" fmla="*/ 251 w 251"/>
                  <a:gd name="T9" fmla="*/ 0 h 12"/>
                  <a:gd name="T10" fmla="*/ 251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08942" name="Freeform 14"/>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a:defRPr/>
                </a:pPr>
                <a:endParaRPr lang="en-US">
                  <a:latin typeface="Times New Roman" pitchFamily="18" charset="0"/>
                  <a:ea typeface="+mn-ea"/>
                  <a:cs typeface="+mn-cs"/>
                </a:endParaRPr>
              </a:p>
            </p:txBody>
          </p:sp>
        </p:grpSp>
      </p:grpSp>
      <p:sp>
        <p:nvSpPr>
          <p:cNvPr id="508943" name="Rectangle 15"/>
          <p:cNvSpPr>
            <a:spLocks noGrp="1" noChangeArrowheads="1"/>
          </p:cNvSpPr>
          <p:nvPr>
            <p:ph type="title"/>
          </p:nvPr>
        </p:nvSpPr>
        <p:spPr bwMode="auto">
          <a:xfrm>
            <a:off x="1066800" y="304800"/>
            <a:ext cx="75438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8944" name="Rectangle 16"/>
          <p:cNvSpPr>
            <a:spLocks noGrp="1" noChangeArrowheads="1"/>
          </p:cNvSpPr>
          <p:nvPr>
            <p:ph type="body" idx="1"/>
          </p:nvPr>
        </p:nvSpPr>
        <p:spPr bwMode="auto">
          <a:xfrm>
            <a:off x="1066800" y="1981200"/>
            <a:ext cx="7543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8945" name="Rectangle 17"/>
          <p:cNvSpPr>
            <a:spLocks noGrp="1" noChangeArrowheads="1"/>
          </p:cNvSpPr>
          <p:nvPr>
            <p:ph type="dt" sz="half" idx="2"/>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a:defRPr/>
            </a:pPr>
            <a:endParaRPr lang="en-US"/>
          </a:p>
        </p:txBody>
      </p:sp>
      <p:sp>
        <p:nvSpPr>
          <p:cNvPr id="508946" name="Rectangle 18"/>
          <p:cNvSpPr>
            <a:spLocks noGrp="1" noChangeArrowheads="1"/>
          </p:cNvSpPr>
          <p:nvPr>
            <p:ph type="ftr" sz="quarter" idx="3"/>
          </p:nvPr>
        </p:nvSpPr>
        <p:spPr bwMode="auto">
          <a:xfrm>
            <a:off x="34290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a:defRPr/>
            </a:pPr>
            <a:endParaRPr lang="en-US"/>
          </a:p>
        </p:txBody>
      </p:sp>
      <p:sp>
        <p:nvSpPr>
          <p:cNvPr id="508947" name="Rectangle 19"/>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Tahoma" charset="0"/>
                <a:cs typeface="+mn-cs"/>
              </a:defRPr>
            </a:lvl1pPr>
          </a:lstStyle>
          <a:p>
            <a:pPr>
              <a:defRPr/>
            </a:pPr>
            <a:fld id="{E4141D33-4CA8-7D4B-867D-20839DADFF9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0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5346" name="Group 2"/>
          <p:cNvGrpSpPr>
            <a:grpSpLocks/>
          </p:cNvGrpSpPr>
          <p:nvPr/>
        </p:nvGrpSpPr>
        <p:grpSpPr bwMode="auto">
          <a:xfrm>
            <a:off x="0" y="0"/>
            <a:ext cx="9147175" cy="6867525"/>
            <a:chOff x="0" y="0"/>
            <a:chExt cx="5762" cy="4326"/>
          </a:xfrm>
        </p:grpSpPr>
        <p:sp>
          <p:nvSpPr>
            <p:cNvPr id="185352" name="Rectangle 3"/>
            <p:cNvSpPr>
              <a:spLocks noChangeArrowheads="1"/>
            </p:cNvSpPr>
            <p:nvPr/>
          </p:nvSpPr>
          <p:spPr bwMode="hidden">
            <a:xfrm>
              <a:off x="0" y="0"/>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53" name="Rectangle 4"/>
            <p:cNvSpPr>
              <a:spLocks noChangeArrowheads="1"/>
            </p:cNvSpPr>
            <p:nvPr/>
          </p:nvSpPr>
          <p:spPr bwMode="hidden">
            <a:xfrm>
              <a:off x="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54" name="Rectangle 5"/>
            <p:cNvSpPr>
              <a:spLocks noChangeArrowheads="1"/>
            </p:cNvSpPr>
            <p:nvPr/>
          </p:nvSpPr>
          <p:spPr bwMode="hidden">
            <a:xfrm>
              <a:off x="1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55" name="Rectangle 6"/>
            <p:cNvSpPr>
              <a:spLocks noChangeArrowheads="1"/>
            </p:cNvSpPr>
            <p:nvPr/>
          </p:nvSpPr>
          <p:spPr bwMode="hidden">
            <a:xfrm>
              <a:off x="2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56" name="Rectangle 7"/>
            <p:cNvSpPr>
              <a:spLocks noChangeArrowheads="1"/>
            </p:cNvSpPr>
            <p:nvPr/>
          </p:nvSpPr>
          <p:spPr bwMode="hidden">
            <a:xfrm>
              <a:off x="3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57" name="Rectangle 8"/>
            <p:cNvSpPr>
              <a:spLocks noChangeArrowheads="1"/>
            </p:cNvSpPr>
            <p:nvPr/>
          </p:nvSpPr>
          <p:spPr bwMode="hidden">
            <a:xfrm>
              <a:off x="4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58" name="Rectangle 9"/>
            <p:cNvSpPr>
              <a:spLocks noChangeArrowheads="1"/>
            </p:cNvSpPr>
            <p:nvPr/>
          </p:nvSpPr>
          <p:spPr bwMode="hidden">
            <a:xfrm>
              <a:off x="5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59" name="Rectangle 10"/>
            <p:cNvSpPr>
              <a:spLocks noChangeArrowheads="1"/>
            </p:cNvSpPr>
            <p:nvPr/>
          </p:nvSpPr>
          <p:spPr bwMode="hidden">
            <a:xfrm>
              <a:off x="6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0" name="Rectangle 11"/>
            <p:cNvSpPr>
              <a:spLocks noChangeArrowheads="1"/>
            </p:cNvSpPr>
            <p:nvPr/>
          </p:nvSpPr>
          <p:spPr bwMode="hidden">
            <a:xfrm>
              <a:off x="7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1" name="Rectangle 12"/>
            <p:cNvSpPr>
              <a:spLocks noChangeArrowheads="1"/>
            </p:cNvSpPr>
            <p:nvPr/>
          </p:nvSpPr>
          <p:spPr bwMode="hidden">
            <a:xfrm>
              <a:off x="8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2" name="Rectangle 13"/>
            <p:cNvSpPr>
              <a:spLocks noChangeArrowheads="1"/>
            </p:cNvSpPr>
            <p:nvPr/>
          </p:nvSpPr>
          <p:spPr bwMode="hidden">
            <a:xfrm>
              <a:off x="9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3" name="Rectangle 14"/>
            <p:cNvSpPr>
              <a:spLocks noChangeArrowheads="1"/>
            </p:cNvSpPr>
            <p:nvPr/>
          </p:nvSpPr>
          <p:spPr bwMode="hidden">
            <a:xfrm>
              <a:off x="10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4" name="Rectangle 15"/>
            <p:cNvSpPr>
              <a:spLocks noChangeArrowheads="1"/>
            </p:cNvSpPr>
            <p:nvPr/>
          </p:nvSpPr>
          <p:spPr bwMode="hidden">
            <a:xfrm>
              <a:off x="11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5" name="Rectangle 16"/>
            <p:cNvSpPr>
              <a:spLocks noChangeArrowheads="1"/>
            </p:cNvSpPr>
            <p:nvPr/>
          </p:nvSpPr>
          <p:spPr bwMode="hidden">
            <a:xfrm>
              <a:off x="12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6" name="Rectangle 17"/>
            <p:cNvSpPr>
              <a:spLocks noChangeArrowheads="1"/>
            </p:cNvSpPr>
            <p:nvPr/>
          </p:nvSpPr>
          <p:spPr bwMode="hidden">
            <a:xfrm>
              <a:off x="13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7" name="Rectangle 18"/>
            <p:cNvSpPr>
              <a:spLocks noChangeArrowheads="1"/>
            </p:cNvSpPr>
            <p:nvPr/>
          </p:nvSpPr>
          <p:spPr bwMode="hidden">
            <a:xfrm>
              <a:off x="14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8" name="Rectangle 19"/>
            <p:cNvSpPr>
              <a:spLocks noChangeArrowheads="1"/>
            </p:cNvSpPr>
            <p:nvPr/>
          </p:nvSpPr>
          <p:spPr bwMode="hidden">
            <a:xfrm>
              <a:off x="15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69" name="Rectangle 20"/>
            <p:cNvSpPr>
              <a:spLocks noChangeArrowheads="1"/>
            </p:cNvSpPr>
            <p:nvPr/>
          </p:nvSpPr>
          <p:spPr bwMode="hidden">
            <a:xfrm>
              <a:off x="16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0" name="Rectangle 21"/>
            <p:cNvSpPr>
              <a:spLocks noChangeArrowheads="1"/>
            </p:cNvSpPr>
            <p:nvPr/>
          </p:nvSpPr>
          <p:spPr bwMode="hidden">
            <a:xfrm>
              <a:off x="17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1" name="Rectangle 22"/>
            <p:cNvSpPr>
              <a:spLocks noChangeArrowheads="1"/>
            </p:cNvSpPr>
            <p:nvPr/>
          </p:nvSpPr>
          <p:spPr bwMode="hidden">
            <a:xfrm>
              <a:off x="18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2" name="Rectangle 23"/>
            <p:cNvSpPr>
              <a:spLocks noChangeArrowheads="1"/>
            </p:cNvSpPr>
            <p:nvPr/>
          </p:nvSpPr>
          <p:spPr bwMode="hidden">
            <a:xfrm>
              <a:off x="19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3" name="Rectangle 24"/>
            <p:cNvSpPr>
              <a:spLocks noChangeArrowheads="1"/>
            </p:cNvSpPr>
            <p:nvPr/>
          </p:nvSpPr>
          <p:spPr bwMode="hidden">
            <a:xfrm>
              <a:off x="20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4" name="Rectangle 25"/>
            <p:cNvSpPr>
              <a:spLocks noChangeArrowheads="1"/>
            </p:cNvSpPr>
            <p:nvPr/>
          </p:nvSpPr>
          <p:spPr bwMode="hidden">
            <a:xfrm>
              <a:off x="21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5" name="Rectangle 26"/>
            <p:cNvSpPr>
              <a:spLocks noChangeArrowheads="1"/>
            </p:cNvSpPr>
            <p:nvPr/>
          </p:nvSpPr>
          <p:spPr bwMode="hidden">
            <a:xfrm>
              <a:off x="22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6" name="Rectangle 27"/>
            <p:cNvSpPr>
              <a:spLocks noChangeArrowheads="1"/>
            </p:cNvSpPr>
            <p:nvPr/>
          </p:nvSpPr>
          <p:spPr bwMode="hidden">
            <a:xfrm>
              <a:off x="23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7" name="Rectangle 28"/>
            <p:cNvSpPr>
              <a:spLocks noChangeArrowheads="1"/>
            </p:cNvSpPr>
            <p:nvPr/>
          </p:nvSpPr>
          <p:spPr bwMode="hidden">
            <a:xfrm>
              <a:off x="24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8" name="Rectangle 29"/>
            <p:cNvSpPr>
              <a:spLocks noChangeArrowheads="1"/>
            </p:cNvSpPr>
            <p:nvPr/>
          </p:nvSpPr>
          <p:spPr bwMode="hidden">
            <a:xfrm>
              <a:off x="24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79" name="Rectangle 30"/>
            <p:cNvSpPr>
              <a:spLocks noChangeArrowheads="1"/>
            </p:cNvSpPr>
            <p:nvPr/>
          </p:nvSpPr>
          <p:spPr bwMode="hidden">
            <a:xfrm>
              <a:off x="25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0" name="Rectangle 31"/>
            <p:cNvSpPr>
              <a:spLocks noChangeArrowheads="1"/>
            </p:cNvSpPr>
            <p:nvPr/>
          </p:nvSpPr>
          <p:spPr bwMode="hidden">
            <a:xfrm>
              <a:off x="26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1" name="Rectangle 32"/>
            <p:cNvSpPr>
              <a:spLocks noChangeArrowheads="1"/>
            </p:cNvSpPr>
            <p:nvPr/>
          </p:nvSpPr>
          <p:spPr bwMode="hidden">
            <a:xfrm>
              <a:off x="27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2" name="Rectangle 33"/>
            <p:cNvSpPr>
              <a:spLocks noChangeArrowheads="1"/>
            </p:cNvSpPr>
            <p:nvPr/>
          </p:nvSpPr>
          <p:spPr bwMode="hidden">
            <a:xfrm>
              <a:off x="28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3" name="Rectangle 34"/>
            <p:cNvSpPr>
              <a:spLocks noChangeArrowheads="1"/>
            </p:cNvSpPr>
            <p:nvPr/>
          </p:nvSpPr>
          <p:spPr bwMode="hidden">
            <a:xfrm>
              <a:off x="29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4" name="Rectangle 35"/>
            <p:cNvSpPr>
              <a:spLocks noChangeArrowheads="1"/>
            </p:cNvSpPr>
            <p:nvPr/>
          </p:nvSpPr>
          <p:spPr bwMode="hidden">
            <a:xfrm>
              <a:off x="30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5" name="Rectangle 36"/>
            <p:cNvSpPr>
              <a:spLocks noChangeArrowheads="1"/>
            </p:cNvSpPr>
            <p:nvPr/>
          </p:nvSpPr>
          <p:spPr bwMode="hidden">
            <a:xfrm>
              <a:off x="31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6" name="Rectangle 37"/>
            <p:cNvSpPr>
              <a:spLocks noChangeArrowheads="1"/>
            </p:cNvSpPr>
            <p:nvPr/>
          </p:nvSpPr>
          <p:spPr bwMode="hidden">
            <a:xfrm>
              <a:off x="32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7" name="Rectangle 38"/>
            <p:cNvSpPr>
              <a:spLocks noChangeArrowheads="1"/>
            </p:cNvSpPr>
            <p:nvPr/>
          </p:nvSpPr>
          <p:spPr bwMode="hidden">
            <a:xfrm>
              <a:off x="336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8" name="Rectangle 39"/>
            <p:cNvSpPr>
              <a:spLocks noChangeArrowheads="1"/>
            </p:cNvSpPr>
            <p:nvPr/>
          </p:nvSpPr>
          <p:spPr bwMode="hidden">
            <a:xfrm>
              <a:off x="345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89" name="Rectangle 40"/>
            <p:cNvSpPr>
              <a:spLocks noChangeArrowheads="1"/>
            </p:cNvSpPr>
            <p:nvPr/>
          </p:nvSpPr>
          <p:spPr bwMode="hidden">
            <a:xfrm>
              <a:off x="355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0" name="Rectangle 41"/>
            <p:cNvSpPr>
              <a:spLocks noChangeArrowheads="1"/>
            </p:cNvSpPr>
            <p:nvPr/>
          </p:nvSpPr>
          <p:spPr bwMode="hidden">
            <a:xfrm>
              <a:off x="364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1" name="Rectangle 42"/>
            <p:cNvSpPr>
              <a:spLocks noChangeArrowheads="1"/>
            </p:cNvSpPr>
            <p:nvPr/>
          </p:nvSpPr>
          <p:spPr bwMode="hidden">
            <a:xfrm>
              <a:off x="374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2" name="Rectangle 43"/>
            <p:cNvSpPr>
              <a:spLocks noChangeArrowheads="1"/>
            </p:cNvSpPr>
            <p:nvPr/>
          </p:nvSpPr>
          <p:spPr bwMode="hidden">
            <a:xfrm>
              <a:off x="384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3" name="Rectangle 44"/>
            <p:cNvSpPr>
              <a:spLocks noChangeArrowheads="1"/>
            </p:cNvSpPr>
            <p:nvPr/>
          </p:nvSpPr>
          <p:spPr bwMode="hidden">
            <a:xfrm>
              <a:off x="393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4" name="Rectangle 45"/>
            <p:cNvSpPr>
              <a:spLocks noChangeArrowheads="1"/>
            </p:cNvSpPr>
            <p:nvPr/>
          </p:nvSpPr>
          <p:spPr bwMode="hidden">
            <a:xfrm>
              <a:off x="403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5" name="Rectangle 46"/>
            <p:cNvSpPr>
              <a:spLocks noChangeArrowheads="1"/>
            </p:cNvSpPr>
            <p:nvPr/>
          </p:nvSpPr>
          <p:spPr bwMode="hidden">
            <a:xfrm>
              <a:off x="412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6" name="Rectangle 47"/>
            <p:cNvSpPr>
              <a:spLocks noChangeArrowheads="1"/>
            </p:cNvSpPr>
            <p:nvPr/>
          </p:nvSpPr>
          <p:spPr bwMode="hidden">
            <a:xfrm>
              <a:off x="422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7" name="Rectangle 48"/>
            <p:cNvSpPr>
              <a:spLocks noChangeArrowheads="1"/>
            </p:cNvSpPr>
            <p:nvPr/>
          </p:nvSpPr>
          <p:spPr bwMode="hidden">
            <a:xfrm>
              <a:off x="432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8" name="Rectangle 49"/>
            <p:cNvSpPr>
              <a:spLocks noChangeArrowheads="1"/>
            </p:cNvSpPr>
            <p:nvPr/>
          </p:nvSpPr>
          <p:spPr bwMode="hidden">
            <a:xfrm>
              <a:off x="441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399" name="Rectangle 50"/>
            <p:cNvSpPr>
              <a:spLocks noChangeArrowheads="1"/>
            </p:cNvSpPr>
            <p:nvPr/>
          </p:nvSpPr>
          <p:spPr bwMode="hidden">
            <a:xfrm>
              <a:off x="451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0" name="Rectangle 51"/>
            <p:cNvSpPr>
              <a:spLocks noChangeArrowheads="1"/>
            </p:cNvSpPr>
            <p:nvPr/>
          </p:nvSpPr>
          <p:spPr bwMode="hidden">
            <a:xfrm>
              <a:off x="460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1" name="Rectangle 52"/>
            <p:cNvSpPr>
              <a:spLocks noChangeArrowheads="1"/>
            </p:cNvSpPr>
            <p:nvPr/>
          </p:nvSpPr>
          <p:spPr bwMode="hidden">
            <a:xfrm>
              <a:off x="470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2" name="Rectangle 53"/>
            <p:cNvSpPr>
              <a:spLocks noChangeArrowheads="1"/>
            </p:cNvSpPr>
            <p:nvPr/>
          </p:nvSpPr>
          <p:spPr bwMode="hidden">
            <a:xfrm>
              <a:off x="480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3" name="Rectangle 54"/>
            <p:cNvSpPr>
              <a:spLocks noChangeArrowheads="1"/>
            </p:cNvSpPr>
            <p:nvPr/>
          </p:nvSpPr>
          <p:spPr bwMode="hidden">
            <a:xfrm>
              <a:off x="489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4" name="Rectangle 55"/>
            <p:cNvSpPr>
              <a:spLocks noChangeArrowheads="1"/>
            </p:cNvSpPr>
            <p:nvPr/>
          </p:nvSpPr>
          <p:spPr bwMode="hidden">
            <a:xfrm>
              <a:off x="499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5" name="Rectangle 56"/>
            <p:cNvSpPr>
              <a:spLocks noChangeArrowheads="1"/>
            </p:cNvSpPr>
            <p:nvPr/>
          </p:nvSpPr>
          <p:spPr bwMode="hidden">
            <a:xfrm>
              <a:off x="508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6" name="Rectangle 57"/>
            <p:cNvSpPr>
              <a:spLocks noChangeArrowheads="1"/>
            </p:cNvSpPr>
            <p:nvPr/>
          </p:nvSpPr>
          <p:spPr bwMode="hidden">
            <a:xfrm>
              <a:off x="518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7" name="Rectangle 58"/>
            <p:cNvSpPr>
              <a:spLocks noChangeArrowheads="1"/>
            </p:cNvSpPr>
            <p:nvPr/>
          </p:nvSpPr>
          <p:spPr bwMode="hidden">
            <a:xfrm>
              <a:off x="5280"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8" name="Rectangle 59"/>
            <p:cNvSpPr>
              <a:spLocks noChangeArrowheads="1"/>
            </p:cNvSpPr>
            <p:nvPr/>
          </p:nvSpPr>
          <p:spPr bwMode="hidden">
            <a:xfrm>
              <a:off x="5376"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09" name="Rectangle 60"/>
            <p:cNvSpPr>
              <a:spLocks noChangeArrowheads="1"/>
            </p:cNvSpPr>
            <p:nvPr/>
          </p:nvSpPr>
          <p:spPr bwMode="hidden">
            <a:xfrm>
              <a:off x="5472"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10" name="Rectangle 61"/>
            <p:cNvSpPr>
              <a:spLocks noChangeArrowheads="1"/>
            </p:cNvSpPr>
            <p:nvPr/>
          </p:nvSpPr>
          <p:spPr bwMode="hidden">
            <a:xfrm>
              <a:off x="5568"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11" name="Rectangle 62"/>
            <p:cNvSpPr>
              <a:spLocks noChangeArrowheads="1"/>
            </p:cNvSpPr>
            <p:nvPr/>
          </p:nvSpPr>
          <p:spPr bwMode="hidden">
            <a:xfrm>
              <a:off x="5664" y="6"/>
              <a:ext cx="48" cy="432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12" name="Rectangle 63"/>
            <p:cNvSpPr>
              <a:spLocks noChangeArrowheads="1"/>
            </p:cNvSpPr>
            <p:nvPr/>
          </p:nvSpPr>
          <p:spPr bwMode="hidden">
            <a:xfrm>
              <a:off x="431" y="0"/>
              <a:ext cx="5331" cy="4320"/>
            </a:xfrm>
            <a:prstGeom prst="rect">
              <a:avLst/>
            </a:prstGeom>
            <a:solidFill>
              <a:schemeClr val="accent1">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185413" name="Rectangle 64"/>
            <p:cNvSpPr>
              <a:spLocks noChangeArrowheads="1"/>
            </p:cNvSpPr>
            <p:nvPr/>
          </p:nvSpPr>
          <p:spPr bwMode="blackGray">
            <a:xfrm>
              <a:off x="0" y="1081"/>
              <a:ext cx="4378" cy="47"/>
            </a:xfrm>
            <a:prstGeom prst="rect">
              <a:avLst/>
            </a:prstGeom>
            <a:solidFill>
              <a:schemeClr val="hlink">
                <a:alpha val="50195"/>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185347" name="Rectangle 65"/>
          <p:cNvSpPr>
            <a:spLocks noGrp="1" noChangeArrowheads="1"/>
          </p:cNvSpPr>
          <p:nvPr>
            <p:ph type="title"/>
          </p:nvPr>
        </p:nvSpPr>
        <p:spPr bwMode="auto">
          <a:xfrm>
            <a:off x="871538" y="533400"/>
            <a:ext cx="8162925" cy="1090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85348" name="Rectangle 66"/>
          <p:cNvSpPr>
            <a:spLocks noGrp="1" noChangeArrowheads="1"/>
          </p:cNvSpPr>
          <p:nvPr>
            <p:ph type="body" idx="1"/>
          </p:nvPr>
        </p:nvSpPr>
        <p:spPr bwMode="auto">
          <a:xfrm>
            <a:off x="912813" y="1905000"/>
            <a:ext cx="8110537"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83747" name="Rectangle 67"/>
          <p:cNvSpPr>
            <a:spLocks noGrp="1" noChangeArrowheads="1"/>
          </p:cNvSpPr>
          <p:nvPr>
            <p:ph type="dt" sz="half" idx="2"/>
          </p:nvPr>
        </p:nvSpPr>
        <p:spPr bwMode="auto">
          <a:xfrm>
            <a:off x="11525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ea typeface="+mn-ea"/>
                <a:cs typeface="+mn-cs"/>
              </a:defRPr>
            </a:lvl1pPr>
          </a:lstStyle>
          <a:p>
            <a:pPr>
              <a:defRPr/>
            </a:pPr>
            <a:endParaRPr lang="en-US"/>
          </a:p>
        </p:txBody>
      </p:sp>
      <p:sp>
        <p:nvSpPr>
          <p:cNvPr id="583748" name="Rectangle 68"/>
          <p:cNvSpPr>
            <a:spLocks noGrp="1" noChangeArrowheads="1"/>
          </p:cNvSpPr>
          <p:nvPr>
            <p:ph type="ftr" sz="quarter" idx="3"/>
          </p:nvPr>
        </p:nvSpPr>
        <p:spPr bwMode="auto">
          <a:xfrm>
            <a:off x="3590925" y="62865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583749" name="Rectangle 69"/>
          <p:cNvSpPr>
            <a:spLocks noGrp="1" noChangeArrowheads="1"/>
          </p:cNvSpPr>
          <p:nvPr>
            <p:ph type="sldNum" sz="quarter" idx="4"/>
          </p:nvPr>
        </p:nvSpPr>
        <p:spPr bwMode="auto">
          <a:xfrm>
            <a:off x="7019925" y="62865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latin typeface="Helvetica" charset="0"/>
                <a:cs typeface="+mn-cs"/>
              </a:defRPr>
            </a:lvl1pPr>
          </a:lstStyle>
          <a:p>
            <a:pPr>
              <a:defRPr/>
            </a:pPr>
            <a:fld id="{8EB22228-4581-4B4B-ABA4-E02FEAC95A8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408"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Helvetica" pitchFamily="-111"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Helvetica" pitchFamily="-111"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Helvetica" pitchFamily="-111"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Helvetica" pitchFamily="-111"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Helvetica" pitchFamily="-111" charset="0"/>
        </a:defRPr>
      </a:lvl6pPr>
      <a:lvl7pPr marL="914400" algn="l" rtl="0" fontAlgn="base">
        <a:spcBef>
          <a:spcPct val="0"/>
        </a:spcBef>
        <a:spcAft>
          <a:spcPct val="0"/>
        </a:spcAft>
        <a:defRPr sz="4400">
          <a:solidFill>
            <a:schemeClr val="tx2"/>
          </a:solidFill>
          <a:latin typeface="Helvetica" pitchFamily="-111" charset="0"/>
        </a:defRPr>
      </a:lvl7pPr>
      <a:lvl8pPr marL="1371600" algn="l" rtl="0" fontAlgn="base">
        <a:spcBef>
          <a:spcPct val="0"/>
        </a:spcBef>
        <a:spcAft>
          <a:spcPct val="0"/>
        </a:spcAft>
        <a:defRPr sz="4400">
          <a:solidFill>
            <a:schemeClr val="tx2"/>
          </a:solidFill>
          <a:latin typeface="Helvetica" pitchFamily="-111" charset="0"/>
        </a:defRPr>
      </a:lvl8pPr>
      <a:lvl9pPr marL="1828800" algn="l" rtl="0" fontAlgn="base">
        <a:spcBef>
          <a:spcPct val="0"/>
        </a:spcBef>
        <a:spcAft>
          <a:spcPct val="0"/>
        </a:spcAft>
        <a:defRPr sz="4400">
          <a:solidFill>
            <a:schemeClr val="tx2"/>
          </a:solidFill>
          <a:latin typeface="Helvetica" pitchFamily="-111" charset="0"/>
        </a:defRPr>
      </a:lvl9pPr>
    </p:titleStyle>
    <p:bodyStyle>
      <a:lvl1pPr marL="342900" indent="-342900" algn="l" rtl="0" eaLnBrk="0" fontAlgn="base" hangingPunct="0">
        <a:spcBef>
          <a:spcPct val="20000"/>
        </a:spcBef>
        <a:spcAft>
          <a:spcPct val="0"/>
        </a:spcAft>
        <a:buClr>
          <a:schemeClr val="folHlink"/>
        </a:buClr>
        <a:buSzPct val="75000"/>
        <a:buFont typeface="Wingdings" charset="0"/>
        <a:buChar char="n"/>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70000"/>
        <a:buFont typeface="Wingdings" charset="0"/>
        <a:buChar char="n"/>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1"/>
        </a:buClr>
        <a:buSzPct val="85000"/>
        <a:buChar char="•"/>
        <a:defRPr sz="2000">
          <a:solidFill>
            <a:schemeClr val="tx1"/>
          </a:solidFill>
          <a:latin typeface="+mn-lt"/>
          <a:ea typeface="ＭＳ Ｐゴシック" charset="0"/>
        </a:defRPr>
      </a:lvl5pPr>
      <a:lvl6pPr marL="2514600" indent="-228600" algn="l" rtl="0" fontAlgn="base">
        <a:spcBef>
          <a:spcPct val="20000"/>
        </a:spcBef>
        <a:spcAft>
          <a:spcPct val="0"/>
        </a:spcAft>
        <a:buClr>
          <a:schemeClr val="tx1"/>
        </a:buClr>
        <a:buSzPct val="85000"/>
        <a:buChar char="•"/>
        <a:defRPr sz="2000">
          <a:solidFill>
            <a:schemeClr val="tx1"/>
          </a:solidFill>
          <a:latin typeface="+mn-lt"/>
        </a:defRPr>
      </a:lvl6pPr>
      <a:lvl7pPr marL="2971800" indent="-228600" algn="l" rtl="0" fontAlgn="base">
        <a:spcBef>
          <a:spcPct val="20000"/>
        </a:spcBef>
        <a:spcAft>
          <a:spcPct val="0"/>
        </a:spcAft>
        <a:buClr>
          <a:schemeClr val="tx1"/>
        </a:buClr>
        <a:buSzPct val="85000"/>
        <a:buChar char="•"/>
        <a:defRPr sz="2000">
          <a:solidFill>
            <a:schemeClr val="tx1"/>
          </a:solidFill>
          <a:latin typeface="+mn-lt"/>
        </a:defRPr>
      </a:lvl7pPr>
      <a:lvl8pPr marL="3429000" indent="-228600" algn="l" rtl="0" fontAlgn="base">
        <a:spcBef>
          <a:spcPct val="20000"/>
        </a:spcBef>
        <a:spcAft>
          <a:spcPct val="0"/>
        </a:spcAft>
        <a:buClr>
          <a:schemeClr val="tx1"/>
        </a:buClr>
        <a:buSzPct val="85000"/>
        <a:buChar char="•"/>
        <a:defRPr sz="2000">
          <a:solidFill>
            <a:schemeClr val="tx1"/>
          </a:solidFill>
          <a:latin typeface="+mn-lt"/>
        </a:defRPr>
      </a:lvl8pPr>
      <a:lvl9pPr marL="3886200" indent="-228600" algn="l" rtl="0" fontAlgn="base">
        <a:spcBef>
          <a:spcPct val="20000"/>
        </a:spcBef>
        <a:spcAft>
          <a:spcPct val="0"/>
        </a:spcAft>
        <a:buClr>
          <a:schemeClr val="tx1"/>
        </a:buClr>
        <a:buSzPct val="85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16418" name="Group 2"/>
          <p:cNvGrpSpPr>
            <a:grpSpLocks/>
          </p:cNvGrpSpPr>
          <p:nvPr/>
        </p:nvGrpSpPr>
        <p:grpSpPr bwMode="auto">
          <a:xfrm>
            <a:off x="0" y="0"/>
            <a:ext cx="9145588" cy="6845300"/>
            <a:chOff x="0" y="0"/>
            <a:chExt cx="5761" cy="4312"/>
          </a:xfrm>
        </p:grpSpPr>
        <p:sp>
          <p:nvSpPr>
            <p:cNvPr id="316421"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solidFill>
                  <a:srgbClr val="FFFFFF"/>
                </a:solidFill>
              </a:endParaRPr>
            </a:p>
          </p:txBody>
        </p:sp>
        <p:sp useBgFill="1">
          <p:nvSpPr>
            <p:cNvPr id="316422"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sp>
        <p:nvSpPr>
          <p:cNvPr id="316419"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316420"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368"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grpSp>
        <p:nvGrpSpPr>
          <p:cNvPr id="317442" name="Group 2"/>
          <p:cNvGrpSpPr>
            <a:grpSpLocks/>
          </p:cNvGrpSpPr>
          <p:nvPr/>
        </p:nvGrpSpPr>
        <p:grpSpPr bwMode="auto">
          <a:xfrm>
            <a:off x="0" y="0"/>
            <a:ext cx="9140825" cy="6851650"/>
            <a:chOff x="0" y="0"/>
            <a:chExt cx="5758" cy="4316"/>
          </a:xfrm>
        </p:grpSpPr>
        <p:sp>
          <p:nvSpPr>
            <p:cNvPr id="317448" name="Freeform 3"/>
            <p:cNvSpPr>
              <a:spLocks/>
            </p:cNvSpPr>
            <p:nvPr/>
          </p:nvSpPr>
          <p:spPr bwMode="hidden">
            <a:xfrm>
              <a:off x="1812" y="2811"/>
              <a:ext cx="3946" cy="1505"/>
            </a:xfrm>
            <a:custGeom>
              <a:avLst/>
              <a:gdLst>
                <a:gd name="T0" fmla="*/ 149 w 3934"/>
                <a:gd name="T1" fmla="*/ 1505 h 1505"/>
                <a:gd name="T2" fmla="*/ 701 w 3934"/>
                <a:gd name="T3" fmla="*/ 1331 h 1505"/>
                <a:gd name="T4" fmla="*/ 1241 w 3934"/>
                <a:gd name="T5" fmla="*/ 1157 h 1505"/>
                <a:gd name="T6" fmla="*/ 1763 w 3934"/>
                <a:gd name="T7" fmla="*/ 977 h 1505"/>
                <a:gd name="T8" fmla="*/ 2267 w 3934"/>
                <a:gd name="T9" fmla="*/ 792 h 1505"/>
                <a:gd name="T10" fmla="*/ 2512 w 3934"/>
                <a:gd name="T11" fmla="*/ 696 h 1505"/>
                <a:gd name="T12" fmla="*/ 2746 w 3934"/>
                <a:gd name="T13" fmla="*/ 606 h 1505"/>
                <a:gd name="T14" fmla="*/ 2981 w 3934"/>
                <a:gd name="T15" fmla="*/ 510 h 1505"/>
                <a:gd name="T16" fmla="*/ 3209 w 3934"/>
                <a:gd name="T17" fmla="*/ 420 h 1505"/>
                <a:gd name="T18" fmla="*/ 3418 w 3934"/>
                <a:gd name="T19" fmla="*/ 324 h 1505"/>
                <a:gd name="T20" fmla="*/ 3628 w 3934"/>
                <a:gd name="T21" fmla="*/ 234 h 1505"/>
                <a:gd name="T22" fmla="*/ 3831 w 3934"/>
                <a:gd name="T23" fmla="*/ 138 h 1505"/>
                <a:gd name="T24" fmla="*/ 4018 w 3934"/>
                <a:gd name="T25" fmla="*/ 48 h 1505"/>
                <a:gd name="T26" fmla="*/ 4018 w 3934"/>
                <a:gd name="T27" fmla="*/ 0 h 1505"/>
                <a:gd name="T28" fmla="*/ 3824 w 3934"/>
                <a:gd name="T29" fmla="*/ 96 h 1505"/>
                <a:gd name="T30" fmla="*/ 3616 w 3934"/>
                <a:gd name="T31" fmla="*/ 192 h 1505"/>
                <a:gd name="T32" fmla="*/ 3400 w 3934"/>
                <a:gd name="T33" fmla="*/ 288 h 1505"/>
                <a:gd name="T34" fmla="*/ 3185 w 3934"/>
                <a:gd name="T35" fmla="*/ 384 h 1505"/>
                <a:gd name="T36" fmla="*/ 2951 w 3934"/>
                <a:gd name="T37" fmla="*/ 480 h 1505"/>
                <a:gd name="T38" fmla="*/ 2710 w 3934"/>
                <a:gd name="T39" fmla="*/ 576 h 1505"/>
                <a:gd name="T40" fmla="*/ 2458 w 3934"/>
                <a:gd name="T41" fmla="*/ 672 h 1505"/>
                <a:gd name="T42" fmla="*/ 2213 w 3934"/>
                <a:gd name="T43" fmla="*/ 768 h 1505"/>
                <a:gd name="T44" fmla="*/ 1949 w 3934"/>
                <a:gd name="T45" fmla="*/ 864 h 1505"/>
                <a:gd name="T46" fmla="*/ 1685 w 3934"/>
                <a:gd name="T47" fmla="*/ 960 h 1505"/>
                <a:gd name="T48" fmla="*/ 1133 w 3934"/>
                <a:gd name="T49" fmla="*/ 1145 h 1505"/>
                <a:gd name="T50" fmla="*/ 576 w 3934"/>
                <a:gd name="T51" fmla="*/ 1331 h 1505"/>
                <a:gd name="T52" fmla="*/ 0 w 3934"/>
                <a:gd name="T53" fmla="*/ 1505 h 1505"/>
                <a:gd name="T54" fmla="*/ 149 w 3934"/>
                <a:gd name="T55" fmla="*/ 1505 h 1505"/>
                <a:gd name="T56" fmla="*/ 149 w 3934"/>
                <a:gd name="T57" fmla="*/ 1505 h 150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3934" h="1505">
                  <a:moveTo>
                    <a:pt x="149" y="1505"/>
                  </a:moveTo>
                  <a:lnTo>
                    <a:pt x="687" y="1331"/>
                  </a:lnTo>
                  <a:lnTo>
                    <a:pt x="1213" y="1157"/>
                  </a:lnTo>
                  <a:lnTo>
                    <a:pt x="1728" y="977"/>
                  </a:lnTo>
                  <a:lnTo>
                    <a:pt x="2218" y="792"/>
                  </a:lnTo>
                  <a:lnTo>
                    <a:pt x="2457" y="696"/>
                  </a:lnTo>
                  <a:lnTo>
                    <a:pt x="2690" y="606"/>
                  </a:lnTo>
                  <a:lnTo>
                    <a:pt x="2918" y="510"/>
                  </a:lnTo>
                  <a:lnTo>
                    <a:pt x="3139" y="420"/>
                  </a:lnTo>
                  <a:lnTo>
                    <a:pt x="3348" y="324"/>
                  </a:lnTo>
                  <a:lnTo>
                    <a:pt x="3551" y="234"/>
                  </a:lnTo>
                  <a:lnTo>
                    <a:pt x="3749" y="138"/>
                  </a:lnTo>
                  <a:lnTo>
                    <a:pt x="3934" y="48"/>
                  </a:lnTo>
                  <a:lnTo>
                    <a:pt x="3934" y="0"/>
                  </a:lnTo>
                  <a:lnTo>
                    <a:pt x="3743" y="96"/>
                  </a:lnTo>
                  <a:lnTo>
                    <a:pt x="3539" y="192"/>
                  </a:lnTo>
                  <a:lnTo>
                    <a:pt x="3330" y="288"/>
                  </a:lnTo>
                  <a:lnTo>
                    <a:pt x="3115" y="384"/>
                  </a:lnTo>
                  <a:lnTo>
                    <a:pt x="2888" y="480"/>
                  </a:lnTo>
                  <a:lnTo>
                    <a:pt x="2654" y="576"/>
                  </a:lnTo>
                  <a:lnTo>
                    <a:pt x="2409" y="672"/>
                  </a:lnTo>
                  <a:lnTo>
                    <a:pt x="2164" y="768"/>
                  </a:lnTo>
                  <a:lnTo>
                    <a:pt x="1907" y="864"/>
                  </a:lnTo>
                  <a:lnTo>
                    <a:pt x="1650" y="960"/>
                  </a:lnTo>
                  <a:lnTo>
                    <a:pt x="1112" y="1145"/>
                  </a:lnTo>
                  <a:lnTo>
                    <a:pt x="562" y="1331"/>
                  </a:lnTo>
                  <a:lnTo>
                    <a:pt x="0" y="1505"/>
                  </a:lnTo>
                  <a:lnTo>
                    <a:pt x="149" y="150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49" name="Freeform 4"/>
            <p:cNvSpPr>
              <a:spLocks/>
            </p:cNvSpPr>
            <p:nvPr/>
          </p:nvSpPr>
          <p:spPr bwMode="hidden">
            <a:xfrm>
              <a:off x="4025" y="3627"/>
              <a:ext cx="1733" cy="689"/>
            </a:xfrm>
            <a:custGeom>
              <a:avLst/>
              <a:gdLst>
                <a:gd name="T0" fmla="*/ 132 w 1728"/>
                <a:gd name="T1" fmla="*/ 689 h 689"/>
                <a:gd name="T2" fmla="*/ 564 w 1728"/>
                <a:gd name="T3" fmla="*/ 527 h 689"/>
                <a:gd name="T4" fmla="*/ 984 w 1728"/>
                <a:gd name="T5" fmla="*/ 365 h 689"/>
                <a:gd name="T6" fmla="*/ 1181 w 1728"/>
                <a:gd name="T7" fmla="*/ 287 h 689"/>
                <a:gd name="T8" fmla="*/ 1385 w 1728"/>
                <a:gd name="T9" fmla="*/ 203 h 689"/>
                <a:gd name="T10" fmla="*/ 1582 w 1728"/>
                <a:gd name="T11" fmla="*/ 126 h 689"/>
                <a:gd name="T12" fmla="*/ 1763 w 1728"/>
                <a:gd name="T13" fmla="*/ 48 h 689"/>
                <a:gd name="T14" fmla="*/ 1763 w 1728"/>
                <a:gd name="T15" fmla="*/ 0 h 689"/>
                <a:gd name="T16" fmla="*/ 1559 w 1728"/>
                <a:gd name="T17" fmla="*/ 84 h 689"/>
                <a:gd name="T18" fmla="*/ 1355 w 1728"/>
                <a:gd name="T19" fmla="*/ 167 h 689"/>
                <a:gd name="T20" fmla="*/ 1139 w 1728"/>
                <a:gd name="T21" fmla="*/ 257 h 689"/>
                <a:gd name="T22" fmla="*/ 924 w 1728"/>
                <a:gd name="T23" fmla="*/ 341 h 689"/>
                <a:gd name="T24" fmla="*/ 461 w 1728"/>
                <a:gd name="T25" fmla="*/ 515 h 689"/>
                <a:gd name="T26" fmla="*/ 0 w 1728"/>
                <a:gd name="T27" fmla="*/ 689 h 689"/>
                <a:gd name="T28" fmla="*/ 132 w 1728"/>
                <a:gd name="T29" fmla="*/ 689 h 689"/>
                <a:gd name="T30" fmla="*/ 132 w 1728"/>
                <a:gd name="T31" fmla="*/ 689 h 6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728" h="689">
                  <a:moveTo>
                    <a:pt x="132" y="689"/>
                  </a:moveTo>
                  <a:lnTo>
                    <a:pt x="550" y="527"/>
                  </a:lnTo>
                  <a:lnTo>
                    <a:pt x="963" y="365"/>
                  </a:lnTo>
                  <a:lnTo>
                    <a:pt x="1160" y="287"/>
                  </a:lnTo>
                  <a:lnTo>
                    <a:pt x="1357" y="203"/>
                  </a:lnTo>
                  <a:lnTo>
                    <a:pt x="1549" y="126"/>
                  </a:lnTo>
                  <a:lnTo>
                    <a:pt x="1728" y="48"/>
                  </a:lnTo>
                  <a:lnTo>
                    <a:pt x="1728" y="0"/>
                  </a:lnTo>
                  <a:lnTo>
                    <a:pt x="1531" y="84"/>
                  </a:lnTo>
                  <a:lnTo>
                    <a:pt x="1327" y="167"/>
                  </a:lnTo>
                  <a:lnTo>
                    <a:pt x="1118" y="257"/>
                  </a:lnTo>
                  <a:lnTo>
                    <a:pt x="903" y="341"/>
                  </a:lnTo>
                  <a:lnTo>
                    <a:pt x="454" y="515"/>
                  </a:lnTo>
                  <a:lnTo>
                    <a:pt x="0" y="689"/>
                  </a:lnTo>
                  <a:lnTo>
                    <a:pt x="132" y="68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50" name="Freeform 5"/>
            <p:cNvSpPr>
              <a:spLocks/>
            </p:cNvSpPr>
            <p:nvPr/>
          </p:nvSpPr>
          <p:spPr bwMode="hidden">
            <a:xfrm>
              <a:off x="0" y="0"/>
              <a:ext cx="5578" cy="3447"/>
            </a:xfrm>
            <a:custGeom>
              <a:avLst/>
              <a:gdLst>
                <a:gd name="T0" fmla="*/ 5680 w 5561"/>
                <a:gd name="T1" fmla="*/ 929 h 3447"/>
                <a:gd name="T2" fmla="*/ 5656 w 5561"/>
                <a:gd name="T3" fmla="*/ 773 h 3447"/>
                <a:gd name="T4" fmla="*/ 5572 w 5561"/>
                <a:gd name="T5" fmla="*/ 629 h 3447"/>
                <a:gd name="T6" fmla="*/ 5441 w 5561"/>
                <a:gd name="T7" fmla="*/ 492 h 3447"/>
                <a:gd name="T8" fmla="*/ 5260 w 5561"/>
                <a:gd name="T9" fmla="*/ 366 h 3447"/>
                <a:gd name="T10" fmla="*/ 5026 w 5561"/>
                <a:gd name="T11" fmla="*/ 252 h 3447"/>
                <a:gd name="T12" fmla="*/ 4750 w 5561"/>
                <a:gd name="T13" fmla="*/ 144 h 3447"/>
                <a:gd name="T14" fmla="*/ 4433 w 5561"/>
                <a:gd name="T15" fmla="*/ 48 h 3447"/>
                <a:gd name="T16" fmla="*/ 4084 w 5561"/>
                <a:gd name="T17" fmla="*/ 0 h 3447"/>
                <a:gd name="T18" fmla="*/ 4452 w 5561"/>
                <a:gd name="T19" fmla="*/ 90 h 3447"/>
                <a:gd name="T20" fmla="*/ 4769 w 5561"/>
                <a:gd name="T21" fmla="*/ 192 h 3447"/>
                <a:gd name="T22" fmla="*/ 5038 w 5561"/>
                <a:gd name="T23" fmla="*/ 306 h 3447"/>
                <a:gd name="T24" fmla="*/ 5260 w 5561"/>
                <a:gd name="T25" fmla="*/ 426 h 3447"/>
                <a:gd name="T26" fmla="*/ 5428 w 5561"/>
                <a:gd name="T27" fmla="*/ 557 h 3447"/>
                <a:gd name="T28" fmla="*/ 5548 w 5561"/>
                <a:gd name="T29" fmla="*/ 701 h 3447"/>
                <a:gd name="T30" fmla="*/ 5608 w 5561"/>
                <a:gd name="T31" fmla="*/ 851 h 3447"/>
                <a:gd name="T32" fmla="*/ 5608 w 5561"/>
                <a:gd name="T33" fmla="*/ 1013 h 3447"/>
                <a:gd name="T34" fmla="*/ 5560 w 5561"/>
                <a:gd name="T35" fmla="*/ 1163 h 3447"/>
                <a:gd name="T36" fmla="*/ 5460 w 5561"/>
                <a:gd name="T37" fmla="*/ 1319 h 3447"/>
                <a:gd name="T38" fmla="*/ 5314 w 5561"/>
                <a:gd name="T39" fmla="*/ 1475 h 3447"/>
                <a:gd name="T40" fmla="*/ 5125 w 5561"/>
                <a:gd name="T41" fmla="*/ 1630 h 3447"/>
                <a:gd name="T42" fmla="*/ 4894 w 5561"/>
                <a:gd name="T43" fmla="*/ 1786 h 3447"/>
                <a:gd name="T44" fmla="*/ 4624 w 5561"/>
                <a:gd name="T45" fmla="*/ 1948 h 3447"/>
                <a:gd name="T46" fmla="*/ 4306 w 5561"/>
                <a:gd name="T47" fmla="*/ 2104 h 3447"/>
                <a:gd name="T48" fmla="*/ 3959 w 5561"/>
                <a:gd name="T49" fmla="*/ 2260 h 3447"/>
                <a:gd name="T50" fmla="*/ 3575 w 5561"/>
                <a:gd name="T51" fmla="*/ 2416 h 3447"/>
                <a:gd name="T52" fmla="*/ 3152 w 5561"/>
                <a:gd name="T53" fmla="*/ 2566 h 3447"/>
                <a:gd name="T54" fmla="*/ 2699 w 5561"/>
                <a:gd name="T55" fmla="*/ 2715 h 3447"/>
                <a:gd name="T56" fmla="*/ 2213 w 5561"/>
                <a:gd name="T57" fmla="*/ 2865 h 3447"/>
                <a:gd name="T58" fmla="*/ 1697 w 5561"/>
                <a:gd name="T59" fmla="*/ 3009 h 3447"/>
                <a:gd name="T60" fmla="*/ 1161 w 5561"/>
                <a:gd name="T61" fmla="*/ 3147 h 3447"/>
                <a:gd name="T62" fmla="*/ 594 w 5561"/>
                <a:gd name="T63" fmla="*/ 3279 h 3447"/>
                <a:gd name="T64" fmla="*/ 0 w 5561"/>
                <a:gd name="T65" fmla="*/ 3447 h 3447"/>
                <a:gd name="T66" fmla="*/ 888 w 5561"/>
                <a:gd name="T67" fmla="*/ 3249 h 3447"/>
                <a:gd name="T68" fmla="*/ 1445 w 5561"/>
                <a:gd name="T69" fmla="*/ 3105 h 3447"/>
                <a:gd name="T70" fmla="*/ 1979 w 5561"/>
                <a:gd name="T71" fmla="*/ 2961 h 3447"/>
                <a:gd name="T72" fmla="*/ 2487 w 5561"/>
                <a:gd name="T73" fmla="*/ 2817 h 3447"/>
                <a:gd name="T74" fmla="*/ 2963 w 5561"/>
                <a:gd name="T75" fmla="*/ 2668 h 3447"/>
                <a:gd name="T76" fmla="*/ 3400 w 5561"/>
                <a:gd name="T77" fmla="*/ 2512 h 3447"/>
                <a:gd name="T78" fmla="*/ 3812 w 5561"/>
                <a:gd name="T79" fmla="*/ 2356 h 3447"/>
                <a:gd name="T80" fmla="*/ 4187 w 5561"/>
                <a:gd name="T81" fmla="*/ 2200 h 3447"/>
                <a:gd name="T82" fmla="*/ 4523 w 5561"/>
                <a:gd name="T83" fmla="*/ 2038 h 3447"/>
                <a:gd name="T84" fmla="*/ 4821 w 5561"/>
                <a:gd name="T85" fmla="*/ 1876 h 3447"/>
                <a:gd name="T86" fmla="*/ 5074 w 5561"/>
                <a:gd name="T87" fmla="*/ 1720 h 3447"/>
                <a:gd name="T88" fmla="*/ 5290 w 5561"/>
                <a:gd name="T89" fmla="*/ 1559 h 3447"/>
                <a:gd name="T90" fmla="*/ 5454 w 5561"/>
                <a:gd name="T91" fmla="*/ 1397 h 3447"/>
                <a:gd name="T92" fmla="*/ 5578 w 5561"/>
                <a:gd name="T93" fmla="*/ 1241 h 3447"/>
                <a:gd name="T94" fmla="*/ 5656 w 5561"/>
                <a:gd name="T95" fmla="*/ 1085 h 3447"/>
                <a:gd name="T96" fmla="*/ 5674 w 5561"/>
                <a:gd name="T97" fmla="*/ 1007 h 344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561" h="3447">
                  <a:moveTo>
                    <a:pt x="5555" y="1007"/>
                  </a:moveTo>
                  <a:lnTo>
                    <a:pt x="5561" y="929"/>
                  </a:lnTo>
                  <a:lnTo>
                    <a:pt x="5555" y="851"/>
                  </a:lnTo>
                  <a:lnTo>
                    <a:pt x="5537" y="773"/>
                  </a:lnTo>
                  <a:lnTo>
                    <a:pt x="5501" y="701"/>
                  </a:lnTo>
                  <a:lnTo>
                    <a:pt x="5453" y="629"/>
                  </a:lnTo>
                  <a:lnTo>
                    <a:pt x="5399" y="563"/>
                  </a:lnTo>
                  <a:lnTo>
                    <a:pt x="5327" y="492"/>
                  </a:lnTo>
                  <a:lnTo>
                    <a:pt x="5244" y="432"/>
                  </a:lnTo>
                  <a:lnTo>
                    <a:pt x="5148" y="366"/>
                  </a:lnTo>
                  <a:lnTo>
                    <a:pt x="5040" y="306"/>
                  </a:lnTo>
                  <a:lnTo>
                    <a:pt x="4921" y="252"/>
                  </a:lnTo>
                  <a:lnTo>
                    <a:pt x="4795" y="198"/>
                  </a:lnTo>
                  <a:lnTo>
                    <a:pt x="4652" y="144"/>
                  </a:lnTo>
                  <a:lnTo>
                    <a:pt x="4502" y="90"/>
                  </a:lnTo>
                  <a:lnTo>
                    <a:pt x="4341" y="48"/>
                  </a:lnTo>
                  <a:lnTo>
                    <a:pt x="4167" y="0"/>
                  </a:lnTo>
                  <a:lnTo>
                    <a:pt x="4000" y="0"/>
                  </a:lnTo>
                  <a:lnTo>
                    <a:pt x="4185" y="42"/>
                  </a:lnTo>
                  <a:lnTo>
                    <a:pt x="4359" y="90"/>
                  </a:lnTo>
                  <a:lnTo>
                    <a:pt x="4520" y="138"/>
                  </a:lnTo>
                  <a:lnTo>
                    <a:pt x="4670" y="192"/>
                  </a:lnTo>
                  <a:lnTo>
                    <a:pt x="4807" y="246"/>
                  </a:lnTo>
                  <a:lnTo>
                    <a:pt x="4933" y="306"/>
                  </a:lnTo>
                  <a:lnTo>
                    <a:pt x="5046" y="366"/>
                  </a:lnTo>
                  <a:lnTo>
                    <a:pt x="5148" y="426"/>
                  </a:lnTo>
                  <a:lnTo>
                    <a:pt x="5238" y="492"/>
                  </a:lnTo>
                  <a:lnTo>
                    <a:pt x="5315" y="557"/>
                  </a:lnTo>
                  <a:lnTo>
                    <a:pt x="5381" y="629"/>
                  </a:lnTo>
                  <a:lnTo>
                    <a:pt x="5429" y="701"/>
                  </a:lnTo>
                  <a:lnTo>
                    <a:pt x="5465" y="779"/>
                  </a:lnTo>
                  <a:lnTo>
                    <a:pt x="5489" y="851"/>
                  </a:lnTo>
                  <a:lnTo>
                    <a:pt x="5495" y="935"/>
                  </a:lnTo>
                  <a:lnTo>
                    <a:pt x="5489" y="1013"/>
                  </a:lnTo>
                  <a:lnTo>
                    <a:pt x="5471" y="1091"/>
                  </a:lnTo>
                  <a:lnTo>
                    <a:pt x="5441" y="1163"/>
                  </a:lnTo>
                  <a:lnTo>
                    <a:pt x="5399" y="1241"/>
                  </a:lnTo>
                  <a:lnTo>
                    <a:pt x="5345" y="1319"/>
                  </a:lnTo>
                  <a:lnTo>
                    <a:pt x="5280" y="1397"/>
                  </a:lnTo>
                  <a:lnTo>
                    <a:pt x="5202" y="1475"/>
                  </a:lnTo>
                  <a:lnTo>
                    <a:pt x="5118" y="1553"/>
                  </a:lnTo>
                  <a:lnTo>
                    <a:pt x="5017" y="1630"/>
                  </a:lnTo>
                  <a:lnTo>
                    <a:pt x="4909" y="1708"/>
                  </a:lnTo>
                  <a:lnTo>
                    <a:pt x="4789" y="1786"/>
                  </a:lnTo>
                  <a:lnTo>
                    <a:pt x="4664" y="1870"/>
                  </a:lnTo>
                  <a:lnTo>
                    <a:pt x="4526" y="1948"/>
                  </a:lnTo>
                  <a:lnTo>
                    <a:pt x="4377" y="2026"/>
                  </a:lnTo>
                  <a:lnTo>
                    <a:pt x="4215" y="2104"/>
                  </a:lnTo>
                  <a:lnTo>
                    <a:pt x="4048" y="2182"/>
                  </a:lnTo>
                  <a:lnTo>
                    <a:pt x="3875" y="2260"/>
                  </a:lnTo>
                  <a:lnTo>
                    <a:pt x="3689" y="2338"/>
                  </a:lnTo>
                  <a:lnTo>
                    <a:pt x="3498" y="2416"/>
                  </a:lnTo>
                  <a:lnTo>
                    <a:pt x="3295" y="2488"/>
                  </a:lnTo>
                  <a:lnTo>
                    <a:pt x="3085" y="2566"/>
                  </a:lnTo>
                  <a:lnTo>
                    <a:pt x="2864" y="2644"/>
                  </a:lnTo>
                  <a:lnTo>
                    <a:pt x="2643" y="2715"/>
                  </a:lnTo>
                  <a:lnTo>
                    <a:pt x="2410" y="2793"/>
                  </a:lnTo>
                  <a:lnTo>
                    <a:pt x="2164" y="2865"/>
                  </a:lnTo>
                  <a:lnTo>
                    <a:pt x="1919" y="2937"/>
                  </a:lnTo>
                  <a:lnTo>
                    <a:pt x="1662" y="3009"/>
                  </a:lnTo>
                  <a:lnTo>
                    <a:pt x="1399" y="3075"/>
                  </a:lnTo>
                  <a:lnTo>
                    <a:pt x="1136" y="3147"/>
                  </a:lnTo>
                  <a:lnTo>
                    <a:pt x="861" y="3213"/>
                  </a:lnTo>
                  <a:lnTo>
                    <a:pt x="580" y="3279"/>
                  </a:lnTo>
                  <a:lnTo>
                    <a:pt x="0" y="3411"/>
                  </a:lnTo>
                  <a:lnTo>
                    <a:pt x="0" y="3447"/>
                  </a:lnTo>
                  <a:lnTo>
                    <a:pt x="586" y="3315"/>
                  </a:lnTo>
                  <a:lnTo>
                    <a:pt x="867" y="3249"/>
                  </a:lnTo>
                  <a:lnTo>
                    <a:pt x="1148" y="3177"/>
                  </a:lnTo>
                  <a:lnTo>
                    <a:pt x="1417" y="3105"/>
                  </a:lnTo>
                  <a:lnTo>
                    <a:pt x="1680" y="3039"/>
                  </a:lnTo>
                  <a:lnTo>
                    <a:pt x="1937" y="2961"/>
                  </a:lnTo>
                  <a:lnTo>
                    <a:pt x="2188" y="2889"/>
                  </a:lnTo>
                  <a:lnTo>
                    <a:pt x="2434" y="2817"/>
                  </a:lnTo>
                  <a:lnTo>
                    <a:pt x="2673" y="2739"/>
                  </a:lnTo>
                  <a:lnTo>
                    <a:pt x="2900" y="2668"/>
                  </a:lnTo>
                  <a:lnTo>
                    <a:pt x="3121" y="2590"/>
                  </a:lnTo>
                  <a:lnTo>
                    <a:pt x="3330" y="2512"/>
                  </a:lnTo>
                  <a:lnTo>
                    <a:pt x="3534" y="2434"/>
                  </a:lnTo>
                  <a:lnTo>
                    <a:pt x="3731" y="2356"/>
                  </a:lnTo>
                  <a:lnTo>
                    <a:pt x="3916" y="2278"/>
                  </a:lnTo>
                  <a:lnTo>
                    <a:pt x="4096" y="2200"/>
                  </a:lnTo>
                  <a:lnTo>
                    <a:pt x="4263" y="2116"/>
                  </a:lnTo>
                  <a:lnTo>
                    <a:pt x="4425" y="2038"/>
                  </a:lnTo>
                  <a:lnTo>
                    <a:pt x="4574" y="1960"/>
                  </a:lnTo>
                  <a:lnTo>
                    <a:pt x="4718" y="1876"/>
                  </a:lnTo>
                  <a:lnTo>
                    <a:pt x="4849" y="1798"/>
                  </a:lnTo>
                  <a:lnTo>
                    <a:pt x="4969" y="1720"/>
                  </a:lnTo>
                  <a:lnTo>
                    <a:pt x="5076" y="1636"/>
                  </a:lnTo>
                  <a:lnTo>
                    <a:pt x="5178" y="1559"/>
                  </a:lnTo>
                  <a:lnTo>
                    <a:pt x="5262" y="1481"/>
                  </a:lnTo>
                  <a:lnTo>
                    <a:pt x="5339" y="1397"/>
                  </a:lnTo>
                  <a:lnTo>
                    <a:pt x="5405" y="1319"/>
                  </a:lnTo>
                  <a:lnTo>
                    <a:pt x="5459" y="1241"/>
                  </a:lnTo>
                  <a:lnTo>
                    <a:pt x="5507" y="1163"/>
                  </a:lnTo>
                  <a:lnTo>
                    <a:pt x="5537" y="1085"/>
                  </a:lnTo>
                  <a:lnTo>
                    <a:pt x="5555" y="10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111622" name="Freeform 6"/>
            <p:cNvSpPr>
              <a:spLocks/>
            </p:cNvSpPr>
            <p:nvPr/>
          </p:nvSpPr>
          <p:spPr bwMode="hidden">
            <a:xfrm>
              <a:off x="4942" y="0"/>
              <a:ext cx="816" cy="276"/>
            </a:xfrm>
            <a:custGeom>
              <a:avLst/>
              <a:gdLst/>
              <a:ahLst/>
              <a:cxnLst>
                <a:cxn ang="0">
                  <a:pos x="813" y="222"/>
                </a:cxn>
                <a:cxn ang="0">
                  <a:pos x="670" y="162"/>
                </a:cxn>
                <a:cxn ang="0">
                  <a:pos x="514" y="108"/>
                </a:cxn>
                <a:cxn ang="0">
                  <a:pos x="347" y="54"/>
                </a:cxn>
                <a:cxn ang="0">
                  <a:pos x="167" y="0"/>
                </a:cxn>
                <a:cxn ang="0">
                  <a:pos x="0" y="0"/>
                </a:cxn>
                <a:cxn ang="0">
                  <a:pos x="227" y="60"/>
                </a:cxn>
                <a:cxn ang="0">
                  <a:pos x="442" y="132"/>
                </a:cxn>
                <a:cxn ang="0">
                  <a:pos x="634" y="204"/>
                </a:cxn>
                <a:cxn ang="0">
                  <a:pos x="813" y="276"/>
                </a:cxn>
                <a:cxn ang="0">
                  <a:pos x="813" y="222"/>
                </a:cxn>
                <a:cxn ang="0">
                  <a:pos x="813" y="222"/>
                </a:cxn>
              </a:cxnLst>
              <a:rect l="0" t="0" r="r" b="b"/>
              <a:pathLst>
                <a:path w="813" h="276">
                  <a:moveTo>
                    <a:pt x="813" y="222"/>
                  </a:moveTo>
                  <a:lnTo>
                    <a:pt x="670" y="162"/>
                  </a:lnTo>
                  <a:lnTo>
                    <a:pt x="514" y="108"/>
                  </a:lnTo>
                  <a:lnTo>
                    <a:pt x="347" y="54"/>
                  </a:lnTo>
                  <a:lnTo>
                    <a:pt x="167" y="0"/>
                  </a:lnTo>
                  <a:lnTo>
                    <a:pt x="0" y="0"/>
                  </a:lnTo>
                  <a:lnTo>
                    <a:pt x="227" y="60"/>
                  </a:lnTo>
                  <a:lnTo>
                    <a:pt x="442" y="132"/>
                  </a:lnTo>
                  <a:lnTo>
                    <a:pt x="634" y="204"/>
                  </a:lnTo>
                  <a:lnTo>
                    <a:pt x="813" y="276"/>
                  </a:lnTo>
                  <a:lnTo>
                    <a:pt x="813" y="222"/>
                  </a:lnTo>
                  <a:lnTo>
                    <a:pt x="813" y="222"/>
                  </a:lnTo>
                  <a:close/>
                </a:path>
              </a:pathLst>
            </a:custGeom>
            <a:gradFill rotWithShape="1">
              <a:gsLst>
                <a:gs pos="0">
                  <a:schemeClr val="bg2"/>
                </a:gs>
                <a:gs pos="50000">
                  <a:schemeClr val="bg2">
                    <a:gamma/>
                    <a:tint val="81961"/>
                    <a:invGamma/>
                  </a:schemeClr>
                </a:gs>
                <a:gs pos="100000">
                  <a:schemeClr val="bg2"/>
                </a:gs>
              </a:gsLst>
              <a:lin ang="0" scaled="1"/>
            </a:gradFill>
            <a:ln w="0" cmpd="sng">
              <a:noFill/>
              <a:round/>
              <a:headEnd/>
              <a:tailEnd/>
            </a:ln>
          </p:spPr>
          <p:txBody>
            <a:bodyPr/>
            <a:lstStyle/>
            <a:p>
              <a:pPr>
                <a:defRPr/>
              </a:pPr>
              <a:endParaRPr lang="en-US">
                <a:latin typeface="Times New Roman" pitchFamily="-111" charset="0"/>
                <a:ea typeface="+mn-ea"/>
                <a:cs typeface="+mn-cs"/>
              </a:endParaRPr>
            </a:p>
          </p:txBody>
        </p:sp>
        <p:sp>
          <p:nvSpPr>
            <p:cNvPr id="317452" name="Freeform 7"/>
            <p:cNvSpPr>
              <a:spLocks/>
            </p:cNvSpPr>
            <p:nvPr/>
          </p:nvSpPr>
          <p:spPr bwMode="hidden">
            <a:xfrm>
              <a:off x="0" y="1984"/>
              <a:ext cx="5758" cy="2098"/>
            </a:xfrm>
            <a:custGeom>
              <a:avLst/>
              <a:gdLst>
                <a:gd name="T0" fmla="*/ 5866 w 5740"/>
                <a:gd name="T1" fmla="*/ 0 h 2098"/>
                <a:gd name="T2" fmla="*/ 5764 w 5740"/>
                <a:gd name="T3" fmla="*/ 72 h 2098"/>
                <a:gd name="T4" fmla="*/ 5660 w 5740"/>
                <a:gd name="T5" fmla="*/ 138 h 2098"/>
                <a:gd name="T6" fmla="*/ 5542 w 5740"/>
                <a:gd name="T7" fmla="*/ 210 h 2098"/>
                <a:gd name="T8" fmla="*/ 5423 w 5740"/>
                <a:gd name="T9" fmla="*/ 276 h 2098"/>
                <a:gd name="T10" fmla="*/ 5164 w 5740"/>
                <a:gd name="T11" fmla="*/ 414 h 2098"/>
                <a:gd name="T12" fmla="*/ 4882 w 5740"/>
                <a:gd name="T13" fmla="*/ 552 h 2098"/>
                <a:gd name="T14" fmla="*/ 4576 w 5740"/>
                <a:gd name="T15" fmla="*/ 690 h 2098"/>
                <a:gd name="T16" fmla="*/ 4253 w 5740"/>
                <a:gd name="T17" fmla="*/ 827 h 2098"/>
                <a:gd name="T18" fmla="*/ 3911 w 5740"/>
                <a:gd name="T19" fmla="*/ 959 h 2098"/>
                <a:gd name="T20" fmla="*/ 3545 w 5740"/>
                <a:gd name="T21" fmla="*/ 1091 h 2098"/>
                <a:gd name="T22" fmla="*/ 3161 w 5740"/>
                <a:gd name="T23" fmla="*/ 1223 h 2098"/>
                <a:gd name="T24" fmla="*/ 2758 w 5740"/>
                <a:gd name="T25" fmla="*/ 1355 h 2098"/>
                <a:gd name="T26" fmla="*/ 2333 w 5740"/>
                <a:gd name="T27" fmla="*/ 1481 h 2098"/>
                <a:gd name="T28" fmla="*/ 1902 w 5740"/>
                <a:gd name="T29" fmla="*/ 1601 h 2098"/>
                <a:gd name="T30" fmla="*/ 1447 w 5740"/>
                <a:gd name="T31" fmla="*/ 1721 h 2098"/>
                <a:gd name="T32" fmla="*/ 978 w 5740"/>
                <a:gd name="T33" fmla="*/ 1834 h 2098"/>
                <a:gd name="T34" fmla="*/ 498 w 5740"/>
                <a:gd name="T35" fmla="*/ 1948 h 2098"/>
                <a:gd name="T36" fmla="*/ 0 w 5740"/>
                <a:gd name="T37" fmla="*/ 2056 h 2098"/>
                <a:gd name="T38" fmla="*/ 0 w 5740"/>
                <a:gd name="T39" fmla="*/ 2098 h 2098"/>
                <a:gd name="T40" fmla="*/ 491 w 5740"/>
                <a:gd name="T41" fmla="*/ 1990 h 2098"/>
                <a:gd name="T42" fmla="*/ 972 w 5740"/>
                <a:gd name="T43" fmla="*/ 1882 h 2098"/>
                <a:gd name="T44" fmla="*/ 1433 w 5740"/>
                <a:gd name="T45" fmla="*/ 1763 h 2098"/>
                <a:gd name="T46" fmla="*/ 1884 w 5740"/>
                <a:gd name="T47" fmla="*/ 1649 h 2098"/>
                <a:gd name="T48" fmla="*/ 2315 w 5740"/>
                <a:gd name="T49" fmla="*/ 1523 h 2098"/>
                <a:gd name="T50" fmla="*/ 2738 w 5740"/>
                <a:gd name="T51" fmla="*/ 1397 h 2098"/>
                <a:gd name="T52" fmla="*/ 3137 w 5740"/>
                <a:gd name="T53" fmla="*/ 1271 h 2098"/>
                <a:gd name="T54" fmla="*/ 3521 w 5740"/>
                <a:gd name="T55" fmla="*/ 1139 h 2098"/>
                <a:gd name="T56" fmla="*/ 3887 w 5740"/>
                <a:gd name="T57" fmla="*/ 1007 h 2098"/>
                <a:gd name="T58" fmla="*/ 4229 w 5740"/>
                <a:gd name="T59" fmla="*/ 875 h 2098"/>
                <a:gd name="T60" fmla="*/ 4558 w 5740"/>
                <a:gd name="T61" fmla="*/ 737 h 2098"/>
                <a:gd name="T62" fmla="*/ 4864 w 5740"/>
                <a:gd name="T63" fmla="*/ 600 h 2098"/>
                <a:gd name="T64" fmla="*/ 5152 w 5740"/>
                <a:gd name="T65" fmla="*/ 462 h 2098"/>
                <a:gd name="T66" fmla="*/ 5411 w 5740"/>
                <a:gd name="T67" fmla="*/ 324 h 2098"/>
                <a:gd name="T68" fmla="*/ 5654 w 5740"/>
                <a:gd name="T69" fmla="*/ 186 h 2098"/>
                <a:gd name="T70" fmla="*/ 5866 w 5740"/>
                <a:gd name="T71" fmla="*/ 48 h 2098"/>
                <a:gd name="T72" fmla="*/ 5866 w 5740"/>
                <a:gd name="T73" fmla="*/ 0 h 2098"/>
                <a:gd name="T74" fmla="*/ 5866 w 5740"/>
                <a:gd name="T75" fmla="*/ 0 h 209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740" h="2098">
                  <a:moveTo>
                    <a:pt x="5740" y="0"/>
                  </a:moveTo>
                  <a:lnTo>
                    <a:pt x="5638" y="72"/>
                  </a:lnTo>
                  <a:lnTo>
                    <a:pt x="5537" y="138"/>
                  </a:lnTo>
                  <a:lnTo>
                    <a:pt x="5423" y="210"/>
                  </a:lnTo>
                  <a:lnTo>
                    <a:pt x="5304" y="276"/>
                  </a:lnTo>
                  <a:lnTo>
                    <a:pt x="5052" y="414"/>
                  </a:lnTo>
                  <a:lnTo>
                    <a:pt x="4777" y="552"/>
                  </a:lnTo>
                  <a:lnTo>
                    <a:pt x="4478" y="690"/>
                  </a:lnTo>
                  <a:lnTo>
                    <a:pt x="4162" y="827"/>
                  </a:lnTo>
                  <a:lnTo>
                    <a:pt x="3827" y="959"/>
                  </a:lnTo>
                  <a:lnTo>
                    <a:pt x="3468" y="1091"/>
                  </a:lnTo>
                  <a:lnTo>
                    <a:pt x="3091" y="1223"/>
                  </a:lnTo>
                  <a:lnTo>
                    <a:pt x="2697" y="1355"/>
                  </a:lnTo>
                  <a:lnTo>
                    <a:pt x="2284" y="1481"/>
                  </a:lnTo>
                  <a:lnTo>
                    <a:pt x="1860" y="1601"/>
                  </a:lnTo>
                  <a:lnTo>
                    <a:pt x="1417" y="1721"/>
                  </a:lnTo>
                  <a:lnTo>
                    <a:pt x="957" y="1834"/>
                  </a:lnTo>
                  <a:lnTo>
                    <a:pt x="484" y="1948"/>
                  </a:lnTo>
                  <a:lnTo>
                    <a:pt x="0" y="2056"/>
                  </a:lnTo>
                  <a:lnTo>
                    <a:pt x="0" y="2098"/>
                  </a:lnTo>
                  <a:lnTo>
                    <a:pt x="478" y="1990"/>
                  </a:lnTo>
                  <a:lnTo>
                    <a:pt x="951" y="1882"/>
                  </a:lnTo>
                  <a:lnTo>
                    <a:pt x="1405" y="1763"/>
                  </a:lnTo>
                  <a:lnTo>
                    <a:pt x="1842" y="1649"/>
                  </a:lnTo>
                  <a:lnTo>
                    <a:pt x="2266" y="1523"/>
                  </a:lnTo>
                  <a:lnTo>
                    <a:pt x="2679" y="1397"/>
                  </a:lnTo>
                  <a:lnTo>
                    <a:pt x="3067" y="1271"/>
                  </a:lnTo>
                  <a:lnTo>
                    <a:pt x="3444" y="1139"/>
                  </a:lnTo>
                  <a:lnTo>
                    <a:pt x="3803" y="1007"/>
                  </a:lnTo>
                  <a:lnTo>
                    <a:pt x="4138" y="875"/>
                  </a:lnTo>
                  <a:lnTo>
                    <a:pt x="4460" y="737"/>
                  </a:lnTo>
                  <a:lnTo>
                    <a:pt x="4759" y="600"/>
                  </a:lnTo>
                  <a:lnTo>
                    <a:pt x="5040" y="462"/>
                  </a:lnTo>
                  <a:lnTo>
                    <a:pt x="5292" y="324"/>
                  </a:lnTo>
                  <a:lnTo>
                    <a:pt x="5531" y="186"/>
                  </a:lnTo>
                  <a:lnTo>
                    <a:pt x="5740" y="48"/>
                  </a:lnTo>
                  <a:lnTo>
                    <a:pt x="574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53" name="Freeform 8"/>
            <p:cNvSpPr>
              <a:spLocks/>
            </p:cNvSpPr>
            <p:nvPr/>
          </p:nvSpPr>
          <p:spPr bwMode="hidden">
            <a:xfrm>
              <a:off x="0" y="102"/>
              <a:ext cx="1961" cy="1265"/>
            </a:xfrm>
            <a:custGeom>
              <a:avLst/>
              <a:gdLst>
                <a:gd name="T0" fmla="*/ 1997 w 1955"/>
                <a:gd name="T1" fmla="*/ 485 h 1265"/>
                <a:gd name="T2" fmla="*/ 1943 w 1955"/>
                <a:gd name="T3" fmla="*/ 390 h 1265"/>
                <a:gd name="T4" fmla="*/ 1807 w 1955"/>
                <a:gd name="T5" fmla="*/ 306 h 1265"/>
                <a:gd name="T6" fmla="*/ 1614 w 1955"/>
                <a:gd name="T7" fmla="*/ 228 h 1265"/>
                <a:gd name="T8" fmla="*/ 1355 w 1955"/>
                <a:gd name="T9" fmla="*/ 162 h 1265"/>
                <a:gd name="T10" fmla="*/ 1031 w 1955"/>
                <a:gd name="T11" fmla="*/ 102 h 1265"/>
                <a:gd name="T12" fmla="*/ 660 w 1955"/>
                <a:gd name="T13" fmla="*/ 54 h 1265"/>
                <a:gd name="T14" fmla="*/ 234 w 1955"/>
                <a:gd name="T15" fmla="*/ 18 h 1265"/>
                <a:gd name="T16" fmla="*/ 0 w 1955"/>
                <a:gd name="T17" fmla="*/ 12 h 1265"/>
                <a:gd name="T18" fmla="*/ 438 w 1955"/>
                <a:gd name="T19" fmla="*/ 48 h 1265"/>
                <a:gd name="T20" fmla="*/ 833 w 1955"/>
                <a:gd name="T21" fmla="*/ 90 h 1265"/>
                <a:gd name="T22" fmla="*/ 1176 w 1955"/>
                <a:gd name="T23" fmla="*/ 144 h 1265"/>
                <a:gd name="T24" fmla="*/ 1451 w 1955"/>
                <a:gd name="T25" fmla="*/ 204 h 1265"/>
                <a:gd name="T26" fmla="*/ 1673 w 1955"/>
                <a:gd name="T27" fmla="*/ 276 h 1265"/>
                <a:gd name="T28" fmla="*/ 1836 w 1955"/>
                <a:gd name="T29" fmla="*/ 360 h 1265"/>
                <a:gd name="T30" fmla="*/ 1925 w 1955"/>
                <a:gd name="T31" fmla="*/ 443 h 1265"/>
                <a:gd name="T32" fmla="*/ 1943 w 1955"/>
                <a:gd name="T33" fmla="*/ 539 h 1265"/>
                <a:gd name="T34" fmla="*/ 1896 w 1955"/>
                <a:gd name="T35" fmla="*/ 629 h 1265"/>
                <a:gd name="T36" fmla="*/ 1781 w 1955"/>
                <a:gd name="T37" fmla="*/ 719 h 1265"/>
                <a:gd name="T38" fmla="*/ 1614 w 1955"/>
                <a:gd name="T39" fmla="*/ 809 h 1265"/>
                <a:gd name="T40" fmla="*/ 1385 w 1955"/>
                <a:gd name="T41" fmla="*/ 899 h 1265"/>
                <a:gd name="T42" fmla="*/ 1109 w 1955"/>
                <a:gd name="T43" fmla="*/ 989 h 1265"/>
                <a:gd name="T44" fmla="*/ 779 w 1955"/>
                <a:gd name="T45" fmla="*/ 1073 h 1265"/>
                <a:gd name="T46" fmla="*/ 414 w 1955"/>
                <a:gd name="T47" fmla="*/ 1157 h 1265"/>
                <a:gd name="T48" fmla="*/ 0 w 1955"/>
                <a:gd name="T49" fmla="*/ 1241 h 1265"/>
                <a:gd name="T50" fmla="*/ 222 w 1955"/>
                <a:gd name="T51" fmla="*/ 1223 h 1265"/>
                <a:gd name="T52" fmla="*/ 624 w 1955"/>
                <a:gd name="T53" fmla="*/ 1139 h 1265"/>
                <a:gd name="T54" fmla="*/ 978 w 1955"/>
                <a:gd name="T55" fmla="*/ 1049 h 1265"/>
                <a:gd name="T56" fmla="*/ 1290 w 1955"/>
                <a:gd name="T57" fmla="*/ 959 h 1265"/>
                <a:gd name="T58" fmla="*/ 1548 w 1955"/>
                <a:gd name="T59" fmla="*/ 863 h 1265"/>
                <a:gd name="T60" fmla="*/ 1751 w 1955"/>
                <a:gd name="T61" fmla="*/ 767 h 1265"/>
                <a:gd name="T62" fmla="*/ 1902 w 1955"/>
                <a:gd name="T63" fmla="*/ 677 h 1265"/>
                <a:gd name="T64" fmla="*/ 1979 w 1955"/>
                <a:gd name="T65" fmla="*/ 581 h 1265"/>
                <a:gd name="T66" fmla="*/ 1997 w 1955"/>
                <a:gd name="T67" fmla="*/ 533 h 126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955" h="1265">
                  <a:moveTo>
                    <a:pt x="1955" y="533"/>
                  </a:moveTo>
                  <a:lnTo>
                    <a:pt x="1955" y="485"/>
                  </a:lnTo>
                  <a:lnTo>
                    <a:pt x="1937" y="438"/>
                  </a:lnTo>
                  <a:lnTo>
                    <a:pt x="1901" y="390"/>
                  </a:lnTo>
                  <a:lnTo>
                    <a:pt x="1842" y="348"/>
                  </a:lnTo>
                  <a:lnTo>
                    <a:pt x="1770" y="306"/>
                  </a:lnTo>
                  <a:lnTo>
                    <a:pt x="1686" y="270"/>
                  </a:lnTo>
                  <a:lnTo>
                    <a:pt x="1579" y="228"/>
                  </a:lnTo>
                  <a:lnTo>
                    <a:pt x="1459" y="198"/>
                  </a:lnTo>
                  <a:lnTo>
                    <a:pt x="1327" y="162"/>
                  </a:lnTo>
                  <a:lnTo>
                    <a:pt x="1178" y="132"/>
                  </a:lnTo>
                  <a:lnTo>
                    <a:pt x="1010" y="102"/>
                  </a:lnTo>
                  <a:lnTo>
                    <a:pt x="837" y="78"/>
                  </a:lnTo>
                  <a:lnTo>
                    <a:pt x="646" y="54"/>
                  </a:lnTo>
                  <a:lnTo>
                    <a:pt x="442" y="36"/>
                  </a:lnTo>
                  <a:lnTo>
                    <a:pt x="227" y="18"/>
                  </a:lnTo>
                  <a:lnTo>
                    <a:pt x="0" y="0"/>
                  </a:lnTo>
                  <a:lnTo>
                    <a:pt x="0" y="12"/>
                  </a:lnTo>
                  <a:lnTo>
                    <a:pt x="221" y="30"/>
                  </a:lnTo>
                  <a:lnTo>
                    <a:pt x="431" y="48"/>
                  </a:lnTo>
                  <a:lnTo>
                    <a:pt x="628" y="66"/>
                  </a:lnTo>
                  <a:lnTo>
                    <a:pt x="813" y="90"/>
                  </a:lnTo>
                  <a:lnTo>
                    <a:pt x="987" y="114"/>
                  </a:lnTo>
                  <a:lnTo>
                    <a:pt x="1148" y="144"/>
                  </a:lnTo>
                  <a:lnTo>
                    <a:pt x="1292" y="174"/>
                  </a:lnTo>
                  <a:lnTo>
                    <a:pt x="1423" y="204"/>
                  </a:lnTo>
                  <a:lnTo>
                    <a:pt x="1537" y="240"/>
                  </a:lnTo>
                  <a:lnTo>
                    <a:pt x="1638" y="276"/>
                  </a:lnTo>
                  <a:lnTo>
                    <a:pt x="1728" y="318"/>
                  </a:lnTo>
                  <a:lnTo>
                    <a:pt x="1794" y="360"/>
                  </a:lnTo>
                  <a:lnTo>
                    <a:pt x="1848" y="402"/>
                  </a:lnTo>
                  <a:lnTo>
                    <a:pt x="1883" y="443"/>
                  </a:lnTo>
                  <a:lnTo>
                    <a:pt x="1901" y="491"/>
                  </a:lnTo>
                  <a:lnTo>
                    <a:pt x="1901" y="539"/>
                  </a:lnTo>
                  <a:lnTo>
                    <a:pt x="1883" y="587"/>
                  </a:lnTo>
                  <a:lnTo>
                    <a:pt x="1854" y="629"/>
                  </a:lnTo>
                  <a:lnTo>
                    <a:pt x="1806" y="677"/>
                  </a:lnTo>
                  <a:lnTo>
                    <a:pt x="1746" y="719"/>
                  </a:lnTo>
                  <a:lnTo>
                    <a:pt x="1668" y="767"/>
                  </a:lnTo>
                  <a:lnTo>
                    <a:pt x="1579" y="809"/>
                  </a:lnTo>
                  <a:lnTo>
                    <a:pt x="1471" y="857"/>
                  </a:lnTo>
                  <a:lnTo>
                    <a:pt x="1357" y="899"/>
                  </a:lnTo>
                  <a:lnTo>
                    <a:pt x="1226" y="941"/>
                  </a:lnTo>
                  <a:lnTo>
                    <a:pt x="1088" y="989"/>
                  </a:lnTo>
                  <a:lnTo>
                    <a:pt x="933" y="1031"/>
                  </a:lnTo>
                  <a:lnTo>
                    <a:pt x="765" y="1073"/>
                  </a:lnTo>
                  <a:lnTo>
                    <a:pt x="592" y="1115"/>
                  </a:lnTo>
                  <a:lnTo>
                    <a:pt x="407" y="1157"/>
                  </a:lnTo>
                  <a:lnTo>
                    <a:pt x="209" y="1199"/>
                  </a:lnTo>
                  <a:lnTo>
                    <a:pt x="0" y="1241"/>
                  </a:lnTo>
                  <a:lnTo>
                    <a:pt x="0" y="1265"/>
                  </a:lnTo>
                  <a:lnTo>
                    <a:pt x="215" y="1223"/>
                  </a:lnTo>
                  <a:lnTo>
                    <a:pt x="413" y="1181"/>
                  </a:lnTo>
                  <a:lnTo>
                    <a:pt x="610" y="1139"/>
                  </a:lnTo>
                  <a:lnTo>
                    <a:pt x="789" y="1091"/>
                  </a:lnTo>
                  <a:lnTo>
                    <a:pt x="957" y="1049"/>
                  </a:lnTo>
                  <a:lnTo>
                    <a:pt x="1118" y="1001"/>
                  </a:lnTo>
                  <a:lnTo>
                    <a:pt x="1262" y="959"/>
                  </a:lnTo>
                  <a:lnTo>
                    <a:pt x="1393" y="911"/>
                  </a:lnTo>
                  <a:lnTo>
                    <a:pt x="1513" y="863"/>
                  </a:lnTo>
                  <a:lnTo>
                    <a:pt x="1620" y="815"/>
                  </a:lnTo>
                  <a:lnTo>
                    <a:pt x="1716" y="767"/>
                  </a:lnTo>
                  <a:lnTo>
                    <a:pt x="1794" y="725"/>
                  </a:lnTo>
                  <a:lnTo>
                    <a:pt x="1860" y="677"/>
                  </a:lnTo>
                  <a:lnTo>
                    <a:pt x="1907" y="629"/>
                  </a:lnTo>
                  <a:lnTo>
                    <a:pt x="1937" y="581"/>
                  </a:lnTo>
                  <a:lnTo>
                    <a:pt x="1955" y="53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54" name="Freeform 9"/>
            <p:cNvSpPr>
              <a:spLocks/>
            </p:cNvSpPr>
            <p:nvPr/>
          </p:nvSpPr>
          <p:spPr bwMode="hidden">
            <a:xfrm>
              <a:off x="0" y="0"/>
              <a:ext cx="4709" cy="2901"/>
            </a:xfrm>
            <a:custGeom>
              <a:avLst/>
              <a:gdLst>
                <a:gd name="T0" fmla="*/ 4799 w 4694"/>
                <a:gd name="T1" fmla="*/ 797 h 2901"/>
                <a:gd name="T2" fmla="*/ 4769 w 4694"/>
                <a:gd name="T3" fmla="*/ 665 h 2901"/>
                <a:gd name="T4" fmla="*/ 4691 w 4694"/>
                <a:gd name="T5" fmla="*/ 540 h 2901"/>
                <a:gd name="T6" fmla="*/ 4565 w 4694"/>
                <a:gd name="T7" fmla="*/ 426 h 2901"/>
                <a:gd name="T8" fmla="*/ 4397 w 4694"/>
                <a:gd name="T9" fmla="*/ 312 h 2901"/>
                <a:gd name="T10" fmla="*/ 4175 w 4694"/>
                <a:gd name="T11" fmla="*/ 216 h 2901"/>
                <a:gd name="T12" fmla="*/ 3917 w 4694"/>
                <a:gd name="T13" fmla="*/ 120 h 2901"/>
                <a:gd name="T14" fmla="*/ 3618 w 4694"/>
                <a:gd name="T15" fmla="*/ 36 h 2901"/>
                <a:gd name="T16" fmla="*/ 3275 w 4694"/>
                <a:gd name="T17" fmla="*/ 0 h 2901"/>
                <a:gd name="T18" fmla="*/ 3618 w 4694"/>
                <a:gd name="T19" fmla="*/ 78 h 2901"/>
                <a:gd name="T20" fmla="*/ 3917 w 4694"/>
                <a:gd name="T21" fmla="*/ 162 h 2901"/>
                <a:gd name="T22" fmla="*/ 4175 w 4694"/>
                <a:gd name="T23" fmla="*/ 258 h 2901"/>
                <a:gd name="T24" fmla="*/ 4385 w 4694"/>
                <a:gd name="T25" fmla="*/ 366 h 2901"/>
                <a:gd name="T26" fmla="*/ 4541 w 4694"/>
                <a:gd name="T27" fmla="*/ 480 h 2901"/>
                <a:gd name="T28" fmla="*/ 4655 w 4694"/>
                <a:gd name="T29" fmla="*/ 605 h 2901"/>
                <a:gd name="T30" fmla="*/ 4715 w 4694"/>
                <a:gd name="T31" fmla="*/ 737 h 2901"/>
                <a:gd name="T32" fmla="*/ 4715 w 4694"/>
                <a:gd name="T33" fmla="*/ 875 h 2901"/>
                <a:gd name="T34" fmla="*/ 4673 w 4694"/>
                <a:gd name="T35" fmla="*/ 1001 h 2901"/>
                <a:gd name="T36" fmla="*/ 4591 w 4694"/>
                <a:gd name="T37" fmla="*/ 1127 h 2901"/>
                <a:gd name="T38" fmla="*/ 4469 w 4694"/>
                <a:gd name="T39" fmla="*/ 1259 h 2901"/>
                <a:gd name="T40" fmla="*/ 4312 w 4694"/>
                <a:gd name="T41" fmla="*/ 1385 h 2901"/>
                <a:gd name="T42" fmla="*/ 4115 w 4694"/>
                <a:gd name="T43" fmla="*/ 1517 h 2901"/>
                <a:gd name="T44" fmla="*/ 3887 w 4694"/>
                <a:gd name="T45" fmla="*/ 1648 h 2901"/>
                <a:gd name="T46" fmla="*/ 3625 w 4694"/>
                <a:gd name="T47" fmla="*/ 1774 h 2901"/>
                <a:gd name="T48" fmla="*/ 3333 w 4694"/>
                <a:gd name="T49" fmla="*/ 1906 h 2901"/>
                <a:gd name="T50" fmla="*/ 3008 w 4694"/>
                <a:gd name="T51" fmla="*/ 2032 h 2901"/>
                <a:gd name="T52" fmla="*/ 2651 w 4694"/>
                <a:gd name="T53" fmla="*/ 2164 h 2901"/>
                <a:gd name="T54" fmla="*/ 2273 w 4694"/>
                <a:gd name="T55" fmla="*/ 2284 h 2901"/>
                <a:gd name="T56" fmla="*/ 1866 w 4694"/>
                <a:gd name="T57" fmla="*/ 2410 h 2901"/>
                <a:gd name="T58" fmla="*/ 1431 w 4694"/>
                <a:gd name="T59" fmla="*/ 2530 h 2901"/>
                <a:gd name="T60" fmla="*/ 498 w 4694"/>
                <a:gd name="T61" fmla="*/ 2757 h 2901"/>
                <a:gd name="T62" fmla="*/ 0 w 4694"/>
                <a:gd name="T63" fmla="*/ 2901 h 2901"/>
                <a:gd name="T64" fmla="*/ 990 w 4694"/>
                <a:gd name="T65" fmla="*/ 2674 h 2901"/>
                <a:gd name="T66" fmla="*/ 1673 w 4694"/>
                <a:gd name="T67" fmla="*/ 2494 h 2901"/>
                <a:gd name="T68" fmla="*/ 2106 w 4694"/>
                <a:gd name="T69" fmla="*/ 2374 h 2901"/>
                <a:gd name="T70" fmla="*/ 2507 w 4694"/>
                <a:gd name="T71" fmla="*/ 2248 h 2901"/>
                <a:gd name="T72" fmla="*/ 2879 w 4694"/>
                <a:gd name="T73" fmla="*/ 2116 h 2901"/>
                <a:gd name="T74" fmla="*/ 3221 w 4694"/>
                <a:gd name="T75" fmla="*/ 1984 h 2901"/>
                <a:gd name="T76" fmla="*/ 3539 w 4694"/>
                <a:gd name="T77" fmla="*/ 1858 h 2901"/>
                <a:gd name="T78" fmla="*/ 3821 w 4694"/>
                <a:gd name="T79" fmla="*/ 1720 h 2901"/>
                <a:gd name="T80" fmla="*/ 4073 w 4694"/>
                <a:gd name="T81" fmla="*/ 1589 h 2901"/>
                <a:gd name="T82" fmla="*/ 4286 w 4694"/>
                <a:gd name="T83" fmla="*/ 1457 h 2901"/>
                <a:gd name="T84" fmla="*/ 4469 w 4694"/>
                <a:gd name="T85" fmla="*/ 1325 h 2901"/>
                <a:gd name="T86" fmla="*/ 4610 w 4694"/>
                <a:gd name="T87" fmla="*/ 1193 h 2901"/>
                <a:gd name="T88" fmla="*/ 4715 w 4694"/>
                <a:gd name="T89" fmla="*/ 1061 h 2901"/>
                <a:gd name="T90" fmla="*/ 4775 w 4694"/>
                <a:gd name="T91" fmla="*/ 935 h 2901"/>
                <a:gd name="T92" fmla="*/ 4793 w 4694"/>
                <a:gd name="T93" fmla="*/ 869 h 290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694" h="2901">
                  <a:moveTo>
                    <a:pt x="4688" y="869"/>
                  </a:moveTo>
                  <a:lnTo>
                    <a:pt x="4694" y="797"/>
                  </a:lnTo>
                  <a:lnTo>
                    <a:pt x="4688" y="731"/>
                  </a:lnTo>
                  <a:lnTo>
                    <a:pt x="4664" y="665"/>
                  </a:lnTo>
                  <a:lnTo>
                    <a:pt x="4634" y="599"/>
                  </a:lnTo>
                  <a:lnTo>
                    <a:pt x="4586" y="540"/>
                  </a:lnTo>
                  <a:lnTo>
                    <a:pt x="4532" y="480"/>
                  </a:lnTo>
                  <a:lnTo>
                    <a:pt x="4466" y="426"/>
                  </a:lnTo>
                  <a:lnTo>
                    <a:pt x="4389" y="366"/>
                  </a:lnTo>
                  <a:lnTo>
                    <a:pt x="4299" y="312"/>
                  </a:lnTo>
                  <a:lnTo>
                    <a:pt x="4197" y="264"/>
                  </a:lnTo>
                  <a:lnTo>
                    <a:pt x="4084" y="216"/>
                  </a:lnTo>
                  <a:lnTo>
                    <a:pt x="3964" y="168"/>
                  </a:lnTo>
                  <a:lnTo>
                    <a:pt x="3833" y="120"/>
                  </a:lnTo>
                  <a:lnTo>
                    <a:pt x="3689" y="78"/>
                  </a:lnTo>
                  <a:lnTo>
                    <a:pt x="3540" y="36"/>
                  </a:lnTo>
                  <a:lnTo>
                    <a:pt x="3378" y="0"/>
                  </a:lnTo>
                  <a:lnTo>
                    <a:pt x="3205" y="0"/>
                  </a:lnTo>
                  <a:lnTo>
                    <a:pt x="3378" y="36"/>
                  </a:lnTo>
                  <a:lnTo>
                    <a:pt x="3540" y="78"/>
                  </a:lnTo>
                  <a:lnTo>
                    <a:pt x="3689" y="120"/>
                  </a:lnTo>
                  <a:lnTo>
                    <a:pt x="3833" y="162"/>
                  </a:lnTo>
                  <a:lnTo>
                    <a:pt x="3964" y="210"/>
                  </a:lnTo>
                  <a:lnTo>
                    <a:pt x="4084" y="258"/>
                  </a:lnTo>
                  <a:lnTo>
                    <a:pt x="4191" y="312"/>
                  </a:lnTo>
                  <a:lnTo>
                    <a:pt x="4287" y="366"/>
                  </a:lnTo>
                  <a:lnTo>
                    <a:pt x="4371" y="420"/>
                  </a:lnTo>
                  <a:lnTo>
                    <a:pt x="4443" y="480"/>
                  </a:lnTo>
                  <a:lnTo>
                    <a:pt x="4502" y="540"/>
                  </a:lnTo>
                  <a:lnTo>
                    <a:pt x="4550" y="605"/>
                  </a:lnTo>
                  <a:lnTo>
                    <a:pt x="4586" y="671"/>
                  </a:lnTo>
                  <a:lnTo>
                    <a:pt x="4610" y="737"/>
                  </a:lnTo>
                  <a:lnTo>
                    <a:pt x="4616" y="803"/>
                  </a:lnTo>
                  <a:lnTo>
                    <a:pt x="4610" y="875"/>
                  </a:lnTo>
                  <a:lnTo>
                    <a:pt x="4592" y="935"/>
                  </a:lnTo>
                  <a:lnTo>
                    <a:pt x="4568" y="1001"/>
                  </a:lnTo>
                  <a:lnTo>
                    <a:pt x="4532" y="1067"/>
                  </a:lnTo>
                  <a:lnTo>
                    <a:pt x="4490" y="1127"/>
                  </a:lnTo>
                  <a:lnTo>
                    <a:pt x="4437" y="1193"/>
                  </a:lnTo>
                  <a:lnTo>
                    <a:pt x="4371" y="1259"/>
                  </a:lnTo>
                  <a:lnTo>
                    <a:pt x="4299" y="1325"/>
                  </a:lnTo>
                  <a:lnTo>
                    <a:pt x="4215" y="1385"/>
                  </a:lnTo>
                  <a:lnTo>
                    <a:pt x="4126" y="1451"/>
                  </a:lnTo>
                  <a:lnTo>
                    <a:pt x="4024" y="1517"/>
                  </a:lnTo>
                  <a:lnTo>
                    <a:pt x="3916" y="1583"/>
                  </a:lnTo>
                  <a:lnTo>
                    <a:pt x="3803" y="1648"/>
                  </a:lnTo>
                  <a:lnTo>
                    <a:pt x="3677" y="1714"/>
                  </a:lnTo>
                  <a:lnTo>
                    <a:pt x="3546" y="1774"/>
                  </a:lnTo>
                  <a:lnTo>
                    <a:pt x="3408" y="1840"/>
                  </a:lnTo>
                  <a:lnTo>
                    <a:pt x="3259" y="1906"/>
                  </a:lnTo>
                  <a:lnTo>
                    <a:pt x="3103" y="1972"/>
                  </a:lnTo>
                  <a:lnTo>
                    <a:pt x="2942" y="2032"/>
                  </a:lnTo>
                  <a:lnTo>
                    <a:pt x="2768" y="2098"/>
                  </a:lnTo>
                  <a:lnTo>
                    <a:pt x="2595" y="2164"/>
                  </a:lnTo>
                  <a:lnTo>
                    <a:pt x="2410" y="2224"/>
                  </a:lnTo>
                  <a:lnTo>
                    <a:pt x="2224" y="2284"/>
                  </a:lnTo>
                  <a:lnTo>
                    <a:pt x="2027" y="2350"/>
                  </a:lnTo>
                  <a:lnTo>
                    <a:pt x="1824" y="2410"/>
                  </a:lnTo>
                  <a:lnTo>
                    <a:pt x="1614" y="2470"/>
                  </a:lnTo>
                  <a:lnTo>
                    <a:pt x="1399" y="2530"/>
                  </a:lnTo>
                  <a:lnTo>
                    <a:pt x="957" y="2644"/>
                  </a:lnTo>
                  <a:lnTo>
                    <a:pt x="484" y="2757"/>
                  </a:lnTo>
                  <a:lnTo>
                    <a:pt x="0" y="2865"/>
                  </a:lnTo>
                  <a:lnTo>
                    <a:pt x="0" y="2901"/>
                  </a:lnTo>
                  <a:lnTo>
                    <a:pt x="496" y="2787"/>
                  </a:lnTo>
                  <a:lnTo>
                    <a:pt x="969" y="2674"/>
                  </a:lnTo>
                  <a:lnTo>
                    <a:pt x="1423" y="2554"/>
                  </a:lnTo>
                  <a:lnTo>
                    <a:pt x="1638" y="2494"/>
                  </a:lnTo>
                  <a:lnTo>
                    <a:pt x="1854" y="2434"/>
                  </a:lnTo>
                  <a:lnTo>
                    <a:pt x="2057" y="2374"/>
                  </a:lnTo>
                  <a:lnTo>
                    <a:pt x="2254" y="2308"/>
                  </a:lnTo>
                  <a:lnTo>
                    <a:pt x="2451" y="2248"/>
                  </a:lnTo>
                  <a:lnTo>
                    <a:pt x="2637" y="2182"/>
                  </a:lnTo>
                  <a:lnTo>
                    <a:pt x="2816" y="2116"/>
                  </a:lnTo>
                  <a:lnTo>
                    <a:pt x="2990" y="2050"/>
                  </a:lnTo>
                  <a:lnTo>
                    <a:pt x="3151" y="1984"/>
                  </a:lnTo>
                  <a:lnTo>
                    <a:pt x="3312" y="1924"/>
                  </a:lnTo>
                  <a:lnTo>
                    <a:pt x="3462" y="1858"/>
                  </a:lnTo>
                  <a:lnTo>
                    <a:pt x="3605" y="1792"/>
                  </a:lnTo>
                  <a:lnTo>
                    <a:pt x="3737" y="1720"/>
                  </a:lnTo>
                  <a:lnTo>
                    <a:pt x="3863" y="1654"/>
                  </a:lnTo>
                  <a:lnTo>
                    <a:pt x="3982" y="1589"/>
                  </a:lnTo>
                  <a:lnTo>
                    <a:pt x="4090" y="1523"/>
                  </a:lnTo>
                  <a:lnTo>
                    <a:pt x="4191" y="1457"/>
                  </a:lnTo>
                  <a:lnTo>
                    <a:pt x="4287" y="1391"/>
                  </a:lnTo>
                  <a:lnTo>
                    <a:pt x="4371" y="1325"/>
                  </a:lnTo>
                  <a:lnTo>
                    <a:pt x="4443" y="1259"/>
                  </a:lnTo>
                  <a:lnTo>
                    <a:pt x="4508" y="1193"/>
                  </a:lnTo>
                  <a:lnTo>
                    <a:pt x="4562" y="1127"/>
                  </a:lnTo>
                  <a:lnTo>
                    <a:pt x="4610" y="1061"/>
                  </a:lnTo>
                  <a:lnTo>
                    <a:pt x="4646" y="995"/>
                  </a:lnTo>
                  <a:lnTo>
                    <a:pt x="4670" y="935"/>
                  </a:lnTo>
                  <a:lnTo>
                    <a:pt x="4688" y="869"/>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55" name="Freeform 10"/>
            <p:cNvSpPr>
              <a:spLocks/>
            </p:cNvSpPr>
            <p:nvPr/>
          </p:nvSpPr>
          <p:spPr bwMode="hidden">
            <a:xfrm>
              <a:off x="0" y="0"/>
              <a:ext cx="3773" cy="2356"/>
            </a:xfrm>
            <a:custGeom>
              <a:avLst/>
              <a:gdLst>
                <a:gd name="T0" fmla="*/ 3845 w 3761"/>
                <a:gd name="T1" fmla="*/ 719 h 2356"/>
                <a:gd name="T2" fmla="*/ 3815 w 3761"/>
                <a:gd name="T3" fmla="*/ 599 h 2356"/>
                <a:gd name="T4" fmla="*/ 3737 w 3761"/>
                <a:gd name="T5" fmla="*/ 486 h 2356"/>
                <a:gd name="T6" fmla="*/ 3599 w 3761"/>
                <a:gd name="T7" fmla="*/ 378 h 2356"/>
                <a:gd name="T8" fmla="*/ 3425 w 3761"/>
                <a:gd name="T9" fmla="*/ 282 h 2356"/>
                <a:gd name="T10" fmla="*/ 3197 w 3761"/>
                <a:gd name="T11" fmla="*/ 192 h 2356"/>
                <a:gd name="T12" fmla="*/ 2927 w 3761"/>
                <a:gd name="T13" fmla="*/ 108 h 2356"/>
                <a:gd name="T14" fmla="*/ 2615 w 3761"/>
                <a:gd name="T15" fmla="*/ 36 h 2356"/>
                <a:gd name="T16" fmla="*/ 2279 w 3761"/>
                <a:gd name="T17" fmla="*/ 0 h 2356"/>
                <a:gd name="T18" fmla="*/ 2633 w 3761"/>
                <a:gd name="T19" fmla="*/ 72 h 2356"/>
                <a:gd name="T20" fmla="*/ 2939 w 3761"/>
                <a:gd name="T21" fmla="*/ 150 h 2356"/>
                <a:gd name="T22" fmla="*/ 3209 w 3761"/>
                <a:gd name="T23" fmla="*/ 234 h 2356"/>
                <a:gd name="T24" fmla="*/ 3425 w 3761"/>
                <a:gd name="T25" fmla="*/ 330 h 2356"/>
                <a:gd name="T26" fmla="*/ 3593 w 3761"/>
                <a:gd name="T27" fmla="*/ 432 h 2356"/>
                <a:gd name="T28" fmla="*/ 3707 w 3761"/>
                <a:gd name="T29" fmla="*/ 545 h 2356"/>
                <a:gd name="T30" fmla="*/ 3767 w 3761"/>
                <a:gd name="T31" fmla="*/ 665 h 2356"/>
                <a:gd name="T32" fmla="*/ 3773 w 3761"/>
                <a:gd name="T33" fmla="*/ 791 h 2356"/>
                <a:gd name="T34" fmla="*/ 3737 w 3761"/>
                <a:gd name="T35" fmla="*/ 887 h 2356"/>
                <a:gd name="T36" fmla="*/ 3675 w 3761"/>
                <a:gd name="T37" fmla="*/ 989 h 2356"/>
                <a:gd name="T38" fmla="*/ 3575 w 3761"/>
                <a:gd name="T39" fmla="*/ 1091 h 2356"/>
                <a:gd name="T40" fmla="*/ 3449 w 3761"/>
                <a:gd name="T41" fmla="*/ 1187 h 2356"/>
                <a:gd name="T42" fmla="*/ 3293 w 3761"/>
                <a:gd name="T43" fmla="*/ 1289 h 2356"/>
                <a:gd name="T44" fmla="*/ 3113 w 3761"/>
                <a:gd name="T45" fmla="*/ 1391 h 2356"/>
                <a:gd name="T46" fmla="*/ 2897 w 3761"/>
                <a:gd name="T47" fmla="*/ 1493 h 2356"/>
                <a:gd name="T48" fmla="*/ 2663 w 3761"/>
                <a:gd name="T49" fmla="*/ 1589 h 2356"/>
                <a:gd name="T50" fmla="*/ 2124 w 3761"/>
                <a:gd name="T51" fmla="*/ 1786 h 2356"/>
                <a:gd name="T52" fmla="*/ 1494 w 3761"/>
                <a:gd name="T53" fmla="*/ 1972 h 2356"/>
                <a:gd name="T54" fmla="*/ 779 w 3761"/>
                <a:gd name="T55" fmla="*/ 2158 h 2356"/>
                <a:gd name="T56" fmla="*/ 0 w 3761"/>
                <a:gd name="T57" fmla="*/ 2326 h 2356"/>
                <a:gd name="T58" fmla="*/ 408 w 3761"/>
                <a:gd name="T59" fmla="*/ 2272 h 2356"/>
                <a:gd name="T60" fmla="*/ 1170 w 3761"/>
                <a:gd name="T61" fmla="*/ 2092 h 2356"/>
                <a:gd name="T62" fmla="*/ 1854 w 3761"/>
                <a:gd name="T63" fmla="*/ 1900 h 2356"/>
                <a:gd name="T64" fmla="*/ 2448 w 3761"/>
                <a:gd name="T65" fmla="*/ 1702 h 2356"/>
                <a:gd name="T66" fmla="*/ 2710 w 3761"/>
                <a:gd name="T67" fmla="*/ 1607 h 2356"/>
                <a:gd name="T68" fmla="*/ 2945 w 3761"/>
                <a:gd name="T69" fmla="*/ 1505 h 2356"/>
                <a:gd name="T70" fmla="*/ 3161 w 3761"/>
                <a:gd name="T71" fmla="*/ 1403 h 2356"/>
                <a:gd name="T72" fmla="*/ 3352 w 3761"/>
                <a:gd name="T73" fmla="*/ 1301 h 2356"/>
                <a:gd name="T74" fmla="*/ 3509 w 3761"/>
                <a:gd name="T75" fmla="*/ 1193 h 2356"/>
                <a:gd name="T76" fmla="*/ 3637 w 3761"/>
                <a:gd name="T77" fmla="*/ 1091 h 2356"/>
                <a:gd name="T78" fmla="*/ 3737 w 3761"/>
                <a:gd name="T79" fmla="*/ 989 h 2356"/>
                <a:gd name="T80" fmla="*/ 3803 w 3761"/>
                <a:gd name="T81" fmla="*/ 887 h 2356"/>
                <a:gd name="T82" fmla="*/ 3839 w 3761"/>
                <a:gd name="T83" fmla="*/ 785 h 23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761" h="2356">
                  <a:moveTo>
                    <a:pt x="3755" y="785"/>
                  </a:moveTo>
                  <a:lnTo>
                    <a:pt x="3761" y="719"/>
                  </a:lnTo>
                  <a:lnTo>
                    <a:pt x="3755" y="659"/>
                  </a:lnTo>
                  <a:lnTo>
                    <a:pt x="3731" y="599"/>
                  </a:lnTo>
                  <a:lnTo>
                    <a:pt x="3701" y="545"/>
                  </a:lnTo>
                  <a:lnTo>
                    <a:pt x="3653" y="486"/>
                  </a:lnTo>
                  <a:lnTo>
                    <a:pt x="3593" y="432"/>
                  </a:lnTo>
                  <a:lnTo>
                    <a:pt x="3522" y="378"/>
                  </a:lnTo>
                  <a:lnTo>
                    <a:pt x="3444" y="330"/>
                  </a:lnTo>
                  <a:lnTo>
                    <a:pt x="3348" y="282"/>
                  </a:lnTo>
                  <a:lnTo>
                    <a:pt x="3241" y="234"/>
                  </a:lnTo>
                  <a:lnTo>
                    <a:pt x="3127" y="192"/>
                  </a:lnTo>
                  <a:lnTo>
                    <a:pt x="3002" y="150"/>
                  </a:lnTo>
                  <a:lnTo>
                    <a:pt x="2864" y="108"/>
                  </a:lnTo>
                  <a:lnTo>
                    <a:pt x="2715" y="72"/>
                  </a:lnTo>
                  <a:lnTo>
                    <a:pt x="2559" y="36"/>
                  </a:lnTo>
                  <a:lnTo>
                    <a:pt x="2392" y="0"/>
                  </a:lnTo>
                  <a:lnTo>
                    <a:pt x="2230" y="0"/>
                  </a:lnTo>
                  <a:lnTo>
                    <a:pt x="2410" y="36"/>
                  </a:lnTo>
                  <a:lnTo>
                    <a:pt x="2577" y="72"/>
                  </a:lnTo>
                  <a:lnTo>
                    <a:pt x="2732" y="108"/>
                  </a:lnTo>
                  <a:lnTo>
                    <a:pt x="2876" y="150"/>
                  </a:lnTo>
                  <a:lnTo>
                    <a:pt x="3014" y="192"/>
                  </a:lnTo>
                  <a:lnTo>
                    <a:pt x="3139" y="234"/>
                  </a:lnTo>
                  <a:lnTo>
                    <a:pt x="3253" y="282"/>
                  </a:lnTo>
                  <a:lnTo>
                    <a:pt x="3348" y="330"/>
                  </a:lnTo>
                  <a:lnTo>
                    <a:pt x="3438" y="384"/>
                  </a:lnTo>
                  <a:lnTo>
                    <a:pt x="3516" y="432"/>
                  </a:lnTo>
                  <a:lnTo>
                    <a:pt x="3576" y="492"/>
                  </a:lnTo>
                  <a:lnTo>
                    <a:pt x="3623" y="545"/>
                  </a:lnTo>
                  <a:lnTo>
                    <a:pt x="3665" y="605"/>
                  </a:lnTo>
                  <a:lnTo>
                    <a:pt x="3683" y="665"/>
                  </a:lnTo>
                  <a:lnTo>
                    <a:pt x="3695" y="725"/>
                  </a:lnTo>
                  <a:lnTo>
                    <a:pt x="3689" y="791"/>
                  </a:lnTo>
                  <a:lnTo>
                    <a:pt x="3677" y="839"/>
                  </a:lnTo>
                  <a:lnTo>
                    <a:pt x="3653" y="887"/>
                  </a:lnTo>
                  <a:lnTo>
                    <a:pt x="3629" y="941"/>
                  </a:lnTo>
                  <a:lnTo>
                    <a:pt x="3593" y="989"/>
                  </a:lnTo>
                  <a:lnTo>
                    <a:pt x="3546" y="1037"/>
                  </a:lnTo>
                  <a:lnTo>
                    <a:pt x="3498" y="1091"/>
                  </a:lnTo>
                  <a:lnTo>
                    <a:pt x="3438" y="1139"/>
                  </a:lnTo>
                  <a:lnTo>
                    <a:pt x="3372" y="1187"/>
                  </a:lnTo>
                  <a:lnTo>
                    <a:pt x="3301" y="1241"/>
                  </a:lnTo>
                  <a:lnTo>
                    <a:pt x="3223" y="1289"/>
                  </a:lnTo>
                  <a:lnTo>
                    <a:pt x="3133" y="1343"/>
                  </a:lnTo>
                  <a:lnTo>
                    <a:pt x="3043" y="1391"/>
                  </a:lnTo>
                  <a:lnTo>
                    <a:pt x="2942" y="1439"/>
                  </a:lnTo>
                  <a:lnTo>
                    <a:pt x="2834" y="1493"/>
                  </a:lnTo>
                  <a:lnTo>
                    <a:pt x="2727" y="1541"/>
                  </a:lnTo>
                  <a:lnTo>
                    <a:pt x="2607" y="1589"/>
                  </a:lnTo>
                  <a:lnTo>
                    <a:pt x="2356" y="1690"/>
                  </a:lnTo>
                  <a:lnTo>
                    <a:pt x="2075" y="1786"/>
                  </a:lnTo>
                  <a:lnTo>
                    <a:pt x="1782" y="1882"/>
                  </a:lnTo>
                  <a:lnTo>
                    <a:pt x="1459" y="1972"/>
                  </a:lnTo>
                  <a:lnTo>
                    <a:pt x="1124" y="2068"/>
                  </a:lnTo>
                  <a:lnTo>
                    <a:pt x="765" y="2158"/>
                  </a:lnTo>
                  <a:lnTo>
                    <a:pt x="389" y="2242"/>
                  </a:lnTo>
                  <a:lnTo>
                    <a:pt x="0" y="2326"/>
                  </a:lnTo>
                  <a:lnTo>
                    <a:pt x="0" y="2356"/>
                  </a:lnTo>
                  <a:lnTo>
                    <a:pt x="401" y="2272"/>
                  </a:lnTo>
                  <a:lnTo>
                    <a:pt x="777" y="2182"/>
                  </a:lnTo>
                  <a:lnTo>
                    <a:pt x="1142" y="2092"/>
                  </a:lnTo>
                  <a:lnTo>
                    <a:pt x="1483" y="1996"/>
                  </a:lnTo>
                  <a:lnTo>
                    <a:pt x="1812" y="1900"/>
                  </a:lnTo>
                  <a:lnTo>
                    <a:pt x="2111" y="1804"/>
                  </a:lnTo>
                  <a:lnTo>
                    <a:pt x="2392" y="1702"/>
                  </a:lnTo>
                  <a:lnTo>
                    <a:pt x="2523" y="1654"/>
                  </a:lnTo>
                  <a:lnTo>
                    <a:pt x="2649" y="1607"/>
                  </a:lnTo>
                  <a:lnTo>
                    <a:pt x="2768" y="1553"/>
                  </a:lnTo>
                  <a:lnTo>
                    <a:pt x="2882" y="1505"/>
                  </a:lnTo>
                  <a:lnTo>
                    <a:pt x="2990" y="1451"/>
                  </a:lnTo>
                  <a:lnTo>
                    <a:pt x="3091" y="1403"/>
                  </a:lnTo>
                  <a:lnTo>
                    <a:pt x="3187" y="1349"/>
                  </a:lnTo>
                  <a:lnTo>
                    <a:pt x="3277" y="1301"/>
                  </a:lnTo>
                  <a:lnTo>
                    <a:pt x="3354" y="1247"/>
                  </a:lnTo>
                  <a:lnTo>
                    <a:pt x="3432" y="1193"/>
                  </a:lnTo>
                  <a:lnTo>
                    <a:pt x="3498" y="1145"/>
                  </a:lnTo>
                  <a:lnTo>
                    <a:pt x="3558" y="1091"/>
                  </a:lnTo>
                  <a:lnTo>
                    <a:pt x="3611" y="1043"/>
                  </a:lnTo>
                  <a:lnTo>
                    <a:pt x="3653" y="989"/>
                  </a:lnTo>
                  <a:lnTo>
                    <a:pt x="3689" y="941"/>
                  </a:lnTo>
                  <a:lnTo>
                    <a:pt x="3719" y="887"/>
                  </a:lnTo>
                  <a:lnTo>
                    <a:pt x="3743" y="833"/>
                  </a:lnTo>
                  <a:lnTo>
                    <a:pt x="3755" y="785"/>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56" name="Freeform 11"/>
            <p:cNvSpPr>
              <a:spLocks/>
            </p:cNvSpPr>
            <p:nvPr/>
          </p:nvSpPr>
          <p:spPr bwMode="hidden">
            <a:xfrm>
              <a:off x="0" y="0"/>
              <a:ext cx="2933" cy="1846"/>
            </a:xfrm>
            <a:custGeom>
              <a:avLst/>
              <a:gdLst>
                <a:gd name="T0" fmla="*/ 2987 w 2924"/>
                <a:gd name="T1" fmla="*/ 647 h 1846"/>
                <a:gd name="T2" fmla="*/ 2939 w 2924"/>
                <a:gd name="T3" fmla="*/ 528 h 1846"/>
                <a:gd name="T4" fmla="*/ 2811 w 2924"/>
                <a:gd name="T5" fmla="*/ 414 h 1846"/>
                <a:gd name="T6" fmla="*/ 2615 w 2924"/>
                <a:gd name="T7" fmla="*/ 318 h 1846"/>
                <a:gd name="T8" fmla="*/ 2351 w 2924"/>
                <a:gd name="T9" fmla="*/ 228 h 1846"/>
                <a:gd name="T10" fmla="*/ 2027 w 2924"/>
                <a:gd name="T11" fmla="*/ 150 h 1846"/>
                <a:gd name="T12" fmla="*/ 1643 w 2924"/>
                <a:gd name="T13" fmla="*/ 78 h 1846"/>
                <a:gd name="T14" fmla="*/ 1206 w 2924"/>
                <a:gd name="T15" fmla="*/ 24 h 1846"/>
                <a:gd name="T16" fmla="*/ 708 w 2924"/>
                <a:gd name="T17" fmla="*/ 0 h 1846"/>
                <a:gd name="T18" fmla="*/ 1218 w 2924"/>
                <a:gd name="T19" fmla="*/ 48 h 1846"/>
                <a:gd name="T20" fmla="*/ 1661 w 2924"/>
                <a:gd name="T21" fmla="*/ 108 h 1846"/>
                <a:gd name="T22" fmla="*/ 2051 w 2924"/>
                <a:gd name="T23" fmla="*/ 180 h 1846"/>
                <a:gd name="T24" fmla="*/ 2375 w 2924"/>
                <a:gd name="T25" fmla="*/ 264 h 1846"/>
                <a:gd name="T26" fmla="*/ 2627 w 2924"/>
                <a:gd name="T27" fmla="*/ 360 h 1846"/>
                <a:gd name="T28" fmla="*/ 2811 w 2924"/>
                <a:gd name="T29" fmla="*/ 468 h 1846"/>
                <a:gd name="T30" fmla="*/ 2909 w 2924"/>
                <a:gd name="T31" fmla="*/ 587 h 1846"/>
                <a:gd name="T32" fmla="*/ 2927 w 2924"/>
                <a:gd name="T33" fmla="*/ 713 h 1846"/>
                <a:gd name="T34" fmla="*/ 2903 w 2924"/>
                <a:gd name="T35" fmla="*/ 785 h 1846"/>
                <a:gd name="T36" fmla="*/ 2855 w 2924"/>
                <a:gd name="T37" fmla="*/ 857 h 1846"/>
                <a:gd name="T38" fmla="*/ 2681 w 2924"/>
                <a:gd name="T39" fmla="*/ 1001 h 1846"/>
                <a:gd name="T40" fmla="*/ 2417 w 2924"/>
                <a:gd name="T41" fmla="*/ 1145 h 1846"/>
                <a:gd name="T42" fmla="*/ 2075 w 2924"/>
                <a:gd name="T43" fmla="*/ 1289 h 1846"/>
                <a:gd name="T44" fmla="*/ 1661 w 2924"/>
                <a:gd name="T45" fmla="*/ 1433 h 1846"/>
                <a:gd name="T46" fmla="*/ 1170 w 2924"/>
                <a:gd name="T47" fmla="*/ 1571 h 1846"/>
                <a:gd name="T48" fmla="*/ 618 w 2924"/>
                <a:gd name="T49" fmla="*/ 1702 h 1846"/>
                <a:gd name="T50" fmla="*/ 0 w 2924"/>
                <a:gd name="T51" fmla="*/ 1828 h 1846"/>
                <a:gd name="T52" fmla="*/ 318 w 2924"/>
                <a:gd name="T53" fmla="*/ 1780 h 1846"/>
                <a:gd name="T54" fmla="*/ 918 w 2924"/>
                <a:gd name="T55" fmla="*/ 1648 h 1846"/>
                <a:gd name="T56" fmla="*/ 1445 w 2924"/>
                <a:gd name="T57" fmla="*/ 1511 h 1846"/>
                <a:gd name="T58" fmla="*/ 1913 w 2924"/>
                <a:gd name="T59" fmla="*/ 1367 h 1846"/>
                <a:gd name="T60" fmla="*/ 2303 w 2924"/>
                <a:gd name="T61" fmla="*/ 1223 h 1846"/>
                <a:gd name="T62" fmla="*/ 2615 w 2924"/>
                <a:gd name="T63" fmla="*/ 1079 h 1846"/>
                <a:gd name="T64" fmla="*/ 2837 w 2924"/>
                <a:gd name="T65" fmla="*/ 929 h 1846"/>
                <a:gd name="T66" fmla="*/ 2939 w 2924"/>
                <a:gd name="T67" fmla="*/ 815 h 1846"/>
                <a:gd name="T68" fmla="*/ 2975 w 2924"/>
                <a:gd name="T69" fmla="*/ 743 h 1846"/>
                <a:gd name="T70" fmla="*/ 2987 w 2924"/>
                <a:gd name="T71" fmla="*/ 707 h 1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4" h="1846">
                  <a:moveTo>
                    <a:pt x="2924" y="707"/>
                  </a:moveTo>
                  <a:lnTo>
                    <a:pt x="2924" y="647"/>
                  </a:lnTo>
                  <a:lnTo>
                    <a:pt x="2912" y="581"/>
                  </a:lnTo>
                  <a:lnTo>
                    <a:pt x="2876" y="528"/>
                  </a:lnTo>
                  <a:lnTo>
                    <a:pt x="2822" y="468"/>
                  </a:lnTo>
                  <a:lnTo>
                    <a:pt x="2750" y="414"/>
                  </a:lnTo>
                  <a:lnTo>
                    <a:pt x="2667" y="366"/>
                  </a:lnTo>
                  <a:lnTo>
                    <a:pt x="2559" y="318"/>
                  </a:lnTo>
                  <a:lnTo>
                    <a:pt x="2440" y="270"/>
                  </a:lnTo>
                  <a:lnTo>
                    <a:pt x="2302" y="228"/>
                  </a:lnTo>
                  <a:lnTo>
                    <a:pt x="2153" y="186"/>
                  </a:lnTo>
                  <a:lnTo>
                    <a:pt x="1985" y="150"/>
                  </a:lnTo>
                  <a:lnTo>
                    <a:pt x="1806" y="114"/>
                  </a:lnTo>
                  <a:lnTo>
                    <a:pt x="1608" y="78"/>
                  </a:lnTo>
                  <a:lnTo>
                    <a:pt x="1399" y="54"/>
                  </a:lnTo>
                  <a:lnTo>
                    <a:pt x="1178" y="24"/>
                  </a:lnTo>
                  <a:lnTo>
                    <a:pt x="945" y="0"/>
                  </a:lnTo>
                  <a:lnTo>
                    <a:pt x="694" y="0"/>
                  </a:lnTo>
                  <a:lnTo>
                    <a:pt x="945" y="24"/>
                  </a:lnTo>
                  <a:lnTo>
                    <a:pt x="1190" y="48"/>
                  </a:lnTo>
                  <a:lnTo>
                    <a:pt x="1417" y="78"/>
                  </a:lnTo>
                  <a:lnTo>
                    <a:pt x="1626" y="108"/>
                  </a:lnTo>
                  <a:lnTo>
                    <a:pt x="1824" y="144"/>
                  </a:lnTo>
                  <a:lnTo>
                    <a:pt x="2009" y="180"/>
                  </a:lnTo>
                  <a:lnTo>
                    <a:pt x="2176" y="222"/>
                  </a:lnTo>
                  <a:lnTo>
                    <a:pt x="2326" y="264"/>
                  </a:lnTo>
                  <a:lnTo>
                    <a:pt x="2457" y="312"/>
                  </a:lnTo>
                  <a:lnTo>
                    <a:pt x="2571" y="360"/>
                  </a:lnTo>
                  <a:lnTo>
                    <a:pt x="2667" y="414"/>
                  </a:lnTo>
                  <a:lnTo>
                    <a:pt x="2750" y="468"/>
                  </a:lnTo>
                  <a:lnTo>
                    <a:pt x="2804" y="528"/>
                  </a:lnTo>
                  <a:lnTo>
                    <a:pt x="2846" y="587"/>
                  </a:lnTo>
                  <a:lnTo>
                    <a:pt x="2864" y="647"/>
                  </a:lnTo>
                  <a:lnTo>
                    <a:pt x="2864" y="713"/>
                  </a:lnTo>
                  <a:lnTo>
                    <a:pt x="2852" y="749"/>
                  </a:lnTo>
                  <a:lnTo>
                    <a:pt x="2840" y="785"/>
                  </a:lnTo>
                  <a:lnTo>
                    <a:pt x="2816" y="821"/>
                  </a:lnTo>
                  <a:lnTo>
                    <a:pt x="2792" y="857"/>
                  </a:lnTo>
                  <a:lnTo>
                    <a:pt x="2721" y="929"/>
                  </a:lnTo>
                  <a:lnTo>
                    <a:pt x="2625" y="1001"/>
                  </a:lnTo>
                  <a:lnTo>
                    <a:pt x="2505" y="1073"/>
                  </a:lnTo>
                  <a:lnTo>
                    <a:pt x="2368" y="1145"/>
                  </a:lnTo>
                  <a:lnTo>
                    <a:pt x="2212" y="1217"/>
                  </a:lnTo>
                  <a:lnTo>
                    <a:pt x="2033" y="1289"/>
                  </a:lnTo>
                  <a:lnTo>
                    <a:pt x="1842" y="1361"/>
                  </a:lnTo>
                  <a:lnTo>
                    <a:pt x="1626" y="1433"/>
                  </a:lnTo>
                  <a:lnTo>
                    <a:pt x="1393" y="1499"/>
                  </a:lnTo>
                  <a:lnTo>
                    <a:pt x="1142" y="1571"/>
                  </a:lnTo>
                  <a:lnTo>
                    <a:pt x="879" y="1636"/>
                  </a:lnTo>
                  <a:lnTo>
                    <a:pt x="604" y="1702"/>
                  </a:lnTo>
                  <a:lnTo>
                    <a:pt x="305" y="1768"/>
                  </a:lnTo>
                  <a:lnTo>
                    <a:pt x="0" y="1828"/>
                  </a:lnTo>
                  <a:lnTo>
                    <a:pt x="0" y="1846"/>
                  </a:lnTo>
                  <a:lnTo>
                    <a:pt x="311" y="1780"/>
                  </a:lnTo>
                  <a:lnTo>
                    <a:pt x="610" y="1714"/>
                  </a:lnTo>
                  <a:lnTo>
                    <a:pt x="897" y="1648"/>
                  </a:lnTo>
                  <a:lnTo>
                    <a:pt x="1166" y="1583"/>
                  </a:lnTo>
                  <a:lnTo>
                    <a:pt x="1417" y="1511"/>
                  </a:lnTo>
                  <a:lnTo>
                    <a:pt x="1656" y="1439"/>
                  </a:lnTo>
                  <a:lnTo>
                    <a:pt x="1871" y="1367"/>
                  </a:lnTo>
                  <a:lnTo>
                    <a:pt x="2075" y="1295"/>
                  </a:lnTo>
                  <a:lnTo>
                    <a:pt x="2254" y="1223"/>
                  </a:lnTo>
                  <a:lnTo>
                    <a:pt x="2416" y="1151"/>
                  </a:lnTo>
                  <a:lnTo>
                    <a:pt x="2559" y="1079"/>
                  </a:lnTo>
                  <a:lnTo>
                    <a:pt x="2679" y="1001"/>
                  </a:lnTo>
                  <a:lnTo>
                    <a:pt x="2774" y="929"/>
                  </a:lnTo>
                  <a:lnTo>
                    <a:pt x="2846" y="857"/>
                  </a:lnTo>
                  <a:lnTo>
                    <a:pt x="2876" y="815"/>
                  </a:lnTo>
                  <a:lnTo>
                    <a:pt x="2900" y="779"/>
                  </a:lnTo>
                  <a:lnTo>
                    <a:pt x="2912" y="743"/>
                  </a:lnTo>
                  <a:lnTo>
                    <a:pt x="2924" y="707"/>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57" name="Freeform 12"/>
            <p:cNvSpPr>
              <a:spLocks/>
            </p:cNvSpPr>
            <p:nvPr/>
          </p:nvSpPr>
          <p:spPr bwMode="hidden">
            <a:xfrm>
              <a:off x="114" y="2847"/>
              <a:ext cx="1493" cy="204"/>
            </a:xfrm>
            <a:custGeom>
              <a:avLst/>
              <a:gdLst>
                <a:gd name="T0" fmla="*/ 1434 w 1488"/>
                <a:gd name="T1" fmla="*/ 204 h 204"/>
                <a:gd name="T2" fmla="*/ 0 w 1488"/>
                <a:gd name="T3" fmla="*/ 18 h 204"/>
                <a:gd name="T4" fmla="*/ 77 w 1488"/>
                <a:gd name="T5" fmla="*/ 0 h 204"/>
                <a:gd name="T6" fmla="*/ 1523 w 1488"/>
                <a:gd name="T7" fmla="*/ 186 h 204"/>
                <a:gd name="T8" fmla="*/ 1434 w 1488"/>
                <a:gd name="T9" fmla="*/ 204 h 204"/>
                <a:gd name="T10" fmla="*/ 1434 w 1488"/>
                <a:gd name="T11" fmla="*/ 204 h 2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88" h="204">
                  <a:moveTo>
                    <a:pt x="1399" y="204"/>
                  </a:moveTo>
                  <a:lnTo>
                    <a:pt x="0" y="18"/>
                  </a:lnTo>
                  <a:lnTo>
                    <a:pt x="77" y="0"/>
                  </a:lnTo>
                  <a:lnTo>
                    <a:pt x="1488" y="186"/>
                  </a:lnTo>
                  <a:lnTo>
                    <a:pt x="1399" y="20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58" name="Rectangle 13"/>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317459" name="Rectangle 14"/>
            <p:cNvSpPr>
              <a:spLocks noChangeArrowheads="1"/>
            </p:cNvSpPr>
            <p:nvPr/>
          </p:nvSpPr>
          <p:spPr bwMode="hidden">
            <a:xfrm>
              <a:off x="473" y="3105"/>
              <a:ext cx="1" cy="1"/>
            </a:xfrm>
            <a:prstGeom prst="rect">
              <a:avLst/>
            </a:prstGeom>
            <a:solidFill>
              <a:srgbClr val="14148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grpSp>
          <p:nvGrpSpPr>
            <p:cNvPr id="317460" name="Group 15"/>
            <p:cNvGrpSpPr>
              <a:grpSpLocks/>
            </p:cNvGrpSpPr>
            <p:nvPr/>
          </p:nvGrpSpPr>
          <p:grpSpPr bwMode="auto">
            <a:xfrm>
              <a:off x="192" y="2284"/>
              <a:ext cx="1254" cy="923"/>
              <a:chOff x="192" y="2284"/>
              <a:chExt cx="1254" cy="923"/>
            </a:xfrm>
          </p:grpSpPr>
          <p:sp>
            <p:nvSpPr>
              <p:cNvPr id="317461" name="Freeform 16"/>
              <p:cNvSpPr>
                <a:spLocks/>
              </p:cNvSpPr>
              <p:nvPr/>
            </p:nvSpPr>
            <p:spPr bwMode="hidden">
              <a:xfrm>
                <a:off x="408" y="3009"/>
                <a:ext cx="47" cy="6"/>
              </a:xfrm>
              <a:custGeom>
                <a:avLst/>
                <a:gdLst>
                  <a:gd name="T0" fmla="*/ 47 w 47"/>
                  <a:gd name="T1" fmla="*/ 6 h 6"/>
                  <a:gd name="T2" fmla="*/ 0 w 47"/>
                  <a:gd name="T3" fmla="*/ 0 h 6"/>
                  <a:gd name="T4" fmla="*/ 0 w 47"/>
                  <a:gd name="T5" fmla="*/ 0 h 6"/>
                  <a:gd name="T6" fmla="*/ 47 w 47"/>
                  <a:gd name="T7" fmla="*/ 6 h 6"/>
                  <a:gd name="T8" fmla="*/ 47 w 47"/>
                  <a:gd name="T9" fmla="*/ 6 h 6"/>
                  <a:gd name="T10" fmla="*/ 47 w 47"/>
                  <a:gd name="T11" fmla="*/ 6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 h="6">
                    <a:moveTo>
                      <a:pt x="47" y="6"/>
                    </a:moveTo>
                    <a:lnTo>
                      <a:pt x="0" y="0"/>
                    </a:lnTo>
                    <a:lnTo>
                      <a:pt x="47" y="6"/>
                    </a:lnTo>
                    <a:close/>
                  </a:path>
                </a:pathLst>
              </a:custGeom>
              <a:solidFill>
                <a:srgbClr val="141485"/>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62" name="Freeform 17"/>
              <p:cNvSpPr>
                <a:spLocks/>
              </p:cNvSpPr>
              <p:nvPr/>
            </p:nvSpPr>
            <p:spPr bwMode="hidden">
              <a:xfrm>
                <a:off x="912" y="2284"/>
                <a:ext cx="324" cy="162"/>
              </a:xfrm>
              <a:custGeom>
                <a:avLst/>
                <a:gdLst>
                  <a:gd name="T0" fmla="*/ 0 w 323"/>
                  <a:gd name="T1" fmla="*/ 24 h 162"/>
                  <a:gd name="T2" fmla="*/ 6 w 323"/>
                  <a:gd name="T3" fmla="*/ 24 h 162"/>
                  <a:gd name="T4" fmla="*/ 12 w 323"/>
                  <a:gd name="T5" fmla="*/ 18 h 162"/>
                  <a:gd name="T6" fmla="*/ 48 w 323"/>
                  <a:gd name="T7" fmla="*/ 6 h 162"/>
                  <a:gd name="T8" fmla="*/ 101 w 323"/>
                  <a:gd name="T9" fmla="*/ 0 h 162"/>
                  <a:gd name="T10" fmla="*/ 137 w 323"/>
                  <a:gd name="T11" fmla="*/ 6 h 162"/>
                  <a:gd name="T12" fmla="*/ 180 w 323"/>
                  <a:gd name="T13" fmla="*/ 18 h 162"/>
                  <a:gd name="T14" fmla="*/ 246 w 323"/>
                  <a:gd name="T15" fmla="*/ 54 h 162"/>
                  <a:gd name="T16" fmla="*/ 294 w 323"/>
                  <a:gd name="T17" fmla="*/ 90 h 162"/>
                  <a:gd name="T18" fmla="*/ 324 w 323"/>
                  <a:gd name="T19" fmla="*/ 114 h 162"/>
                  <a:gd name="T20" fmla="*/ 330 w 323"/>
                  <a:gd name="T21" fmla="*/ 126 h 162"/>
                  <a:gd name="T22" fmla="*/ 330 w 323"/>
                  <a:gd name="T23" fmla="*/ 126 h 162"/>
                  <a:gd name="T24" fmla="*/ 228 w 323"/>
                  <a:gd name="T25" fmla="*/ 162 h 162"/>
                  <a:gd name="T26" fmla="*/ 0 w 323"/>
                  <a:gd name="T27" fmla="*/ 24 h 162"/>
                  <a:gd name="T28" fmla="*/ 0 w 323"/>
                  <a:gd name="T29" fmla="*/ 24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3" h="162">
                    <a:moveTo>
                      <a:pt x="0" y="24"/>
                    </a:moveTo>
                    <a:lnTo>
                      <a:pt x="6" y="24"/>
                    </a:lnTo>
                    <a:lnTo>
                      <a:pt x="12" y="18"/>
                    </a:lnTo>
                    <a:lnTo>
                      <a:pt x="48" y="6"/>
                    </a:lnTo>
                    <a:lnTo>
                      <a:pt x="101" y="0"/>
                    </a:lnTo>
                    <a:lnTo>
                      <a:pt x="137" y="6"/>
                    </a:lnTo>
                    <a:lnTo>
                      <a:pt x="173" y="18"/>
                    </a:lnTo>
                    <a:lnTo>
                      <a:pt x="239" y="54"/>
                    </a:lnTo>
                    <a:lnTo>
                      <a:pt x="287" y="90"/>
                    </a:lnTo>
                    <a:lnTo>
                      <a:pt x="317" y="114"/>
                    </a:lnTo>
                    <a:lnTo>
                      <a:pt x="323" y="126"/>
                    </a:lnTo>
                    <a:lnTo>
                      <a:pt x="221" y="162"/>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63" name="Freeform 18"/>
              <p:cNvSpPr>
                <a:spLocks noEditPoints="1"/>
              </p:cNvSpPr>
              <p:nvPr/>
            </p:nvSpPr>
            <p:spPr bwMode="hidden">
              <a:xfrm>
                <a:off x="192" y="2284"/>
                <a:ext cx="1254" cy="923"/>
              </a:xfrm>
              <a:custGeom>
                <a:avLst/>
                <a:gdLst>
                  <a:gd name="T0" fmla="*/ 1194 w 1250"/>
                  <a:gd name="T1" fmla="*/ 641 h 923"/>
                  <a:gd name="T2" fmla="*/ 1194 w 1250"/>
                  <a:gd name="T3" fmla="*/ 473 h 923"/>
                  <a:gd name="T4" fmla="*/ 1164 w 1250"/>
                  <a:gd name="T5" fmla="*/ 384 h 923"/>
                  <a:gd name="T6" fmla="*/ 1140 w 1250"/>
                  <a:gd name="T7" fmla="*/ 288 h 923"/>
                  <a:gd name="T8" fmla="*/ 1074 w 1250"/>
                  <a:gd name="T9" fmla="*/ 174 h 923"/>
                  <a:gd name="T10" fmla="*/ 1002 w 1250"/>
                  <a:gd name="T11" fmla="*/ 96 h 923"/>
                  <a:gd name="T12" fmla="*/ 984 w 1250"/>
                  <a:gd name="T13" fmla="*/ 72 h 923"/>
                  <a:gd name="T14" fmla="*/ 912 w 1250"/>
                  <a:gd name="T15" fmla="*/ 18 h 923"/>
                  <a:gd name="T16" fmla="*/ 840 w 1250"/>
                  <a:gd name="T17" fmla="*/ 6 h 923"/>
                  <a:gd name="T18" fmla="*/ 726 w 1250"/>
                  <a:gd name="T19" fmla="*/ 24 h 923"/>
                  <a:gd name="T20" fmla="*/ 678 w 1250"/>
                  <a:gd name="T21" fmla="*/ 42 h 923"/>
                  <a:gd name="T22" fmla="*/ 582 w 1250"/>
                  <a:gd name="T23" fmla="*/ 120 h 923"/>
                  <a:gd name="T24" fmla="*/ 546 w 1250"/>
                  <a:gd name="T25" fmla="*/ 228 h 923"/>
                  <a:gd name="T26" fmla="*/ 523 w 1250"/>
                  <a:gd name="T27" fmla="*/ 348 h 923"/>
                  <a:gd name="T28" fmla="*/ 438 w 1250"/>
                  <a:gd name="T29" fmla="*/ 479 h 923"/>
                  <a:gd name="T30" fmla="*/ 420 w 1250"/>
                  <a:gd name="T31" fmla="*/ 539 h 923"/>
                  <a:gd name="T32" fmla="*/ 360 w 1250"/>
                  <a:gd name="T33" fmla="*/ 599 h 923"/>
                  <a:gd name="T34" fmla="*/ 312 w 1250"/>
                  <a:gd name="T35" fmla="*/ 629 h 923"/>
                  <a:gd name="T36" fmla="*/ 300 w 1250"/>
                  <a:gd name="T37" fmla="*/ 635 h 923"/>
                  <a:gd name="T38" fmla="*/ 264 w 1250"/>
                  <a:gd name="T39" fmla="*/ 677 h 923"/>
                  <a:gd name="T40" fmla="*/ 150 w 1250"/>
                  <a:gd name="T41" fmla="*/ 797 h 923"/>
                  <a:gd name="T42" fmla="*/ 54 w 1250"/>
                  <a:gd name="T43" fmla="*/ 839 h 923"/>
                  <a:gd name="T44" fmla="*/ 156 w 1250"/>
                  <a:gd name="T45" fmla="*/ 905 h 923"/>
                  <a:gd name="T46" fmla="*/ 247 w 1250"/>
                  <a:gd name="T47" fmla="*/ 869 h 923"/>
                  <a:gd name="T48" fmla="*/ 654 w 1250"/>
                  <a:gd name="T49" fmla="*/ 827 h 923"/>
                  <a:gd name="T50" fmla="*/ 714 w 1250"/>
                  <a:gd name="T51" fmla="*/ 725 h 923"/>
                  <a:gd name="T52" fmla="*/ 708 w 1250"/>
                  <a:gd name="T53" fmla="*/ 611 h 923"/>
                  <a:gd name="T54" fmla="*/ 797 w 1250"/>
                  <a:gd name="T55" fmla="*/ 551 h 923"/>
                  <a:gd name="T56" fmla="*/ 900 w 1250"/>
                  <a:gd name="T57" fmla="*/ 449 h 923"/>
                  <a:gd name="T58" fmla="*/ 930 w 1250"/>
                  <a:gd name="T59" fmla="*/ 414 h 923"/>
                  <a:gd name="T60" fmla="*/ 996 w 1250"/>
                  <a:gd name="T61" fmla="*/ 318 h 923"/>
                  <a:gd name="T62" fmla="*/ 1044 w 1250"/>
                  <a:gd name="T63" fmla="*/ 336 h 923"/>
                  <a:gd name="T64" fmla="*/ 1146 w 1250"/>
                  <a:gd name="T65" fmla="*/ 617 h 923"/>
                  <a:gd name="T66" fmla="*/ 1140 w 1250"/>
                  <a:gd name="T67" fmla="*/ 689 h 923"/>
                  <a:gd name="T68" fmla="*/ 1176 w 1250"/>
                  <a:gd name="T69" fmla="*/ 749 h 923"/>
                  <a:gd name="T70" fmla="*/ 1230 w 1250"/>
                  <a:gd name="T71" fmla="*/ 713 h 923"/>
                  <a:gd name="T72" fmla="*/ 1266 w 1250"/>
                  <a:gd name="T73" fmla="*/ 749 h 923"/>
                  <a:gd name="T74" fmla="*/ 1278 w 1250"/>
                  <a:gd name="T75" fmla="*/ 743 h 923"/>
                  <a:gd name="T76" fmla="*/ 708 w 1250"/>
                  <a:gd name="T77" fmla="*/ 264 h 923"/>
                  <a:gd name="T78" fmla="*/ 805 w 1250"/>
                  <a:gd name="T79" fmla="*/ 372 h 923"/>
                  <a:gd name="T80" fmla="*/ 780 w 1250"/>
                  <a:gd name="T81" fmla="*/ 443 h 923"/>
                  <a:gd name="T82" fmla="*/ 720 w 1250"/>
                  <a:gd name="T83" fmla="*/ 515 h 923"/>
                  <a:gd name="T84" fmla="*/ 672 w 1250"/>
                  <a:gd name="T85" fmla="*/ 569 h 923"/>
                  <a:gd name="T86" fmla="*/ 630 w 1250"/>
                  <a:gd name="T87" fmla="*/ 593 h 923"/>
                  <a:gd name="T88" fmla="*/ 588 w 1250"/>
                  <a:gd name="T89" fmla="*/ 617 h 923"/>
                  <a:gd name="T90" fmla="*/ 576 w 1250"/>
                  <a:gd name="T91" fmla="*/ 707 h 923"/>
                  <a:gd name="T92" fmla="*/ 360 w 1250"/>
                  <a:gd name="T93" fmla="*/ 755 h 923"/>
                  <a:gd name="T94" fmla="*/ 396 w 1250"/>
                  <a:gd name="T95" fmla="*/ 641 h 923"/>
                  <a:gd name="T96" fmla="*/ 432 w 1250"/>
                  <a:gd name="T97" fmla="*/ 647 h 923"/>
                  <a:gd name="T98" fmla="*/ 450 w 1250"/>
                  <a:gd name="T99" fmla="*/ 617 h 923"/>
                  <a:gd name="T100" fmla="*/ 582 w 1250"/>
                  <a:gd name="T101" fmla="*/ 515 h 923"/>
                  <a:gd name="T102" fmla="*/ 630 w 1250"/>
                  <a:gd name="T103" fmla="*/ 473 h 923"/>
                  <a:gd name="T104" fmla="*/ 654 w 1250"/>
                  <a:gd name="T105" fmla="*/ 396 h 923"/>
                  <a:gd name="T106" fmla="*/ 654 w 1250"/>
                  <a:gd name="T107" fmla="*/ 378 h 923"/>
                  <a:gd name="T108" fmla="*/ 678 w 1250"/>
                  <a:gd name="T109" fmla="*/ 270 h 923"/>
                  <a:gd name="T110" fmla="*/ 696 w 1250"/>
                  <a:gd name="T111" fmla="*/ 192 h 923"/>
                  <a:gd name="T112" fmla="*/ 708 w 1250"/>
                  <a:gd name="T113" fmla="*/ 264 h 923"/>
                  <a:gd name="T114" fmla="*/ 546 w 1250"/>
                  <a:gd name="T115" fmla="*/ 455 h 923"/>
                  <a:gd name="T116" fmla="*/ 648 w 1250"/>
                  <a:gd name="T117" fmla="*/ 803 h 92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250" h="923">
                    <a:moveTo>
                      <a:pt x="1244" y="713"/>
                    </a:moveTo>
                    <a:lnTo>
                      <a:pt x="1214" y="683"/>
                    </a:lnTo>
                    <a:lnTo>
                      <a:pt x="1166" y="653"/>
                    </a:lnTo>
                    <a:lnTo>
                      <a:pt x="1166" y="641"/>
                    </a:lnTo>
                    <a:lnTo>
                      <a:pt x="1172" y="617"/>
                    </a:lnTo>
                    <a:lnTo>
                      <a:pt x="1172" y="581"/>
                    </a:lnTo>
                    <a:lnTo>
                      <a:pt x="1172" y="545"/>
                    </a:lnTo>
                    <a:lnTo>
                      <a:pt x="1172" y="509"/>
                    </a:lnTo>
                    <a:lnTo>
                      <a:pt x="1166" y="473"/>
                    </a:lnTo>
                    <a:lnTo>
                      <a:pt x="1154" y="443"/>
                    </a:lnTo>
                    <a:lnTo>
                      <a:pt x="1148" y="431"/>
                    </a:lnTo>
                    <a:lnTo>
                      <a:pt x="1142" y="425"/>
                    </a:lnTo>
                    <a:lnTo>
                      <a:pt x="1142" y="408"/>
                    </a:lnTo>
                    <a:lnTo>
                      <a:pt x="1136" y="384"/>
                    </a:lnTo>
                    <a:lnTo>
                      <a:pt x="1130" y="354"/>
                    </a:lnTo>
                    <a:lnTo>
                      <a:pt x="1118" y="324"/>
                    </a:lnTo>
                    <a:lnTo>
                      <a:pt x="1106" y="300"/>
                    </a:lnTo>
                    <a:lnTo>
                      <a:pt x="1112" y="294"/>
                    </a:lnTo>
                    <a:lnTo>
                      <a:pt x="1112" y="288"/>
                    </a:lnTo>
                    <a:lnTo>
                      <a:pt x="1112" y="270"/>
                    </a:lnTo>
                    <a:lnTo>
                      <a:pt x="1106" y="252"/>
                    </a:lnTo>
                    <a:lnTo>
                      <a:pt x="1083" y="210"/>
                    </a:lnTo>
                    <a:lnTo>
                      <a:pt x="1059" y="180"/>
                    </a:lnTo>
                    <a:lnTo>
                      <a:pt x="1053" y="174"/>
                    </a:lnTo>
                    <a:lnTo>
                      <a:pt x="1047" y="168"/>
                    </a:lnTo>
                    <a:lnTo>
                      <a:pt x="1041" y="126"/>
                    </a:lnTo>
                    <a:lnTo>
                      <a:pt x="1017" y="114"/>
                    </a:lnTo>
                    <a:lnTo>
                      <a:pt x="987" y="90"/>
                    </a:lnTo>
                    <a:lnTo>
                      <a:pt x="981" y="96"/>
                    </a:lnTo>
                    <a:lnTo>
                      <a:pt x="981" y="102"/>
                    </a:lnTo>
                    <a:lnTo>
                      <a:pt x="975" y="120"/>
                    </a:lnTo>
                    <a:lnTo>
                      <a:pt x="975" y="108"/>
                    </a:lnTo>
                    <a:lnTo>
                      <a:pt x="969" y="90"/>
                    </a:lnTo>
                    <a:lnTo>
                      <a:pt x="963" y="72"/>
                    </a:lnTo>
                    <a:lnTo>
                      <a:pt x="963" y="66"/>
                    </a:lnTo>
                    <a:lnTo>
                      <a:pt x="933" y="42"/>
                    </a:lnTo>
                    <a:lnTo>
                      <a:pt x="921" y="36"/>
                    </a:lnTo>
                    <a:lnTo>
                      <a:pt x="915" y="30"/>
                    </a:lnTo>
                    <a:lnTo>
                      <a:pt x="891" y="18"/>
                    </a:lnTo>
                    <a:lnTo>
                      <a:pt x="885" y="18"/>
                    </a:lnTo>
                    <a:lnTo>
                      <a:pt x="867" y="18"/>
                    </a:lnTo>
                    <a:lnTo>
                      <a:pt x="855" y="18"/>
                    </a:lnTo>
                    <a:lnTo>
                      <a:pt x="849" y="18"/>
                    </a:lnTo>
                    <a:lnTo>
                      <a:pt x="819" y="6"/>
                    </a:lnTo>
                    <a:lnTo>
                      <a:pt x="796" y="0"/>
                    </a:lnTo>
                    <a:lnTo>
                      <a:pt x="772" y="6"/>
                    </a:lnTo>
                    <a:lnTo>
                      <a:pt x="754" y="18"/>
                    </a:lnTo>
                    <a:lnTo>
                      <a:pt x="730" y="18"/>
                    </a:lnTo>
                    <a:lnTo>
                      <a:pt x="712" y="24"/>
                    </a:lnTo>
                    <a:lnTo>
                      <a:pt x="700" y="30"/>
                    </a:lnTo>
                    <a:lnTo>
                      <a:pt x="694" y="30"/>
                    </a:lnTo>
                    <a:lnTo>
                      <a:pt x="688" y="30"/>
                    </a:lnTo>
                    <a:lnTo>
                      <a:pt x="664" y="42"/>
                    </a:lnTo>
                    <a:lnTo>
                      <a:pt x="628" y="60"/>
                    </a:lnTo>
                    <a:lnTo>
                      <a:pt x="586" y="90"/>
                    </a:lnTo>
                    <a:lnTo>
                      <a:pt x="574" y="108"/>
                    </a:lnTo>
                    <a:lnTo>
                      <a:pt x="562" y="120"/>
                    </a:lnTo>
                    <a:lnTo>
                      <a:pt x="568" y="120"/>
                    </a:lnTo>
                    <a:lnTo>
                      <a:pt x="568" y="114"/>
                    </a:lnTo>
                    <a:lnTo>
                      <a:pt x="550" y="150"/>
                    </a:lnTo>
                    <a:lnTo>
                      <a:pt x="538" y="192"/>
                    </a:lnTo>
                    <a:lnTo>
                      <a:pt x="532" y="216"/>
                    </a:lnTo>
                    <a:lnTo>
                      <a:pt x="532" y="228"/>
                    </a:lnTo>
                    <a:lnTo>
                      <a:pt x="527" y="246"/>
                    </a:lnTo>
                    <a:lnTo>
                      <a:pt x="521" y="276"/>
                    </a:lnTo>
                    <a:lnTo>
                      <a:pt x="515" y="312"/>
                    </a:lnTo>
                    <a:lnTo>
                      <a:pt x="509" y="348"/>
                    </a:lnTo>
                    <a:lnTo>
                      <a:pt x="473" y="390"/>
                    </a:lnTo>
                    <a:lnTo>
                      <a:pt x="473" y="396"/>
                    </a:lnTo>
                    <a:lnTo>
                      <a:pt x="467" y="402"/>
                    </a:lnTo>
                    <a:lnTo>
                      <a:pt x="449" y="437"/>
                    </a:lnTo>
                    <a:lnTo>
                      <a:pt x="431" y="479"/>
                    </a:lnTo>
                    <a:lnTo>
                      <a:pt x="419" y="521"/>
                    </a:lnTo>
                    <a:lnTo>
                      <a:pt x="413" y="527"/>
                    </a:lnTo>
                    <a:lnTo>
                      <a:pt x="413" y="533"/>
                    </a:lnTo>
                    <a:lnTo>
                      <a:pt x="413" y="539"/>
                    </a:lnTo>
                    <a:lnTo>
                      <a:pt x="353" y="599"/>
                    </a:lnTo>
                    <a:lnTo>
                      <a:pt x="347" y="599"/>
                    </a:lnTo>
                    <a:lnTo>
                      <a:pt x="341" y="599"/>
                    </a:lnTo>
                    <a:lnTo>
                      <a:pt x="335" y="611"/>
                    </a:lnTo>
                    <a:lnTo>
                      <a:pt x="311" y="629"/>
                    </a:lnTo>
                    <a:lnTo>
                      <a:pt x="305" y="629"/>
                    </a:lnTo>
                    <a:lnTo>
                      <a:pt x="299" y="629"/>
                    </a:lnTo>
                    <a:lnTo>
                      <a:pt x="299" y="635"/>
                    </a:lnTo>
                    <a:lnTo>
                      <a:pt x="293" y="635"/>
                    </a:lnTo>
                    <a:lnTo>
                      <a:pt x="257" y="659"/>
                    </a:lnTo>
                    <a:lnTo>
                      <a:pt x="257" y="665"/>
                    </a:lnTo>
                    <a:lnTo>
                      <a:pt x="257" y="677"/>
                    </a:lnTo>
                    <a:lnTo>
                      <a:pt x="257" y="701"/>
                    </a:lnTo>
                    <a:lnTo>
                      <a:pt x="257" y="719"/>
                    </a:lnTo>
                    <a:lnTo>
                      <a:pt x="257" y="731"/>
                    </a:lnTo>
                    <a:lnTo>
                      <a:pt x="216" y="725"/>
                    </a:lnTo>
                    <a:lnTo>
                      <a:pt x="150" y="797"/>
                    </a:lnTo>
                    <a:lnTo>
                      <a:pt x="150" y="827"/>
                    </a:lnTo>
                    <a:lnTo>
                      <a:pt x="174" y="827"/>
                    </a:lnTo>
                    <a:lnTo>
                      <a:pt x="114" y="845"/>
                    </a:lnTo>
                    <a:lnTo>
                      <a:pt x="108" y="851"/>
                    </a:lnTo>
                    <a:lnTo>
                      <a:pt x="54" y="839"/>
                    </a:lnTo>
                    <a:lnTo>
                      <a:pt x="0" y="857"/>
                    </a:lnTo>
                    <a:lnTo>
                      <a:pt x="0" y="875"/>
                    </a:lnTo>
                    <a:lnTo>
                      <a:pt x="102" y="893"/>
                    </a:lnTo>
                    <a:lnTo>
                      <a:pt x="96" y="893"/>
                    </a:lnTo>
                    <a:lnTo>
                      <a:pt x="156" y="905"/>
                    </a:lnTo>
                    <a:lnTo>
                      <a:pt x="168" y="899"/>
                    </a:lnTo>
                    <a:lnTo>
                      <a:pt x="311" y="923"/>
                    </a:lnTo>
                    <a:lnTo>
                      <a:pt x="365" y="911"/>
                    </a:lnTo>
                    <a:lnTo>
                      <a:pt x="371" y="887"/>
                    </a:lnTo>
                    <a:lnTo>
                      <a:pt x="240" y="869"/>
                    </a:lnTo>
                    <a:lnTo>
                      <a:pt x="240" y="863"/>
                    </a:lnTo>
                    <a:lnTo>
                      <a:pt x="497" y="791"/>
                    </a:lnTo>
                    <a:lnTo>
                      <a:pt x="503" y="809"/>
                    </a:lnTo>
                    <a:lnTo>
                      <a:pt x="640" y="827"/>
                    </a:lnTo>
                    <a:lnTo>
                      <a:pt x="700" y="725"/>
                    </a:lnTo>
                    <a:lnTo>
                      <a:pt x="658" y="719"/>
                    </a:lnTo>
                    <a:lnTo>
                      <a:pt x="664" y="653"/>
                    </a:lnTo>
                    <a:lnTo>
                      <a:pt x="670" y="623"/>
                    </a:lnTo>
                    <a:lnTo>
                      <a:pt x="694" y="611"/>
                    </a:lnTo>
                    <a:lnTo>
                      <a:pt x="694" y="605"/>
                    </a:lnTo>
                    <a:lnTo>
                      <a:pt x="718" y="587"/>
                    </a:lnTo>
                    <a:lnTo>
                      <a:pt x="748" y="569"/>
                    </a:lnTo>
                    <a:lnTo>
                      <a:pt x="778" y="551"/>
                    </a:lnTo>
                    <a:lnTo>
                      <a:pt x="796" y="533"/>
                    </a:lnTo>
                    <a:lnTo>
                      <a:pt x="819" y="515"/>
                    </a:lnTo>
                    <a:lnTo>
                      <a:pt x="843" y="497"/>
                    </a:lnTo>
                    <a:lnTo>
                      <a:pt x="867" y="467"/>
                    </a:lnTo>
                    <a:lnTo>
                      <a:pt x="879" y="449"/>
                    </a:lnTo>
                    <a:lnTo>
                      <a:pt x="879" y="443"/>
                    </a:lnTo>
                    <a:lnTo>
                      <a:pt x="885" y="443"/>
                    </a:lnTo>
                    <a:lnTo>
                      <a:pt x="891" y="431"/>
                    </a:lnTo>
                    <a:lnTo>
                      <a:pt x="903" y="425"/>
                    </a:lnTo>
                    <a:lnTo>
                      <a:pt x="909" y="414"/>
                    </a:lnTo>
                    <a:lnTo>
                      <a:pt x="909" y="390"/>
                    </a:lnTo>
                    <a:lnTo>
                      <a:pt x="903" y="360"/>
                    </a:lnTo>
                    <a:lnTo>
                      <a:pt x="927" y="348"/>
                    </a:lnTo>
                    <a:lnTo>
                      <a:pt x="951" y="330"/>
                    </a:lnTo>
                    <a:lnTo>
                      <a:pt x="975" y="318"/>
                    </a:lnTo>
                    <a:lnTo>
                      <a:pt x="993" y="300"/>
                    </a:lnTo>
                    <a:lnTo>
                      <a:pt x="999" y="306"/>
                    </a:lnTo>
                    <a:lnTo>
                      <a:pt x="1011" y="306"/>
                    </a:lnTo>
                    <a:lnTo>
                      <a:pt x="1023" y="336"/>
                    </a:lnTo>
                    <a:lnTo>
                      <a:pt x="1071" y="449"/>
                    </a:lnTo>
                    <a:lnTo>
                      <a:pt x="1071" y="467"/>
                    </a:lnTo>
                    <a:lnTo>
                      <a:pt x="1077" y="497"/>
                    </a:lnTo>
                    <a:lnTo>
                      <a:pt x="1101" y="563"/>
                    </a:lnTo>
                    <a:lnTo>
                      <a:pt x="1118" y="617"/>
                    </a:lnTo>
                    <a:lnTo>
                      <a:pt x="1124" y="641"/>
                    </a:lnTo>
                    <a:lnTo>
                      <a:pt x="1124" y="653"/>
                    </a:lnTo>
                    <a:lnTo>
                      <a:pt x="1118" y="659"/>
                    </a:lnTo>
                    <a:lnTo>
                      <a:pt x="1112" y="671"/>
                    </a:lnTo>
                    <a:lnTo>
                      <a:pt x="1112" y="689"/>
                    </a:lnTo>
                    <a:lnTo>
                      <a:pt x="1118" y="701"/>
                    </a:lnTo>
                    <a:lnTo>
                      <a:pt x="1124" y="719"/>
                    </a:lnTo>
                    <a:lnTo>
                      <a:pt x="1130" y="737"/>
                    </a:lnTo>
                    <a:lnTo>
                      <a:pt x="1136" y="749"/>
                    </a:lnTo>
                    <a:lnTo>
                      <a:pt x="1148" y="749"/>
                    </a:lnTo>
                    <a:lnTo>
                      <a:pt x="1154" y="743"/>
                    </a:lnTo>
                    <a:lnTo>
                      <a:pt x="1154" y="725"/>
                    </a:lnTo>
                    <a:lnTo>
                      <a:pt x="1148" y="707"/>
                    </a:lnTo>
                    <a:lnTo>
                      <a:pt x="1148" y="701"/>
                    </a:lnTo>
                    <a:lnTo>
                      <a:pt x="1202" y="713"/>
                    </a:lnTo>
                    <a:lnTo>
                      <a:pt x="1208" y="719"/>
                    </a:lnTo>
                    <a:lnTo>
                      <a:pt x="1214" y="737"/>
                    </a:lnTo>
                    <a:lnTo>
                      <a:pt x="1220" y="749"/>
                    </a:lnTo>
                    <a:lnTo>
                      <a:pt x="1232" y="755"/>
                    </a:lnTo>
                    <a:lnTo>
                      <a:pt x="1238" y="749"/>
                    </a:lnTo>
                    <a:lnTo>
                      <a:pt x="1232" y="737"/>
                    </a:lnTo>
                    <a:lnTo>
                      <a:pt x="1238" y="749"/>
                    </a:lnTo>
                    <a:lnTo>
                      <a:pt x="1244" y="755"/>
                    </a:lnTo>
                    <a:lnTo>
                      <a:pt x="1250" y="749"/>
                    </a:lnTo>
                    <a:lnTo>
                      <a:pt x="1250" y="743"/>
                    </a:lnTo>
                    <a:lnTo>
                      <a:pt x="1250" y="731"/>
                    </a:lnTo>
                    <a:lnTo>
                      <a:pt x="1244" y="719"/>
                    </a:lnTo>
                    <a:lnTo>
                      <a:pt x="1244" y="713"/>
                    </a:lnTo>
                    <a:close/>
                    <a:moveTo>
                      <a:pt x="694" y="264"/>
                    </a:moveTo>
                    <a:lnTo>
                      <a:pt x="700" y="276"/>
                    </a:lnTo>
                    <a:lnTo>
                      <a:pt x="712" y="288"/>
                    </a:lnTo>
                    <a:lnTo>
                      <a:pt x="742" y="330"/>
                    </a:lnTo>
                    <a:lnTo>
                      <a:pt x="778" y="360"/>
                    </a:lnTo>
                    <a:lnTo>
                      <a:pt x="784" y="372"/>
                    </a:lnTo>
                    <a:lnTo>
                      <a:pt x="790" y="378"/>
                    </a:lnTo>
                    <a:lnTo>
                      <a:pt x="796" y="384"/>
                    </a:lnTo>
                    <a:lnTo>
                      <a:pt x="790" y="431"/>
                    </a:lnTo>
                    <a:lnTo>
                      <a:pt x="766" y="443"/>
                    </a:lnTo>
                    <a:lnTo>
                      <a:pt x="748" y="461"/>
                    </a:lnTo>
                    <a:lnTo>
                      <a:pt x="724" y="485"/>
                    </a:lnTo>
                    <a:lnTo>
                      <a:pt x="712" y="503"/>
                    </a:lnTo>
                    <a:lnTo>
                      <a:pt x="712" y="509"/>
                    </a:lnTo>
                    <a:lnTo>
                      <a:pt x="706" y="515"/>
                    </a:lnTo>
                    <a:lnTo>
                      <a:pt x="688" y="533"/>
                    </a:lnTo>
                    <a:lnTo>
                      <a:pt x="670" y="551"/>
                    </a:lnTo>
                    <a:lnTo>
                      <a:pt x="658" y="563"/>
                    </a:lnTo>
                    <a:lnTo>
                      <a:pt x="658" y="569"/>
                    </a:lnTo>
                    <a:lnTo>
                      <a:pt x="652" y="569"/>
                    </a:lnTo>
                    <a:lnTo>
                      <a:pt x="652" y="575"/>
                    </a:lnTo>
                    <a:lnTo>
                      <a:pt x="640" y="581"/>
                    </a:lnTo>
                    <a:lnTo>
                      <a:pt x="616" y="593"/>
                    </a:lnTo>
                    <a:lnTo>
                      <a:pt x="604" y="599"/>
                    </a:lnTo>
                    <a:lnTo>
                      <a:pt x="592" y="605"/>
                    </a:lnTo>
                    <a:lnTo>
                      <a:pt x="586" y="611"/>
                    </a:lnTo>
                    <a:lnTo>
                      <a:pt x="574" y="617"/>
                    </a:lnTo>
                    <a:lnTo>
                      <a:pt x="562" y="629"/>
                    </a:lnTo>
                    <a:lnTo>
                      <a:pt x="550" y="635"/>
                    </a:lnTo>
                    <a:lnTo>
                      <a:pt x="550" y="653"/>
                    </a:lnTo>
                    <a:lnTo>
                      <a:pt x="556" y="677"/>
                    </a:lnTo>
                    <a:lnTo>
                      <a:pt x="562" y="707"/>
                    </a:lnTo>
                    <a:lnTo>
                      <a:pt x="538" y="737"/>
                    </a:lnTo>
                    <a:lnTo>
                      <a:pt x="377" y="785"/>
                    </a:lnTo>
                    <a:lnTo>
                      <a:pt x="365" y="761"/>
                    </a:lnTo>
                    <a:lnTo>
                      <a:pt x="359" y="755"/>
                    </a:lnTo>
                    <a:lnTo>
                      <a:pt x="353" y="755"/>
                    </a:lnTo>
                    <a:lnTo>
                      <a:pt x="359" y="683"/>
                    </a:lnTo>
                    <a:lnTo>
                      <a:pt x="365" y="671"/>
                    </a:lnTo>
                    <a:lnTo>
                      <a:pt x="371" y="665"/>
                    </a:lnTo>
                    <a:lnTo>
                      <a:pt x="389" y="641"/>
                    </a:lnTo>
                    <a:lnTo>
                      <a:pt x="413" y="629"/>
                    </a:lnTo>
                    <a:lnTo>
                      <a:pt x="431" y="611"/>
                    </a:lnTo>
                    <a:lnTo>
                      <a:pt x="419" y="623"/>
                    </a:lnTo>
                    <a:lnTo>
                      <a:pt x="419" y="629"/>
                    </a:lnTo>
                    <a:lnTo>
                      <a:pt x="425" y="647"/>
                    </a:lnTo>
                    <a:lnTo>
                      <a:pt x="425" y="659"/>
                    </a:lnTo>
                    <a:lnTo>
                      <a:pt x="431" y="665"/>
                    </a:lnTo>
                    <a:lnTo>
                      <a:pt x="437" y="659"/>
                    </a:lnTo>
                    <a:lnTo>
                      <a:pt x="443" y="635"/>
                    </a:lnTo>
                    <a:lnTo>
                      <a:pt x="443" y="617"/>
                    </a:lnTo>
                    <a:lnTo>
                      <a:pt x="443" y="605"/>
                    </a:lnTo>
                    <a:lnTo>
                      <a:pt x="491" y="575"/>
                    </a:lnTo>
                    <a:lnTo>
                      <a:pt x="527" y="545"/>
                    </a:lnTo>
                    <a:lnTo>
                      <a:pt x="550" y="527"/>
                    </a:lnTo>
                    <a:lnTo>
                      <a:pt x="568" y="515"/>
                    </a:lnTo>
                    <a:lnTo>
                      <a:pt x="586" y="503"/>
                    </a:lnTo>
                    <a:lnTo>
                      <a:pt x="598" y="497"/>
                    </a:lnTo>
                    <a:lnTo>
                      <a:pt x="610" y="485"/>
                    </a:lnTo>
                    <a:lnTo>
                      <a:pt x="616" y="479"/>
                    </a:lnTo>
                    <a:lnTo>
                      <a:pt x="616" y="473"/>
                    </a:lnTo>
                    <a:lnTo>
                      <a:pt x="628" y="455"/>
                    </a:lnTo>
                    <a:lnTo>
                      <a:pt x="634" y="431"/>
                    </a:lnTo>
                    <a:lnTo>
                      <a:pt x="640" y="408"/>
                    </a:lnTo>
                    <a:lnTo>
                      <a:pt x="640" y="402"/>
                    </a:lnTo>
                    <a:lnTo>
                      <a:pt x="640" y="396"/>
                    </a:lnTo>
                    <a:lnTo>
                      <a:pt x="628" y="396"/>
                    </a:lnTo>
                    <a:lnTo>
                      <a:pt x="634" y="396"/>
                    </a:lnTo>
                    <a:lnTo>
                      <a:pt x="634" y="390"/>
                    </a:lnTo>
                    <a:lnTo>
                      <a:pt x="640" y="378"/>
                    </a:lnTo>
                    <a:lnTo>
                      <a:pt x="652" y="336"/>
                    </a:lnTo>
                    <a:lnTo>
                      <a:pt x="664" y="300"/>
                    </a:lnTo>
                    <a:lnTo>
                      <a:pt x="664" y="282"/>
                    </a:lnTo>
                    <a:lnTo>
                      <a:pt x="670" y="276"/>
                    </a:lnTo>
                    <a:lnTo>
                      <a:pt x="664" y="270"/>
                    </a:lnTo>
                    <a:lnTo>
                      <a:pt x="658" y="258"/>
                    </a:lnTo>
                    <a:lnTo>
                      <a:pt x="646" y="246"/>
                    </a:lnTo>
                    <a:lnTo>
                      <a:pt x="640" y="240"/>
                    </a:lnTo>
                    <a:lnTo>
                      <a:pt x="676" y="258"/>
                    </a:lnTo>
                    <a:lnTo>
                      <a:pt x="682" y="192"/>
                    </a:lnTo>
                    <a:lnTo>
                      <a:pt x="682" y="198"/>
                    </a:lnTo>
                    <a:lnTo>
                      <a:pt x="682" y="222"/>
                    </a:lnTo>
                    <a:lnTo>
                      <a:pt x="688" y="246"/>
                    </a:lnTo>
                    <a:lnTo>
                      <a:pt x="694" y="264"/>
                    </a:lnTo>
                    <a:close/>
                    <a:moveTo>
                      <a:pt x="532" y="455"/>
                    </a:moveTo>
                    <a:lnTo>
                      <a:pt x="527" y="461"/>
                    </a:lnTo>
                    <a:lnTo>
                      <a:pt x="532" y="449"/>
                    </a:lnTo>
                    <a:lnTo>
                      <a:pt x="532" y="455"/>
                    </a:lnTo>
                    <a:close/>
                    <a:moveTo>
                      <a:pt x="634" y="803"/>
                    </a:moveTo>
                    <a:lnTo>
                      <a:pt x="634" y="80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64" name="Freeform 19"/>
              <p:cNvSpPr>
                <a:spLocks/>
              </p:cNvSpPr>
              <p:nvPr/>
            </p:nvSpPr>
            <p:spPr bwMode="hidden">
              <a:xfrm>
                <a:off x="684" y="2709"/>
                <a:ext cx="47" cy="78"/>
              </a:xfrm>
              <a:custGeom>
                <a:avLst/>
                <a:gdLst>
                  <a:gd name="T0" fmla="*/ 12 w 47"/>
                  <a:gd name="T1" fmla="*/ 72 h 78"/>
                  <a:gd name="T2" fmla="*/ 18 w 47"/>
                  <a:gd name="T3" fmla="*/ 60 h 78"/>
                  <a:gd name="T4" fmla="*/ 24 w 47"/>
                  <a:gd name="T5" fmla="*/ 54 h 78"/>
                  <a:gd name="T6" fmla="*/ 47 w 47"/>
                  <a:gd name="T7" fmla="*/ 0 h 78"/>
                  <a:gd name="T8" fmla="*/ 0 w 47"/>
                  <a:gd name="T9" fmla="*/ 78 h 78"/>
                  <a:gd name="T10" fmla="*/ 12 w 47"/>
                  <a:gd name="T11" fmla="*/ 72 h 78"/>
                  <a:gd name="T12" fmla="*/ 12 w 47"/>
                  <a:gd name="T13" fmla="*/ 72 h 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7" h="78">
                    <a:moveTo>
                      <a:pt x="12" y="72"/>
                    </a:moveTo>
                    <a:lnTo>
                      <a:pt x="18" y="60"/>
                    </a:lnTo>
                    <a:lnTo>
                      <a:pt x="24" y="54"/>
                    </a:lnTo>
                    <a:lnTo>
                      <a:pt x="47" y="0"/>
                    </a:lnTo>
                    <a:lnTo>
                      <a:pt x="0" y="78"/>
                    </a:lnTo>
                    <a:lnTo>
                      <a:pt x="12" y="72"/>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65" name="Freeform 20"/>
              <p:cNvSpPr>
                <a:spLocks/>
              </p:cNvSpPr>
              <p:nvPr/>
            </p:nvSpPr>
            <p:spPr bwMode="hidden">
              <a:xfrm>
                <a:off x="1284" y="2572"/>
                <a:ext cx="149" cy="419"/>
              </a:xfrm>
              <a:custGeom>
                <a:avLst/>
                <a:gdLst>
                  <a:gd name="T0" fmla="*/ 29 w 149"/>
                  <a:gd name="T1" fmla="*/ 96 h 419"/>
                  <a:gd name="T2" fmla="*/ 41 w 149"/>
                  <a:gd name="T3" fmla="*/ 126 h 419"/>
                  <a:gd name="T4" fmla="*/ 29 w 149"/>
                  <a:gd name="T5" fmla="*/ 161 h 419"/>
                  <a:gd name="T6" fmla="*/ 47 w 149"/>
                  <a:gd name="T7" fmla="*/ 149 h 419"/>
                  <a:gd name="T8" fmla="*/ 53 w 149"/>
                  <a:gd name="T9" fmla="*/ 347 h 419"/>
                  <a:gd name="T10" fmla="*/ 65 w 149"/>
                  <a:gd name="T11" fmla="*/ 371 h 419"/>
                  <a:gd name="T12" fmla="*/ 65 w 149"/>
                  <a:gd name="T13" fmla="*/ 377 h 419"/>
                  <a:gd name="T14" fmla="*/ 65 w 149"/>
                  <a:gd name="T15" fmla="*/ 389 h 419"/>
                  <a:gd name="T16" fmla="*/ 77 w 149"/>
                  <a:gd name="T17" fmla="*/ 395 h 419"/>
                  <a:gd name="T18" fmla="*/ 101 w 149"/>
                  <a:gd name="T19" fmla="*/ 407 h 419"/>
                  <a:gd name="T20" fmla="*/ 125 w 149"/>
                  <a:gd name="T21" fmla="*/ 413 h 419"/>
                  <a:gd name="T22" fmla="*/ 149 w 149"/>
                  <a:gd name="T23" fmla="*/ 419 h 419"/>
                  <a:gd name="T24" fmla="*/ 125 w 149"/>
                  <a:gd name="T25" fmla="*/ 395 h 419"/>
                  <a:gd name="T26" fmla="*/ 77 w 149"/>
                  <a:gd name="T27" fmla="*/ 365 h 419"/>
                  <a:gd name="T28" fmla="*/ 77 w 149"/>
                  <a:gd name="T29" fmla="*/ 365 h 419"/>
                  <a:gd name="T30" fmla="*/ 77 w 149"/>
                  <a:gd name="T31" fmla="*/ 353 h 419"/>
                  <a:gd name="T32" fmla="*/ 83 w 149"/>
                  <a:gd name="T33" fmla="*/ 329 h 419"/>
                  <a:gd name="T34" fmla="*/ 83 w 149"/>
                  <a:gd name="T35" fmla="*/ 293 h 419"/>
                  <a:gd name="T36" fmla="*/ 83 w 149"/>
                  <a:gd name="T37" fmla="*/ 257 h 419"/>
                  <a:gd name="T38" fmla="*/ 83 w 149"/>
                  <a:gd name="T39" fmla="*/ 221 h 419"/>
                  <a:gd name="T40" fmla="*/ 77 w 149"/>
                  <a:gd name="T41" fmla="*/ 185 h 419"/>
                  <a:gd name="T42" fmla="*/ 65 w 149"/>
                  <a:gd name="T43" fmla="*/ 155 h 419"/>
                  <a:gd name="T44" fmla="*/ 59 w 149"/>
                  <a:gd name="T45" fmla="*/ 143 h 419"/>
                  <a:gd name="T46" fmla="*/ 53 w 149"/>
                  <a:gd name="T47" fmla="*/ 137 h 419"/>
                  <a:gd name="T48" fmla="*/ 53 w 149"/>
                  <a:gd name="T49" fmla="*/ 120 h 419"/>
                  <a:gd name="T50" fmla="*/ 53 w 149"/>
                  <a:gd name="T51" fmla="*/ 108 h 419"/>
                  <a:gd name="T52" fmla="*/ 47 w 149"/>
                  <a:gd name="T53" fmla="*/ 90 h 419"/>
                  <a:gd name="T54" fmla="*/ 35 w 149"/>
                  <a:gd name="T55" fmla="*/ 54 h 419"/>
                  <a:gd name="T56" fmla="*/ 23 w 149"/>
                  <a:gd name="T57" fmla="*/ 18 h 419"/>
                  <a:gd name="T58" fmla="*/ 17 w 149"/>
                  <a:gd name="T59" fmla="*/ 6 h 419"/>
                  <a:gd name="T60" fmla="*/ 17 w 149"/>
                  <a:gd name="T61" fmla="*/ 0 h 419"/>
                  <a:gd name="T62" fmla="*/ 0 w 149"/>
                  <a:gd name="T63" fmla="*/ 6 h 419"/>
                  <a:gd name="T64" fmla="*/ 6 w 149"/>
                  <a:gd name="T65" fmla="*/ 114 h 419"/>
                  <a:gd name="T66" fmla="*/ 29 w 149"/>
                  <a:gd name="T67" fmla="*/ 96 h 419"/>
                  <a:gd name="T68" fmla="*/ 29 w 149"/>
                  <a:gd name="T69" fmla="*/ 96 h 4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9" h="419">
                    <a:moveTo>
                      <a:pt x="29" y="96"/>
                    </a:moveTo>
                    <a:lnTo>
                      <a:pt x="41" y="126"/>
                    </a:lnTo>
                    <a:lnTo>
                      <a:pt x="29" y="161"/>
                    </a:lnTo>
                    <a:lnTo>
                      <a:pt x="47" y="149"/>
                    </a:lnTo>
                    <a:lnTo>
                      <a:pt x="53" y="347"/>
                    </a:lnTo>
                    <a:lnTo>
                      <a:pt x="65" y="371"/>
                    </a:lnTo>
                    <a:lnTo>
                      <a:pt x="65" y="377"/>
                    </a:lnTo>
                    <a:lnTo>
                      <a:pt x="65" y="389"/>
                    </a:lnTo>
                    <a:lnTo>
                      <a:pt x="77" y="395"/>
                    </a:lnTo>
                    <a:lnTo>
                      <a:pt x="101" y="407"/>
                    </a:lnTo>
                    <a:lnTo>
                      <a:pt x="125" y="413"/>
                    </a:lnTo>
                    <a:lnTo>
                      <a:pt x="149" y="419"/>
                    </a:lnTo>
                    <a:lnTo>
                      <a:pt x="125" y="395"/>
                    </a:lnTo>
                    <a:lnTo>
                      <a:pt x="77" y="365"/>
                    </a:lnTo>
                    <a:lnTo>
                      <a:pt x="77" y="353"/>
                    </a:lnTo>
                    <a:lnTo>
                      <a:pt x="83" y="329"/>
                    </a:lnTo>
                    <a:lnTo>
                      <a:pt x="83" y="293"/>
                    </a:lnTo>
                    <a:lnTo>
                      <a:pt x="83" y="257"/>
                    </a:lnTo>
                    <a:lnTo>
                      <a:pt x="83" y="221"/>
                    </a:lnTo>
                    <a:lnTo>
                      <a:pt x="77" y="185"/>
                    </a:lnTo>
                    <a:lnTo>
                      <a:pt x="65" y="155"/>
                    </a:lnTo>
                    <a:lnTo>
                      <a:pt x="59" y="143"/>
                    </a:lnTo>
                    <a:lnTo>
                      <a:pt x="53" y="137"/>
                    </a:lnTo>
                    <a:lnTo>
                      <a:pt x="53" y="120"/>
                    </a:lnTo>
                    <a:lnTo>
                      <a:pt x="53" y="108"/>
                    </a:lnTo>
                    <a:lnTo>
                      <a:pt x="47" y="90"/>
                    </a:lnTo>
                    <a:lnTo>
                      <a:pt x="35" y="54"/>
                    </a:lnTo>
                    <a:lnTo>
                      <a:pt x="23" y="18"/>
                    </a:lnTo>
                    <a:lnTo>
                      <a:pt x="17" y="6"/>
                    </a:lnTo>
                    <a:lnTo>
                      <a:pt x="17" y="0"/>
                    </a:lnTo>
                    <a:lnTo>
                      <a:pt x="0" y="6"/>
                    </a:lnTo>
                    <a:lnTo>
                      <a:pt x="6" y="114"/>
                    </a:lnTo>
                    <a:lnTo>
                      <a:pt x="29" y="9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66" name="Freeform 21"/>
              <p:cNvSpPr>
                <a:spLocks/>
              </p:cNvSpPr>
              <p:nvPr/>
            </p:nvSpPr>
            <p:spPr bwMode="hidden">
              <a:xfrm>
                <a:off x="1140" y="2434"/>
                <a:ext cx="167" cy="138"/>
              </a:xfrm>
              <a:custGeom>
                <a:avLst/>
                <a:gdLst>
                  <a:gd name="T0" fmla="*/ 102 w 167"/>
                  <a:gd name="T1" fmla="*/ 18 h 138"/>
                  <a:gd name="T2" fmla="*/ 96 w 167"/>
                  <a:gd name="T3" fmla="*/ 12 h 138"/>
                  <a:gd name="T4" fmla="*/ 90 w 167"/>
                  <a:gd name="T5" fmla="*/ 0 h 138"/>
                  <a:gd name="T6" fmla="*/ 78 w 167"/>
                  <a:gd name="T7" fmla="*/ 0 h 138"/>
                  <a:gd name="T8" fmla="*/ 66 w 167"/>
                  <a:gd name="T9" fmla="*/ 0 h 138"/>
                  <a:gd name="T10" fmla="*/ 60 w 167"/>
                  <a:gd name="T11" fmla="*/ 0 h 138"/>
                  <a:gd name="T12" fmla="*/ 48 w 167"/>
                  <a:gd name="T13" fmla="*/ 6 h 138"/>
                  <a:gd name="T14" fmla="*/ 36 w 167"/>
                  <a:gd name="T15" fmla="*/ 12 h 138"/>
                  <a:gd name="T16" fmla="*/ 30 w 167"/>
                  <a:gd name="T17" fmla="*/ 12 h 138"/>
                  <a:gd name="T18" fmla="*/ 24 w 167"/>
                  <a:gd name="T19" fmla="*/ 24 h 138"/>
                  <a:gd name="T20" fmla="*/ 18 w 167"/>
                  <a:gd name="T21" fmla="*/ 42 h 138"/>
                  <a:gd name="T22" fmla="*/ 6 w 167"/>
                  <a:gd name="T23" fmla="*/ 66 h 138"/>
                  <a:gd name="T24" fmla="*/ 0 w 167"/>
                  <a:gd name="T25" fmla="*/ 72 h 138"/>
                  <a:gd name="T26" fmla="*/ 42 w 167"/>
                  <a:gd name="T27" fmla="*/ 30 h 138"/>
                  <a:gd name="T28" fmla="*/ 30 w 167"/>
                  <a:gd name="T29" fmla="*/ 66 h 138"/>
                  <a:gd name="T30" fmla="*/ 96 w 167"/>
                  <a:gd name="T31" fmla="*/ 36 h 138"/>
                  <a:gd name="T32" fmla="*/ 120 w 167"/>
                  <a:gd name="T33" fmla="*/ 78 h 138"/>
                  <a:gd name="T34" fmla="*/ 120 w 167"/>
                  <a:gd name="T35" fmla="*/ 54 h 138"/>
                  <a:gd name="T36" fmla="*/ 167 w 167"/>
                  <a:gd name="T37" fmla="*/ 138 h 138"/>
                  <a:gd name="T38" fmla="*/ 167 w 167"/>
                  <a:gd name="T39" fmla="*/ 120 h 138"/>
                  <a:gd name="T40" fmla="*/ 161 w 167"/>
                  <a:gd name="T41" fmla="*/ 102 h 138"/>
                  <a:gd name="T42" fmla="*/ 138 w 167"/>
                  <a:gd name="T43" fmla="*/ 60 h 138"/>
                  <a:gd name="T44" fmla="*/ 114 w 167"/>
                  <a:gd name="T45" fmla="*/ 30 h 138"/>
                  <a:gd name="T46" fmla="*/ 108 w 167"/>
                  <a:gd name="T47" fmla="*/ 24 h 138"/>
                  <a:gd name="T48" fmla="*/ 102 w 167"/>
                  <a:gd name="T49" fmla="*/ 18 h 138"/>
                  <a:gd name="T50" fmla="*/ 102 w 167"/>
                  <a:gd name="T51" fmla="*/ 18 h 1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7" h="138">
                    <a:moveTo>
                      <a:pt x="102" y="18"/>
                    </a:moveTo>
                    <a:lnTo>
                      <a:pt x="96" y="12"/>
                    </a:lnTo>
                    <a:lnTo>
                      <a:pt x="90" y="0"/>
                    </a:lnTo>
                    <a:lnTo>
                      <a:pt x="78" y="0"/>
                    </a:lnTo>
                    <a:lnTo>
                      <a:pt x="66" y="0"/>
                    </a:lnTo>
                    <a:lnTo>
                      <a:pt x="60" y="0"/>
                    </a:lnTo>
                    <a:lnTo>
                      <a:pt x="48" y="6"/>
                    </a:lnTo>
                    <a:lnTo>
                      <a:pt x="36" y="12"/>
                    </a:lnTo>
                    <a:lnTo>
                      <a:pt x="30" y="12"/>
                    </a:lnTo>
                    <a:lnTo>
                      <a:pt x="24" y="24"/>
                    </a:lnTo>
                    <a:lnTo>
                      <a:pt x="18" y="42"/>
                    </a:lnTo>
                    <a:lnTo>
                      <a:pt x="6" y="66"/>
                    </a:lnTo>
                    <a:lnTo>
                      <a:pt x="0" y="72"/>
                    </a:lnTo>
                    <a:lnTo>
                      <a:pt x="42" y="30"/>
                    </a:lnTo>
                    <a:lnTo>
                      <a:pt x="30" y="66"/>
                    </a:lnTo>
                    <a:lnTo>
                      <a:pt x="96" y="36"/>
                    </a:lnTo>
                    <a:lnTo>
                      <a:pt x="120" y="78"/>
                    </a:lnTo>
                    <a:lnTo>
                      <a:pt x="120" y="54"/>
                    </a:lnTo>
                    <a:lnTo>
                      <a:pt x="167" y="138"/>
                    </a:lnTo>
                    <a:lnTo>
                      <a:pt x="167" y="120"/>
                    </a:lnTo>
                    <a:lnTo>
                      <a:pt x="161" y="102"/>
                    </a:lnTo>
                    <a:lnTo>
                      <a:pt x="138" y="60"/>
                    </a:lnTo>
                    <a:lnTo>
                      <a:pt x="114" y="30"/>
                    </a:lnTo>
                    <a:lnTo>
                      <a:pt x="108" y="24"/>
                    </a:lnTo>
                    <a:lnTo>
                      <a:pt x="102" y="18"/>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67" name="Freeform 22"/>
              <p:cNvSpPr>
                <a:spLocks/>
              </p:cNvSpPr>
              <p:nvPr/>
            </p:nvSpPr>
            <p:spPr bwMode="hidden">
              <a:xfrm>
                <a:off x="948" y="2314"/>
                <a:ext cx="113" cy="114"/>
              </a:xfrm>
              <a:custGeom>
                <a:avLst/>
                <a:gdLst>
                  <a:gd name="T0" fmla="*/ 0 w 113"/>
                  <a:gd name="T1" fmla="*/ 0 h 114"/>
                  <a:gd name="T2" fmla="*/ 6 w 113"/>
                  <a:gd name="T3" fmla="*/ 0 h 114"/>
                  <a:gd name="T4" fmla="*/ 24 w 113"/>
                  <a:gd name="T5" fmla="*/ 6 h 114"/>
                  <a:gd name="T6" fmla="*/ 48 w 113"/>
                  <a:gd name="T7" fmla="*/ 18 h 114"/>
                  <a:gd name="T8" fmla="*/ 71 w 113"/>
                  <a:gd name="T9" fmla="*/ 36 h 114"/>
                  <a:gd name="T10" fmla="*/ 83 w 113"/>
                  <a:gd name="T11" fmla="*/ 48 h 114"/>
                  <a:gd name="T12" fmla="*/ 95 w 113"/>
                  <a:gd name="T13" fmla="*/ 66 h 114"/>
                  <a:gd name="T14" fmla="*/ 107 w 113"/>
                  <a:gd name="T15" fmla="*/ 90 h 114"/>
                  <a:gd name="T16" fmla="*/ 113 w 113"/>
                  <a:gd name="T17" fmla="*/ 114 h 114"/>
                  <a:gd name="T18" fmla="*/ 83 w 113"/>
                  <a:gd name="T19" fmla="*/ 66 h 114"/>
                  <a:gd name="T20" fmla="*/ 60 w 113"/>
                  <a:gd name="T21" fmla="*/ 78 h 114"/>
                  <a:gd name="T22" fmla="*/ 71 w 113"/>
                  <a:gd name="T23" fmla="*/ 54 h 114"/>
                  <a:gd name="T24" fmla="*/ 12 w 113"/>
                  <a:gd name="T25" fmla="*/ 78 h 114"/>
                  <a:gd name="T26" fmla="*/ 60 w 113"/>
                  <a:gd name="T27" fmla="*/ 48 h 114"/>
                  <a:gd name="T28" fmla="*/ 60 w 113"/>
                  <a:gd name="T29" fmla="*/ 42 h 114"/>
                  <a:gd name="T30" fmla="*/ 54 w 113"/>
                  <a:gd name="T31" fmla="*/ 30 h 114"/>
                  <a:gd name="T32" fmla="*/ 36 w 113"/>
                  <a:gd name="T33" fmla="*/ 18 h 114"/>
                  <a:gd name="T34" fmla="*/ 0 w 113"/>
                  <a:gd name="T35" fmla="*/ 0 h 114"/>
                  <a:gd name="T36" fmla="*/ 0 w 113"/>
                  <a:gd name="T37" fmla="*/ 0 h 1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3" h="114">
                    <a:moveTo>
                      <a:pt x="0" y="0"/>
                    </a:moveTo>
                    <a:lnTo>
                      <a:pt x="6" y="0"/>
                    </a:lnTo>
                    <a:lnTo>
                      <a:pt x="24" y="6"/>
                    </a:lnTo>
                    <a:lnTo>
                      <a:pt x="48" y="18"/>
                    </a:lnTo>
                    <a:lnTo>
                      <a:pt x="71" y="36"/>
                    </a:lnTo>
                    <a:lnTo>
                      <a:pt x="83" y="48"/>
                    </a:lnTo>
                    <a:lnTo>
                      <a:pt x="95" y="66"/>
                    </a:lnTo>
                    <a:lnTo>
                      <a:pt x="107" y="90"/>
                    </a:lnTo>
                    <a:lnTo>
                      <a:pt x="113" y="114"/>
                    </a:lnTo>
                    <a:lnTo>
                      <a:pt x="83" y="66"/>
                    </a:lnTo>
                    <a:lnTo>
                      <a:pt x="60" y="78"/>
                    </a:lnTo>
                    <a:lnTo>
                      <a:pt x="71" y="54"/>
                    </a:lnTo>
                    <a:lnTo>
                      <a:pt x="12" y="78"/>
                    </a:lnTo>
                    <a:lnTo>
                      <a:pt x="60" y="48"/>
                    </a:lnTo>
                    <a:lnTo>
                      <a:pt x="60" y="42"/>
                    </a:lnTo>
                    <a:lnTo>
                      <a:pt x="54" y="30"/>
                    </a:lnTo>
                    <a:lnTo>
                      <a:pt x="36" y="18"/>
                    </a:lnTo>
                    <a:lnTo>
                      <a:pt x="0"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68" name="Freeform 23"/>
              <p:cNvSpPr>
                <a:spLocks/>
              </p:cNvSpPr>
              <p:nvPr/>
            </p:nvSpPr>
            <p:spPr bwMode="hidden">
              <a:xfrm>
                <a:off x="1122" y="2578"/>
                <a:ext cx="66" cy="60"/>
              </a:xfrm>
              <a:custGeom>
                <a:avLst/>
                <a:gdLst>
                  <a:gd name="T0" fmla="*/ 54 w 66"/>
                  <a:gd name="T1" fmla="*/ 0 h 60"/>
                  <a:gd name="T2" fmla="*/ 42 w 66"/>
                  <a:gd name="T3" fmla="*/ 18 h 60"/>
                  <a:gd name="T4" fmla="*/ 36 w 66"/>
                  <a:gd name="T5" fmla="*/ 6 h 60"/>
                  <a:gd name="T6" fmla="*/ 24 w 66"/>
                  <a:gd name="T7" fmla="*/ 30 h 60"/>
                  <a:gd name="T8" fmla="*/ 18 w 66"/>
                  <a:gd name="T9" fmla="*/ 36 h 60"/>
                  <a:gd name="T10" fmla="*/ 6 w 66"/>
                  <a:gd name="T11" fmla="*/ 48 h 60"/>
                  <a:gd name="T12" fmla="*/ 0 w 66"/>
                  <a:gd name="T13" fmla="*/ 60 h 60"/>
                  <a:gd name="T14" fmla="*/ 12 w 66"/>
                  <a:gd name="T15" fmla="*/ 54 h 60"/>
                  <a:gd name="T16" fmla="*/ 30 w 66"/>
                  <a:gd name="T17" fmla="*/ 36 h 60"/>
                  <a:gd name="T18" fmla="*/ 54 w 66"/>
                  <a:gd name="T19" fmla="*/ 18 h 60"/>
                  <a:gd name="T20" fmla="*/ 66 w 66"/>
                  <a:gd name="T21" fmla="*/ 6 h 60"/>
                  <a:gd name="T22" fmla="*/ 54 w 66"/>
                  <a:gd name="T23" fmla="*/ 0 h 60"/>
                  <a:gd name="T24" fmla="*/ 54 w 66"/>
                  <a:gd name="T25" fmla="*/ 0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6" h="60">
                    <a:moveTo>
                      <a:pt x="54" y="0"/>
                    </a:moveTo>
                    <a:lnTo>
                      <a:pt x="42" y="18"/>
                    </a:lnTo>
                    <a:lnTo>
                      <a:pt x="36" y="6"/>
                    </a:lnTo>
                    <a:lnTo>
                      <a:pt x="24" y="30"/>
                    </a:lnTo>
                    <a:lnTo>
                      <a:pt x="18" y="36"/>
                    </a:lnTo>
                    <a:lnTo>
                      <a:pt x="6" y="48"/>
                    </a:lnTo>
                    <a:lnTo>
                      <a:pt x="0" y="60"/>
                    </a:lnTo>
                    <a:lnTo>
                      <a:pt x="12" y="54"/>
                    </a:lnTo>
                    <a:lnTo>
                      <a:pt x="30" y="36"/>
                    </a:lnTo>
                    <a:lnTo>
                      <a:pt x="54" y="18"/>
                    </a:lnTo>
                    <a:lnTo>
                      <a:pt x="66" y="6"/>
                    </a:lnTo>
                    <a:lnTo>
                      <a:pt x="54"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69" name="Freeform 24"/>
              <p:cNvSpPr>
                <a:spLocks/>
              </p:cNvSpPr>
              <p:nvPr/>
            </p:nvSpPr>
            <p:spPr bwMode="hidden">
              <a:xfrm>
                <a:off x="942" y="2674"/>
                <a:ext cx="161" cy="179"/>
              </a:xfrm>
              <a:custGeom>
                <a:avLst/>
                <a:gdLst>
                  <a:gd name="T0" fmla="*/ 131 w 161"/>
                  <a:gd name="T1" fmla="*/ 53 h 179"/>
                  <a:gd name="T2" fmla="*/ 137 w 161"/>
                  <a:gd name="T3" fmla="*/ 53 h 179"/>
                  <a:gd name="T4" fmla="*/ 143 w 161"/>
                  <a:gd name="T5" fmla="*/ 41 h 179"/>
                  <a:gd name="T6" fmla="*/ 155 w 161"/>
                  <a:gd name="T7" fmla="*/ 35 h 179"/>
                  <a:gd name="T8" fmla="*/ 161 w 161"/>
                  <a:gd name="T9" fmla="*/ 24 h 179"/>
                  <a:gd name="T10" fmla="*/ 161 w 161"/>
                  <a:gd name="T11" fmla="*/ 12 h 179"/>
                  <a:gd name="T12" fmla="*/ 161 w 161"/>
                  <a:gd name="T13" fmla="*/ 0 h 179"/>
                  <a:gd name="T14" fmla="*/ 149 w 161"/>
                  <a:gd name="T15" fmla="*/ 24 h 179"/>
                  <a:gd name="T16" fmla="*/ 143 w 161"/>
                  <a:gd name="T17" fmla="*/ 35 h 179"/>
                  <a:gd name="T18" fmla="*/ 131 w 161"/>
                  <a:gd name="T19" fmla="*/ 35 h 179"/>
                  <a:gd name="T20" fmla="*/ 119 w 161"/>
                  <a:gd name="T21" fmla="*/ 41 h 179"/>
                  <a:gd name="T22" fmla="*/ 125 w 161"/>
                  <a:gd name="T23" fmla="*/ 53 h 179"/>
                  <a:gd name="T24" fmla="*/ 95 w 161"/>
                  <a:gd name="T25" fmla="*/ 95 h 179"/>
                  <a:gd name="T26" fmla="*/ 0 w 161"/>
                  <a:gd name="T27" fmla="*/ 137 h 179"/>
                  <a:gd name="T28" fmla="*/ 60 w 161"/>
                  <a:gd name="T29" fmla="*/ 119 h 179"/>
                  <a:gd name="T30" fmla="*/ 54 w 161"/>
                  <a:gd name="T31" fmla="*/ 125 h 179"/>
                  <a:gd name="T32" fmla="*/ 48 w 161"/>
                  <a:gd name="T33" fmla="*/ 131 h 179"/>
                  <a:gd name="T34" fmla="*/ 24 w 161"/>
                  <a:gd name="T35" fmla="*/ 155 h 179"/>
                  <a:gd name="T36" fmla="*/ 12 w 161"/>
                  <a:gd name="T37" fmla="*/ 167 h 179"/>
                  <a:gd name="T38" fmla="*/ 0 w 161"/>
                  <a:gd name="T39" fmla="*/ 173 h 179"/>
                  <a:gd name="T40" fmla="*/ 0 w 161"/>
                  <a:gd name="T41" fmla="*/ 179 h 179"/>
                  <a:gd name="T42" fmla="*/ 6 w 161"/>
                  <a:gd name="T43" fmla="*/ 173 h 179"/>
                  <a:gd name="T44" fmla="*/ 30 w 161"/>
                  <a:gd name="T45" fmla="*/ 155 h 179"/>
                  <a:gd name="T46" fmla="*/ 48 w 161"/>
                  <a:gd name="T47" fmla="*/ 143 h 179"/>
                  <a:gd name="T48" fmla="*/ 71 w 161"/>
                  <a:gd name="T49" fmla="*/ 125 h 179"/>
                  <a:gd name="T50" fmla="*/ 95 w 161"/>
                  <a:gd name="T51" fmla="*/ 107 h 179"/>
                  <a:gd name="T52" fmla="*/ 119 w 161"/>
                  <a:gd name="T53" fmla="*/ 77 h 179"/>
                  <a:gd name="T54" fmla="*/ 131 w 161"/>
                  <a:gd name="T55" fmla="*/ 59 h 179"/>
                  <a:gd name="T56" fmla="*/ 131 w 161"/>
                  <a:gd name="T57" fmla="*/ 53 h 179"/>
                  <a:gd name="T58" fmla="*/ 131 w 161"/>
                  <a:gd name="T59" fmla="*/ 53 h 17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61" h="179">
                    <a:moveTo>
                      <a:pt x="131" y="53"/>
                    </a:moveTo>
                    <a:lnTo>
                      <a:pt x="137" y="53"/>
                    </a:lnTo>
                    <a:lnTo>
                      <a:pt x="143" y="41"/>
                    </a:lnTo>
                    <a:lnTo>
                      <a:pt x="155" y="35"/>
                    </a:lnTo>
                    <a:lnTo>
                      <a:pt x="161" y="24"/>
                    </a:lnTo>
                    <a:lnTo>
                      <a:pt x="161" y="12"/>
                    </a:lnTo>
                    <a:lnTo>
                      <a:pt x="161" y="0"/>
                    </a:lnTo>
                    <a:lnTo>
                      <a:pt x="149" y="24"/>
                    </a:lnTo>
                    <a:lnTo>
                      <a:pt x="143" y="35"/>
                    </a:lnTo>
                    <a:lnTo>
                      <a:pt x="131" y="35"/>
                    </a:lnTo>
                    <a:lnTo>
                      <a:pt x="119" y="41"/>
                    </a:lnTo>
                    <a:lnTo>
                      <a:pt x="125" y="53"/>
                    </a:lnTo>
                    <a:lnTo>
                      <a:pt x="95" y="95"/>
                    </a:lnTo>
                    <a:lnTo>
                      <a:pt x="0" y="137"/>
                    </a:lnTo>
                    <a:lnTo>
                      <a:pt x="60" y="119"/>
                    </a:lnTo>
                    <a:lnTo>
                      <a:pt x="54" y="125"/>
                    </a:lnTo>
                    <a:lnTo>
                      <a:pt x="48" y="131"/>
                    </a:lnTo>
                    <a:lnTo>
                      <a:pt x="24" y="155"/>
                    </a:lnTo>
                    <a:lnTo>
                      <a:pt x="12" y="167"/>
                    </a:lnTo>
                    <a:lnTo>
                      <a:pt x="0" y="173"/>
                    </a:lnTo>
                    <a:lnTo>
                      <a:pt x="0" y="179"/>
                    </a:lnTo>
                    <a:lnTo>
                      <a:pt x="6" y="173"/>
                    </a:lnTo>
                    <a:lnTo>
                      <a:pt x="30" y="155"/>
                    </a:lnTo>
                    <a:lnTo>
                      <a:pt x="48" y="143"/>
                    </a:lnTo>
                    <a:lnTo>
                      <a:pt x="71" y="125"/>
                    </a:lnTo>
                    <a:lnTo>
                      <a:pt x="95" y="107"/>
                    </a:lnTo>
                    <a:lnTo>
                      <a:pt x="119" y="77"/>
                    </a:lnTo>
                    <a:lnTo>
                      <a:pt x="131" y="59"/>
                    </a:lnTo>
                    <a:lnTo>
                      <a:pt x="131" y="53"/>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0" name="Freeform 25"/>
              <p:cNvSpPr>
                <a:spLocks/>
              </p:cNvSpPr>
              <p:nvPr/>
            </p:nvSpPr>
            <p:spPr bwMode="hidden">
              <a:xfrm>
                <a:off x="737" y="2763"/>
                <a:ext cx="73" cy="54"/>
              </a:xfrm>
              <a:custGeom>
                <a:avLst/>
                <a:gdLst>
                  <a:gd name="T0" fmla="*/ 24 w 72"/>
                  <a:gd name="T1" fmla="*/ 36 h 54"/>
                  <a:gd name="T2" fmla="*/ 55 w 72"/>
                  <a:gd name="T3" fmla="*/ 24 h 54"/>
                  <a:gd name="T4" fmla="*/ 67 w 72"/>
                  <a:gd name="T5" fmla="*/ 12 h 54"/>
                  <a:gd name="T6" fmla="*/ 73 w 72"/>
                  <a:gd name="T7" fmla="*/ 6 h 54"/>
                  <a:gd name="T8" fmla="*/ 79 w 72"/>
                  <a:gd name="T9" fmla="*/ 0 h 54"/>
                  <a:gd name="T10" fmla="*/ 49 w 72"/>
                  <a:gd name="T11" fmla="*/ 18 h 54"/>
                  <a:gd name="T12" fmla="*/ 30 w 72"/>
                  <a:gd name="T13" fmla="*/ 24 h 54"/>
                  <a:gd name="T14" fmla="*/ 24 w 72"/>
                  <a:gd name="T15" fmla="*/ 24 h 54"/>
                  <a:gd name="T16" fmla="*/ 18 w 72"/>
                  <a:gd name="T17" fmla="*/ 18 h 54"/>
                  <a:gd name="T18" fmla="*/ 12 w 72"/>
                  <a:gd name="T19" fmla="*/ 12 h 54"/>
                  <a:gd name="T20" fmla="*/ 0 w 72"/>
                  <a:gd name="T21" fmla="*/ 54 h 54"/>
                  <a:gd name="T22" fmla="*/ 12 w 72"/>
                  <a:gd name="T23" fmla="*/ 42 h 54"/>
                  <a:gd name="T24" fmla="*/ 24 w 72"/>
                  <a:gd name="T25" fmla="*/ 36 h 54"/>
                  <a:gd name="T26" fmla="*/ 24 w 72"/>
                  <a:gd name="T27" fmla="*/ 36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2" h="54">
                    <a:moveTo>
                      <a:pt x="24" y="36"/>
                    </a:moveTo>
                    <a:lnTo>
                      <a:pt x="48" y="24"/>
                    </a:lnTo>
                    <a:lnTo>
                      <a:pt x="60" y="12"/>
                    </a:lnTo>
                    <a:lnTo>
                      <a:pt x="66" y="6"/>
                    </a:lnTo>
                    <a:lnTo>
                      <a:pt x="72" y="0"/>
                    </a:lnTo>
                    <a:lnTo>
                      <a:pt x="42" y="18"/>
                    </a:lnTo>
                    <a:lnTo>
                      <a:pt x="30" y="24"/>
                    </a:lnTo>
                    <a:lnTo>
                      <a:pt x="24" y="24"/>
                    </a:lnTo>
                    <a:lnTo>
                      <a:pt x="18" y="18"/>
                    </a:lnTo>
                    <a:lnTo>
                      <a:pt x="12" y="12"/>
                    </a:lnTo>
                    <a:lnTo>
                      <a:pt x="0" y="54"/>
                    </a:lnTo>
                    <a:lnTo>
                      <a:pt x="12" y="42"/>
                    </a:lnTo>
                    <a:lnTo>
                      <a:pt x="24" y="3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1" name="Freeform 26"/>
              <p:cNvSpPr>
                <a:spLocks/>
              </p:cNvSpPr>
              <p:nvPr/>
            </p:nvSpPr>
            <p:spPr bwMode="hidden">
              <a:xfrm>
                <a:off x="624" y="2889"/>
                <a:ext cx="12" cy="54"/>
              </a:xfrm>
              <a:custGeom>
                <a:avLst/>
                <a:gdLst>
                  <a:gd name="T0" fmla="*/ 12 w 12"/>
                  <a:gd name="T1" fmla="*/ 0 h 54"/>
                  <a:gd name="T2" fmla="*/ 0 w 12"/>
                  <a:gd name="T3" fmla="*/ 12 h 54"/>
                  <a:gd name="T4" fmla="*/ 0 w 12"/>
                  <a:gd name="T5" fmla="*/ 18 h 54"/>
                  <a:gd name="T6" fmla="*/ 6 w 12"/>
                  <a:gd name="T7" fmla="*/ 54 h 54"/>
                  <a:gd name="T8" fmla="*/ 12 w 12"/>
                  <a:gd name="T9" fmla="*/ 36 h 54"/>
                  <a:gd name="T10" fmla="*/ 12 w 12"/>
                  <a:gd name="T11" fmla="*/ 18 h 54"/>
                  <a:gd name="T12" fmla="*/ 12 w 12"/>
                  <a:gd name="T13" fmla="*/ 6 h 54"/>
                  <a:gd name="T14" fmla="*/ 12 w 12"/>
                  <a:gd name="T15" fmla="*/ 0 h 54"/>
                  <a:gd name="T16" fmla="*/ 12 w 12"/>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12" y="0"/>
                    </a:moveTo>
                    <a:lnTo>
                      <a:pt x="0" y="12"/>
                    </a:lnTo>
                    <a:lnTo>
                      <a:pt x="0" y="18"/>
                    </a:lnTo>
                    <a:lnTo>
                      <a:pt x="6" y="54"/>
                    </a:lnTo>
                    <a:lnTo>
                      <a:pt x="12" y="36"/>
                    </a:lnTo>
                    <a:lnTo>
                      <a:pt x="12" y="18"/>
                    </a:lnTo>
                    <a:lnTo>
                      <a:pt x="12" y="6"/>
                    </a:lnTo>
                    <a:lnTo>
                      <a:pt x="12"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2" name="Freeform 27"/>
              <p:cNvSpPr>
                <a:spLocks/>
              </p:cNvSpPr>
              <p:nvPr/>
            </p:nvSpPr>
            <p:spPr bwMode="hidden">
              <a:xfrm>
                <a:off x="492" y="3021"/>
                <a:ext cx="48" cy="72"/>
              </a:xfrm>
              <a:custGeom>
                <a:avLst/>
                <a:gdLst>
                  <a:gd name="T0" fmla="*/ 48 w 48"/>
                  <a:gd name="T1" fmla="*/ 6 h 72"/>
                  <a:gd name="T2" fmla="*/ 48 w 48"/>
                  <a:gd name="T3" fmla="*/ 6 h 72"/>
                  <a:gd name="T4" fmla="*/ 48 w 48"/>
                  <a:gd name="T5" fmla="*/ 6 h 72"/>
                  <a:gd name="T6" fmla="*/ 48 w 48"/>
                  <a:gd name="T7" fmla="*/ 6 h 72"/>
                  <a:gd name="T8" fmla="*/ 6 w 48"/>
                  <a:gd name="T9" fmla="*/ 0 h 72"/>
                  <a:gd name="T10" fmla="*/ 42 w 48"/>
                  <a:gd name="T11" fmla="*/ 12 h 72"/>
                  <a:gd name="T12" fmla="*/ 42 w 48"/>
                  <a:gd name="T13" fmla="*/ 12 h 72"/>
                  <a:gd name="T14" fmla="*/ 0 w 48"/>
                  <a:gd name="T15" fmla="*/ 72 h 72"/>
                  <a:gd name="T16" fmla="*/ 18 w 48"/>
                  <a:gd name="T17" fmla="*/ 54 h 72"/>
                  <a:gd name="T18" fmla="*/ 18 w 48"/>
                  <a:gd name="T19" fmla="*/ 66 h 72"/>
                  <a:gd name="T20" fmla="*/ 48 w 48"/>
                  <a:gd name="T21" fmla="*/ 6 h 72"/>
                  <a:gd name="T22" fmla="*/ 48 w 48"/>
                  <a:gd name="T23" fmla="*/ 6 h 72"/>
                  <a:gd name="T24" fmla="*/ 48 w 48"/>
                  <a:gd name="T25" fmla="*/ 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8" h="72">
                    <a:moveTo>
                      <a:pt x="48" y="6"/>
                    </a:moveTo>
                    <a:lnTo>
                      <a:pt x="48" y="6"/>
                    </a:lnTo>
                    <a:lnTo>
                      <a:pt x="6" y="0"/>
                    </a:lnTo>
                    <a:lnTo>
                      <a:pt x="42" y="12"/>
                    </a:lnTo>
                    <a:lnTo>
                      <a:pt x="0" y="72"/>
                    </a:lnTo>
                    <a:lnTo>
                      <a:pt x="18" y="54"/>
                    </a:lnTo>
                    <a:lnTo>
                      <a:pt x="18" y="66"/>
                    </a:lnTo>
                    <a:lnTo>
                      <a:pt x="48"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3" name="Freeform 28"/>
              <p:cNvSpPr>
                <a:spLocks/>
              </p:cNvSpPr>
              <p:nvPr/>
            </p:nvSpPr>
            <p:spPr bwMode="hidden">
              <a:xfrm>
                <a:off x="437" y="3027"/>
                <a:ext cx="288" cy="84"/>
              </a:xfrm>
              <a:custGeom>
                <a:avLst/>
                <a:gdLst>
                  <a:gd name="T0" fmla="*/ 294 w 287"/>
                  <a:gd name="T1" fmla="*/ 0 h 84"/>
                  <a:gd name="T2" fmla="*/ 0 w 287"/>
                  <a:gd name="T3" fmla="*/ 84 h 84"/>
                  <a:gd name="T4" fmla="*/ 175 w 287"/>
                  <a:gd name="T5" fmla="*/ 36 h 84"/>
                  <a:gd name="T6" fmla="*/ 114 w 287"/>
                  <a:gd name="T7" fmla="*/ 60 h 84"/>
                  <a:gd name="T8" fmla="*/ 283 w 287"/>
                  <a:gd name="T9" fmla="*/ 18 h 84"/>
                  <a:gd name="T10" fmla="*/ 294 w 287"/>
                  <a:gd name="T11" fmla="*/ 0 h 84"/>
                  <a:gd name="T12" fmla="*/ 294 w 287"/>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7" h="84">
                    <a:moveTo>
                      <a:pt x="287" y="0"/>
                    </a:moveTo>
                    <a:lnTo>
                      <a:pt x="0" y="84"/>
                    </a:lnTo>
                    <a:lnTo>
                      <a:pt x="168" y="36"/>
                    </a:lnTo>
                    <a:lnTo>
                      <a:pt x="114" y="60"/>
                    </a:lnTo>
                    <a:lnTo>
                      <a:pt x="276" y="18"/>
                    </a:lnTo>
                    <a:lnTo>
                      <a:pt x="287"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4" name="Freeform 29"/>
              <p:cNvSpPr>
                <a:spLocks/>
              </p:cNvSpPr>
              <p:nvPr/>
            </p:nvSpPr>
            <p:spPr bwMode="hidden">
              <a:xfrm>
                <a:off x="828" y="3003"/>
                <a:ext cx="66" cy="108"/>
              </a:xfrm>
              <a:custGeom>
                <a:avLst/>
                <a:gdLst>
                  <a:gd name="T0" fmla="*/ 6 w 66"/>
                  <a:gd name="T1" fmla="*/ 0 h 108"/>
                  <a:gd name="T2" fmla="*/ 66 w 66"/>
                  <a:gd name="T3" fmla="*/ 6 h 108"/>
                  <a:gd name="T4" fmla="*/ 0 w 66"/>
                  <a:gd name="T5" fmla="*/ 84 h 108"/>
                  <a:gd name="T6" fmla="*/ 54 w 66"/>
                  <a:gd name="T7" fmla="*/ 24 h 108"/>
                  <a:gd name="T8" fmla="*/ 6 w 66"/>
                  <a:gd name="T9" fmla="*/ 108 h 108"/>
                  <a:gd name="T10" fmla="*/ 66 w 66"/>
                  <a:gd name="T11" fmla="*/ 6 h 108"/>
                  <a:gd name="T12" fmla="*/ 6 w 66"/>
                  <a:gd name="T13" fmla="*/ 0 h 108"/>
                  <a:gd name="T14" fmla="*/ 6 w 66"/>
                  <a:gd name="T15" fmla="*/ 0 h 1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 h="108">
                    <a:moveTo>
                      <a:pt x="6" y="0"/>
                    </a:moveTo>
                    <a:lnTo>
                      <a:pt x="66" y="6"/>
                    </a:lnTo>
                    <a:lnTo>
                      <a:pt x="0" y="84"/>
                    </a:lnTo>
                    <a:lnTo>
                      <a:pt x="54" y="24"/>
                    </a:lnTo>
                    <a:lnTo>
                      <a:pt x="6" y="108"/>
                    </a:lnTo>
                    <a:lnTo>
                      <a:pt x="66" y="6"/>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5" name="Freeform 30"/>
              <p:cNvSpPr>
                <a:spLocks/>
              </p:cNvSpPr>
              <p:nvPr/>
            </p:nvSpPr>
            <p:spPr bwMode="hidden">
              <a:xfrm>
                <a:off x="366" y="3111"/>
                <a:ext cx="77" cy="42"/>
              </a:xfrm>
              <a:custGeom>
                <a:avLst/>
                <a:gdLst>
                  <a:gd name="T0" fmla="*/ 36 w 77"/>
                  <a:gd name="T1" fmla="*/ 0 h 42"/>
                  <a:gd name="T2" fmla="*/ 42 w 77"/>
                  <a:gd name="T3" fmla="*/ 0 h 42"/>
                  <a:gd name="T4" fmla="*/ 60 w 77"/>
                  <a:gd name="T5" fmla="*/ 6 h 42"/>
                  <a:gd name="T6" fmla="*/ 48 w 77"/>
                  <a:gd name="T7" fmla="*/ 6 h 42"/>
                  <a:gd name="T8" fmla="*/ 42 w 77"/>
                  <a:gd name="T9" fmla="*/ 6 h 42"/>
                  <a:gd name="T10" fmla="*/ 60 w 77"/>
                  <a:gd name="T11" fmla="*/ 6 h 42"/>
                  <a:gd name="T12" fmla="*/ 0 w 77"/>
                  <a:gd name="T13" fmla="*/ 24 h 42"/>
                  <a:gd name="T14" fmla="*/ 71 w 77"/>
                  <a:gd name="T15" fmla="*/ 6 h 42"/>
                  <a:gd name="T16" fmla="*/ 66 w 77"/>
                  <a:gd name="T17" fmla="*/ 42 h 42"/>
                  <a:gd name="T18" fmla="*/ 77 w 77"/>
                  <a:gd name="T19" fmla="*/ 6 h 42"/>
                  <a:gd name="T20" fmla="*/ 36 w 77"/>
                  <a:gd name="T21" fmla="*/ 0 h 42"/>
                  <a:gd name="T22" fmla="*/ 36 w 77"/>
                  <a:gd name="T23" fmla="*/ 0 h 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7" h="42">
                    <a:moveTo>
                      <a:pt x="36" y="0"/>
                    </a:moveTo>
                    <a:lnTo>
                      <a:pt x="42" y="0"/>
                    </a:lnTo>
                    <a:lnTo>
                      <a:pt x="60" y="6"/>
                    </a:lnTo>
                    <a:lnTo>
                      <a:pt x="48" y="6"/>
                    </a:lnTo>
                    <a:lnTo>
                      <a:pt x="42" y="6"/>
                    </a:lnTo>
                    <a:lnTo>
                      <a:pt x="60" y="6"/>
                    </a:lnTo>
                    <a:lnTo>
                      <a:pt x="0" y="24"/>
                    </a:lnTo>
                    <a:lnTo>
                      <a:pt x="71" y="6"/>
                    </a:lnTo>
                    <a:lnTo>
                      <a:pt x="66" y="42"/>
                    </a:lnTo>
                    <a:lnTo>
                      <a:pt x="77" y="6"/>
                    </a:lnTo>
                    <a:lnTo>
                      <a:pt x="3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6" name="Freeform 31"/>
              <p:cNvSpPr>
                <a:spLocks/>
              </p:cNvSpPr>
              <p:nvPr/>
            </p:nvSpPr>
            <p:spPr bwMode="hidden">
              <a:xfrm>
                <a:off x="498" y="3165"/>
                <a:ext cx="66" cy="30"/>
              </a:xfrm>
              <a:custGeom>
                <a:avLst/>
                <a:gdLst>
                  <a:gd name="T0" fmla="*/ 66 w 66"/>
                  <a:gd name="T1" fmla="*/ 6 h 30"/>
                  <a:gd name="T2" fmla="*/ 0 w 66"/>
                  <a:gd name="T3" fmla="*/ 0 h 30"/>
                  <a:gd name="T4" fmla="*/ 54 w 66"/>
                  <a:gd name="T5" fmla="*/ 6 h 30"/>
                  <a:gd name="T6" fmla="*/ 18 w 66"/>
                  <a:gd name="T7" fmla="*/ 18 h 30"/>
                  <a:gd name="T8" fmla="*/ 60 w 66"/>
                  <a:gd name="T9" fmla="*/ 12 h 30"/>
                  <a:gd name="T10" fmla="*/ 60 w 66"/>
                  <a:gd name="T11" fmla="*/ 30 h 30"/>
                  <a:gd name="T12" fmla="*/ 60 w 66"/>
                  <a:gd name="T13" fmla="*/ 30 h 30"/>
                  <a:gd name="T14" fmla="*/ 66 w 66"/>
                  <a:gd name="T15" fmla="*/ 6 h 30"/>
                  <a:gd name="T16" fmla="*/ 66 w 66"/>
                  <a:gd name="T17" fmla="*/ 6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30">
                    <a:moveTo>
                      <a:pt x="66" y="6"/>
                    </a:moveTo>
                    <a:lnTo>
                      <a:pt x="0" y="0"/>
                    </a:lnTo>
                    <a:lnTo>
                      <a:pt x="54" y="6"/>
                    </a:lnTo>
                    <a:lnTo>
                      <a:pt x="18" y="18"/>
                    </a:lnTo>
                    <a:lnTo>
                      <a:pt x="60" y="12"/>
                    </a:lnTo>
                    <a:lnTo>
                      <a:pt x="60" y="30"/>
                    </a:lnTo>
                    <a:lnTo>
                      <a:pt x="66"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7" name="Freeform 32"/>
              <p:cNvSpPr>
                <a:spLocks/>
              </p:cNvSpPr>
              <p:nvPr/>
            </p:nvSpPr>
            <p:spPr bwMode="hidden">
              <a:xfrm>
                <a:off x="840" y="2919"/>
                <a:ext cx="18" cy="60"/>
              </a:xfrm>
              <a:custGeom>
                <a:avLst/>
                <a:gdLst>
                  <a:gd name="T0" fmla="*/ 0 w 18"/>
                  <a:gd name="T1" fmla="*/ 24 h 60"/>
                  <a:gd name="T2" fmla="*/ 12 w 18"/>
                  <a:gd name="T3" fmla="*/ 24 h 60"/>
                  <a:gd name="T4" fmla="*/ 12 w 18"/>
                  <a:gd name="T5" fmla="*/ 60 h 60"/>
                  <a:gd name="T6" fmla="*/ 18 w 18"/>
                  <a:gd name="T7" fmla="*/ 18 h 60"/>
                  <a:gd name="T8" fmla="*/ 18 w 18"/>
                  <a:gd name="T9" fmla="*/ 18 h 60"/>
                  <a:gd name="T10" fmla="*/ 18 w 18"/>
                  <a:gd name="T11" fmla="*/ 0 h 60"/>
                  <a:gd name="T12" fmla="*/ 12 w 18"/>
                  <a:gd name="T13" fmla="*/ 18 h 60"/>
                  <a:gd name="T14" fmla="*/ 0 w 18"/>
                  <a:gd name="T15" fmla="*/ 24 h 60"/>
                  <a:gd name="T16" fmla="*/ 0 w 18"/>
                  <a:gd name="T17" fmla="*/ 24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60">
                    <a:moveTo>
                      <a:pt x="0" y="24"/>
                    </a:moveTo>
                    <a:lnTo>
                      <a:pt x="12" y="24"/>
                    </a:lnTo>
                    <a:lnTo>
                      <a:pt x="12" y="60"/>
                    </a:lnTo>
                    <a:lnTo>
                      <a:pt x="18" y="18"/>
                    </a:lnTo>
                    <a:lnTo>
                      <a:pt x="18" y="0"/>
                    </a:lnTo>
                    <a:lnTo>
                      <a:pt x="12" y="18"/>
                    </a:lnTo>
                    <a:lnTo>
                      <a:pt x="0" y="24"/>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8" name="Freeform 33"/>
              <p:cNvSpPr>
                <a:spLocks/>
              </p:cNvSpPr>
              <p:nvPr/>
            </p:nvSpPr>
            <p:spPr bwMode="hidden">
              <a:xfrm>
                <a:off x="546" y="3021"/>
                <a:ext cx="6" cy="18"/>
              </a:xfrm>
              <a:custGeom>
                <a:avLst/>
                <a:gdLst>
                  <a:gd name="T0" fmla="*/ 6 w 6"/>
                  <a:gd name="T1" fmla="*/ 0 h 18"/>
                  <a:gd name="T2" fmla="*/ 0 w 6"/>
                  <a:gd name="T3" fmla="*/ 18 h 18"/>
                  <a:gd name="T4" fmla="*/ 6 w 6"/>
                  <a:gd name="T5" fmla="*/ 12 h 18"/>
                  <a:gd name="T6" fmla="*/ 6 w 6"/>
                  <a:gd name="T7" fmla="*/ 0 h 18"/>
                  <a:gd name="T8" fmla="*/ 6 w 6"/>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18">
                    <a:moveTo>
                      <a:pt x="6" y="0"/>
                    </a:moveTo>
                    <a:lnTo>
                      <a:pt x="0" y="18"/>
                    </a:lnTo>
                    <a:lnTo>
                      <a:pt x="6" y="12"/>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79" name="Freeform 34"/>
              <p:cNvSpPr>
                <a:spLocks/>
              </p:cNvSpPr>
              <p:nvPr/>
            </p:nvSpPr>
            <p:spPr bwMode="hidden">
              <a:xfrm>
                <a:off x="534" y="2943"/>
                <a:ext cx="30" cy="78"/>
              </a:xfrm>
              <a:custGeom>
                <a:avLst/>
                <a:gdLst>
                  <a:gd name="T0" fmla="*/ 24 w 30"/>
                  <a:gd name="T1" fmla="*/ 6 h 78"/>
                  <a:gd name="T2" fmla="*/ 18 w 30"/>
                  <a:gd name="T3" fmla="*/ 24 h 78"/>
                  <a:gd name="T4" fmla="*/ 0 w 30"/>
                  <a:gd name="T5" fmla="*/ 18 h 78"/>
                  <a:gd name="T6" fmla="*/ 12 w 30"/>
                  <a:gd name="T7" fmla="*/ 30 h 78"/>
                  <a:gd name="T8" fmla="*/ 6 w 30"/>
                  <a:gd name="T9" fmla="*/ 42 h 78"/>
                  <a:gd name="T10" fmla="*/ 18 w 30"/>
                  <a:gd name="T11" fmla="*/ 78 h 78"/>
                  <a:gd name="T12" fmla="*/ 18 w 30"/>
                  <a:gd name="T13" fmla="*/ 24 h 78"/>
                  <a:gd name="T14" fmla="*/ 24 w 30"/>
                  <a:gd name="T15" fmla="*/ 12 h 78"/>
                  <a:gd name="T16" fmla="*/ 30 w 30"/>
                  <a:gd name="T17" fmla="*/ 6 h 78"/>
                  <a:gd name="T18" fmla="*/ 30 w 30"/>
                  <a:gd name="T19" fmla="*/ 6 h 78"/>
                  <a:gd name="T20" fmla="*/ 12 w 30"/>
                  <a:gd name="T21" fmla="*/ 0 h 78"/>
                  <a:gd name="T22" fmla="*/ 24 w 30"/>
                  <a:gd name="T23" fmla="*/ 6 h 78"/>
                  <a:gd name="T24" fmla="*/ 24 w 30"/>
                  <a:gd name="T25" fmla="*/ 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78">
                    <a:moveTo>
                      <a:pt x="24" y="6"/>
                    </a:moveTo>
                    <a:lnTo>
                      <a:pt x="18" y="24"/>
                    </a:lnTo>
                    <a:lnTo>
                      <a:pt x="0" y="18"/>
                    </a:lnTo>
                    <a:lnTo>
                      <a:pt x="12" y="30"/>
                    </a:lnTo>
                    <a:lnTo>
                      <a:pt x="6" y="42"/>
                    </a:lnTo>
                    <a:lnTo>
                      <a:pt x="18" y="78"/>
                    </a:lnTo>
                    <a:lnTo>
                      <a:pt x="18" y="24"/>
                    </a:lnTo>
                    <a:lnTo>
                      <a:pt x="24" y="12"/>
                    </a:lnTo>
                    <a:lnTo>
                      <a:pt x="30" y="6"/>
                    </a:lnTo>
                    <a:lnTo>
                      <a:pt x="12" y="0"/>
                    </a:lnTo>
                    <a:lnTo>
                      <a:pt x="24" y="6"/>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80" name="Freeform 35"/>
              <p:cNvSpPr>
                <a:spLocks/>
              </p:cNvSpPr>
              <p:nvPr/>
            </p:nvSpPr>
            <p:spPr bwMode="hidden">
              <a:xfrm>
                <a:off x="540" y="3039"/>
                <a:ext cx="24" cy="24"/>
              </a:xfrm>
              <a:custGeom>
                <a:avLst/>
                <a:gdLst>
                  <a:gd name="T0" fmla="*/ 6 w 24"/>
                  <a:gd name="T1" fmla="*/ 0 h 24"/>
                  <a:gd name="T2" fmla="*/ 0 w 24"/>
                  <a:gd name="T3" fmla="*/ 0 h 24"/>
                  <a:gd name="T4" fmla="*/ 6 w 24"/>
                  <a:gd name="T5" fmla="*/ 0 h 24"/>
                  <a:gd name="T6" fmla="*/ 12 w 24"/>
                  <a:gd name="T7" fmla="*/ 6 h 24"/>
                  <a:gd name="T8" fmla="*/ 24 w 24"/>
                  <a:gd name="T9" fmla="*/ 24 h 24"/>
                  <a:gd name="T10" fmla="*/ 24 w 24"/>
                  <a:gd name="T11" fmla="*/ 18 h 24"/>
                  <a:gd name="T12" fmla="*/ 18 w 24"/>
                  <a:gd name="T13" fmla="*/ 6 h 24"/>
                  <a:gd name="T14" fmla="*/ 12 w 24"/>
                  <a:gd name="T15" fmla="*/ 0 h 24"/>
                  <a:gd name="T16" fmla="*/ 6 w 24"/>
                  <a:gd name="T17" fmla="*/ 0 h 24"/>
                  <a:gd name="T18" fmla="*/ 6 w 24"/>
                  <a:gd name="T19" fmla="*/ 0 h 24"/>
                  <a:gd name="T20" fmla="*/ 6 w 24"/>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 h="24">
                    <a:moveTo>
                      <a:pt x="6" y="0"/>
                    </a:moveTo>
                    <a:lnTo>
                      <a:pt x="0" y="0"/>
                    </a:lnTo>
                    <a:lnTo>
                      <a:pt x="6" y="0"/>
                    </a:lnTo>
                    <a:lnTo>
                      <a:pt x="12" y="6"/>
                    </a:lnTo>
                    <a:lnTo>
                      <a:pt x="24" y="24"/>
                    </a:lnTo>
                    <a:lnTo>
                      <a:pt x="24" y="18"/>
                    </a:lnTo>
                    <a:lnTo>
                      <a:pt x="18" y="6"/>
                    </a:lnTo>
                    <a:lnTo>
                      <a:pt x="12" y="0"/>
                    </a:lnTo>
                    <a:lnTo>
                      <a:pt x="6" y="0"/>
                    </a:lnTo>
                    <a:close/>
                  </a:path>
                </a:pathLst>
              </a:cu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81" name="Freeform 36"/>
              <p:cNvSpPr>
                <a:spLocks/>
              </p:cNvSpPr>
              <p:nvPr/>
            </p:nvSpPr>
            <p:spPr bwMode="hidden">
              <a:xfrm>
                <a:off x="801" y="2681"/>
                <a:ext cx="215" cy="216"/>
              </a:xfrm>
              <a:custGeom>
                <a:avLst/>
                <a:gdLst>
                  <a:gd name="T0" fmla="*/ 215 w 215"/>
                  <a:gd name="T1" fmla="*/ 0 h 216"/>
                  <a:gd name="T2" fmla="*/ 147 w 215"/>
                  <a:gd name="T3" fmla="*/ 36 h 216"/>
                  <a:gd name="T4" fmla="*/ 132 w 215"/>
                  <a:gd name="T5" fmla="*/ 49 h 216"/>
                  <a:gd name="T6" fmla="*/ 104 w 215"/>
                  <a:gd name="T7" fmla="*/ 79 h 216"/>
                  <a:gd name="T8" fmla="*/ 87 w 215"/>
                  <a:gd name="T9" fmla="*/ 114 h 216"/>
                  <a:gd name="T10" fmla="*/ 48 w 215"/>
                  <a:gd name="T11" fmla="*/ 156 h 216"/>
                  <a:gd name="T12" fmla="*/ 42 w 215"/>
                  <a:gd name="T13" fmla="*/ 166 h 216"/>
                  <a:gd name="T14" fmla="*/ 29 w 215"/>
                  <a:gd name="T15" fmla="*/ 177 h 216"/>
                  <a:gd name="T16" fmla="*/ 0 w 215"/>
                  <a:gd name="T17" fmla="*/ 208 h 216"/>
                  <a:gd name="T18" fmla="*/ 48 w 215"/>
                  <a:gd name="T19" fmla="*/ 216 h 216"/>
                  <a:gd name="T20" fmla="*/ 215 w 21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5" h="216">
                    <a:moveTo>
                      <a:pt x="215" y="0"/>
                    </a:moveTo>
                    <a:lnTo>
                      <a:pt x="147" y="36"/>
                    </a:lnTo>
                    <a:lnTo>
                      <a:pt x="132" y="49"/>
                    </a:lnTo>
                    <a:lnTo>
                      <a:pt x="104" y="79"/>
                    </a:lnTo>
                    <a:lnTo>
                      <a:pt x="87" y="114"/>
                    </a:lnTo>
                    <a:lnTo>
                      <a:pt x="48" y="156"/>
                    </a:lnTo>
                    <a:lnTo>
                      <a:pt x="42" y="166"/>
                    </a:lnTo>
                    <a:lnTo>
                      <a:pt x="29" y="177"/>
                    </a:lnTo>
                    <a:lnTo>
                      <a:pt x="0" y="208"/>
                    </a:lnTo>
                    <a:lnTo>
                      <a:pt x="48" y="216"/>
                    </a:lnTo>
                    <a:lnTo>
                      <a:pt x="215"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82" name="Freeform 37"/>
              <p:cNvSpPr>
                <a:spLocks/>
              </p:cNvSpPr>
              <p:nvPr/>
            </p:nvSpPr>
            <p:spPr bwMode="hidden">
              <a:xfrm>
                <a:off x="536" y="2710"/>
                <a:ext cx="212" cy="179"/>
              </a:xfrm>
              <a:custGeom>
                <a:avLst/>
                <a:gdLst>
                  <a:gd name="T0" fmla="*/ 212 w 212"/>
                  <a:gd name="T1" fmla="*/ 0 h 179"/>
                  <a:gd name="T2" fmla="*/ 144 w 212"/>
                  <a:gd name="T3" fmla="*/ 36 h 179"/>
                  <a:gd name="T4" fmla="*/ 0 w 212"/>
                  <a:gd name="T5" fmla="*/ 179 h 179"/>
                  <a:gd name="T6" fmla="*/ 177 w 212"/>
                  <a:gd name="T7" fmla="*/ 85 h 179"/>
                  <a:gd name="T8" fmla="*/ 212 w 212"/>
                  <a:gd name="T9" fmla="*/ 0 h 1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2" h="179">
                    <a:moveTo>
                      <a:pt x="212" y="0"/>
                    </a:moveTo>
                    <a:lnTo>
                      <a:pt x="144" y="36"/>
                    </a:lnTo>
                    <a:lnTo>
                      <a:pt x="0" y="179"/>
                    </a:lnTo>
                    <a:lnTo>
                      <a:pt x="177" y="85"/>
                    </a:lnTo>
                    <a:lnTo>
                      <a:pt x="212"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83" name="Freeform 38"/>
              <p:cNvSpPr>
                <a:spLocks/>
              </p:cNvSpPr>
              <p:nvPr/>
            </p:nvSpPr>
            <p:spPr bwMode="hidden">
              <a:xfrm>
                <a:off x="1037" y="2609"/>
                <a:ext cx="64" cy="79"/>
              </a:xfrm>
              <a:custGeom>
                <a:avLst/>
                <a:gdLst>
                  <a:gd name="T0" fmla="*/ 0 w 64"/>
                  <a:gd name="T1" fmla="*/ 22 h 79"/>
                  <a:gd name="T2" fmla="*/ 64 w 64"/>
                  <a:gd name="T3" fmla="*/ 79 h 79"/>
                  <a:gd name="T4" fmla="*/ 60 w 64"/>
                  <a:gd name="T5" fmla="*/ 0 h 79"/>
                  <a:gd name="T6" fmla="*/ 0 w 64"/>
                  <a:gd name="T7" fmla="*/ 22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79">
                    <a:moveTo>
                      <a:pt x="0" y="22"/>
                    </a:moveTo>
                    <a:lnTo>
                      <a:pt x="64" y="79"/>
                    </a:lnTo>
                    <a:lnTo>
                      <a:pt x="60" y="0"/>
                    </a:lnTo>
                    <a:lnTo>
                      <a:pt x="0" y="2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84" name="Freeform 39"/>
              <p:cNvSpPr>
                <a:spLocks/>
              </p:cNvSpPr>
              <p:nvPr userDrawn="1"/>
            </p:nvSpPr>
            <p:spPr bwMode="hidden">
              <a:xfrm>
                <a:off x="867" y="2471"/>
                <a:ext cx="137" cy="207"/>
              </a:xfrm>
              <a:custGeom>
                <a:avLst/>
                <a:gdLst>
                  <a:gd name="T0" fmla="*/ 0 w 137"/>
                  <a:gd name="T1" fmla="*/ 0 h 207"/>
                  <a:gd name="T2" fmla="*/ 17 w 137"/>
                  <a:gd name="T3" fmla="*/ 87 h 207"/>
                  <a:gd name="T4" fmla="*/ 69 w 137"/>
                  <a:gd name="T5" fmla="*/ 154 h 207"/>
                  <a:gd name="T6" fmla="*/ 137 w 137"/>
                  <a:gd name="T7" fmla="*/ 207 h 207"/>
                  <a:gd name="T8" fmla="*/ 0 w 137"/>
                  <a:gd name="T9" fmla="*/ 0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7" h="207">
                    <a:moveTo>
                      <a:pt x="0" y="0"/>
                    </a:moveTo>
                    <a:lnTo>
                      <a:pt x="17" y="87"/>
                    </a:lnTo>
                    <a:lnTo>
                      <a:pt x="69" y="154"/>
                    </a:lnTo>
                    <a:lnTo>
                      <a:pt x="137" y="207"/>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7485" name="Freeform 40"/>
              <p:cNvSpPr>
                <a:spLocks/>
              </p:cNvSpPr>
              <p:nvPr userDrawn="1"/>
            </p:nvSpPr>
            <p:spPr bwMode="hidden">
              <a:xfrm>
                <a:off x="817" y="2507"/>
                <a:ext cx="65" cy="222"/>
              </a:xfrm>
              <a:custGeom>
                <a:avLst/>
                <a:gdLst>
                  <a:gd name="T0" fmla="*/ 0 w 65"/>
                  <a:gd name="T1" fmla="*/ 222 h 222"/>
                  <a:gd name="T2" fmla="*/ 40 w 65"/>
                  <a:gd name="T3" fmla="*/ 142 h 222"/>
                  <a:gd name="T4" fmla="*/ 65 w 65"/>
                  <a:gd name="T5" fmla="*/ 72 h 222"/>
                  <a:gd name="T6" fmla="*/ 7 w 65"/>
                  <a:gd name="T7" fmla="*/ 0 h 222"/>
                  <a:gd name="T8" fmla="*/ 0 w 65"/>
                  <a:gd name="T9" fmla="*/ 222 h 2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 h="222">
                    <a:moveTo>
                      <a:pt x="0" y="222"/>
                    </a:moveTo>
                    <a:lnTo>
                      <a:pt x="40" y="142"/>
                    </a:lnTo>
                    <a:lnTo>
                      <a:pt x="65" y="72"/>
                    </a:lnTo>
                    <a:lnTo>
                      <a:pt x="7" y="0"/>
                    </a:lnTo>
                    <a:lnTo>
                      <a:pt x="0" y="22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111657" name="Rectangle 41"/>
          <p:cNvSpPr>
            <a:spLocks noGrp="1" noChangeArrowheads="1"/>
          </p:cNvSpPr>
          <p:nvPr>
            <p:ph type="title"/>
          </p:nvPr>
        </p:nvSpPr>
        <p:spPr bwMode="auto">
          <a:xfrm>
            <a:off x="457200" y="158750"/>
            <a:ext cx="8229600" cy="1258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11658" name="Rectangle 4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1659" name="Rectangle 43"/>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Verdana" pitchFamily="-111" charset="0"/>
                <a:ea typeface="+mn-ea"/>
                <a:cs typeface="+mn-cs"/>
              </a:defRPr>
            </a:lvl1pPr>
          </a:lstStyle>
          <a:p>
            <a:pPr>
              <a:defRPr/>
            </a:pPr>
            <a:endParaRPr lang="en-US"/>
          </a:p>
        </p:txBody>
      </p:sp>
      <p:sp>
        <p:nvSpPr>
          <p:cNvPr id="111660" name="Rectangle 4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Verdana" pitchFamily="-111" charset="0"/>
                <a:ea typeface="+mn-ea"/>
                <a:cs typeface="+mn-cs"/>
              </a:defRPr>
            </a:lvl1pPr>
          </a:lstStyle>
          <a:p>
            <a:pPr>
              <a:defRPr/>
            </a:pPr>
            <a:endParaRPr lang="en-US"/>
          </a:p>
        </p:txBody>
      </p:sp>
      <p:sp>
        <p:nvSpPr>
          <p:cNvPr id="111661" name="Rectangle 45"/>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Verdana" charset="0"/>
                <a:cs typeface="+mn-cs"/>
              </a:defRPr>
            </a:lvl1pPr>
          </a:lstStyle>
          <a:p>
            <a:pPr>
              <a:defRPr/>
            </a:pPr>
            <a:fld id="{CC992BDC-6328-5544-8987-B0C3B23BBBA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09" r:id="rId1"/>
    <p:sldLayoutId id="2147484369" r:id="rId2"/>
    <p:sldLayoutId id="2147484370" r:id="rId3"/>
    <p:sldLayoutId id="2147484371" r:id="rId4"/>
    <p:sldLayoutId id="2147484372" r:id="rId5"/>
    <p:sldLayoutId id="2147484373" r:id="rId6"/>
    <p:sldLayoutId id="2147484374" r:id="rId7"/>
    <p:sldLayoutId id="2147484375" r:id="rId8"/>
    <p:sldLayoutId id="2147484376" r:id="rId9"/>
    <p:sldLayoutId id="2147484377" r:id="rId10"/>
    <p:sldLayoutId id="2147484378" r:id="rId11"/>
    <p:sldLayoutId id="2147484410"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Font typeface="Wingdings" charset="0"/>
        <a:buBlip>
          <a:blip r:embed="rId14"/>
        </a:buBlip>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hlink"/>
        </a:buClr>
        <a:buFont typeface="Wingdings" charset="0"/>
        <a:buBlip>
          <a:blip r:embed="rId14"/>
        </a:buBlip>
        <a:defRPr sz="2400">
          <a:solidFill>
            <a:schemeClr val="tx1"/>
          </a:solidFill>
          <a:effectLst>
            <a:outerShdw blurRad="38100" dist="38100" dir="2700000" algn="tl">
              <a:srgbClr val="000000"/>
            </a:outerShdw>
          </a:effectLst>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12" charset="-128"/>
        </a:defRPr>
      </a:lvl4pPr>
      <a:lvl5pPr marL="2057400" indent="-228600" algn="l" rtl="0" eaLnBrk="0" fontAlgn="base" hangingPunct="0">
        <a:spcBef>
          <a:spcPct val="20000"/>
        </a:spcBef>
        <a:spcAft>
          <a:spcPct val="0"/>
        </a:spcAft>
        <a:buClr>
          <a:schemeClr val="hlink"/>
        </a:buClr>
        <a:buFont typeface="Wingdings" charset="0"/>
        <a:buBlip>
          <a:blip r:embed="rId14"/>
        </a:buBlip>
        <a:defRPr sz="2000">
          <a:solidFill>
            <a:schemeClr val="tx1"/>
          </a:solidFill>
          <a:effectLst>
            <a:outerShdw blurRad="38100" dist="38100" dir="2700000" algn="tl">
              <a:srgbClr val="000000"/>
            </a:outerShdw>
          </a:effectLst>
          <a:latin typeface="+mn-lt"/>
          <a:ea typeface="ＭＳ Ｐゴシック" pitchFamily="-112" charset="-128"/>
        </a:defRPr>
      </a:lvl5pPr>
      <a:lvl6pPr marL="2514600" indent="-228600" algn="l" rtl="0" fontAlgn="base">
        <a:spcBef>
          <a:spcPct val="20000"/>
        </a:spcBef>
        <a:spcAft>
          <a:spcPct val="0"/>
        </a:spcAft>
        <a:buClr>
          <a:schemeClr val="hlink"/>
        </a:buClr>
        <a:buFont typeface="Wingdings" pitchFamily="-112" charset="2"/>
        <a:buBlip>
          <a:blip r:embed="rId14"/>
        </a:buBlip>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hlink"/>
        </a:buClr>
        <a:buFont typeface="Wingdings" pitchFamily="-112" charset="2"/>
        <a:buBlip>
          <a:blip r:embed="rId14"/>
        </a:buBlip>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hlink"/>
        </a:buClr>
        <a:buFont typeface="Wingdings" pitchFamily="-112" charset="2"/>
        <a:buBlip>
          <a:blip r:embed="rId14"/>
        </a:buBlip>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hlink"/>
        </a:buClr>
        <a:buFont typeface="Wingdings" pitchFamily="-112" charset="2"/>
        <a:buBlip>
          <a:blip r:embed="rId14"/>
        </a:buBlip>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a:noFill/>
          </a:ln>
          <a:effectLst>
            <a:outerShdw dist="35921" dir="2700000" algn="ctr" rotWithShape="0">
              <a:srgbClr val="FFCC66">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a:noFill/>
          </a:ln>
          <a:effectLst>
            <a:outerShdw dist="35921" dir="2700000" algn="ctr" rotWithShape="0">
              <a:srgbClr val="FFCC66">
                <a:alpha val="7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66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dist="35921"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eaLnBrk="0" hangingPunct="0">
              <a:defRPr sz="1400">
                <a:latin typeface="+mn-lt"/>
                <a:ea typeface="+mn-ea"/>
                <a:cs typeface="+mn-cs"/>
              </a:defRPr>
            </a:lvl1pPr>
          </a:lstStyle>
          <a:p>
            <a:pPr>
              <a:defRPr/>
            </a:pPr>
            <a:endParaRPr lang="en-US"/>
          </a:p>
        </p:txBody>
      </p:sp>
      <p:sp>
        <p:nvSpPr>
          <p:cNvPr id="6666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dist="35921"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ctr" eaLnBrk="0" hangingPunct="0">
              <a:defRPr sz="1400">
                <a:latin typeface="+mn-lt"/>
                <a:ea typeface="+mn-ea"/>
                <a:cs typeface="+mn-cs"/>
              </a:defRPr>
            </a:lvl1pPr>
          </a:lstStyle>
          <a:p>
            <a:pPr>
              <a:defRPr/>
            </a:pPr>
            <a:endParaRPr lang="en-US"/>
          </a:p>
        </p:txBody>
      </p:sp>
      <p:sp>
        <p:nvSpPr>
          <p:cNvPr id="6666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dist="35921" dir="2700000" algn="ctr" rotWithShape="0">
              <a:srgbClr val="FFCC66">
                <a:alpha val="75000"/>
              </a:srgbClr>
            </a:outerShdw>
          </a:effectLst>
        </p:spPr>
        <p:txBody>
          <a:bodyPr vert="horz" wrap="square" lIns="91440" tIns="45720" rIns="91440" bIns="45720" numCol="1" anchor="t" anchorCtr="0" compatLnSpc="1">
            <a:prstTxWarp prst="textNoShape">
              <a:avLst/>
            </a:prstTxWarp>
          </a:bodyPr>
          <a:lstStyle>
            <a:lvl1pPr algn="r" eaLnBrk="0" hangingPunct="0">
              <a:defRPr sz="1400" smtClean="0">
                <a:latin typeface="Verdana" charset="0"/>
                <a:cs typeface="ＭＳ Ｐゴシック" charset="0"/>
              </a:defRPr>
            </a:lvl1pPr>
          </a:lstStyle>
          <a:p>
            <a:pPr>
              <a:defRPr/>
            </a:pPr>
            <a:fld id="{E88718BD-E8C4-DC4A-A677-AF72B639E4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hf sldNum="0" hdr="0"/>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Verdana" pitchFamily="34" charset="0"/>
          <a:ea typeface="ＭＳ Ｐゴシック" pitchFamily="34" charset="-128"/>
          <a:cs typeface="ＭＳ Ｐゴシック" charset="0"/>
        </a:defRPr>
      </a:lvl2pPr>
      <a:lvl3pPr algn="ctr" rtl="0" eaLnBrk="0" fontAlgn="base" hangingPunct="0">
        <a:spcBef>
          <a:spcPct val="0"/>
        </a:spcBef>
        <a:spcAft>
          <a:spcPct val="0"/>
        </a:spcAft>
        <a:defRPr sz="4400">
          <a:solidFill>
            <a:schemeClr val="tx2"/>
          </a:solidFill>
          <a:latin typeface="Verdana" pitchFamily="34" charset="0"/>
          <a:ea typeface="ＭＳ Ｐゴシック" pitchFamily="34" charset="-128"/>
          <a:cs typeface="ＭＳ Ｐゴシック" charset="0"/>
        </a:defRPr>
      </a:lvl3pPr>
      <a:lvl4pPr algn="ctr" rtl="0" eaLnBrk="0" fontAlgn="base" hangingPunct="0">
        <a:spcBef>
          <a:spcPct val="0"/>
        </a:spcBef>
        <a:spcAft>
          <a:spcPct val="0"/>
        </a:spcAft>
        <a:defRPr sz="4400">
          <a:solidFill>
            <a:schemeClr val="tx2"/>
          </a:solidFill>
          <a:latin typeface="Verdana" pitchFamily="34" charset="0"/>
          <a:ea typeface="ＭＳ Ｐゴシック" pitchFamily="34" charset="-128"/>
          <a:cs typeface="ＭＳ Ｐゴシック" charset="0"/>
        </a:defRPr>
      </a:lvl4pPr>
      <a:lvl5pPr algn="ctr" rtl="0" eaLnBrk="0" fontAlgn="base" hangingPunct="0">
        <a:spcBef>
          <a:spcPct val="0"/>
        </a:spcBef>
        <a:spcAft>
          <a:spcPct val="0"/>
        </a:spcAft>
        <a:defRPr sz="4400">
          <a:solidFill>
            <a:schemeClr val="tx2"/>
          </a:solidFill>
          <a:latin typeface="Verdana" pitchFamily="34" charset="0"/>
          <a:ea typeface="ＭＳ Ｐゴシック" pitchFamily="34" charset="-128"/>
          <a:cs typeface="ＭＳ Ｐゴシック" charset="0"/>
        </a:defRPr>
      </a:lvl5pPr>
      <a:lvl6pPr marL="457200" algn="ctr" rtl="0" fontAlgn="base">
        <a:spcBef>
          <a:spcPct val="0"/>
        </a:spcBef>
        <a:spcAft>
          <a:spcPct val="0"/>
        </a:spcAft>
        <a:defRPr sz="4400">
          <a:solidFill>
            <a:schemeClr val="tx2"/>
          </a:solidFill>
          <a:latin typeface="Verdana" pitchFamily="34" charset="0"/>
          <a:ea typeface="ＭＳ Ｐゴシック" pitchFamily="34" charset="-128"/>
        </a:defRPr>
      </a:lvl6pPr>
      <a:lvl7pPr marL="914400" algn="ctr" rtl="0" fontAlgn="base">
        <a:spcBef>
          <a:spcPct val="0"/>
        </a:spcBef>
        <a:spcAft>
          <a:spcPct val="0"/>
        </a:spcAft>
        <a:defRPr sz="4400">
          <a:solidFill>
            <a:schemeClr val="tx2"/>
          </a:solidFill>
          <a:latin typeface="Verdana" pitchFamily="34" charset="0"/>
          <a:ea typeface="ＭＳ Ｐゴシック" pitchFamily="34" charset="-128"/>
        </a:defRPr>
      </a:lvl7pPr>
      <a:lvl8pPr marL="1371600" algn="ctr" rtl="0" fontAlgn="base">
        <a:spcBef>
          <a:spcPct val="0"/>
        </a:spcBef>
        <a:spcAft>
          <a:spcPct val="0"/>
        </a:spcAft>
        <a:defRPr sz="4400">
          <a:solidFill>
            <a:schemeClr val="tx2"/>
          </a:solidFill>
          <a:latin typeface="Verdana" pitchFamily="34" charset="0"/>
          <a:ea typeface="ＭＳ Ｐゴシック" pitchFamily="34" charset="-128"/>
        </a:defRPr>
      </a:lvl8pPr>
      <a:lvl9pPr marL="1828800" algn="ctr" rtl="0" fontAlgn="base">
        <a:spcBef>
          <a:spcPct val="0"/>
        </a:spcBef>
        <a:spcAft>
          <a:spcPct val="0"/>
        </a:spcAft>
        <a:defRPr sz="4400">
          <a:solidFill>
            <a:schemeClr val="tx2"/>
          </a:solidFill>
          <a:latin typeface="Verdana" pitchFamily="34" charset="0"/>
          <a:ea typeface="ＭＳ Ｐゴシック" pitchFamily="34" charset="-128"/>
        </a:defRPr>
      </a:lvl9pPr>
    </p:titleStyle>
    <p:bodyStyle>
      <a:lvl1pPr marL="342900" indent="-342900" algn="l" rtl="0" eaLnBrk="0" fontAlgn="base" hangingPunct="0">
        <a:spcBef>
          <a:spcPct val="20000"/>
        </a:spcBef>
        <a:spcAft>
          <a:spcPct val="0"/>
        </a:spcAft>
        <a:buSzPct val="90000"/>
        <a:buFont typeface="Monotype Sorts" charset="0"/>
        <a:buChar char="h"/>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SzPct val="90000"/>
        <a:buFont typeface="Monotype Sorts" charset="0"/>
        <a:buChar char="g"/>
        <a:defRPr sz="2800">
          <a:solidFill>
            <a:schemeClr val="tx1"/>
          </a:solidFill>
          <a:latin typeface="+mn-lt"/>
          <a:ea typeface="+mn-ea"/>
        </a:defRPr>
      </a:lvl2pPr>
      <a:lvl3pPr marL="1143000" indent="-228600" algn="l" rtl="0" eaLnBrk="0" fontAlgn="base" hangingPunct="0">
        <a:spcBef>
          <a:spcPct val="20000"/>
        </a:spcBef>
        <a:spcAft>
          <a:spcPct val="0"/>
        </a:spcAft>
        <a:buSzPct val="90000"/>
        <a:buFont typeface="Monotype Sorts" charset="0"/>
        <a:buChar char="h"/>
        <a:defRPr sz="2400">
          <a:solidFill>
            <a:schemeClr val="tx1"/>
          </a:solidFill>
          <a:latin typeface="+mn-lt"/>
          <a:ea typeface="+mn-ea"/>
        </a:defRPr>
      </a:lvl3pPr>
      <a:lvl4pPr marL="1600200" indent="-228600" algn="l" rtl="0" eaLnBrk="0" fontAlgn="base" hangingPunct="0">
        <a:spcBef>
          <a:spcPct val="20000"/>
        </a:spcBef>
        <a:spcAft>
          <a:spcPct val="0"/>
        </a:spcAft>
        <a:buSzPct val="90000"/>
        <a:buFont typeface="Monotype Sorts" charset="0"/>
        <a:buChar char="g"/>
        <a:defRPr sz="2000">
          <a:solidFill>
            <a:schemeClr val="tx1"/>
          </a:solidFill>
          <a:latin typeface="+mn-lt"/>
          <a:ea typeface="+mn-ea"/>
        </a:defRPr>
      </a:lvl4pPr>
      <a:lvl5pPr marL="2057400" indent="-228600" algn="l" rtl="0" eaLnBrk="0" fontAlgn="base" hangingPunct="0">
        <a:spcBef>
          <a:spcPct val="20000"/>
        </a:spcBef>
        <a:spcAft>
          <a:spcPct val="0"/>
        </a:spcAft>
        <a:buSzPct val="90000"/>
        <a:buFont typeface="Monotype Sorts" charset="0"/>
        <a:buChar char="h"/>
        <a:defRPr sz="2000">
          <a:solidFill>
            <a:schemeClr val="tx1"/>
          </a:solidFill>
          <a:latin typeface="+mn-lt"/>
          <a:ea typeface="+mn-ea"/>
        </a:defRPr>
      </a:lvl5pPr>
      <a:lvl6pPr marL="2514600" indent="-228600" algn="l" rtl="0" fontAlgn="base">
        <a:spcBef>
          <a:spcPct val="20000"/>
        </a:spcBef>
        <a:spcAft>
          <a:spcPct val="0"/>
        </a:spcAft>
        <a:buSzPct val="90000"/>
        <a:buFont typeface="Monotype Sorts" pitchFamily="2" charset="2"/>
        <a:buChar char="h"/>
        <a:defRPr sz="2000">
          <a:solidFill>
            <a:schemeClr val="tx1"/>
          </a:solidFill>
          <a:latin typeface="+mn-lt"/>
          <a:ea typeface="+mn-ea"/>
        </a:defRPr>
      </a:lvl6pPr>
      <a:lvl7pPr marL="2971800" indent="-228600" algn="l" rtl="0" fontAlgn="base">
        <a:spcBef>
          <a:spcPct val="20000"/>
        </a:spcBef>
        <a:spcAft>
          <a:spcPct val="0"/>
        </a:spcAft>
        <a:buSzPct val="90000"/>
        <a:buFont typeface="Monotype Sorts" pitchFamily="2" charset="2"/>
        <a:buChar char="h"/>
        <a:defRPr sz="2000">
          <a:solidFill>
            <a:schemeClr val="tx1"/>
          </a:solidFill>
          <a:latin typeface="+mn-lt"/>
          <a:ea typeface="+mn-ea"/>
        </a:defRPr>
      </a:lvl7pPr>
      <a:lvl8pPr marL="3429000" indent="-228600" algn="l" rtl="0" fontAlgn="base">
        <a:spcBef>
          <a:spcPct val="20000"/>
        </a:spcBef>
        <a:spcAft>
          <a:spcPct val="0"/>
        </a:spcAft>
        <a:buSzPct val="90000"/>
        <a:buFont typeface="Monotype Sorts" pitchFamily="2" charset="2"/>
        <a:buChar char="h"/>
        <a:defRPr sz="2000">
          <a:solidFill>
            <a:schemeClr val="tx1"/>
          </a:solidFill>
          <a:latin typeface="+mn-lt"/>
          <a:ea typeface="+mn-ea"/>
        </a:defRPr>
      </a:lvl8pPr>
      <a:lvl9pPr marL="3886200" indent="-228600" algn="l" rtl="0" fontAlgn="base">
        <a:spcBef>
          <a:spcPct val="20000"/>
        </a:spcBef>
        <a:spcAft>
          <a:spcPct val="0"/>
        </a:spcAft>
        <a:buSzPct val="90000"/>
        <a:buFont typeface="Monotype Sorts" pitchFamily="2" charset="2"/>
        <a:buChar char="h"/>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318466" name="Group 2"/>
          <p:cNvGrpSpPr>
            <a:grpSpLocks/>
          </p:cNvGrpSpPr>
          <p:nvPr/>
        </p:nvGrpSpPr>
        <p:grpSpPr bwMode="auto">
          <a:xfrm>
            <a:off x="0" y="0"/>
            <a:ext cx="9144000" cy="6858000"/>
            <a:chOff x="0" y="0"/>
            <a:chExt cx="5760" cy="4320"/>
          </a:xfrm>
        </p:grpSpPr>
        <p:sp>
          <p:nvSpPr>
            <p:cNvPr id="318489" name="Freeform 3"/>
            <p:cNvSpPr>
              <a:spLocks/>
            </p:cNvSpPr>
            <p:nvPr/>
          </p:nvSpPr>
          <p:spPr bwMode="hidden">
            <a:xfrm>
              <a:off x="0" y="3072"/>
              <a:ext cx="5760" cy="1248"/>
            </a:xfrm>
            <a:custGeom>
              <a:avLst/>
              <a:gdLst>
                <a:gd name="T0" fmla="*/ 4389 w 6027"/>
                <a:gd name="T1" fmla="*/ 32 h 2296"/>
                <a:gd name="T2" fmla="*/ 0 w 6027"/>
                <a:gd name="T3" fmla="*/ 32 h 2296"/>
                <a:gd name="T4" fmla="*/ 0 w 6027"/>
                <a:gd name="T5" fmla="*/ 0 h 2296"/>
                <a:gd name="T6" fmla="*/ 4389 w 6027"/>
                <a:gd name="T7" fmla="*/ 0 h 2296"/>
                <a:gd name="T8" fmla="*/ 4389 w 6027"/>
                <a:gd name="T9" fmla="*/ 32 h 2296"/>
                <a:gd name="T10" fmla="*/ 4389 w 6027"/>
                <a:gd name="T11" fmla="*/ 32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53252"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latin typeface="Times New Roman" pitchFamily="-111" charset="0"/>
                <a:ea typeface="+mn-ea"/>
                <a:cs typeface="+mn-cs"/>
              </a:endParaRPr>
            </a:p>
          </p:txBody>
        </p:sp>
      </p:grpSp>
      <p:sp>
        <p:nvSpPr>
          <p:cNvPr id="318467" name="Freeform 5"/>
          <p:cNvSpPr>
            <a:spLocks/>
          </p:cNvSpPr>
          <p:nvPr/>
        </p:nvSpPr>
        <p:spPr bwMode="hidden">
          <a:xfrm>
            <a:off x="6248400" y="6262688"/>
            <a:ext cx="2895600" cy="609600"/>
          </a:xfrm>
          <a:custGeom>
            <a:avLst/>
            <a:gdLst>
              <a:gd name="T0" fmla="*/ 2147483647 w 5748"/>
              <a:gd name="T1" fmla="*/ 2147483647 h 246"/>
              <a:gd name="T2" fmla="*/ 0 w 5748"/>
              <a:gd name="T3" fmla="*/ 2147483647 h 246"/>
              <a:gd name="T4" fmla="*/ 0 w 5748"/>
              <a:gd name="T5" fmla="*/ 0 h 246"/>
              <a:gd name="T6" fmla="*/ 2147483647 w 5748"/>
              <a:gd name="T7" fmla="*/ 0 h 246"/>
              <a:gd name="T8" fmla="*/ 2147483647 w 5748"/>
              <a:gd name="T9" fmla="*/ 2147483647 h 246"/>
              <a:gd name="T10" fmla="*/ 2147483647 w 5748"/>
              <a:gd name="T11" fmla="*/ 2147483647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318468" name="Group 6"/>
          <p:cNvGrpSpPr>
            <a:grpSpLocks/>
          </p:cNvGrpSpPr>
          <p:nvPr/>
        </p:nvGrpSpPr>
        <p:grpSpPr bwMode="auto">
          <a:xfrm>
            <a:off x="0" y="6019800"/>
            <a:ext cx="7848600" cy="857250"/>
            <a:chOff x="0" y="3792"/>
            <a:chExt cx="4944" cy="540"/>
          </a:xfrm>
        </p:grpSpPr>
        <p:sp>
          <p:nvSpPr>
            <p:cNvPr id="53255"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latin typeface="Times New Roman" pitchFamily="-111" charset="0"/>
                <a:ea typeface="+mn-ea"/>
                <a:cs typeface="+mn-cs"/>
              </a:endParaRPr>
            </a:p>
          </p:txBody>
        </p:sp>
        <p:grpSp>
          <p:nvGrpSpPr>
            <p:cNvPr id="318482" name="Group 8"/>
            <p:cNvGrpSpPr>
              <a:grpSpLocks/>
            </p:cNvGrpSpPr>
            <p:nvPr userDrawn="1"/>
          </p:nvGrpSpPr>
          <p:grpSpPr bwMode="auto">
            <a:xfrm>
              <a:off x="2486" y="3792"/>
              <a:ext cx="2458" cy="540"/>
              <a:chOff x="2486" y="3792"/>
              <a:chExt cx="2458" cy="540"/>
            </a:xfrm>
          </p:grpSpPr>
          <p:sp>
            <p:nvSpPr>
              <p:cNvPr id="318484"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85" name="Freeform 10"/>
              <p:cNvSpPr>
                <a:spLocks/>
              </p:cNvSpPr>
              <p:nvPr userDrawn="1"/>
            </p:nvSpPr>
            <p:spPr bwMode="ltGray">
              <a:xfrm>
                <a:off x="2677" y="3792"/>
                <a:ext cx="186" cy="395"/>
              </a:xfrm>
              <a:custGeom>
                <a:avLst/>
                <a:gdLst>
                  <a:gd name="T0" fmla="*/ 36 w 186"/>
                  <a:gd name="T1" fmla="*/ 0 h 353"/>
                  <a:gd name="T2" fmla="*/ 54 w 186"/>
                  <a:gd name="T3" fmla="*/ 39 h 353"/>
                  <a:gd name="T4" fmla="*/ 24 w 186"/>
                  <a:gd name="T5" fmla="*/ 67 h 353"/>
                  <a:gd name="T6" fmla="*/ 18 w 186"/>
                  <a:gd name="T7" fmla="*/ 145 h 353"/>
                  <a:gd name="T8" fmla="*/ 42 w 186"/>
                  <a:gd name="T9" fmla="*/ 251 h 353"/>
                  <a:gd name="T10" fmla="*/ 48 w 186"/>
                  <a:gd name="T11" fmla="*/ 356 h 353"/>
                  <a:gd name="T12" fmla="*/ 0 w 186"/>
                  <a:gd name="T13" fmla="*/ 777 h 353"/>
                  <a:gd name="T14" fmla="*/ 54 w 186"/>
                  <a:gd name="T15" fmla="*/ 514 h 353"/>
                  <a:gd name="T16" fmla="*/ 84 w 186"/>
                  <a:gd name="T17" fmla="*/ 474 h 353"/>
                  <a:gd name="T18" fmla="*/ 126 w 186"/>
                  <a:gd name="T19" fmla="*/ 278 h 353"/>
                  <a:gd name="T20" fmla="*/ 144 w 186"/>
                  <a:gd name="T21" fmla="*/ 263 h 353"/>
                  <a:gd name="T22" fmla="*/ 144 w 186"/>
                  <a:gd name="T23" fmla="*/ 198 h 353"/>
                  <a:gd name="T24" fmla="*/ 186 w 186"/>
                  <a:gd name="T25" fmla="*/ 145 h 353"/>
                  <a:gd name="T26" fmla="*/ 162 w 186"/>
                  <a:gd name="T27" fmla="*/ 131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86"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87"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13 h 66"/>
                  <a:gd name="T8" fmla="*/ 6 w 155"/>
                  <a:gd name="T9" fmla="*/ 39 h 66"/>
                  <a:gd name="T10" fmla="*/ 0 w 155"/>
                  <a:gd name="T11" fmla="*/ 54 h 66"/>
                  <a:gd name="T12" fmla="*/ 78 w 155"/>
                  <a:gd name="T13" fmla="*/ 132 h 66"/>
                  <a:gd name="T14" fmla="*/ 96 w 155"/>
                  <a:gd name="T15" fmla="*/ 93 h 66"/>
                  <a:gd name="T16" fmla="*/ 155 w 155"/>
                  <a:gd name="T17" fmla="*/ 147 h 66"/>
                  <a:gd name="T18" fmla="*/ 126 w 155"/>
                  <a:gd name="T19" fmla="*/ 5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88" name="Freeform 13"/>
              <p:cNvSpPr>
                <a:spLocks/>
              </p:cNvSpPr>
              <p:nvPr userDrawn="1"/>
            </p:nvSpPr>
            <p:spPr bwMode="ltGray">
              <a:xfrm>
                <a:off x="2486" y="3859"/>
                <a:ext cx="42" cy="81"/>
              </a:xfrm>
              <a:custGeom>
                <a:avLst/>
                <a:gdLst>
                  <a:gd name="T0" fmla="*/ 6 w 42"/>
                  <a:gd name="T1" fmla="*/ 83 h 72"/>
                  <a:gd name="T2" fmla="*/ 0 w 42"/>
                  <a:gd name="T3" fmla="*/ 42 h 72"/>
                  <a:gd name="T4" fmla="*/ 12 w 42"/>
                  <a:gd name="T5" fmla="*/ 14 h 72"/>
                  <a:gd name="T6" fmla="*/ 0 w 42"/>
                  <a:gd name="T7" fmla="*/ 14 h 72"/>
                  <a:gd name="T8" fmla="*/ 12 w 42"/>
                  <a:gd name="T9" fmla="*/ 14 h 72"/>
                  <a:gd name="T10" fmla="*/ 24 w 42"/>
                  <a:gd name="T11" fmla="*/ 14 h 72"/>
                  <a:gd name="T12" fmla="*/ 36 w 42"/>
                  <a:gd name="T13" fmla="*/ 14 h 72"/>
                  <a:gd name="T14" fmla="*/ 42 w 42"/>
                  <a:gd name="T15" fmla="*/ 0 h 72"/>
                  <a:gd name="T16" fmla="*/ 30 w 42"/>
                  <a:gd name="T17" fmla="*/ 42 h 72"/>
                  <a:gd name="T18" fmla="*/ 42 w 42"/>
                  <a:gd name="T19" fmla="*/ 111 h 72"/>
                  <a:gd name="T20" fmla="*/ 12 w 42"/>
                  <a:gd name="T21" fmla="*/ 163 h 72"/>
                  <a:gd name="T22" fmla="*/ 6 w 42"/>
                  <a:gd name="T23" fmla="*/ 83 h 72"/>
                  <a:gd name="T24" fmla="*/ 6 w 42"/>
                  <a:gd name="T25" fmla="*/ 83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3262"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latin typeface="Times New Roman" pitchFamily="-111" charset="0"/>
                <a:ea typeface="+mn-ea"/>
                <a:cs typeface="+mn-cs"/>
              </a:endParaRPr>
            </a:p>
          </p:txBody>
        </p:sp>
      </p:grpSp>
      <p:grpSp>
        <p:nvGrpSpPr>
          <p:cNvPr id="318469" name="Group 15"/>
          <p:cNvGrpSpPr>
            <a:grpSpLocks/>
          </p:cNvGrpSpPr>
          <p:nvPr/>
        </p:nvGrpSpPr>
        <p:grpSpPr bwMode="auto">
          <a:xfrm>
            <a:off x="627063" y="6021388"/>
            <a:ext cx="5684837" cy="849312"/>
            <a:chOff x="395" y="3793"/>
            <a:chExt cx="3581" cy="535"/>
          </a:xfrm>
        </p:grpSpPr>
        <p:sp>
          <p:nvSpPr>
            <p:cNvPr id="318475" name="Freeform 16"/>
            <p:cNvSpPr>
              <a:spLocks/>
            </p:cNvSpPr>
            <p:nvPr/>
          </p:nvSpPr>
          <p:spPr bwMode="auto">
            <a:xfrm>
              <a:off x="1196" y="3793"/>
              <a:ext cx="365" cy="291"/>
            </a:xfrm>
            <a:custGeom>
              <a:avLst/>
              <a:gdLst>
                <a:gd name="T0" fmla="*/ 24 w 365"/>
                <a:gd name="T1" fmla="*/ 24 h 287"/>
                <a:gd name="T2" fmla="*/ 0 w 365"/>
                <a:gd name="T3" fmla="*/ 67 h 287"/>
                <a:gd name="T4" fmla="*/ 66 w 365"/>
                <a:gd name="T5" fmla="*/ 122 h 287"/>
                <a:gd name="T6" fmla="*/ 143 w 365"/>
                <a:gd name="T7" fmla="*/ 201 h 287"/>
                <a:gd name="T8" fmla="*/ 191 w 365"/>
                <a:gd name="T9" fmla="*/ 183 h 287"/>
                <a:gd name="T10" fmla="*/ 341 w 365"/>
                <a:gd name="T11" fmla="*/ 315 h 287"/>
                <a:gd name="T12" fmla="*/ 305 w 365"/>
                <a:gd name="T13" fmla="*/ 192 h 287"/>
                <a:gd name="T14" fmla="*/ 365 w 365"/>
                <a:gd name="T15" fmla="*/ 146 h 287"/>
                <a:gd name="T16" fmla="*/ 359 w 365"/>
                <a:gd name="T17" fmla="*/ 140 h 287"/>
                <a:gd name="T18" fmla="*/ 335 w 365"/>
                <a:gd name="T19" fmla="*/ 128 h 287"/>
                <a:gd name="T20" fmla="*/ 299 w 365"/>
                <a:gd name="T21" fmla="*/ 97 h 287"/>
                <a:gd name="T22" fmla="*/ 257 w 365"/>
                <a:gd name="T23" fmla="*/ 79 h 287"/>
                <a:gd name="T24" fmla="*/ 215 w 365"/>
                <a:gd name="T25" fmla="*/ 61 h 287"/>
                <a:gd name="T26" fmla="*/ 173 w 365"/>
                <a:gd name="T27" fmla="*/ 43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76"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77"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7 h 60"/>
                <a:gd name="T16" fmla="*/ 65 w 71"/>
                <a:gd name="T17" fmla="*/ 49 h 60"/>
                <a:gd name="T18" fmla="*/ 71 w 71"/>
                <a:gd name="T19" fmla="*/ 61 h 60"/>
                <a:gd name="T20" fmla="*/ 71 w 71"/>
                <a:gd name="T21" fmla="*/ 67 h 60"/>
                <a:gd name="T22" fmla="*/ 59 w 71"/>
                <a:gd name="T23" fmla="*/ 61 h 60"/>
                <a:gd name="T24" fmla="*/ 47 w 71"/>
                <a:gd name="T25" fmla="*/ 49 h 60"/>
                <a:gd name="T26" fmla="*/ 23 w 71"/>
                <a:gd name="T27" fmla="*/ 37 h 60"/>
                <a:gd name="T28" fmla="*/ 23 w 71"/>
                <a:gd name="T29" fmla="*/ 43 h 60"/>
                <a:gd name="T30" fmla="*/ 18 w 71"/>
                <a:gd name="T31" fmla="*/ 49 h 60"/>
                <a:gd name="T32" fmla="*/ 12 w 71"/>
                <a:gd name="T33" fmla="*/ 55 h 60"/>
                <a:gd name="T34" fmla="*/ 6 w 71"/>
                <a:gd name="T35" fmla="*/ 55 h 60"/>
                <a:gd name="T36" fmla="*/ 6 w 71"/>
                <a:gd name="T37" fmla="*/ 55 h 60"/>
                <a:gd name="T38" fmla="*/ 6 w 71"/>
                <a:gd name="T39" fmla="*/ 43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78"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61 h 162"/>
                <a:gd name="T10" fmla="*/ 96 w 161"/>
                <a:gd name="T11" fmla="*/ 67 h 162"/>
                <a:gd name="T12" fmla="*/ 102 w 161"/>
                <a:gd name="T13" fmla="*/ 79 h 162"/>
                <a:gd name="T14" fmla="*/ 108 w 161"/>
                <a:gd name="T15" fmla="*/ 91 h 162"/>
                <a:gd name="T16" fmla="*/ 120 w 161"/>
                <a:gd name="T17" fmla="*/ 103 h 162"/>
                <a:gd name="T18" fmla="*/ 143 w 161"/>
                <a:gd name="T19" fmla="*/ 121 h 162"/>
                <a:gd name="T20" fmla="*/ 155 w 161"/>
                <a:gd name="T21" fmla="*/ 152 h 162"/>
                <a:gd name="T22" fmla="*/ 161 w 161"/>
                <a:gd name="T23" fmla="*/ 170 h 162"/>
                <a:gd name="T24" fmla="*/ 161 w 161"/>
                <a:gd name="T25" fmla="*/ 176 h 162"/>
                <a:gd name="T26" fmla="*/ 96 w 161"/>
                <a:gd name="T27" fmla="*/ 109 h 162"/>
                <a:gd name="T28" fmla="*/ 30 w 161"/>
                <a:gd name="T29" fmla="*/ 61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79" name="Freeform 20"/>
            <p:cNvSpPr>
              <a:spLocks/>
            </p:cNvSpPr>
            <p:nvPr/>
          </p:nvSpPr>
          <p:spPr bwMode="auto">
            <a:xfrm>
              <a:off x="706" y="3854"/>
              <a:ext cx="59" cy="61"/>
            </a:xfrm>
            <a:custGeom>
              <a:avLst/>
              <a:gdLst>
                <a:gd name="T0" fmla="*/ 59 w 59"/>
                <a:gd name="T1" fmla="*/ 6 h 60"/>
                <a:gd name="T2" fmla="*/ 41 w 59"/>
                <a:gd name="T3" fmla="*/ 37 h 60"/>
                <a:gd name="T4" fmla="*/ 41 w 59"/>
                <a:gd name="T5" fmla="*/ 43 h 60"/>
                <a:gd name="T6" fmla="*/ 47 w 59"/>
                <a:gd name="T7" fmla="*/ 49 h 60"/>
                <a:gd name="T8" fmla="*/ 53 w 59"/>
                <a:gd name="T9" fmla="*/ 61 h 60"/>
                <a:gd name="T10" fmla="*/ 53 w 59"/>
                <a:gd name="T11" fmla="*/ 67 h 60"/>
                <a:gd name="T12" fmla="*/ 47 w 59"/>
                <a:gd name="T13" fmla="*/ 61 h 60"/>
                <a:gd name="T14" fmla="*/ 35 w 59"/>
                <a:gd name="T15" fmla="*/ 55 h 60"/>
                <a:gd name="T16" fmla="*/ 23 w 59"/>
                <a:gd name="T17" fmla="*/ 43 h 60"/>
                <a:gd name="T18" fmla="*/ 17 w 59"/>
                <a:gd name="T19" fmla="*/ 37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318480" name="Freeform 21"/>
            <p:cNvSpPr>
              <a:spLocks/>
            </p:cNvSpPr>
            <p:nvPr/>
          </p:nvSpPr>
          <p:spPr bwMode="auto">
            <a:xfrm>
              <a:off x="395" y="3811"/>
              <a:ext cx="245" cy="207"/>
            </a:xfrm>
            <a:custGeom>
              <a:avLst/>
              <a:gdLst>
                <a:gd name="T0" fmla="*/ 233 w 245"/>
                <a:gd name="T1" fmla="*/ 43 h 204"/>
                <a:gd name="T2" fmla="*/ 245 w 245"/>
                <a:gd name="T3" fmla="*/ 49 h 204"/>
                <a:gd name="T4" fmla="*/ 209 w 245"/>
                <a:gd name="T5" fmla="*/ 91 h 204"/>
                <a:gd name="T6" fmla="*/ 143 w 245"/>
                <a:gd name="T7" fmla="*/ 146 h 204"/>
                <a:gd name="T8" fmla="*/ 167 w 245"/>
                <a:gd name="T9" fmla="*/ 170 h 204"/>
                <a:gd name="T10" fmla="*/ 179 w 245"/>
                <a:gd name="T11" fmla="*/ 225 h 204"/>
                <a:gd name="T12" fmla="*/ 77 w 245"/>
                <a:gd name="T13" fmla="*/ 146 h 204"/>
                <a:gd name="T14" fmla="*/ 47 w 245"/>
                <a:gd name="T15" fmla="*/ 91 h 204"/>
                <a:gd name="T16" fmla="*/ 89 w 245"/>
                <a:gd name="T17" fmla="*/ 73 h 204"/>
                <a:gd name="T18" fmla="*/ 59 w 245"/>
                <a:gd name="T19" fmla="*/ 43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43 h 204"/>
                <a:gd name="T50" fmla="*/ 233 w 245"/>
                <a:gd name="T51" fmla="*/ 43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53270"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18471" name="Rectangle 23"/>
          <p:cNvSpPr>
            <a:spLocks noGrp="1" noChangeArrowheads="1"/>
          </p:cNvSpPr>
          <p:nvPr>
            <p:ph type="body" idx="1"/>
          </p:nvPr>
        </p:nvSpPr>
        <p:spPr bwMode="auto">
          <a:xfrm>
            <a:off x="457200" y="1600200"/>
            <a:ext cx="82296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3272"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Arial" pitchFamily="-111" charset="0"/>
                <a:ea typeface="+mn-ea"/>
                <a:cs typeface="+mn-cs"/>
              </a:defRPr>
            </a:lvl1pPr>
          </a:lstStyle>
          <a:p>
            <a:pPr>
              <a:defRPr/>
            </a:pPr>
            <a:endParaRPr lang="en-US"/>
          </a:p>
        </p:txBody>
      </p:sp>
      <p:sp>
        <p:nvSpPr>
          <p:cNvPr id="53273"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Arial" pitchFamily="-111" charset="0"/>
                <a:ea typeface="+mn-ea"/>
                <a:cs typeface="+mn-cs"/>
              </a:defRPr>
            </a:lvl1pPr>
          </a:lstStyle>
          <a:p>
            <a:pPr>
              <a:defRPr/>
            </a:pPr>
            <a:endParaRPr lang="en-US"/>
          </a:p>
        </p:txBody>
      </p:sp>
      <p:sp>
        <p:nvSpPr>
          <p:cNvPr id="53274"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Arial" charset="0"/>
                <a:cs typeface="+mn-cs"/>
              </a:defRPr>
            </a:lvl1pPr>
          </a:lstStyle>
          <a:p>
            <a:pPr>
              <a:defRPr/>
            </a:pPr>
            <a:fld id="{E30F3270-500B-9648-BE07-6227A569788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11"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41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lr>
          <a:schemeClr val="tx2"/>
        </a:buClr>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bwMode="auto">
          <a:xfrm>
            <a:off x="38105" y="609600"/>
            <a:ext cx="90709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ctr" anchorCtr="0" compatLnSpc="1">
            <a:prstTxWarp prst="textNoShape">
              <a:avLst/>
            </a:prstTxWarp>
          </a:bodyPr>
          <a:lstStyle/>
          <a:p>
            <a:pPr lvl="0"/>
            <a:r>
              <a:rPr lang="en-US"/>
              <a:t>Click to edit Master title style</a:t>
            </a:r>
          </a:p>
        </p:txBody>
      </p:sp>
      <p:sp>
        <p:nvSpPr>
          <p:cNvPr id="602115" name="Rectangle 3"/>
          <p:cNvSpPr>
            <a:spLocks noGrp="1" noChangeArrowheads="1"/>
          </p:cNvSpPr>
          <p:nvPr>
            <p:ph type="body" idx="1"/>
          </p:nvPr>
        </p:nvSpPr>
        <p:spPr bwMode="auto">
          <a:xfrm>
            <a:off x="38105" y="1981200"/>
            <a:ext cx="90709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598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8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eaLnBrk="1" hangingPunct="1">
              <a:defRPr sz="1400">
                <a:solidFill>
                  <a:srgbClr val="000000"/>
                </a:solidFill>
                <a:latin typeface="Times New Roman" charset="0"/>
                <a:ea typeface="+mn-ea"/>
                <a:cs typeface="+mn-cs"/>
              </a:defRPr>
            </a:lvl1pPr>
          </a:lstStyle>
          <a:p>
            <a:pPr defTabSz="914300" fontAlgn="base">
              <a:spcBef>
                <a:spcPct val="0"/>
              </a:spcBef>
              <a:spcAft>
                <a:spcPct val="0"/>
              </a:spcAft>
              <a:defRPr/>
            </a:pPr>
            <a:endParaRPr lang="en-US"/>
          </a:p>
        </p:txBody>
      </p:sp>
      <p:sp>
        <p:nvSpPr>
          <p:cNvPr id="42599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eaLnBrk="1" hangingPunct="1">
              <a:defRPr sz="1400">
                <a:solidFill>
                  <a:srgbClr val="000000"/>
                </a:solidFill>
                <a:latin typeface="Times New Roman" charset="0"/>
              </a:defRPr>
            </a:lvl1pPr>
          </a:lstStyle>
          <a:p>
            <a:pPr defTabSz="914300" fontAlgn="base">
              <a:spcBef>
                <a:spcPct val="0"/>
              </a:spcBef>
              <a:spcAft>
                <a:spcPct val="0"/>
              </a:spcAft>
              <a:defRPr/>
            </a:pPr>
            <a:fld id="{4BDAEAEC-9514-8348-98E3-9F58B798E1A6}" type="slidenum">
              <a:rPr lang="en-US">
                <a:ea typeface="ＭＳ Ｐゴシック" charset="0"/>
                <a:cs typeface="ＭＳ Ｐゴシック" charset="0"/>
              </a:rPr>
              <a:pPr defTabSz="914300"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2654502533"/>
      </p:ext>
    </p:extLst>
  </p:cSld>
  <p:clrMap bg1="lt1" tx1="dk1" bg2="lt2" tx2="dk2" accent1="accent1" accent2="accent2" accent3="accent3" accent4="accent4" accent5="accent5" accent6="accent6" hlink="hlink" folHlink="folHlink"/>
  <p:sldLayoutIdLst>
    <p:sldLayoutId id="2147484414" r:id="rId1"/>
    <p:sldLayoutId id="2147484415" r:id="rId2"/>
    <p:sldLayoutId id="2147484416" r:id="rId3"/>
    <p:sldLayoutId id="2147484417" r:id="rId4"/>
    <p:sldLayoutId id="2147484418" r:id="rId5"/>
    <p:sldLayoutId id="2147484419" r:id="rId6"/>
    <p:sldLayoutId id="2147484420" r:id="rId7"/>
    <p:sldLayoutId id="2147484421" r:id="rId8"/>
    <p:sldLayoutId id="2147484422" r:id="rId9"/>
    <p:sldLayoutId id="2147484423" r:id="rId10"/>
    <p:sldLayoutId id="2147484424"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pitchFamily="-111"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rgbClr val="FFFFFF"/>
          </a:solidFill>
          <a:latin typeface="Arial"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latin typeface="Times New Roman" pitchFamily="-111" charset="0"/>
        </a:defRPr>
      </a:lvl6pPr>
      <a:lvl7pPr marL="914300" algn="ctr" rtl="0" fontAlgn="base">
        <a:spcBef>
          <a:spcPct val="0"/>
        </a:spcBef>
        <a:spcAft>
          <a:spcPct val="0"/>
        </a:spcAft>
        <a:defRPr sz="4400">
          <a:solidFill>
            <a:schemeClr val="tx2"/>
          </a:solidFill>
          <a:latin typeface="Times New Roman" pitchFamily="-111" charset="0"/>
        </a:defRPr>
      </a:lvl7pPr>
      <a:lvl8pPr marL="1371450" algn="ctr" rtl="0" fontAlgn="base">
        <a:spcBef>
          <a:spcPct val="0"/>
        </a:spcBef>
        <a:spcAft>
          <a:spcPct val="0"/>
        </a:spcAft>
        <a:defRPr sz="4400">
          <a:solidFill>
            <a:schemeClr val="tx2"/>
          </a:solidFill>
          <a:latin typeface="Times New Roman" pitchFamily="-111" charset="0"/>
        </a:defRPr>
      </a:lvl8pPr>
      <a:lvl9pPr marL="1828600" algn="ctr" rtl="0" fontAlgn="base">
        <a:spcBef>
          <a:spcPct val="0"/>
        </a:spcBef>
        <a:spcAft>
          <a:spcPct val="0"/>
        </a:spcAft>
        <a:defRPr sz="4400">
          <a:solidFill>
            <a:schemeClr val="tx2"/>
          </a:solidFill>
          <a:latin typeface="Times New Roman" pitchFamily="-111" charset="0"/>
        </a:defRPr>
      </a:lvl9pPr>
    </p:titleStyle>
    <p:bodyStyle>
      <a:lvl1pPr marL="342862" indent="-342862" algn="l" rtl="0" eaLnBrk="0" fontAlgn="base" hangingPunct="0">
        <a:spcBef>
          <a:spcPct val="20000"/>
        </a:spcBef>
        <a:spcAft>
          <a:spcPct val="0"/>
        </a:spcAft>
        <a:buChar char="•"/>
        <a:defRPr sz="3200">
          <a:solidFill>
            <a:srgbClr val="FFFFFF"/>
          </a:solidFill>
          <a:latin typeface="Arial"/>
          <a:ea typeface="ＭＳ Ｐゴシック" pitchFamily="-111" charset="-128"/>
          <a:cs typeface="Arial"/>
        </a:defRPr>
      </a:lvl1pPr>
      <a:lvl2pPr marL="742869" indent="-285720" algn="l" rtl="0" eaLnBrk="0" fontAlgn="base" hangingPunct="0">
        <a:spcBef>
          <a:spcPct val="20000"/>
        </a:spcBef>
        <a:spcAft>
          <a:spcPct val="0"/>
        </a:spcAft>
        <a:buChar char="–"/>
        <a:defRPr sz="2800">
          <a:solidFill>
            <a:srgbClr val="FFFFFF"/>
          </a:solidFill>
          <a:latin typeface="Arial"/>
          <a:ea typeface="ＭＳ Ｐゴシック" pitchFamily="-111" charset="-128"/>
          <a:cs typeface="Arial"/>
        </a:defRPr>
      </a:lvl2pPr>
      <a:lvl3pPr marL="1142875" indent="-228575" algn="l" rtl="0" eaLnBrk="0" fontAlgn="base" hangingPunct="0">
        <a:spcBef>
          <a:spcPct val="20000"/>
        </a:spcBef>
        <a:spcAft>
          <a:spcPct val="0"/>
        </a:spcAft>
        <a:buChar char="•"/>
        <a:defRPr sz="2400">
          <a:solidFill>
            <a:srgbClr val="FFFFFF"/>
          </a:solidFill>
          <a:latin typeface="Arial"/>
          <a:ea typeface="ＭＳ Ｐゴシック" pitchFamily="-111" charset="-128"/>
          <a:cs typeface="Arial"/>
        </a:defRPr>
      </a:lvl3pPr>
      <a:lvl4pPr marL="160002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4pPr>
      <a:lvl5pPr marL="2057175" indent="-228575" algn="l" rtl="0" eaLnBrk="0" fontAlgn="base" hangingPunct="0">
        <a:spcBef>
          <a:spcPct val="20000"/>
        </a:spcBef>
        <a:spcAft>
          <a:spcPct val="0"/>
        </a:spcAft>
        <a:buChar char="»"/>
        <a:defRPr sz="2000">
          <a:solidFill>
            <a:srgbClr val="FFFFFF"/>
          </a:solidFill>
          <a:latin typeface="Arial"/>
          <a:ea typeface="ＭＳ Ｐゴシック" pitchFamily="-111" charset="-128"/>
          <a:cs typeface="Arial"/>
        </a:defRPr>
      </a:lvl5pPr>
      <a:lvl6pPr marL="2514325" indent="-228575" algn="l" rtl="0" fontAlgn="base">
        <a:spcBef>
          <a:spcPct val="20000"/>
        </a:spcBef>
        <a:spcAft>
          <a:spcPct val="0"/>
        </a:spcAft>
        <a:buChar char="»"/>
        <a:defRPr sz="2000">
          <a:solidFill>
            <a:schemeClr val="tx1"/>
          </a:solidFill>
          <a:latin typeface="+mn-lt"/>
          <a:ea typeface="ＭＳ Ｐゴシック" pitchFamily="-111" charset="-128"/>
        </a:defRPr>
      </a:lvl6pPr>
      <a:lvl7pPr marL="2971474" indent="-228575" algn="l" rtl="0" fontAlgn="base">
        <a:spcBef>
          <a:spcPct val="20000"/>
        </a:spcBef>
        <a:spcAft>
          <a:spcPct val="0"/>
        </a:spcAft>
        <a:buChar char="»"/>
        <a:defRPr sz="2000">
          <a:solidFill>
            <a:schemeClr val="tx1"/>
          </a:solidFill>
          <a:latin typeface="+mn-lt"/>
          <a:ea typeface="ＭＳ Ｐゴシック" pitchFamily="-111" charset="-128"/>
        </a:defRPr>
      </a:lvl7pPr>
      <a:lvl8pPr marL="3428623" indent="-228575" algn="l" rtl="0" fontAlgn="base">
        <a:spcBef>
          <a:spcPct val="20000"/>
        </a:spcBef>
        <a:spcAft>
          <a:spcPct val="0"/>
        </a:spcAft>
        <a:buChar char="»"/>
        <a:defRPr sz="2000">
          <a:solidFill>
            <a:schemeClr val="tx1"/>
          </a:solidFill>
          <a:latin typeface="+mn-lt"/>
          <a:ea typeface="ＭＳ Ｐゴシック" pitchFamily="-111" charset="-128"/>
        </a:defRPr>
      </a:lvl8pPr>
      <a:lvl9pPr marL="3885772" indent="-228575"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295400" y="381000"/>
            <a:ext cx="7162800"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3795" name="Rectangle 3"/>
          <p:cNvSpPr>
            <a:spLocks noGrp="1" noChangeArrowheads="1"/>
          </p:cNvSpPr>
          <p:nvPr>
            <p:ph type="body" idx="1"/>
          </p:nvPr>
        </p:nvSpPr>
        <p:spPr bwMode="auto">
          <a:xfrm>
            <a:off x="1066800" y="1981200"/>
            <a:ext cx="7391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6355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Times New Roman" pitchFamily="18" charset="0"/>
                <a:ea typeface="+mn-ea"/>
                <a:cs typeface="+mn-cs"/>
              </a:defRPr>
            </a:lvl1pPr>
          </a:lstStyle>
          <a:p>
            <a:pPr>
              <a:defRPr/>
            </a:pPr>
            <a:endParaRPr lang="en-US"/>
          </a:p>
        </p:txBody>
      </p:sp>
      <p:sp>
        <p:nvSpPr>
          <p:cNvPr id="66355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New Roman" pitchFamily="18" charset="0"/>
                <a:ea typeface="+mn-ea"/>
                <a:cs typeface="+mn-cs"/>
              </a:defRPr>
            </a:lvl1pPr>
          </a:lstStyle>
          <a:p>
            <a:pPr>
              <a:defRPr/>
            </a:pPr>
            <a:endParaRPr lang="en-US"/>
          </a:p>
        </p:txBody>
      </p:sp>
      <p:sp>
        <p:nvSpPr>
          <p:cNvPr id="66355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ea typeface="ヒラギノ角ゴ Pro W3" charset="0"/>
                <a:cs typeface="ヒラギノ角ゴ Pro W3" charset="0"/>
              </a:defRPr>
            </a:lvl1pPr>
          </a:lstStyle>
          <a:p>
            <a:pPr>
              <a:defRPr/>
            </a:pPr>
            <a:fld id="{429F802E-EB7D-0A42-A523-031D8C1B0F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12" r:id="rId1"/>
    <p:sldLayoutId id="2147484213" r:id="rId2"/>
    <p:sldLayoutId id="2147484214" r:id="rId3"/>
    <p:sldLayoutId id="2147484215" r:id="rId4"/>
    <p:sldLayoutId id="2147484216" r:id="rId5"/>
    <p:sldLayoutId id="2147484217" r:id="rId6"/>
    <p:sldLayoutId id="2147484218" r:id="rId7"/>
    <p:sldLayoutId id="2147484219" r:id="rId8"/>
    <p:sldLayoutId id="2147484220" r:id="rId9"/>
    <p:sldLayoutId id="2147484221" r:id="rId10"/>
    <p:sldLayoutId id="2147484222" r:id="rId11"/>
  </p:sldLayoutIdLst>
  <p:txStyles>
    <p:titleStyle>
      <a:lvl1pPr algn="r" rtl="0" eaLnBrk="0" fontAlgn="base" hangingPunct="0">
        <a:spcBef>
          <a:spcPct val="0"/>
        </a:spcBef>
        <a:spcAft>
          <a:spcPct val="0"/>
        </a:spcAft>
        <a:defRPr sz="4400" i="1">
          <a:solidFill>
            <a:schemeClr val="tx2"/>
          </a:solidFill>
          <a:latin typeface="+mj-lt"/>
          <a:ea typeface="+mj-ea"/>
          <a:cs typeface="ヒラギノ角ゴ Pro W3" charset="0"/>
        </a:defRPr>
      </a:lvl1pPr>
      <a:lvl2pPr algn="r" rtl="0" eaLnBrk="0" fontAlgn="base" hangingPunct="0">
        <a:spcBef>
          <a:spcPct val="0"/>
        </a:spcBef>
        <a:spcAft>
          <a:spcPct val="0"/>
        </a:spcAft>
        <a:defRPr sz="4400" i="1">
          <a:solidFill>
            <a:schemeClr val="tx2"/>
          </a:solidFill>
          <a:latin typeface="Times New Roman" pitchFamily="18" charset="0"/>
          <a:ea typeface="ヒラギノ角ゴ Pro W3" pitchFamily="-128" charset="-128"/>
          <a:cs typeface="ヒラギノ角ゴ Pro W3" charset="0"/>
        </a:defRPr>
      </a:lvl2pPr>
      <a:lvl3pPr algn="r" rtl="0" eaLnBrk="0" fontAlgn="base" hangingPunct="0">
        <a:spcBef>
          <a:spcPct val="0"/>
        </a:spcBef>
        <a:spcAft>
          <a:spcPct val="0"/>
        </a:spcAft>
        <a:defRPr sz="4400" i="1">
          <a:solidFill>
            <a:schemeClr val="tx2"/>
          </a:solidFill>
          <a:latin typeface="Times New Roman" pitchFamily="18" charset="0"/>
          <a:ea typeface="ヒラギノ角ゴ Pro W3" pitchFamily="-128" charset="-128"/>
          <a:cs typeface="ヒラギノ角ゴ Pro W3" charset="0"/>
        </a:defRPr>
      </a:lvl3pPr>
      <a:lvl4pPr algn="r" rtl="0" eaLnBrk="0" fontAlgn="base" hangingPunct="0">
        <a:spcBef>
          <a:spcPct val="0"/>
        </a:spcBef>
        <a:spcAft>
          <a:spcPct val="0"/>
        </a:spcAft>
        <a:defRPr sz="4400" i="1">
          <a:solidFill>
            <a:schemeClr val="tx2"/>
          </a:solidFill>
          <a:latin typeface="Times New Roman" pitchFamily="18" charset="0"/>
          <a:ea typeface="ヒラギノ角ゴ Pro W3" pitchFamily="-128" charset="-128"/>
          <a:cs typeface="ヒラギノ角ゴ Pro W3" charset="0"/>
        </a:defRPr>
      </a:lvl4pPr>
      <a:lvl5pPr algn="r" rtl="0" eaLnBrk="0" fontAlgn="base" hangingPunct="0">
        <a:spcBef>
          <a:spcPct val="0"/>
        </a:spcBef>
        <a:spcAft>
          <a:spcPct val="0"/>
        </a:spcAft>
        <a:defRPr sz="4400" i="1">
          <a:solidFill>
            <a:schemeClr val="tx2"/>
          </a:solidFill>
          <a:latin typeface="Times New Roman" pitchFamily="18" charset="0"/>
          <a:ea typeface="ヒラギノ角ゴ Pro W3" pitchFamily="-128" charset="-128"/>
          <a:cs typeface="ヒラギノ角ゴ Pro W3" charset="0"/>
        </a:defRPr>
      </a:lvl5pPr>
      <a:lvl6pPr marL="457200" algn="r" rtl="0" fontAlgn="base">
        <a:spcBef>
          <a:spcPct val="0"/>
        </a:spcBef>
        <a:spcAft>
          <a:spcPct val="0"/>
        </a:spcAft>
        <a:defRPr sz="4400" i="1">
          <a:solidFill>
            <a:schemeClr val="tx2"/>
          </a:solidFill>
          <a:latin typeface="Times New Roman" pitchFamily="18" charset="0"/>
          <a:ea typeface="ヒラギノ角ゴ Pro W3" pitchFamily="-128" charset="-128"/>
        </a:defRPr>
      </a:lvl6pPr>
      <a:lvl7pPr marL="914400" algn="r" rtl="0" fontAlgn="base">
        <a:spcBef>
          <a:spcPct val="0"/>
        </a:spcBef>
        <a:spcAft>
          <a:spcPct val="0"/>
        </a:spcAft>
        <a:defRPr sz="4400" i="1">
          <a:solidFill>
            <a:schemeClr val="tx2"/>
          </a:solidFill>
          <a:latin typeface="Times New Roman" pitchFamily="18" charset="0"/>
          <a:ea typeface="ヒラギノ角ゴ Pro W3" pitchFamily="-128" charset="-128"/>
        </a:defRPr>
      </a:lvl7pPr>
      <a:lvl8pPr marL="1371600" algn="r" rtl="0" fontAlgn="base">
        <a:spcBef>
          <a:spcPct val="0"/>
        </a:spcBef>
        <a:spcAft>
          <a:spcPct val="0"/>
        </a:spcAft>
        <a:defRPr sz="4400" i="1">
          <a:solidFill>
            <a:schemeClr val="tx2"/>
          </a:solidFill>
          <a:latin typeface="Times New Roman" pitchFamily="18" charset="0"/>
          <a:ea typeface="ヒラギノ角ゴ Pro W3" pitchFamily="-128" charset="-128"/>
        </a:defRPr>
      </a:lvl8pPr>
      <a:lvl9pPr marL="1828800" algn="r" rtl="0" fontAlgn="base">
        <a:spcBef>
          <a:spcPct val="0"/>
        </a:spcBef>
        <a:spcAft>
          <a:spcPct val="0"/>
        </a:spcAft>
        <a:defRPr sz="4400" i="1">
          <a:solidFill>
            <a:schemeClr val="tx2"/>
          </a:solidFill>
          <a:latin typeface="Times New Roman" pitchFamily="18" charset="0"/>
          <a:ea typeface="ヒラギノ角ゴ Pro W3" pitchFamily="-128" charset="-128"/>
        </a:defRPr>
      </a:lvl9pPr>
    </p:titleStyle>
    <p:bodyStyle>
      <a:lvl1pPr marL="342900" indent="-342900" algn="l" rtl="0" eaLnBrk="0" fontAlgn="base" hangingPunct="0">
        <a:spcBef>
          <a:spcPct val="20000"/>
        </a:spcBef>
        <a:spcAft>
          <a:spcPct val="0"/>
        </a:spcAft>
        <a:buSzPct val="90000"/>
        <a:buFont typeface="Wingdings" charset="0"/>
        <a:buChar char=""/>
        <a:defRPr sz="3200">
          <a:solidFill>
            <a:schemeClr val="tx1"/>
          </a:solidFill>
          <a:latin typeface="+mn-lt"/>
          <a:ea typeface="+mn-ea"/>
          <a:cs typeface="ヒラギノ角ゴ Pro W3" charset="0"/>
        </a:defRPr>
      </a:lvl1pPr>
      <a:lvl2pPr marL="742950" indent="-285750" algn="l" rtl="0" eaLnBrk="0" fontAlgn="base" hangingPunct="0">
        <a:spcBef>
          <a:spcPct val="20000"/>
        </a:spcBef>
        <a:spcAft>
          <a:spcPct val="0"/>
        </a:spcAft>
        <a:buSzPct val="90000"/>
        <a:buFont typeface="Wingdings" charset="0"/>
        <a:buChar char=""/>
        <a:defRPr sz="2800">
          <a:solidFill>
            <a:schemeClr val="tx1"/>
          </a:solidFill>
          <a:latin typeface="+mn-lt"/>
          <a:ea typeface="+mn-ea"/>
          <a:cs typeface="ヒラギノ角ゴ Pro W3" charset="0"/>
        </a:defRPr>
      </a:lvl2pPr>
      <a:lvl3pPr marL="1143000" indent="-228600" algn="l" rtl="0" eaLnBrk="0" fontAlgn="base" hangingPunct="0">
        <a:spcBef>
          <a:spcPct val="20000"/>
        </a:spcBef>
        <a:spcAft>
          <a:spcPct val="0"/>
        </a:spcAft>
        <a:buSzPct val="90000"/>
        <a:buFont typeface="Wingdings" charset="0"/>
        <a:buChar char=""/>
        <a:defRPr sz="2400">
          <a:solidFill>
            <a:schemeClr val="tx1"/>
          </a:solidFill>
          <a:latin typeface="+mn-lt"/>
          <a:ea typeface="+mn-ea"/>
          <a:cs typeface="ヒラギノ角ゴ Pro W3" charset="0"/>
        </a:defRPr>
      </a:lvl3pPr>
      <a:lvl4pPr marL="16002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ヒラギノ角ゴ Pro W3" charset="0"/>
        </a:defRPr>
      </a:lvl4pPr>
      <a:lvl5pPr marL="2057400" indent="-228600" algn="l" rtl="0" eaLnBrk="0" fontAlgn="base" hangingPunct="0">
        <a:spcBef>
          <a:spcPct val="20000"/>
        </a:spcBef>
        <a:spcAft>
          <a:spcPct val="0"/>
        </a:spcAft>
        <a:buSzPct val="90000"/>
        <a:buFont typeface="Wingdings" charset="0"/>
        <a:buChar char=""/>
        <a:defRPr sz="2000">
          <a:solidFill>
            <a:schemeClr val="tx1"/>
          </a:solidFill>
          <a:latin typeface="+mn-lt"/>
          <a:ea typeface="+mn-ea"/>
          <a:cs typeface="ヒラギノ角ゴ Pro W3" charset="0"/>
        </a:defRPr>
      </a:lvl5pPr>
      <a:lvl6pPr marL="2514600" indent="-228600" algn="l" rtl="0" fontAlgn="base">
        <a:spcBef>
          <a:spcPct val="20000"/>
        </a:spcBef>
        <a:spcAft>
          <a:spcPct val="0"/>
        </a:spcAft>
        <a:buSzPct val="90000"/>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SzPct val="90000"/>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SzPct val="90000"/>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SzPct val="90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0" y="2438400"/>
            <a:ext cx="9144000" cy="4046538"/>
            <a:chOff x="0" y="1536"/>
            <a:chExt cx="5760" cy="2549"/>
          </a:xfrm>
        </p:grpSpPr>
        <p:sp>
          <p:nvSpPr>
            <p:cNvPr id="4096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46089" name="Freeform 4"/>
            <p:cNvSpPr>
              <a:spLocks/>
            </p:cNvSpPr>
            <p:nvPr userDrawn="1"/>
          </p:nvSpPr>
          <p:spPr bwMode="hidden">
            <a:xfrm>
              <a:off x="0" y="2664"/>
              <a:ext cx="2688" cy="1224"/>
            </a:xfrm>
            <a:custGeom>
              <a:avLst/>
              <a:gdLst>
                <a:gd name="T0" fmla="*/ 0 w 2688"/>
                <a:gd name="T1" fmla="*/ 0 h 1224"/>
                <a:gd name="T2" fmla="*/ 960 w 2688"/>
                <a:gd name="T3" fmla="*/ 552 h 1224"/>
                <a:gd name="T4" fmla="*/ 1968 w 2688"/>
                <a:gd name="T5" fmla="*/ 264 h 1224"/>
                <a:gd name="T6" fmla="*/ 2028 w 2688"/>
                <a:gd name="T7" fmla="*/ 270 h 1224"/>
                <a:gd name="T8" fmla="*/ 2661 w 2688"/>
                <a:gd name="T9" fmla="*/ 528 h 1224"/>
                <a:gd name="T10" fmla="*/ 2688 w 2688"/>
                <a:gd name="T11" fmla="*/ 648 h 1224"/>
                <a:gd name="T12" fmla="*/ 2304 w 2688"/>
                <a:gd name="T13" fmla="*/ 1080 h 1224"/>
                <a:gd name="T14" fmla="*/ 1584 w 2688"/>
                <a:gd name="T15" fmla="*/ 1224 h 1224"/>
                <a:gd name="T16" fmla="*/ 1296 w 2688"/>
                <a:gd name="T17" fmla="*/ 936 h 1224"/>
                <a:gd name="T18" fmla="*/ 864 w 2688"/>
                <a:gd name="T19" fmla="*/ 1032 h 1224"/>
                <a:gd name="T20" fmla="*/ 0 w 2688"/>
                <a:gd name="T21" fmla="*/ 552 h 1224"/>
                <a:gd name="T22" fmla="*/ 0 w 2688"/>
                <a:gd name="T23" fmla="*/ 0 h 12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090" name="Freeform 5"/>
            <p:cNvSpPr>
              <a:spLocks/>
            </p:cNvSpPr>
            <p:nvPr userDrawn="1"/>
          </p:nvSpPr>
          <p:spPr bwMode="hidden">
            <a:xfrm>
              <a:off x="3359" y="1536"/>
              <a:ext cx="2401" cy="1232"/>
            </a:xfrm>
            <a:custGeom>
              <a:avLst/>
              <a:gdLst>
                <a:gd name="T0" fmla="*/ 2208 w 2401"/>
                <a:gd name="T1" fmla="*/ 15 h 1232"/>
                <a:gd name="T2" fmla="*/ 2088 w 2401"/>
                <a:gd name="T3" fmla="*/ 57 h 1232"/>
                <a:gd name="T4" fmla="*/ 1951 w 2401"/>
                <a:gd name="T5" fmla="*/ 99 h 1232"/>
                <a:gd name="T6" fmla="*/ 1704 w 2401"/>
                <a:gd name="T7" fmla="*/ 135 h 1232"/>
                <a:gd name="T8" fmla="*/ 1314 w 2401"/>
                <a:gd name="T9" fmla="*/ 177 h 1232"/>
                <a:gd name="T10" fmla="*/ 1176 w 2401"/>
                <a:gd name="T11" fmla="*/ 189 h 1232"/>
                <a:gd name="T12" fmla="*/ 1122 w 2401"/>
                <a:gd name="T13" fmla="*/ 195 h 1232"/>
                <a:gd name="T14" fmla="*/ 1075 w 2401"/>
                <a:gd name="T15" fmla="*/ 231 h 1232"/>
                <a:gd name="T16" fmla="*/ 924 w 2401"/>
                <a:gd name="T17" fmla="*/ 321 h 1232"/>
                <a:gd name="T18" fmla="*/ 840 w 2401"/>
                <a:gd name="T19" fmla="*/ 369 h 1232"/>
                <a:gd name="T20" fmla="*/ 630 w 2401"/>
                <a:gd name="T21" fmla="*/ 458 h 1232"/>
                <a:gd name="T22" fmla="*/ 529 w 2401"/>
                <a:gd name="T23" fmla="*/ 500 h 1232"/>
                <a:gd name="T24" fmla="*/ 487 w 2401"/>
                <a:gd name="T25" fmla="*/ 542 h 1232"/>
                <a:gd name="T26" fmla="*/ 457 w 2401"/>
                <a:gd name="T27" fmla="*/ 590 h 1232"/>
                <a:gd name="T28" fmla="*/ 402 w 2401"/>
                <a:gd name="T29" fmla="*/ 638 h 1232"/>
                <a:gd name="T30" fmla="*/ 330 w 2401"/>
                <a:gd name="T31" fmla="*/ 758 h 1232"/>
                <a:gd name="T32" fmla="*/ 312 w 2401"/>
                <a:gd name="T33" fmla="*/ 788 h 1232"/>
                <a:gd name="T34" fmla="*/ 252 w 2401"/>
                <a:gd name="T35" fmla="*/ 824 h 1232"/>
                <a:gd name="T36" fmla="*/ 84 w 2401"/>
                <a:gd name="T37" fmla="*/ 926 h 1232"/>
                <a:gd name="T38" fmla="*/ 0 w 2401"/>
                <a:gd name="T39" fmla="*/ 992 h 1232"/>
                <a:gd name="T40" fmla="*/ 12 w 2401"/>
                <a:gd name="T41" fmla="*/ 1040 h 1232"/>
                <a:gd name="T42" fmla="*/ 132 w 2401"/>
                <a:gd name="T43" fmla="*/ 1034 h 1232"/>
                <a:gd name="T44" fmla="*/ 336 w 2401"/>
                <a:gd name="T45" fmla="*/ 980 h 1232"/>
                <a:gd name="T46" fmla="*/ 529 w 2401"/>
                <a:gd name="T47" fmla="*/ 896 h 1232"/>
                <a:gd name="T48" fmla="*/ 576 w 2401"/>
                <a:gd name="T49" fmla="*/ 872 h 1232"/>
                <a:gd name="T50" fmla="*/ 714 w 2401"/>
                <a:gd name="T51" fmla="*/ 848 h 1232"/>
                <a:gd name="T52" fmla="*/ 966 w 2401"/>
                <a:gd name="T53" fmla="*/ 794 h 1232"/>
                <a:gd name="T54" fmla="*/ 1212 w 2401"/>
                <a:gd name="T55" fmla="*/ 782 h 1232"/>
                <a:gd name="T56" fmla="*/ 1416 w 2401"/>
                <a:gd name="T57" fmla="*/ 872 h 1232"/>
                <a:gd name="T58" fmla="*/ 1464 w 2401"/>
                <a:gd name="T59" fmla="*/ 932 h 1232"/>
                <a:gd name="T60" fmla="*/ 1440 w 2401"/>
                <a:gd name="T61" fmla="*/ 992 h 1232"/>
                <a:gd name="T62" fmla="*/ 1302 w 2401"/>
                <a:gd name="T63" fmla="*/ 1040 h 1232"/>
                <a:gd name="T64" fmla="*/ 1158 w 2401"/>
                <a:gd name="T65" fmla="*/ 1100 h 1232"/>
                <a:gd name="T66" fmla="*/ 1093 w 2401"/>
                <a:gd name="T67" fmla="*/ 1148 h 1232"/>
                <a:gd name="T68" fmla="*/ 1075 w 2401"/>
                <a:gd name="T69" fmla="*/ 1208 h 1232"/>
                <a:gd name="T70" fmla="*/ 1093 w 2401"/>
                <a:gd name="T71" fmla="*/ 1232 h 1232"/>
                <a:gd name="T72" fmla="*/ 1152 w 2401"/>
                <a:gd name="T73" fmla="*/ 1226 h 1232"/>
                <a:gd name="T74" fmla="*/ 1332 w 2401"/>
                <a:gd name="T75" fmla="*/ 1208 h 1232"/>
                <a:gd name="T76" fmla="*/ 1434 w 2401"/>
                <a:gd name="T77" fmla="*/ 1184 h 1232"/>
                <a:gd name="T78" fmla="*/ 1464 w 2401"/>
                <a:gd name="T79" fmla="*/ 1172 h 1232"/>
                <a:gd name="T80" fmla="*/ 1578 w 2401"/>
                <a:gd name="T81" fmla="*/ 1130 h 1232"/>
                <a:gd name="T82" fmla="*/ 1758 w 2401"/>
                <a:gd name="T83" fmla="*/ 1064 h 1232"/>
                <a:gd name="T84" fmla="*/ 1872 w 2401"/>
                <a:gd name="T85" fmla="*/ 962 h 1232"/>
                <a:gd name="T86" fmla="*/ 1986 w 2401"/>
                <a:gd name="T87" fmla="*/ 800 h 1232"/>
                <a:gd name="T88" fmla="*/ 2166 w 2401"/>
                <a:gd name="T89" fmla="*/ 650 h 1232"/>
                <a:gd name="T90" fmla="*/ 2257 w 2401"/>
                <a:gd name="T91" fmla="*/ 590 h 1232"/>
                <a:gd name="T92" fmla="*/ 2400 w 2401"/>
                <a:gd name="T93" fmla="*/ 57 h 12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400" y="518"/>
                  </a:lnTo>
                  <a:lnTo>
                    <a:pt x="2400" y="57"/>
                  </a:lnTo>
                  <a:lnTo>
                    <a:pt x="2401" y="0"/>
                  </a:lnTo>
                  <a:lnTo>
                    <a:pt x="2310" y="3"/>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96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46092" name="Freeform 7"/>
            <p:cNvSpPr>
              <a:spLocks/>
            </p:cNvSpPr>
            <p:nvPr userDrawn="1"/>
          </p:nvSpPr>
          <p:spPr bwMode="hidden">
            <a:xfrm>
              <a:off x="3599" y="2477"/>
              <a:ext cx="186" cy="120"/>
            </a:xfrm>
            <a:custGeom>
              <a:avLst/>
              <a:gdLst>
                <a:gd name="T0" fmla="*/ 185 w 185"/>
                <a:gd name="T1" fmla="*/ 0 h 120"/>
                <a:gd name="T2" fmla="*/ 185 w 185"/>
                <a:gd name="T3" fmla="*/ 6 h 120"/>
                <a:gd name="T4" fmla="*/ 185 w 185"/>
                <a:gd name="T5" fmla="*/ 18 h 120"/>
                <a:gd name="T6" fmla="*/ 185 w 185"/>
                <a:gd name="T7" fmla="*/ 36 h 120"/>
                <a:gd name="T8" fmla="*/ 179 w 185"/>
                <a:gd name="T9" fmla="*/ 54 h 120"/>
                <a:gd name="T10" fmla="*/ 161 w 185"/>
                <a:gd name="T11" fmla="*/ 72 h 120"/>
                <a:gd name="T12" fmla="*/ 137 w 185"/>
                <a:gd name="T13" fmla="*/ 96 h 120"/>
                <a:gd name="T14" fmla="*/ 101 w 185"/>
                <a:gd name="T15" fmla="*/ 108 h 120"/>
                <a:gd name="T16" fmla="*/ 47 w 185"/>
                <a:gd name="T17" fmla="*/ 120 h 120"/>
                <a:gd name="T18" fmla="*/ 29 w 185"/>
                <a:gd name="T19" fmla="*/ 120 h 120"/>
                <a:gd name="T20" fmla="*/ 17 w 185"/>
                <a:gd name="T21" fmla="*/ 114 h 120"/>
                <a:gd name="T22" fmla="*/ 0 w 185"/>
                <a:gd name="T23" fmla="*/ 96 h 120"/>
                <a:gd name="T24" fmla="*/ 0 w 185"/>
                <a:gd name="T25" fmla="*/ 78 h 120"/>
                <a:gd name="T26" fmla="*/ 0 w 185"/>
                <a:gd name="T27" fmla="*/ 72 h 120"/>
                <a:gd name="T28" fmla="*/ 185 w 185"/>
                <a:gd name="T29" fmla="*/ 0 h 120"/>
                <a:gd name="T30" fmla="*/ 185 w 185"/>
                <a:gd name="T31" fmla="*/ 0 h 1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093" name="Freeform 8"/>
            <p:cNvSpPr>
              <a:spLocks/>
            </p:cNvSpPr>
            <p:nvPr userDrawn="1"/>
          </p:nvSpPr>
          <p:spPr bwMode="hidden">
            <a:xfrm>
              <a:off x="3779" y="2393"/>
              <a:ext cx="185" cy="120"/>
            </a:xfrm>
            <a:custGeom>
              <a:avLst/>
              <a:gdLst>
                <a:gd name="T0" fmla="*/ 185 w 185"/>
                <a:gd name="T1" fmla="*/ 0 h 120"/>
                <a:gd name="T2" fmla="*/ 185 w 185"/>
                <a:gd name="T3" fmla="*/ 6 h 120"/>
                <a:gd name="T4" fmla="*/ 179 w 185"/>
                <a:gd name="T5" fmla="*/ 24 h 120"/>
                <a:gd name="T6" fmla="*/ 167 w 185"/>
                <a:gd name="T7" fmla="*/ 42 h 120"/>
                <a:gd name="T8" fmla="*/ 149 w 185"/>
                <a:gd name="T9" fmla="*/ 66 h 120"/>
                <a:gd name="T10" fmla="*/ 131 w 185"/>
                <a:gd name="T11" fmla="*/ 90 h 120"/>
                <a:gd name="T12" fmla="*/ 102 w 185"/>
                <a:gd name="T13" fmla="*/ 108 h 120"/>
                <a:gd name="T14" fmla="*/ 66 w 185"/>
                <a:gd name="T15" fmla="*/ 120 h 120"/>
                <a:gd name="T16" fmla="*/ 18 w 185"/>
                <a:gd name="T17" fmla="*/ 120 h 120"/>
                <a:gd name="T18" fmla="*/ 0 w 185"/>
                <a:gd name="T19" fmla="*/ 60 h 120"/>
                <a:gd name="T20" fmla="*/ 185 w 185"/>
                <a:gd name="T21" fmla="*/ 0 h 120"/>
                <a:gd name="T22" fmla="*/ 185 w 185"/>
                <a:gd name="T23" fmla="*/ 0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094" name="Freeform 9"/>
            <p:cNvSpPr>
              <a:spLocks/>
            </p:cNvSpPr>
            <p:nvPr userDrawn="1"/>
          </p:nvSpPr>
          <p:spPr bwMode="hidden">
            <a:xfrm>
              <a:off x="3839" y="1836"/>
              <a:ext cx="528" cy="275"/>
            </a:xfrm>
            <a:custGeom>
              <a:avLst/>
              <a:gdLst>
                <a:gd name="T0" fmla="*/ 0 w 526"/>
                <a:gd name="T1" fmla="*/ 275 h 275"/>
                <a:gd name="T2" fmla="*/ 0 w 526"/>
                <a:gd name="T3" fmla="*/ 269 h 275"/>
                <a:gd name="T4" fmla="*/ 6 w 526"/>
                <a:gd name="T5" fmla="*/ 251 h 275"/>
                <a:gd name="T6" fmla="*/ 6 w 526"/>
                <a:gd name="T7" fmla="*/ 239 h 275"/>
                <a:gd name="T8" fmla="*/ 12 w 526"/>
                <a:gd name="T9" fmla="*/ 227 h 275"/>
                <a:gd name="T10" fmla="*/ 18 w 526"/>
                <a:gd name="T11" fmla="*/ 221 h 275"/>
                <a:gd name="T12" fmla="*/ 36 w 526"/>
                <a:gd name="T13" fmla="*/ 215 h 275"/>
                <a:gd name="T14" fmla="*/ 77 w 526"/>
                <a:gd name="T15" fmla="*/ 203 h 275"/>
                <a:gd name="T16" fmla="*/ 137 w 526"/>
                <a:gd name="T17" fmla="*/ 179 h 275"/>
                <a:gd name="T18" fmla="*/ 209 w 526"/>
                <a:gd name="T19" fmla="*/ 143 h 275"/>
                <a:gd name="T20" fmla="*/ 251 w 526"/>
                <a:gd name="T21" fmla="*/ 120 h 275"/>
                <a:gd name="T22" fmla="*/ 299 w 526"/>
                <a:gd name="T23" fmla="*/ 96 h 275"/>
                <a:gd name="T24" fmla="*/ 394 w 526"/>
                <a:gd name="T25" fmla="*/ 48 h 275"/>
                <a:gd name="T26" fmla="*/ 442 w 526"/>
                <a:gd name="T27" fmla="*/ 30 h 275"/>
                <a:gd name="T28" fmla="*/ 478 w 526"/>
                <a:gd name="T29" fmla="*/ 12 h 275"/>
                <a:gd name="T30" fmla="*/ 502 w 526"/>
                <a:gd name="T31" fmla="*/ 6 h 275"/>
                <a:gd name="T32" fmla="*/ 520 w 526"/>
                <a:gd name="T33" fmla="*/ 0 h 275"/>
                <a:gd name="T34" fmla="*/ 526 w 526"/>
                <a:gd name="T35" fmla="*/ 0 h 275"/>
                <a:gd name="T36" fmla="*/ 520 w 526"/>
                <a:gd name="T37" fmla="*/ 6 h 275"/>
                <a:gd name="T38" fmla="*/ 508 w 526"/>
                <a:gd name="T39" fmla="*/ 12 h 275"/>
                <a:gd name="T40" fmla="*/ 484 w 526"/>
                <a:gd name="T41" fmla="*/ 24 h 275"/>
                <a:gd name="T42" fmla="*/ 460 w 526"/>
                <a:gd name="T43" fmla="*/ 42 h 275"/>
                <a:gd name="T44" fmla="*/ 436 w 526"/>
                <a:gd name="T45" fmla="*/ 54 h 275"/>
                <a:gd name="T46" fmla="*/ 394 w 526"/>
                <a:gd name="T47" fmla="*/ 78 h 275"/>
                <a:gd name="T48" fmla="*/ 340 w 526"/>
                <a:gd name="T49" fmla="*/ 108 h 275"/>
                <a:gd name="T50" fmla="*/ 275 w 526"/>
                <a:gd name="T51" fmla="*/ 143 h 275"/>
                <a:gd name="T52" fmla="*/ 131 w 526"/>
                <a:gd name="T53" fmla="*/ 221 h 275"/>
                <a:gd name="T54" fmla="*/ 65 w 526"/>
                <a:gd name="T55" fmla="*/ 251 h 275"/>
                <a:gd name="T56" fmla="*/ 0 w 526"/>
                <a:gd name="T57" fmla="*/ 275 h 275"/>
                <a:gd name="T58" fmla="*/ 0 w 526"/>
                <a:gd name="T59" fmla="*/ 275 h 2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095" name="Freeform 10"/>
            <p:cNvSpPr>
              <a:spLocks/>
            </p:cNvSpPr>
            <p:nvPr userDrawn="1"/>
          </p:nvSpPr>
          <p:spPr bwMode="hidden">
            <a:xfrm>
              <a:off x="3676" y="2015"/>
              <a:ext cx="721" cy="306"/>
            </a:xfrm>
            <a:custGeom>
              <a:avLst/>
              <a:gdLst>
                <a:gd name="T0" fmla="*/ 48 w 718"/>
                <a:gd name="T1" fmla="*/ 216 h 306"/>
                <a:gd name="T2" fmla="*/ 30 w 718"/>
                <a:gd name="T3" fmla="*/ 252 h 306"/>
                <a:gd name="T4" fmla="*/ 12 w 718"/>
                <a:gd name="T5" fmla="*/ 282 h 306"/>
                <a:gd name="T6" fmla="*/ 6 w 718"/>
                <a:gd name="T7" fmla="*/ 300 h 306"/>
                <a:gd name="T8" fmla="*/ 0 w 718"/>
                <a:gd name="T9" fmla="*/ 306 h 306"/>
                <a:gd name="T10" fmla="*/ 48 w 718"/>
                <a:gd name="T11" fmla="*/ 276 h 306"/>
                <a:gd name="T12" fmla="*/ 84 w 718"/>
                <a:gd name="T13" fmla="*/ 252 h 306"/>
                <a:gd name="T14" fmla="*/ 108 w 718"/>
                <a:gd name="T15" fmla="*/ 234 h 306"/>
                <a:gd name="T16" fmla="*/ 120 w 718"/>
                <a:gd name="T17" fmla="*/ 228 h 306"/>
                <a:gd name="T18" fmla="*/ 126 w 718"/>
                <a:gd name="T19" fmla="*/ 228 h 306"/>
                <a:gd name="T20" fmla="*/ 144 w 718"/>
                <a:gd name="T21" fmla="*/ 222 h 306"/>
                <a:gd name="T22" fmla="*/ 168 w 718"/>
                <a:gd name="T23" fmla="*/ 216 h 306"/>
                <a:gd name="T24" fmla="*/ 198 w 718"/>
                <a:gd name="T25" fmla="*/ 204 h 306"/>
                <a:gd name="T26" fmla="*/ 275 w 718"/>
                <a:gd name="T27" fmla="*/ 180 h 306"/>
                <a:gd name="T28" fmla="*/ 371 w 718"/>
                <a:gd name="T29" fmla="*/ 156 h 306"/>
                <a:gd name="T30" fmla="*/ 461 w 718"/>
                <a:gd name="T31" fmla="*/ 126 h 306"/>
                <a:gd name="T32" fmla="*/ 544 w 718"/>
                <a:gd name="T33" fmla="*/ 102 h 306"/>
                <a:gd name="T34" fmla="*/ 574 w 718"/>
                <a:gd name="T35" fmla="*/ 90 h 306"/>
                <a:gd name="T36" fmla="*/ 604 w 718"/>
                <a:gd name="T37" fmla="*/ 84 h 306"/>
                <a:gd name="T38" fmla="*/ 622 w 718"/>
                <a:gd name="T39" fmla="*/ 78 h 306"/>
                <a:gd name="T40" fmla="*/ 628 w 718"/>
                <a:gd name="T41" fmla="*/ 72 h 306"/>
                <a:gd name="T42" fmla="*/ 634 w 718"/>
                <a:gd name="T43" fmla="*/ 66 h 306"/>
                <a:gd name="T44" fmla="*/ 652 w 718"/>
                <a:gd name="T45" fmla="*/ 60 h 306"/>
                <a:gd name="T46" fmla="*/ 694 w 718"/>
                <a:gd name="T47" fmla="*/ 30 h 306"/>
                <a:gd name="T48" fmla="*/ 712 w 718"/>
                <a:gd name="T49" fmla="*/ 18 h 306"/>
                <a:gd name="T50" fmla="*/ 718 w 718"/>
                <a:gd name="T51" fmla="*/ 6 h 306"/>
                <a:gd name="T52" fmla="*/ 712 w 718"/>
                <a:gd name="T53" fmla="*/ 0 h 306"/>
                <a:gd name="T54" fmla="*/ 688 w 718"/>
                <a:gd name="T55" fmla="*/ 0 h 306"/>
                <a:gd name="T56" fmla="*/ 628 w 718"/>
                <a:gd name="T57" fmla="*/ 0 h 306"/>
                <a:gd name="T58" fmla="*/ 580 w 718"/>
                <a:gd name="T59" fmla="*/ 0 h 306"/>
                <a:gd name="T60" fmla="*/ 544 w 718"/>
                <a:gd name="T61" fmla="*/ 0 h 306"/>
                <a:gd name="T62" fmla="*/ 514 w 718"/>
                <a:gd name="T63" fmla="*/ 18 h 306"/>
                <a:gd name="T64" fmla="*/ 485 w 718"/>
                <a:gd name="T65" fmla="*/ 42 h 306"/>
                <a:gd name="T66" fmla="*/ 467 w 718"/>
                <a:gd name="T67" fmla="*/ 54 h 306"/>
                <a:gd name="T68" fmla="*/ 449 w 718"/>
                <a:gd name="T69" fmla="*/ 60 h 306"/>
                <a:gd name="T70" fmla="*/ 425 w 718"/>
                <a:gd name="T71" fmla="*/ 60 h 306"/>
                <a:gd name="T72" fmla="*/ 389 w 718"/>
                <a:gd name="T73" fmla="*/ 66 h 306"/>
                <a:gd name="T74" fmla="*/ 347 w 718"/>
                <a:gd name="T75" fmla="*/ 84 h 306"/>
                <a:gd name="T76" fmla="*/ 311 w 718"/>
                <a:gd name="T77" fmla="*/ 108 h 306"/>
                <a:gd name="T78" fmla="*/ 287 w 718"/>
                <a:gd name="T79" fmla="*/ 126 h 306"/>
                <a:gd name="T80" fmla="*/ 275 w 718"/>
                <a:gd name="T81" fmla="*/ 132 h 306"/>
                <a:gd name="T82" fmla="*/ 257 w 718"/>
                <a:gd name="T83" fmla="*/ 138 h 306"/>
                <a:gd name="T84" fmla="*/ 221 w 718"/>
                <a:gd name="T85" fmla="*/ 138 h 306"/>
                <a:gd name="T86" fmla="*/ 186 w 718"/>
                <a:gd name="T87" fmla="*/ 138 h 306"/>
                <a:gd name="T88" fmla="*/ 180 w 718"/>
                <a:gd name="T89" fmla="*/ 138 h 306"/>
                <a:gd name="T90" fmla="*/ 174 w 718"/>
                <a:gd name="T91" fmla="*/ 138 h 306"/>
                <a:gd name="T92" fmla="*/ 114 w 718"/>
                <a:gd name="T93" fmla="*/ 162 h 306"/>
                <a:gd name="T94" fmla="*/ 48 w 718"/>
                <a:gd name="T95" fmla="*/ 216 h 306"/>
                <a:gd name="T96" fmla="*/ 48 w 718"/>
                <a:gd name="T97" fmla="*/ 216 h 30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6096" name="Freeform 11"/>
            <p:cNvSpPr>
              <a:spLocks/>
            </p:cNvSpPr>
            <p:nvPr userDrawn="1"/>
          </p:nvSpPr>
          <p:spPr bwMode="hidden">
            <a:xfrm>
              <a:off x="3358" y="1890"/>
              <a:ext cx="2400" cy="881"/>
            </a:xfrm>
            <a:custGeom>
              <a:avLst/>
              <a:gdLst>
                <a:gd name="T0" fmla="*/ 2231 w 2392"/>
                <a:gd name="T1" fmla="*/ 54 h 881"/>
                <a:gd name="T2" fmla="*/ 2189 w 2392"/>
                <a:gd name="T3" fmla="*/ 54 h 881"/>
                <a:gd name="T4" fmla="*/ 2147 w 2392"/>
                <a:gd name="T5" fmla="*/ 66 h 881"/>
                <a:gd name="T6" fmla="*/ 2021 w 2392"/>
                <a:gd name="T7" fmla="*/ 101 h 881"/>
                <a:gd name="T8" fmla="*/ 1956 w 2392"/>
                <a:gd name="T9" fmla="*/ 119 h 881"/>
                <a:gd name="T10" fmla="*/ 1860 w 2392"/>
                <a:gd name="T11" fmla="*/ 167 h 881"/>
                <a:gd name="T12" fmla="*/ 1836 w 2392"/>
                <a:gd name="T13" fmla="*/ 245 h 881"/>
                <a:gd name="T14" fmla="*/ 1842 w 2392"/>
                <a:gd name="T15" fmla="*/ 305 h 881"/>
                <a:gd name="T16" fmla="*/ 1758 w 2392"/>
                <a:gd name="T17" fmla="*/ 317 h 881"/>
                <a:gd name="T18" fmla="*/ 1597 w 2392"/>
                <a:gd name="T19" fmla="*/ 263 h 881"/>
                <a:gd name="T20" fmla="*/ 1507 w 2392"/>
                <a:gd name="T21" fmla="*/ 257 h 881"/>
                <a:gd name="T22" fmla="*/ 1399 w 2392"/>
                <a:gd name="T23" fmla="*/ 311 h 881"/>
                <a:gd name="T24" fmla="*/ 1334 w 2392"/>
                <a:gd name="T25" fmla="*/ 353 h 881"/>
                <a:gd name="T26" fmla="*/ 1310 w 2392"/>
                <a:gd name="T27" fmla="*/ 359 h 881"/>
                <a:gd name="T28" fmla="*/ 1214 w 2392"/>
                <a:gd name="T29" fmla="*/ 371 h 881"/>
                <a:gd name="T30" fmla="*/ 1160 w 2392"/>
                <a:gd name="T31" fmla="*/ 365 h 881"/>
                <a:gd name="T32" fmla="*/ 1053 w 2392"/>
                <a:gd name="T33" fmla="*/ 371 h 881"/>
                <a:gd name="T34" fmla="*/ 957 w 2392"/>
                <a:gd name="T35" fmla="*/ 383 h 881"/>
                <a:gd name="T36" fmla="*/ 921 w 2392"/>
                <a:gd name="T37" fmla="*/ 401 h 881"/>
                <a:gd name="T38" fmla="*/ 819 w 2392"/>
                <a:gd name="T39" fmla="*/ 419 h 881"/>
                <a:gd name="T40" fmla="*/ 778 w 2392"/>
                <a:gd name="T41" fmla="*/ 419 h 881"/>
                <a:gd name="T42" fmla="*/ 664 w 2392"/>
                <a:gd name="T43" fmla="*/ 437 h 881"/>
                <a:gd name="T44" fmla="*/ 598 w 2392"/>
                <a:gd name="T45" fmla="*/ 473 h 881"/>
                <a:gd name="T46" fmla="*/ 503 w 2392"/>
                <a:gd name="T47" fmla="*/ 467 h 881"/>
                <a:gd name="T48" fmla="*/ 431 w 2392"/>
                <a:gd name="T49" fmla="*/ 491 h 881"/>
                <a:gd name="T50" fmla="*/ 413 w 2392"/>
                <a:gd name="T51" fmla="*/ 539 h 881"/>
                <a:gd name="T52" fmla="*/ 347 w 2392"/>
                <a:gd name="T53" fmla="*/ 569 h 881"/>
                <a:gd name="T54" fmla="*/ 222 w 2392"/>
                <a:gd name="T55" fmla="*/ 599 h 881"/>
                <a:gd name="T56" fmla="*/ 138 w 2392"/>
                <a:gd name="T57" fmla="*/ 647 h 881"/>
                <a:gd name="T58" fmla="*/ 108 w 2392"/>
                <a:gd name="T59" fmla="*/ 659 h 881"/>
                <a:gd name="T60" fmla="*/ 0 w 2392"/>
                <a:gd name="T61" fmla="*/ 671 h 881"/>
                <a:gd name="T62" fmla="*/ 84 w 2392"/>
                <a:gd name="T63" fmla="*/ 695 h 881"/>
                <a:gd name="T64" fmla="*/ 263 w 2392"/>
                <a:gd name="T65" fmla="*/ 653 h 881"/>
                <a:gd name="T66" fmla="*/ 473 w 2392"/>
                <a:gd name="T67" fmla="*/ 569 h 881"/>
                <a:gd name="T68" fmla="*/ 568 w 2392"/>
                <a:gd name="T69" fmla="*/ 521 h 881"/>
                <a:gd name="T70" fmla="*/ 646 w 2392"/>
                <a:gd name="T71" fmla="*/ 515 h 881"/>
                <a:gd name="T72" fmla="*/ 873 w 2392"/>
                <a:gd name="T73" fmla="*/ 461 h 881"/>
                <a:gd name="T74" fmla="*/ 1148 w 2392"/>
                <a:gd name="T75" fmla="*/ 425 h 881"/>
                <a:gd name="T76" fmla="*/ 1292 w 2392"/>
                <a:gd name="T77" fmla="*/ 461 h 881"/>
                <a:gd name="T78" fmla="*/ 1417 w 2392"/>
                <a:gd name="T79" fmla="*/ 533 h 881"/>
                <a:gd name="T80" fmla="*/ 1435 w 2392"/>
                <a:gd name="T81" fmla="*/ 617 h 881"/>
                <a:gd name="T82" fmla="*/ 1376 w 2392"/>
                <a:gd name="T83" fmla="*/ 653 h 881"/>
                <a:gd name="T84" fmla="*/ 1226 w 2392"/>
                <a:gd name="T85" fmla="*/ 701 h 881"/>
                <a:gd name="T86" fmla="*/ 1112 w 2392"/>
                <a:gd name="T87" fmla="*/ 755 h 881"/>
                <a:gd name="T88" fmla="*/ 1065 w 2392"/>
                <a:gd name="T89" fmla="*/ 809 h 881"/>
                <a:gd name="T90" fmla="*/ 1077 w 2392"/>
                <a:gd name="T91" fmla="*/ 869 h 881"/>
                <a:gd name="T92" fmla="*/ 1106 w 2392"/>
                <a:gd name="T93" fmla="*/ 881 h 881"/>
                <a:gd name="T94" fmla="*/ 1208 w 2392"/>
                <a:gd name="T95" fmla="*/ 869 h 881"/>
                <a:gd name="T96" fmla="*/ 1388 w 2392"/>
                <a:gd name="T97" fmla="*/ 857 h 881"/>
                <a:gd name="T98" fmla="*/ 1441 w 2392"/>
                <a:gd name="T99" fmla="*/ 851 h 881"/>
                <a:gd name="T100" fmla="*/ 1483 w 2392"/>
                <a:gd name="T101" fmla="*/ 833 h 881"/>
                <a:gd name="T102" fmla="*/ 1675 w 2392"/>
                <a:gd name="T103" fmla="*/ 743 h 881"/>
                <a:gd name="T104" fmla="*/ 1806 w 2392"/>
                <a:gd name="T105" fmla="*/ 689 h 881"/>
                <a:gd name="T106" fmla="*/ 1884 w 2392"/>
                <a:gd name="T107" fmla="*/ 581 h 881"/>
                <a:gd name="T108" fmla="*/ 2039 w 2392"/>
                <a:gd name="T109" fmla="*/ 389 h 881"/>
                <a:gd name="T110" fmla="*/ 2207 w 2392"/>
                <a:gd name="T111" fmla="*/ 269 h 881"/>
                <a:gd name="T112" fmla="*/ 2249 w 2392"/>
                <a:gd name="T113" fmla="*/ 239 h 881"/>
                <a:gd name="T114" fmla="*/ 2392 w 2392"/>
                <a:gd name="T115" fmla="*/ 0 h 881"/>
                <a:gd name="T116" fmla="*/ 2302 w 2392"/>
                <a:gd name="T117" fmla="*/ 36 h 88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92" h="881">
                  <a:moveTo>
                    <a:pt x="2302" y="36"/>
                  </a:moveTo>
                  <a:lnTo>
                    <a:pt x="2266" y="48"/>
                  </a:lnTo>
                  <a:lnTo>
                    <a:pt x="2231" y="54"/>
                  </a:lnTo>
                  <a:lnTo>
                    <a:pt x="2201" y="54"/>
                  </a:lnTo>
                  <a:lnTo>
                    <a:pt x="2195"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392" y="167"/>
                  </a:lnTo>
                  <a:lnTo>
                    <a:pt x="2392" y="60"/>
                  </a:lnTo>
                  <a:lnTo>
                    <a:pt x="2392" y="0"/>
                  </a:lnTo>
                  <a:lnTo>
                    <a:pt x="2344" y="18"/>
                  </a:lnTo>
                  <a:lnTo>
                    <a:pt x="2302" y="3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97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46098" name="Freeform 13"/>
            <p:cNvSpPr>
              <a:spLocks/>
            </p:cNvSpPr>
            <p:nvPr userDrawn="1"/>
          </p:nvSpPr>
          <p:spPr bwMode="hidden">
            <a:xfrm>
              <a:off x="5327" y="1642"/>
              <a:ext cx="5" cy="1"/>
            </a:xfrm>
            <a:custGeom>
              <a:avLst/>
              <a:gdLst>
                <a:gd name="T0" fmla="*/ 0 w 5"/>
                <a:gd name="T1" fmla="*/ 0 h 1"/>
                <a:gd name="T2" fmla="*/ 5 w 5"/>
                <a:gd name="T3" fmla="*/ 0 h 1"/>
                <a:gd name="T4" fmla="*/ 0 w 5"/>
                <a:gd name="T5" fmla="*/ 0 h 1"/>
                <a:gd name="T6" fmla="*/ 0 w 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 h="1">
                  <a:moveTo>
                    <a:pt x="0" y="0"/>
                  </a:moveTo>
                  <a:lnTo>
                    <a:pt x="5" y="0"/>
                  </a:lnTo>
                  <a:lnTo>
                    <a:pt x="0" y="0"/>
                  </a:lnTo>
                  <a:close/>
                </a:path>
              </a:pathLst>
            </a:custGeom>
            <a:solidFill>
              <a:srgbClr val="FED1AD"/>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4097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4097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4097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46102" name="Freeform 17"/>
            <p:cNvSpPr>
              <a:spLocks/>
            </p:cNvSpPr>
            <p:nvPr userDrawn="1"/>
          </p:nvSpPr>
          <p:spPr bwMode="hidden">
            <a:xfrm>
              <a:off x="0" y="2994"/>
              <a:ext cx="2723" cy="1091"/>
            </a:xfrm>
            <a:custGeom>
              <a:avLst/>
              <a:gdLst>
                <a:gd name="T0" fmla="*/ 2370 w 2723"/>
                <a:gd name="T1" fmla="*/ 72 h 1091"/>
                <a:gd name="T2" fmla="*/ 2597 w 2723"/>
                <a:gd name="T3" fmla="*/ 198 h 1091"/>
                <a:gd name="T4" fmla="*/ 2639 w 2723"/>
                <a:gd name="T5" fmla="*/ 276 h 1091"/>
                <a:gd name="T6" fmla="*/ 2453 w 2723"/>
                <a:gd name="T7" fmla="*/ 264 h 1091"/>
                <a:gd name="T8" fmla="*/ 2297 w 2723"/>
                <a:gd name="T9" fmla="*/ 204 h 1091"/>
                <a:gd name="T10" fmla="*/ 2112 w 2723"/>
                <a:gd name="T11" fmla="*/ 66 h 1091"/>
                <a:gd name="T12" fmla="*/ 2088 w 2723"/>
                <a:gd name="T13" fmla="*/ 72 h 1091"/>
                <a:gd name="T14" fmla="*/ 2106 w 2723"/>
                <a:gd name="T15" fmla="*/ 114 h 1091"/>
                <a:gd name="T16" fmla="*/ 2412 w 2723"/>
                <a:gd name="T17" fmla="*/ 552 h 1091"/>
                <a:gd name="T18" fmla="*/ 2279 w 2723"/>
                <a:gd name="T19" fmla="*/ 564 h 1091"/>
                <a:gd name="T20" fmla="*/ 2189 w 2723"/>
                <a:gd name="T21" fmla="*/ 492 h 1091"/>
                <a:gd name="T22" fmla="*/ 2058 w 2723"/>
                <a:gd name="T23" fmla="*/ 330 h 1091"/>
                <a:gd name="T24" fmla="*/ 1991 w 2723"/>
                <a:gd name="T25" fmla="*/ 234 h 1091"/>
                <a:gd name="T26" fmla="*/ 1949 w 2723"/>
                <a:gd name="T27" fmla="*/ 174 h 1091"/>
                <a:gd name="T28" fmla="*/ 1824 w 2723"/>
                <a:gd name="T29" fmla="*/ 132 h 1091"/>
                <a:gd name="T30" fmla="*/ 1794 w 2723"/>
                <a:gd name="T31" fmla="*/ 144 h 1091"/>
                <a:gd name="T32" fmla="*/ 1895 w 2723"/>
                <a:gd name="T33" fmla="*/ 222 h 1091"/>
                <a:gd name="T34" fmla="*/ 1943 w 2723"/>
                <a:gd name="T35" fmla="*/ 366 h 1091"/>
                <a:gd name="T36" fmla="*/ 2064 w 2723"/>
                <a:gd name="T37" fmla="*/ 630 h 1091"/>
                <a:gd name="T38" fmla="*/ 2052 w 2723"/>
                <a:gd name="T39" fmla="*/ 695 h 1091"/>
                <a:gd name="T40" fmla="*/ 1955 w 2723"/>
                <a:gd name="T41" fmla="*/ 683 h 1091"/>
                <a:gd name="T42" fmla="*/ 1913 w 2723"/>
                <a:gd name="T43" fmla="*/ 636 h 1091"/>
                <a:gd name="T44" fmla="*/ 1703 w 2723"/>
                <a:gd name="T45" fmla="*/ 312 h 1091"/>
                <a:gd name="T46" fmla="*/ 1637 w 2723"/>
                <a:gd name="T47" fmla="*/ 276 h 1091"/>
                <a:gd name="T48" fmla="*/ 1643 w 2723"/>
                <a:gd name="T49" fmla="*/ 318 h 1091"/>
                <a:gd name="T50" fmla="*/ 1673 w 2723"/>
                <a:gd name="T51" fmla="*/ 408 h 1091"/>
                <a:gd name="T52" fmla="*/ 1716 w 2723"/>
                <a:gd name="T53" fmla="*/ 779 h 1091"/>
                <a:gd name="T54" fmla="*/ 1691 w 2723"/>
                <a:gd name="T55" fmla="*/ 737 h 1091"/>
                <a:gd name="T56" fmla="*/ 1613 w 2723"/>
                <a:gd name="T57" fmla="*/ 582 h 1091"/>
                <a:gd name="T58" fmla="*/ 1494 w 2723"/>
                <a:gd name="T59" fmla="*/ 480 h 1091"/>
                <a:gd name="T60" fmla="*/ 1248 w 2723"/>
                <a:gd name="T61" fmla="*/ 528 h 1091"/>
                <a:gd name="T62" fmla="*/ 996 w 2723"/>
                <a:gd name="T63" fmla="*/ 630 h 1091"/>
                <a:gd name="T64" fmla="*/ 714 w 2723"/>
                <a:gd name="T65" fmla="*/ 534 h 1091"/>
                <a:gd name="T66" fmla="*/ 198 w 2723"/>
                <a:gd name="T67" fmla="*/ 288 h 1091"/>
                <a:gd name="T68" fmla="*/ 0 w 2723"/>
                <a:gd name="T69" fmla="*/ 460 h 1091"/>
                <a:gd name="T70" fmla="*/ 288 w 2723"/>
                <a:gd name="T71" fmla="*/ 570 h 1091"/>
                <a:gd name="T72" fmla="*/ 461 w 2723"/>
                <a:gd name="T73" fmla="*/ 654 h 1091"/>
                <a:gd name="T74" fmla="*/ 725 w 2723"/>
                <a:gd name="T75" fmla="*/ 755 h 1091"/>
                <a:gd name="T76" fmla="*/ 966 w 2723"/>
                <a:gd name="T77" fmla="*/ 791 h 1091"/>
                <a:gd name="T78" fmla="*/ 1176 w 2723"/>
                <a:gd name="T79" fmla="*/ 779 h 1091"/>
                <a:gd name="T80" fmla="*/ 1278 w 2723"/>
                <a:gd name="T81" fmla="*/ 791 h 1091"/>
                <a:gd name="T82" fmla="*/ 1404 w 2723"/>
                <a:gd name="T83" fmla="*/ 845 h 1091"/>
                <a:gd name="T84" fmla="*/ 1416 w 2723"/>
                <a:gd name="T85" fmla="*/ 887 h 1091"/>
                <a:gd name="T86" fmla="*/ 1361 w 2723"/>
                <a:gd name="T87" fmla="*/ 923 h 1091"/>
                <a:gd name="T88" fmla="*/ 1385 w 2723"/>
                <a:gd name="T89" fmla="*/ 1007 h 1091"/>
                <a:gd name="T90" fmla="*/ 1494 w 2723"/>
                <a:gd name="T91" fmla="*/ 1085 h 1091"/>
                <a:gd name="T92" fmla="*/ 1697 w 2723"/>
                <a:gd name="T93" fmla="*/ 1043 h 1091"/>
                <a:gd name="T94" fmla="*/ 1812 w 2723"/>
                <a:gd name="T95" fmla="*/ 989 h 1091"/>
                <a:gd name="T96" fmla="*/ 1973 w 2723"/>
                <a:gd name="T97" fmla="*/ 917 h 1091"/>
                <a:gd name="T98" fmla="*/ 2201 w 2723"/>
                <a:gd name="T99" fmla="*/ 899 h 1091"/>
                <a:gd name="T100" fmla="*/ 2364 w 2723"/>
                <a:gd name="T101" fmla="*/ 863 h 1091"/>
                <a:gd name="T102" fmla="*/ 2400 w 2723"/>
                <a:gd name="T103" fmla="*/ 743 h 1091"/>
                <a:gd name="T104" fmla="*/ 2471 w 2723"/>
                <a:gd name="T105" fmla="*/ 701 h 1091"/>
                <a:gd name="T106" fmla="*/ 2621 w 2723"/>
                <a:gd name="T107" fmla="*/ 504 h 1091"/>
                <a:gd name="T108" fmla="*/ 2693 w 2723"/>
                <a:gd name="T109" fmla="*/ 374 h 10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4097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097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ea typeface="+mn-ea"/>
                <a:cs typeface="+mn-cs"/>
              </a:defRPr>
            </a:lvl1pPr>
          </a:lstStyle>
          <a:p>
            <a:pPr>
              <a:defRPr/>
            </a:pPr>
            <a:endParaRPr lang="en-US"/>
          </a:p>
        </p:txBody>
      </p:sp>
      <p:sp>
        <p:nvSpPr>
          <p:cNvPr id="4098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ea typeface="+mn-ea"/>
                <a:cs typeface="+mn-cs"/>
              </a:defRPr>
            </a:lvl1pPr>
          </a:lstStyle>
          <a:p>
            <a:pPr>
              <a:defRPr/>
            </a:pPr>
            <a:endParaRPr lang="en-US"/>
          </a:p>
        </p:txBody>
      </p:sp>
      <p:sp>
        <p:nvSpPr>
          <p:cNvPr id="4098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Garamond" charset="0"/>
                <a:cs typeface="+mn-cs"/>
              </a:defRPr>
            </a:lvl1pPr>
          </a:lstStyle>
          <a:p>
            <a:pPr>
              <a:defRPr/>
            </a:pPr>
            <a:fld id="{CF49F459-5BAC-6149-9325-77990CB631F8}" type="slidenum">
              <a:rPr lang="en-US"/>
              <a:pPr>
                <a:defRPr/>
              </a:pPr>
              <a:t>‹#›</a:t>
            </a:fld>
            <a:endParaRPr lang="en-US"/>
          </a:p>
        </p:txBody>
      </p:sp>
      <p:sp>
        <p:nvSpPr>
          <p:cNvPr id="4098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398" r:id="rId1"/>
    <p:sldLayoutId id="2147484223" r:id="rId2"/>
    <p:sldLayoutId id="2147484224" r:id="rId3"/>
    <p:sldLayoutId id="2147484225" r:id="rId4"/>
    <p:sldLayoutId id="2147484226" r:id="rId5"/>
    <p:sldLayoutId id="2147484227" r:id="rId6"/>
    <p:sldLayoutId id="2147484228" r:id="rId7"/>
    <p:sldLayoutId id="2147484229" r:id="rId8"/>
    <p:sldLayoutId id="2147484230" r:id="rId9"/>
    <p:sldLayoutId id="2147484231" r:id="rId10"/>
    <p:sldLayoutId id="2147484232"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Group 2"/>
          <p:cNvGrpSpPr>
            <a:grpSpLocks/>
          </p:cNvGrpSpPr>
          <p:nvPr/>
        </p:nvGrpSpPr>
        <p:grpSpPr bwMode="auto">
          <a:xfrm>
            <a:off x="0" y="0"/>
            <a:ext cx="9159875" cy="6858000"/>
            <a:chOff x="0" y="0"/>
            <a:chExt cx="5770" cy="4320"/>
          </a:xfrm>
        </p:grpSpPr>
        <p:sp>
          <p:nvSpPr>
            <p:cNvPr id="4505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58377"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78"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79" name="Rectangle 6"/>
            <p:cNvSpPr>
              <a:spLocks noChangeArrowheads="1"/>
            </p:cNvSpPr>
            <p:nvPr userDrawn="1"/>
          </p:nvSpPr>
          <p:spPr bwMode="hidden">
            <a:xfrm>
              <a:off x="2256" y="0"/>
              <a:ext cx="240" cy="432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80"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81"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06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4506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58384"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85"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86" name="Rectangle 13"/>
            <p:cNvSpPr>
              <a:spLocks noChangeArrowheads="1"/>
            </p:cNvSpPr>
            <p:nvPr userDrawn="1"/>
          </p:nvSpPr>
          <p:spPr bwMode="hidden">
            <a:xfrm>
              <a:off x="1248" y="0"/>
              <a:ext cx="144"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87" name="Rectangle 14"/>
            <p:cNvSpPr>
              <a:spLocks noChangeArrowheads="1"/>
            </p:cNvSpPr>
            <p:nvPr userDrawn="1"/>
          </p:nvSpPr>
          <p:spPr bwMode="hidden">
            <a:xfrm>
              <a:off x="3300" y="0"/>
              <a:ext cx="252" cy="432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07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58389"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07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58391"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4507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58393"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94"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839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4507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en-US">
                <a:latin typeface="Times New Roman" pitchFamily="18" charset="0"/>
                <a:ea typeface="+mn-ea"/>
                <a:cs typeface="+mn-cs"/>
              </a:endParaRPr>
            </a:p>
          </p:txBody>
        </p:sp>
      </p:grpSp>
      <p:sp>
        <p:nvSpPr>
          <p:cNvPr id="45080"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45081"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082"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ea typeface="+mn-ea"/>
                <a:cs typeface="+mn-cs"/>
              </a:defRPr>
            </a:lvl1pPr>
          </a:lstStyle>
          <a:p>
            <a:pPr>
              <a:defRPr/>
            </a:pPr>
            <a:endParaRPr lang="en-US"/>
          </a:p>
        </p:txBody>
      </p:sp>
      <p:sp>
        <p:nvSpPr>
          <p:cNvPr id="45083"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latin typeface="Tahoma" charset="0"/>
                <a:cs typeface="+mn-cs"/>
              </a:defRPr>
            </a:lvl1pPr>
          </a:lstStyle>
          <a:p>
            <a:pPr>
              <a:defRPr/>
            </a:pPr>
            <a:fld id="{A187705A-1349-7247-BA48-62865A1FEC98}" type="slidenum">
              <a:rPr lang="en-US"/>
              <a:pPr>
                <a:defRPr/>
              </a:pPr>
              <a:t>‹#›</a:t>
            </a:fld>
            <a:endParaRPr lang="en-US"/>
          </a:p>
        </p:txBody>
      </p:sp>
      <p:sp>
        <p:nvSpPr>
          <p:cNvPr id="45084"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ea typeface="+mn-ea"/>
                <a:cs typeface="+mn-cs"/>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399"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SzPct val="80000"/>
        <a:buFont typeface="Wingdings" charset="0"/>
        <a:buChar char="l"/>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80000"/>
        <a:buFont typeface="Wingdings" charset="0"/>
        <a:buChar char="l"/>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hlink"/>
        </a:buClr>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tx1"/>
        </a:buClr>
        <a:buSzPct val="80000"/>
        <a:buFont typeface="Wingdings" charset="0"/>
        <a:buChar char="l"/>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658" name="Group 2"/>
          <p:cNvGrpSpPr>
            <a:grpSpLocks/>
          </p:cNvGrpSpPr>
          <p:nvPr/>
        </p:nvGrpSpPr>
        <p:grpSpPr bwMode="auto">
          <a:xfrm>
            <a:off x="6303963" y="0"/>
            <a:ext cx="2840037" cy="3254375"/>
            <a:chOff x="3115" y="0"/>
            <a:chExt cx="2170" cy="2486"/>
          </a:xfrm>
        </p:grpSpPr>
        <p:grpSp>
          <p:nvGrpSpPr>
            <p:cNvPr id="70664" name="Group 3"/>
            <p:cNvGrpSpPr>
              <a:grpSpLocks/>
            </p:cNvGrpSpPr>
            <p:nvPr/>
          </p:nvGrpSpPr>
          <p:grpSpPr bwMode="auto">
            <a:xfrm>
              <a:off x="4080" y="1910"/>
              <a:ext cx="768" cy="576"/>
              <a:chOff x="0" y="0"/>
              <a:chExt cx="768" cy="576"/>
            </a:xfrm>
          </p:grpSpPr>
          <p:sp>
            <p:nvSpPr>
              <p:cNvPr id="70796" name="Oval 4"/>
              <p:cNvSpPr>
                <a:spLocks noChangeArrowheads="1"/>
              </p:cNvSpPr>
              <p:nvPr/>
            </p:nvSpPr>
            <p:spPr bwMode="hidden">
              <a:xfrm>
                <a:off x="1"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97" name="Oval 5"/>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65" name="Group 6"/>
            <p:cNvGrpSpPr>
              <a:grpSpLocks/>
            </p:cNvGrpSpPr>
            <p:nvPr/>
          </p:nvGrpSpPr>
          <p:grpSpPr bwMode="auto">
            <a:xfrm>
              <a:off x="4257" y="1103"/>
              <a:ext cx="768" cy="576"/>
              <a:chOff x="0" y="0"/>
              <a:chExt cx="768" cy="576"/>
            </a:xfrm>
          </p:grpSpPr>
          <p:sp>
            <p:nvSpPr>
              <p:cNvPr id="70794" name="Oval 7"/>
              <p:cNvSpPr>
                <a:spLocks noChangeArrowheads="1"/>
              </p:cNvSpPr>
              <p:nvPr/>
            </p:nvSpPr>
            <p:spPr bwMode="hidden">
              <a:xfrm>
                <a:off x="-1" y="1"/>
                <a:ext cx="769"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95" name="Oval 8"/>
              <p:cNvSpPr>
                <a:spLocks noChangeArrowheads="1"/>
              </p:cNvSpPr>
              <p:nvPr/>
            </p:nvSpPr>
            <p:spPr bwMode="hidden">
              <a:xfrm>
                <a:off x="276" y="253"/>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66" name="Group 9"/>
            <p:cNvGrpSpPr>
              <a:grpSpLocks/>
            </p:cNvGrpSpPr>
            <p:nvPr/>
          </p:nvGrpSpPr>
          <p:grpSpPr bwMode="auto">
            <a:xfrm>
              <a:off x="3134" y="0"/>
              <a:ext cx="768" cy="576"/>
              <a:chOff x="0" y="0"/>
              <a:chExt cx="768" cy="576"/>
            </a:xfrm>
          </p:grpSpPr>
          <p:sp>
            <p:nvSpPr>
              <p:cNvPr id="70792"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93" name="Oval 11"/>
              <p:cNvSpPr>
                <a:spLocks noChangeArrowheads="1"/>
              </p:cNvSpPr>
              <p:nvPr/>
            </p:nvSpPr>
            <p:spPr bwMode="hidden">
              <a:xfrm>
                <a:off x="276" y="252"/>
                <a:ext cx="186"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67" name="Group 12"/>
            <p:cNvGrpSpPr>
              <a:grpSpLocks/>
            </p:cNvGrpSpPr>
            <p:nvPr/>
          </p:nvGrpSpPr>
          <p:grpSpPr bwMode="auto">
            <a:xfrm>
              <a:off x="3115" y="0"/>
              <a:ext cx="2170" cy="1702"/>
              <a:chOff x="3115" y="0"/>
              <a:chExt cx="2170" cy="1702"/>
            </a:xfrm>
          </p:grpSpPr>
          <p:grpSp>
            <p:nvGrpSpPr>
              <p:cNvPr id="70668" name="Group 13"/>
              <p:cNvGrpSpPr>
                <a:grpSpLocks/>
              </p:cNvGrpSpPr>
              <p:nvPr/>
            </p:nvGrpSpPr>
            <p:grpSpPr bwMode="auto">
              <a:xfrm>
                <a:off x="3640" y="308"/>
                <a:ext cx="1145" cy="844"/>
                <a:chOff x="1265" y="814"/>
                <a:chExt cx="2919" cy="2151"/>
              </a:xfrm>
            </p:grpSpPr>
            <p:sp>
              <p:nvSpPr>
                <p:cNvPr id="70790"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91"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69" name="Group 16"/>
              <p:cNvGrpSpPr>
                <a:grpSpLocks/>
              </p:cNvGrpSpPr>
              <p:nvPr/>
            </p:nvGrpSpPr>
            <p:grpSpPr bwMode="auto">
              <a:xfrm>
                <a:off x="3115" y="0"/>
                <a:ext cx="2145" cy="1702"/>
                <a:chOff x="3115" y="0"/>
                <a:chExt cx="2145" cy="1702"/>
              </a:xfrm>
            </p:grpSpPr>
            <p:grpSp>
              <p:nvGrpSpPr>
                <p:cNvPr id="70692" name="Group 17"/>
                <p:cNvGrpSpPr>
                  <a:grpSpLocks/>
                </p:cNvGrpSpPr>
                <p:nvPr/>
              </p:nvGrpSpPr>
              <p:grpSpPr bwMode="auto">
                <a:xfrm>
                  <a:off x="4505" y="589"/>
                  <a:ext cx="493" cy="912"/>
                  <a:chOff x="3471" y="1530"/>
                  <a:chExt cx="1258" cy="2327"/>
                </a:xfrm>
              </p:grpSpPr>
              <p:sp>
                <p:nvSpPr>
                  <p:cNvPr id="70788" name="Freeform 18"/>
                  <p:cNvSpPr>
                    <a:spLocks/>
                  </p:cNvSpPr>
                  <p:nvPr/>
                </p:nvSpPr>
                <p:spPr bwMode="hidden">
                  <a:xfrm rot="2711884">
                    <a:off x="2767" y="2235"/>
                    <a:ext cx="1720"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89" name="Freeform 19"/>
                  <p:cNvSpPr>
                    <a:spLocks/>
                  </p:cNvSpPr>
                  <p:nvPr/>
                </p:nvSpPr>
                <p:spPr bwMode="hidden">
                  <a:xfrm rot="2711884">
                    <a:off x="4021" y="3148"/>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693" name="Group 20"/>
                <p:cNvGrpSpPr>
                  <a:grpSpLocks/>
                </p:cNvGrpSpPr>
                <p:nvPr/>
              </p:nvGrpSpPr>
              <p:grpSpPr bwMode="auto">
                <a:xfrm>
                  <a:off x="4267" y="781"/>
                  <a:ext cx="966" cy="522"/>
                  <a:chOff x="2864" y="2019"/>
                  <a:chExt cx="2463" cy="1332"/>
                </a:xfrm>
              </p:grpSpPr>
              <p:sp>
                <p:nvSpPr>
                  <p:cNvPr id="70786" name="Freeform 21"/>
                  <p:cNvSpPr>
                    <a:spLocks/>
                  </p:cNvSpPr>
                  <p:nvPr/>
                </p:nvSpPr>
                <p:spPr bwMode="hidden">
                  <a:xfrm rot="2104081">
                    <a:off x="2865" y="2019"/>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87" name="Freeform 22"/>
                  <p:cNvSpPr>
                    <a:spLocks/>
                  </p:cNvSpPr>
                  <p:nvPr/>
                </p:nvSpPr>
                <p:spPr bwMode="hidden">
                  <a:xfrm rot="2104081">
                    <a:off x="4352" y="2805"/>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94" name="Group 23"/>
                <p:cNvGrpSpPr>
                  <a:grpSpLocks/>
                </p:cNvGrpSpPr>
                <p:nvPr/>
              </p:nvGrpSpPr>
              <p:grpSpPr bwMode="auto">
                <a:xfrm>
                  <a:off x="4280" y="707"/>
                  <a:ext cx="971" cy="417"/>
                  <a:chOff x="2897" y="1832"/>
                  <a:chExt cx="2477" cy="1064"/>
                </a:xfrm>
              </p:grpSpPr>
              <p:sp>
                <p:nvSpPr>
                  <p:cNvPr id="70784" name="Freeform 24"/>
                  <p:cNvSpPr>
                    <a:spLocks/>
                  </p:cNvSpPr>
                  <p:nvPr/>
                </p:nvSpPr>
                <p:spPr bwMode="hidden">
                  <a:xfrm rot="1582915">
                    <a:off x="2896" y="1832"/>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85" name="Freeform 25"/>
                  <p:cNvSpPr>
                    <a:spLocks/>
                  </p:cNvSpPr>
                  <p:nvPr/>
                </p:nvSpPr>
                <p:spPr bwMode="hidden">
                  <a:xfrm rot="1582915">
                    <a:off x="4443" y="2420"/>
                    <a:ext cx="931" cy="47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95" name="Group 26"/>
                <p:cNvGrpSpPr>
                  <a:grpSpLocks/>
                </p:cNvGrpSpPr>
                <p:nvPr/>
              </p:nvGrpSpPr>
              <p:grpSpPr bwMode="auto">
                <a:xfrm>
                  <a:off x="4291" y="630"/>
                  <a:ext cx="969" cy="364"/>
                  <a:chOff x="2924" y="1636"/>
                  <a:chExt cx="2472" cy="927"/>
                </a:xfrm>
              </p:grpSpPr>
              <p:sp>
                <p:nvSpPr>
                  <p:cNvPr id="70782" name="Freeform 27"/>
                  <p:cNvSpPr>
                    <a:spLocks/>
                  </p:cNvSpPr>
                  <p:nvPr/>
                </p:nvSpPr>
                <p:spPr bwMode="hidden">
                  <a:xfrm rot="1080363">
                    <a:off x="2922" y="1634"/>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83" name="Freeform 28"/>
                  <p:cNvSpPr>
                    <a:spLocks/>
                  </p:cNvSpPr>
                  <p:nvPr/>
                </p:nvSpPr>
                <p:spPr bwMode="hidden">
                  <a:xfrm rot="1080363">
                    <a:off x="4494" y="2036"/>
                    <a:ext cx="900" cy="52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96" name="Group 29"/>
                <p:cNvGrpSpPr>
                  <a:grpSpLocks/>
                </p:cNvGrpSpPr>
                <p:nvPr/>
              </p:nvGrpSpPr>
              <p:grpSpPr bwMode="auto">
                <a:xfrm>
                  <a:off x="4304" y="543"/>
                  <a:ext cx="918" cy="258"/>
                  <a:chOff x="2958" y="1414"/>
                  <a:chExt cx="2342" cy="657"/>
                </a:xfrm>
              </p:grpSpPr>
              <p:sp>
                <p:nvSpPr>
                  <p:cNvPr id="70780" name="Freeform 30"/>
                  <p:cNvSpPr>
                    <a:spLocks/>
                  </p:cNvSpPr>
                  <p:nvPr/>
                </p:nvSpPr>
                <p:spPr bwMode="hidden">
                  <a:xfrm rot="463793">
                    <a:off x="2957" y="1415"/>
                    <a:ext cx="1544"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81" name="Freeform 31"/>
                  <p:cNvSpPr>
                    <a:spLocks/>
                  </p:cNvSpPr>
                  <p:nvPr/>
                </p:nvSpPr>
                <p:spPr bwMode="hidden">
                  <a:xfrm rot="463793">
                    <a:off x="4470" y="1581"/>
                    <a:ext cx="829" cy="4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97" name="Group 32"/>
                <p:cNvGrpSpPr>
                  <a:grpSpLocks/>
                </p:cNvGrpSpPr>
                <p:nvPr/>
              </p:nvGrpSpPr>
              <p:grpSpPr bwMode="auto">
                <a:xfrm>
                  <a:off x="4314" y="487"/>
                  <a:ext cx="843" cy="134"/>
                  <a:chOff x="2983" y="1269"/>
                  <a:chExt cx="2150" cy="343"/>
                </a:xfrm>
              </p:grpSpPr>
              <p:sp>
                <p:nvSpPr>
                  <p:cNvPr id="70778" name="Freeform 33"/>
                  <p:cNvSpPr>
                    <a:spLocks/>
                  </p:cNvSpPr>
                  <p:nvPr/>
                </p:nvSpPr>
                <p:spPr bwMode="hidden">
                  <a:xfrm rot="-84182">
                    <a:off x="2982" y="1286"/>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79" name="Freeform 34"/>
                  <p:cNvSpPr>
                    <a:spLocks/>
                  </p:cNvSpPr>
                  <p:nvPr/>
                </p:nvSpPr>
                <p:spPr bwMode="hidden">
                  <a:xfrm rot="-84182">
                    <a:off x="4377" y="1267"/>
                    <a:ext cx="755"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98" name="Group 35"/>
                <p:cNvGrpSpPr>
                  <a:grpSpLocks/>
                </p:cNvGrpSpPr>
                <p:nvPr/>
              </p:nvGrpSpPr>
              <p:grpSpPr bwMode="auto">
                <a:xfrm>
                  <a:off x="4296" y="349"/>
                  <a:ext cx="737" cy="167"/>
                  <a:chOff x="2938" y="917"/>
                  <a:chExt cx="1879" cy="427"/>
                </a:xfrm>
              </p:grpSpPr>
              <p:sp>
                <p:nvSpPr>
                  <p:cNvPr id="70776" name="Freeform 36"/>
                  <p:cNvSpPr>
                    <a:spLocks/>
                  </p:cNvSpPr>
                  <p:nvPr/>
                </p:nvSpPr>
                <p:spPr bwMode="hidden">
                  <a:xfrm rot="-802576">
                    <a:off x="2936" y="1128"/>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77" name="Freeform 37"/>
                  <p:cNvSpPr>
                    <a:spLocks/>
                  </p:cNvSpPr>
                  <p:nvPr/>
                </p:nvSpPr>
                <p:spPr bwMode="hidden">
                  <a:xfrm rot="-802576">
                    <a:off x="4154" y="918"/>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699" name="Group 38"/>
                <p:cNvGrpSpPr>
                  <a:grpSpLocks/>
                </p:cNvGrpSpPr>
                <p:nvPr/>
              </p:nvGrpSpPr>
              <p:grpSpPr bwMode="auto">
                <a:xfrm>
                  <a:off x="3394" y="637"/>
                  <a:ext cx="493" cy="912"/>
                  <a:chOff x="637" y="1653"/>
                  <a:chExt cx="1257" cy="2326"/>
                </a:xfrm>
              </p:grpSpPr>
              <p:sp>
                <p:nvSpPr>
                  <p:cNvPr id="70774" name="Freeform 39"/>
                  <p:cNvSpPr>
                    <a:spLocks/>
                  </p:cNvSpPr>
                  <p:nvPr/>
                </p:nvSpPr>
                <p:spPr bwMode="hidden">
                  <a:xfrm rot="18888116" flipH="1">
                    <a:off x="875" y="2357"/>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75" name="Freeform 40"/>
                  <p:cNvSpPr>
                    <a:spLocks/>
                  </p:cNvSpPr>
                  <p:nvPr/>
                </p:nvSpPr>
                <p:spPr bwMode="hidden">
                  <a:xfrm rot="18888116" flipH="1">
                    <a:off x="419" y="3271"/>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00" name="Group 41"/>
                <p:cNvGrpSpPr>
                  <a:grpSpLocks/>
                </p:cNvGrpSpPr>
                <p:nvPr/>
              </p:nvGrpSpPr>
              <p:grpSpPr bwMode="auto">
                <a:xfrm>
                  <a:off x="3142" y="850"/>
                  <a:ext cx="966" cy="522"/>
                  <a:chOff x="-5" y="2196"/>
                  <a:chExt cx="2463" cy="1332"/>
                </a:xfrm>
              </p:grpSpPr>
              <p:sp>
                <p:nvSpPr>
                  <p:cNvPr id="70772" name="Freeform 42"/>
                  <p:cNvSpPr>
                    <a:spLocks/>
                  </p:cNvSpPr>
                  <p:nvPr/>
                </p:nvSpPr>
                <p:spPr bwMode="hidden">
                  <a:xfrm rot="19495919" flipH="1">
                    <a:off x="644" y="2196"/>
                    <a:ext cx="1812" cy="3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73" name="Freeform 43"/>
                  <p:cNvSpPr>
                    <a:spLocks/>
                  </p:cNvSpPr>
                  <p:nvPr/>
                </p:nvSpPr>
                <p:spPr bwMode="hidden">
                  <a:xfrm rot="19495919" flipH="1">
                    <a:off x="-6" y="2982"/>
                    <a:ext cx="974" cy="5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01" name="Group 44"/>
                <p:cNvGrpSpPr>
                  <a:grpSpLocks/>
                </p:cNvGrpSpPr>
                <p:nvPr/>
              </p:nvGrpSpPr>
              <p:grpSpPr bwMode="auto">
                <a:xfrm>
                  <a:off x="3124" y="777"/>
                  <a:ext cx="971" cy="417"/>
                  <a:chOff x="-52" y="2009"/>
                  <a:chExt cx="2477" cy="1064"/>
                </a:xfrm>
              </p:grpSpPr>
              <p:sp>
                <p:nvSpPr>
                  <p:cNvPr id="70770" name="Freeform 45"/>
                  <p:cNvSpPr>
                    <a:spLocks/>
                  </p:cNvSpPr>
                  <p:nvPr/>
                </p:nvSpPr>
                <p:spPr bwMode="hidden">
                  <a:xfrm rot="20017085" flipH="1">
                    <a:off x="689" y="2010"/>
                    <a:ext cx="1736" cy="30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71" name="Freeform 46"/>
                  <p:cNvSpPr>
                    <a:spLocks/>
                  </p:cNvSpPr>
                  <p:nvPr/>
                </p:nvSpPr>
                <p:spPr bwMode="hidden">
                  <a:xfrm rot="20017085" flipH="1">
                    <a:off x="-53" y="2598"/>
                    <a:ext cx="931" cy="47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02" name="Group 47"/>
                <p:cNvGrpSpPr>
                  <a:grpSpLocks/>
                </p:cNvGrpSpPr>
                <p:nvPr/>
              </p:nvGrpSpPr>
              <p:grpSpPr bwMode="auto">
                <a:xfrm>
                  <a:off x="3115" y="700"/>
                  <a:ext cx="969" cy="363"/>
                  <a:chOff x="-74" y="1813"/>
                  <a:chExt cx="2472" cy="927"/>
                </a:xfrm>
              </p:grpSpPr>
              <p:sp>
                <p:nvSpPr>
                  <p:cNvPr id="70768" name="Freeform 48"/>
                  <p:cNvSpPr>
                    <a:spLocks/>
                  </p:cNvSpPr>
                  <p:nvPr/>
                </p:nvSpPr>
                <p:spPr bwMode="hidden">
                  <a:xfrm rot="20519637" flipH="1">
                    <a:off x="721" y="1812"/>
                    <a:ext cx="1677" cy="33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69" name="Freeform 49"/>
                  <p:cNvSpPr>
                    <a:spLocks/>
                  </p:cNvSpPr>
                  <p:nvPr/>
                </p:nvSpPr>
                <p:spPr bwMode="hidden">
                  <a:xfrm rot="20519637" flipH="1">
                    <a:off x="-74" y="2212"/>
                    <a:ext cx="900" cy="52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03" name="Group 50"/>
                <p:cNvGrpSpPr>
                  <a:grpSpLocks/>
                </p:cNvGrpSpPr>
                <p:nvPr/>
              </p:nvGrpSpPr>
              <p:grpSpPr bwMode="auto">
                <a:xfrm>
                  <a:off x="3153" y="613"/>
                  <a:ext cx="918" cy="257"/>
                  <a:chOff x="22" y="1591"/>
                  <a:chExt cx="2342" cy="657"/>
                </a:xfrm>
              </p:grpSpPr>
              <p:sp>
                <p:nvSpPr>
                  <p:cNvPr id="70766" name="Freeform 51"/>
                  <p:cNvSpPr>
                    <a:spLocks/>
                  </p:cNvSpPr>
                  <p:nvPr/>
                </p:nvSpPr>
                <p:spPr bwMode="hidden">
                  <a:xfrm rot="21136207" flipH="1">
                    <a:off x="819" y="1589"/>
                    <a:ext cx="154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67" name="Freeform 52"/>
                  <p:cNvSpPr>
                    <a:spLocks/>
                  </p:cNvSpPr>
                  <p:nvPr/>
                </p:nvSpPr>
                <p:spPr bwMode="hidden">
                  <a:xfrm rot="21136207" flipH="1">
                    <a:off x="21" y="1757"/>
                    <a:ext cx="829" cy="490"/>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04" name="Group 53"/>
                <p:cNvGrpSpPr>
                  <a:grpSpLocks/>
                </p:cNvGrpSpPr>
                <p:nvPr/>
              </p:nvGrpSpPr>
              <p:grpSpPr bwMode="auto">
                <a:xfrm>
                  <a:off x="3218" y="556"/>
                  <a:ext cx="843" cy="134"/>
                  <a:chOff x="189" y="1446"/>
                  <a:chExt cx="2150" cy="343"/>
                </a:xfrm>
              </p:grpSpPr>
              <p:sp>
                <p:nvSpPr>
                  <p:cNvPr id="70764" name="Freeform 54"/>
                  <p:cNvSpPr>
                    <a:spLocks/>
                  </p:cNvSpPr>
                  <p:nvPr/>
                </p:nvSpPr>
                <p:spPr bwMode="hidden">
                  <a:xfrm rot="84182" flipH="1">
                    <a:off x="935" y="1463"/>
                    <a:ext cx="1404" cy="22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65" name="Freeform 55"/>
                  <p:cNvSpPr>
                    <a:spLocks/>
                  </p:cNvSpPr>
                  <p:nvPr/>
                </p:nvSpPr>
                <p:spPr bwMode="hidden">
                  <a:xfrm rot="84182" flipH="1">
                    <a:off x="189" y="1444"/>
                    <a:ext cx="755" cy="34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05" name="Group 56"/>
                <p:cNvGrpSpPr>
                  <a:grpSpLocks/>
                </p:cNvGrpSpPr>
                <p:nvPr/>
              </p:nvGrpSpPr>
              <p:grpSpPr bwMode="auto">
                <a:xfrm>
                  <a:off x="3342" y="418"/>
                  <a:ext cx="737" cy="167"/>
                  <a:chOff x="505" y="1094"/>
                  <a:chExt cx="1879" cy="427"/>
                </a:xfrm>
              </p:grpSpPr>
              <p:sp>
                <p:nvSpPr>
                  <p:cNvPr id="70762" name="Freeform 57"/>
                  <p:cNvSpPr>
                    <a:spLocks/>
                  </p:cNvSpPr>
                  <p:nvPr/>
                </p:nvSpPr>
                <p:spPr bwMode="hidden">
                  <a:xfrm rot="802576" flipH="1">
                    <a:off x="1151" y="1306"/>
                    <a:ext cx="1234"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63" name="Freeform 58"/>
                  <p:cNvSpPr>
                    <a:spLocks/>
                  </p:cNvSpPr>
                  <p:nvPr/>
                </p:nvSpPr>
                <p:spPr bwMode="hidden">
                  <a:xfrm rot="802576" flipH="1">
                    <a:off x="505" y="1095"/>
                    <a:ext cx="662" cy="335"/>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06" name="Group 59"/>
                <p:cNvGrpSpPr>
                  <a:grpSpLocks/>
                </p:cNvGrpSpPr>
                <p:nvPr/>
              </p:nvGrpSpPr>
              <p:grpSpPr bwMode="auto">
                <a:xfrm>
                  <a:off x="3386" y="341"/>
                  <a:ext cx="725" cy="218"/>
                  <a:chOff x="616" y="899"/>
                  <a:chExt cx="1850" cy="554"/>
                </a:xfrm>
              </p:grpSpPr>
              <p:sp>
                <p:nvSpPr>
                  <p:cNvPr id="70760" name="Freeform 60"/>
                  <p:cNvSpPr>
                    <a:spLocks/>
                  </p:cNvSpPr>
                  <p:nvPr/>
                </p:nvSpPr>
                <p:spPr bwMode="hidden">
                  <a:xfrm rot="1277471" flipH="1">
                    <a:off x="1231" y="1237"/>
                    <a:ext cx="1235"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61" name="Freeform 61"/>
                  <p:cNvSpPr>
                    <a:spLocks/>
                  </p:cNvSpPr>
                  <p:nvPr/>
                </p:nvSpPr>
                <p:spPr bwMode="hidden">
                  <a:xfrm rot="1277471" flipH="1">
                    <a:off x="615" y="898"/>
                    <a:ext cx="662"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07" name="Group 62"/>
                <p:cNvGrpSpPr>
                  <a:grpSpLocks/>
                </p:cNvGrpSpPr>
                <p:nvPr/>
              </p:nvGrpSpPr>
              <p:grpSpPr bwMode="auto">
                <a:xfrm>
                  <a:off x="3472" y="231"/>
                  <a:ext cx="693" cy="291"/>
                  <a:chOff x="3472" y="231"/>
                  <a:chExt cx="693" cy="291"/>
                </a:xfrm>
              </p:grpSpPr>
              <p:sp>
                <p:nvSpPr>
                  <p:cNvPr id="70758" name="Freeform 63"/>
                  <p:cNvSpPr>
                    <a:spLocks/>
                  </p:cNvSpPr>
                  <p:nvPr/>
                </p:nvSpPr>
                <p:spPr bwMode="hidden">
                  <a:xfrm rot="2028410" flipH="1">
                    <a:off x="3680" y="438"/>
                    <a:ext cx="484"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59" name="Freeform 64"/>
                  <p:cNvSpPr>
                    <a:spLocks/>
                  </p:cNvSpPr>
                  <p:nvPr/>
                </p:nvSpPr>
                <p:spPr bwMode="hidden">
                  <a:xfrm rot="2028410" flipH="1">
                    <a:off x="3472" y="230"/>
                    <a:ext cx="260"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08" name="Group 65"/>
                <p:cNvGrpSpPr>
                  <a:grpSpLocks/>
                </p:cNvGrpSpPr>
                <p:nvPr/>
              </p:nvGrpSpPr>
              <p:grpSpPr bwMode="auto">
                <a:xfrm>
                  <a:off x="3554" y="118"/>
                  <a:ext cx="664" cy="349"/>
                  <a:chOff x="3554" y="118"/>
                  <a:chExt cx="664" cy="349"/>
                </a:xfrm>
              </p:grpSpPr>
              <p:sp>
                <p:nvSpPr>
                  <p:cNvPr id="70756" name="Freeform 66"/>
                  <p:cNvSpPr>
                    <a:spLocks/>
                  </p:cNvSpPr>
                  <p:nvPr/>
                </p:nvSpPr>
                <p:spPr bwMode="hidden">
                  <a:xfrm rot="2664424" flipH="1">
                    <a:off x="3728" y="383"/>
                    <a:ext cx="490" cy="8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57" name="Freeform 67"/>
                  <p:cNvSpPr>
                    <a:spLocks/>
                  </p:cNvSpPr>
                  <p:nvPr/>
                </p:nvSpPr>
                <p:spPr bwMode="hidden">
                  <a:xfrm rot="2664424" flipH="1">
                    <a:off x="3554" y="118"/>
                    <a:ext cx="263" cy="13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09" name="Group 68"/>
                <p:cNvGrpSpPr>
                  <a:grpSpLocks/>
                </p:cNvGrpSpPr>
                <p:nvPr/>
              </p:nvGrpSpPr>
              <p:grpSpPr bwMode="auto">
                <a:xfrm>
                  <a:off x="3784" y="30"/>
                  <a:ext cx="305" cy="593"/>
                  <a:chOff x="1633" y="104"/>
                  <a:chExt cx="778" cy="1512"/>
                </a:xfrm>
              </p:grpSpPr>
              <p:sp>
                <p:nvSpPr>
                  <p:cNvPr id="70754" name="Freeform 69"/>
                  <p:cNvSpPr>
                    <a:spLocks/>
                  </p:cNvSpPr>
                  <p:nvPr/>
                </p:nvSpPr>
                <p:spPr bwMode="hidden">
                  <a:xfrm rot="3473776" flipH="1">
                    <a:off x="1752" y="958"/>
                    <a:ext cx="1101" cy="21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55" name="Freeform 70"/>
                  <p:cNvSpPr>
                    <a:spLocks/>
                  </p:cNvSpPr>
                  <p:nvPr/>
                </p:nvSpPr>
                <p:spPr bwMode="hidden">
                  <a:xfrm rot="3473776" flipH="1">
                    <a:off x="1505" y="231"/>
                    <a:ext cx="591"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10" name="Group 71"/>
                <p:cNvGrpSpPr>
                  <a:grpSpLocks/>
                </p:cNvGrpSpPr>
                <p:nvPr/>
              </p:nvGrpSpPr>
              <p:grpSpPr bwMode="auto">
                <a:xfrm>
                  <a:off x="3903" y="0"/>
                  <a:ext cx="248" cy="601"/>
                  <a:chOff x="1935" y="28"/>
                  <a:chExt cx="634" cy="1534"/>
                </a:xfrm>
              </p:grpSpPr>
              <p:sp>
                <p:nvSpPr>
                  <p:cNvPr id="70752" name="Freeform 72"/>
                  <p:cNvSpPr>
                    <a:spLocks/>
                  </p:cNvSpPr>
                  <p:nvPr/>
                </p:nvSpPr>
                <p:spPr bwMode="hidden">
                  <a:xfrm rot="4126480" flipH="1">
                    <a:off x="1932" y="924"/>
                    <a:ext cx="1059" cy="21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53" name="Freeform 73"/>
                  <p:cNvSpPr>
                    <a:spLocks/>
                  </p:cNvSpPr>
                  <p:nvPr/>
                </p:nvSpPr>
                <p:spPr bwMode="hidden">
                  <a:xfrm rot="4126480" flipH="1">
                    <a:off x="1820" y="144"/>
                    <a:ext cx="570" cy="33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11" name="Group 74"/>
                <p:cNvGrpSpPr>
                  <a:grpSpLocks/>
                </p:cNvGrpSpPr>
                <p:nvPr/>
              </p:nvGrpSpPr>
              <p:grpSpPr bwMode="auto">
                <a:xfrm>
                  <a:off x="4251" y="252"/>
                  <a:ext cx="723" cy="222"/>
                  <a:chOff x="2822" y="672"/>
                  <a:chExt cx="1845" cy="566"/>
                </a:xfrm>
              </p:grpSpPr>
              <p:sp>
                <p:nvSpPr>
                  <p:cNvPr id="70750" name="Freeform 75"/>
                  <p:cNvSpPr>
                    <a:spLocks/>
                  </p:cNvSpPr>
                  <p:nvPr/>
                </p:nvSpPr>
                <p:spPr bwMode="hidden">
                  <a:xfrm rot="-1325434">
                    <a:off x="2820" y="1022"/>
                    <a:ext cx="1232"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51" name="Freeform 76"/>
                  <p:cNvSpPr>
                    <a:spLocks/>
                  </p:cNvSpPr>
                  <p:nvPr/>
                </p:nvSpPr>
                <p:spPr bwMode="hidden">
                  <a:xfrm rot="-1325434">
                    <a:off x="4003" y="673"/>
                    <a:ext cx="662" cy="337"/>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12" name="Group 77"/>
                <p:cNvGrpSpPr>
                  <a:grpSpLocks/>
                </p:cNvGrpSpPr>
                <p:nvPr/>
              </p:nvGrpSpPr>
              <p:grpSpPr bwMode="auto">
                <a:xfrm>
                  <a:off x="4196" y="163"/>
                  <a:ext cx="699" cy="282"/>
                  <a:chOff x="2683" y="445"/>
                  <a:chExt cx="1781" cy="717"/>
                </a:xfrm>
              </p:grpSpPr>
              <p:sp>
                <p:nvSpPr>
                  <p:cNvPr id="70748" name="Freeform 78"/>
                  <p:cNvSpPr>
                    <a:spLocks/>
                  </p:cNvSpPr>
                  <p:nvPr/>
                </p:nvSpPr>
                <p:spPr bwMode="hidden">
                  <a:xfrm rot="-1921064">
                    <a:off x="2682" y="946"/>
                    <a:ext cx="1233" cy="21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49" name="Freeform 79"/>
                  <p:cNvSpPr>
                    <a:spLocks/>
                  </p:cNvSpPr>
                  <p:nvPr/>
                </p:nvSpPr>
                <p:spPr bwMode="hidden">
                  <a:xfrm rot="-1921064">
                    <a:off x="3801" y="444"/>
                    <a:ext cx="661" cy="33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sp>
              <p:nvSpPr>
                <p:cNvPr id="70713" name="Freeform 80"/>
                <p:cNvSpPr>
                  <a:spLocks/>
                </p:cNvSpPr>
                <p:nvPr/>
              </p:nvSpPr>
              <p:spPr bwMode="hidden">
                <a:xfrm rot="4578755" flipH="1">
                  <a:off x="3968" y="372"/>
                  <a:ext cx="403" cy="5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14" name="Freeform 81"/>
                <p:cNvSpPr>
                  <a:spLocks/>
                </p:cNvSpPr>
                <p:nvPr/>
              </p:nvSpPr>
              <p:spPr bwMode="hidden">
                <a:xfrm rot="4578755" flipH="1">
                  <a:off x="3977" y="77"/>
                  <a:ext cx="216" cy="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nvGrpSpPr>
                <p:cNvPr id="70715" name="Group 82"/>
                <p:cNvGrpSpPr>
                  <a:grpSpLocks/>
                </p:cNvGrpSpPr>
                <p:nvPr/>
              </p:nvGrpSpPr>
              <p:grpSpPr bwMode="auto">
                <a:xfrm>
                  <a:off x="4242" y="5"/>
                  <a:ext cx="251" cy="596"/>
                  <a:chOff x="2800" y="41"/>
                  <a:chExt cx="640" cy="1520"/>
                </a:xfrm>
              </p:grpSpPr>
              <p:sp>
                <p:nvSpPr>
                  <p:cNvPr id="70746" name="Freeform 83"/>
                  <p:cNvSpPr>
                    <a:spLocks/>
                  </p:cNvSpPr>
                  <p:nvPr/>
                </p:nvSpPr>
                <p:spPr bwMode="hidden">
                  <a:xfrm rot="-3857755">
                    <a:off x="2362" y="936"/>
                    <a:ext cx="1061"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47" name="Freeform 84"/>
                  <p:cNvSpPr>
                    <a:spLocks/>
                  </p:cNvSpPr>
                  <p:nvPr/>
                </p:nvSpPr>
                <p:spPr bwMode="hidden">
                  <a:xfrm rot="-3857755">
                    <a:off x="3011" y="181"/>
                    <a:ext cx="569" cy="288"/>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16" name="Group 85"/>
                <p:cNvGrpSpPr>
                  <a:grpSpLocks/>
                </p:cNvGrpSpPr>
                <p:nvPr/>
              </p:nvGrpSpPr>
              <p:grpSpPr bwMode="auto">
                <a:xfrm>
                  <a:off x="4295" y="53"/>
                  <a:ext cx="398" cy="574"/>
                  <a:chOff x="2934" y="163"/>
                  <a:chExt cx="1017" cy="1464"/>
                </a:xfrm>
              </p:grpSpPr>
              <p:sp>
                <p:nvSpPr>
                  <p:cNvPr id="70744" name="Freeform 86"/>
                  <p:cNvSpPr>
                    <a:spLocks/>
                  </p:cNvSpPr>
                  <p:nvPr/>
                </p:nvSpPr>
                <p:spPr bwMode="hidden">
                  <a:xfrm rot="-2777260">
                    <a:off x="2493" y="915"/>
                    <a:ext cx="1154" cy="270"/>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45" name="Freeform 87"/>
                  <p:cNvSpPr>
                    <a:spLocks/>
                  </p:cNvSpPr>
                  <p:nvPr/>
                </p:nvSpPr>
                <p:spPr bwMode="hidden">
                  <a:xfrm rot="-2777260">
                    <a:off x="3431" y="262"/>
                    <a:ext cx="619" cy="422"/>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17" name="Group 88"/>
                <p:cNvGrpSpPr>
                  <a:grpSpLocks/>
                </p:cNvGrpSpPr>
                <p:nvPr/>
              </p:nvGrpSpPr>
              <p:grpSpPr bwMode="auto">
                <a:xfrm>
                  <a:off x="4215" y="2"/>
                  <a:ext cx="95" cy="567"/>
                  <a:chOff x="2730" y="32"/>
                  <a:chExt cx="243" cy="1448"/>
                </a:xfrm>
              </p:grpSpPr>
              <p:sp>
                <p:nvSpPr>
                  <p:cNvPr id="70742" name="Freeform 89"/>
                  <p:cNvSpPr>
                    <a:spLocks/>
                  </p:cNvSpPr>
                  <p:nvPr/>
                </p:nvSpPr>
                <p:spPr bwMode="hidden">
                  <a:xfrm rot="-4903748">
                    <a:off x="2297" y="959"/>
                    <a:ext cx="954" cy="8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43" name="Freeform 90"/>
                  <p:cNvSpPr>
                    <a:spLocks/>
                  </p:cNvSpPr>
                  <p:nvPr/>
                </p:nvSpPr>
                <p:spPr bwMode="hidden">
                  <a:xfrm rot="-4903748">
                    <a:off x="2650" y="222"/>
                    <a:ext cx="511" cy="133"/>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18" name="Group 91"/>
                <p:cNvGrpSpPr>
                  <a:grpSpLocks/>
                </p:cNvGrpSpPr>
                <p:nvPr/>
              </p:nvGrpSpPr>
              <p:grpSpPr bwMode="auto">
                <a:xfrm>
                  <a:off x="3514" y="683"/>
                  <a:ext cx="425" cy="960"/>
                  <a:chOff x="943" y="1769"/>
                  <a:chExt cx="1085" cy="2450"/>
                </a:xfrm>
              </p:grpSpPr>
              <p:sp>
                <p:nvSpPr>
                  <p:cNvPr id="70740" name="Freeform 92"/>
                  <p:cNvSpPr>
                    <a:spLocks/>
                  </p:cNvSpPr>
                  <p:nvPr/>
                </p:nvSpPr>
                <p:spPr bwMode="hidden">
                  <a:xfrm rot="18335692" flipH="1">
                    <a:off x="1009" y="2474"/>
                    <a:ext cx="172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41" name="Freeform 93"/>
                  <p:cNvSpPr>
                    <a:spLocks/>
                  </p:cNvSpPr>
                  <p:nvPr/>
                </p:nvSpPr>
                <p:spPr bwMode="hidden">
                  <a:xfrm rot="18335692" flipH="1">
                    <a:off x="725" y="3509"/>
                    <a:ext cx="925"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19" name="Group 94"/>
                <p:cNvGrpSpPr>
                  <a:grpSpLocks/>
                </p:cNvGrpSpPr>
                <p:nvPr/>
              </p:nvGrpSpPr>
              <p:grpSpPr bwMode="auto">
                <a:xfrm>
                  <a:off x="3715" y="748"/>
                  <a:ext cx="300" cy="930"/>
                  <a:chOff x="1455" y="1936"/>
                  <a:chExt cx="766" cy="2373"/>
                </a:xfrm>
              </p:grpSpPr>
              <p:sp>
                <p:nvSpPr>
                  <p:cNvPr id="70738" name="Freeform 95"/>
                  <p:cNvSpPr>
                    <a:spLocks/>
                  </p:cNvSpPr>
                  <p:nvPr/>
                </p:nvSpPr>
                <p:spPr bwMode="hidden">
                  <a:xfrm rot="17542885" flipH="1">
                    <a:off x="1268" y="2577"/>
                    <a:ext cx="1594" cy="313"/>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39" name="Freeform 96"/>
                  <p:cNvSpPr>
                    <a:spLocks/>
                  </p:cNvSpPr>
                  <p:nvPr/>
                </p:nvSpPr>
                <p:spPr bwMode="hidden">
                  <a:xfrm rot="17542885" flipH="1">
                    <a:off x="1274" y="3635"/>
                    <a:ext cx="854" cy="48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20" name="Group 97"/>
                <p:cNvGrpSpPr>
                  <a:grpSpLocks/>
                </p:cNvGrpSpPr>
                <p:nvPr/>
              </p:nvGrpSpPr>
              <p:grpSpPr bwMode="auto">
                <a:xfrm rot="88588">
                  <a:off x="3923" y="769"/>
                  <a:ext cx="180" cy="913"/>
                  <a:chOff x="1956" y="1990"/>
                  <a:chExt cx="492" cy="2604"/>
                </a:xfrm>
              </p:grpSpPr>
              <p:sp>
                <p:nvSpPr>
                  <p:cNvPr id="70736" name="Freeform 98"/>
                  <p:cNvSpPr>
                    <a:spLocks/>
                  </p:cNvSpPr>
                  <p:nvPr/>
                </p:nvSpPr>
                <p:spPr bwMode="hidden">
                  <a:xfrm rot="16782062" flipH="1">
                    <a:off x="1438" y="2692"/>
                    <a:ext cx="1712" cy="30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sp>
                <p:nvSpPr>
                  <p:cNvPr id="70737" name="Freeform 99"/>
                  <p:cNvSpPr>
                    <a:spLocks/>
                  </p:cNvSpPr>
                  <p:nvPr/>
                </p:nvSpPr>
                <p:spPr bwMode="hidden">
                  <a:xfrm rot="16782062" flipH="1">
                    <a:off x="1730" y="3897"/>
                    <a:ext cx="917" cy="47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21" name="Group 100"/>
                <p:cNvGrpSpPr>
                  <a:grpSpLocks/>
                </p:cNvGrpSpPr>
                <p:nvPr/>
              </p:nvGrpSpPr>
              <p:grpSpPr bwMode="auto">
                <a:xfrm>
                  <a:off x="4451" y="662"/>
                  <a:ext cx="442" cy="951"/>
                  <a:chOff x="3334" y="1717"/>
                  <a:chExt cx="1125" cy="2426"/>
                </a:xfrm>
              </p:grpSpPr>
              <p:sp>
                <p:nvSpPr>
                  <p:cNvPr id="70734" name="Freeform 101"/>
                  <p:cNvSpPr>
                    <a:spLocks/>
                  </p:cNvSpPr>
                  <p:nvPr/>
                </p:nvSpPr>
                <p:spPr bwMode="hidden">
                  <a:xfrm rot="3144576">
                    <a:off x="2627" y="2423"/>
                    <a:ext cx="1723" cy="312"/>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35" name="Freeform 102"/>
                  <p:cNvSpPr>
                    <a:spLocks/>
                  </p:cNvSpPr>
                  <p:nvPr/>
                </p:nvSpPr>
                <p:spPr bwMode="hidden">
                  <a:xfrm rot="3144576">
                    <a:off x="3752" y="3435"/>
                    <a:ext cx="925" cy="491"/>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22" name="Group 103"/>
                <p:cNvGrpSpPr>
                  <a:grpSpLocks/>
                </p:cNvGrpSpPr>
                <p:nvPr/>
              </p:nvGrpSpPr>
              <p:grpSpPr bwMode="auto">
                <a:xfrm>
                  <a:off x="4391" y="721"/>
                  <a:ext cx="347" cy="951"/>
                  <a:chOff x="3181" y="1866"/>
                  <a:chExt cx="883" cy="2426"/>
                </a:xfrm>
              </p:grpSpPr>
              <p:sp>
                <p:nvSpPr>
                  <p:cNvPr id="70732" name="Freeform 104"/>
                  <p:cNvSpPr>
                    <a:spLocks/>
                  </p:cNvSpPr>
                  <p:nvPr/>
                </p:nvSpPr>
                <p:spPr bwMode="hidden">
                  <a:xfrm rot="3745735">
                    <a:off x="2506" y="2539"/>
                    <a:ext cx="1649" cy="299"/>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33" name="Freeform 105"/>
                  <p:cNvSpPr>
                    <a:spLocks/>
                  </p:cNvSpPr>
                  <p:nvPr/>
                </p:nvSpPr>
                <p:spPr bwMode="hidden">
                  <a:xfrm rot="3745735">
                    <a:off x="3387" y="3613"/>
                    <a:ext cx="885" cy="469"/>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Lst>
                </p:spPr>
                <p:txBody>
                  <a:bodyPr wrap="none" anchor="ctr"/>
                  <a:lstStyle/>
                  <a:p>
                    <a:endParaRPr lang="en-US"/>
                  </a:p>
                </p:txBody>
              </p:sp>
            </p:grpSp>
            <p:grpSp>
              <p:nvGrpSpPr>
                <p:cNvPr id="70723" name="Group 106"/>
                <p:cNvGrpSpPr>
                  <a:grpSpLocks/>
                </p:cNvGrpSpPr>
                <p:nvPr/>
              </p:nvGrpSpPr>
              <p:grpSpPr bwMode="auto">
                <a:xfrm>
                  <a:off x="4323" y="767"/>
                  <a:ext cx="243" cy="935"/>
                  <a:chOff x="3006" y="1983"/>
                  <a:chExt cx="619" cy="2386"/>
                </a:xfrm>
              </p:grpSpPr>
              <p:sp>
                <p:nvSpPr>
                  <p:cNvPr id="70730" name="Freeform 107"/>
                  <p:cNvSpPr>
                    <a:spLocks/>
                  </p:cNvSpPr>
                  <p:nvPr/>
                </p:nvSpPr>
                <p:spPr bwMode="hidden">
                  <a:xfrm rot="4286818">
                    <a:off x="2328" y="2659"/>
                    <a:ext cx="1600" cy="244"/>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31" name="Freeform 108"/>
                  <p:cNvSpPr>
                    <a:spLocks/>
                  </p:cNvSpPr>
                  <p:nvPr/>
                </p:nvSpPr>
                <p:spPr bwMode="hidden">
                  <a:xfrm rot="4286818">
                    <a:off x="3001" y="3744"/>
                    <a:ext cx="860"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24" name="Group 109"/>
                <p:cNvGrpSpPr>
                  <a:grpSpLocks/>
                </p:cNvGrpSpPr>
                <p:nvPr/>
              </p:nvGrpSpPr>
              <p:grpSpPr bwMode="auto">
                <a:xfrm>
                  <a:off x="4249" y="813"/>
                  <a:ext cx="159" cy="870"/>
                  <a:chOff x="2819" y="2101"/>
                  <a:chExt cx="405" cy="2219"/>
                </a:xfrm>
              </p:grpSpPr>
              <p:sp>
                <p:nvSpPr>
                  <p:cNvPr id="70728" name="Freeform 110"/>
                  <p:cNvSpPr>
                    <a:spLocks/>
                  </p:cNvSpPr>
                  <p:nvPr/>
                </p:nvSpPr>
                <p:spPr bwMode="hidden">
                  <a:xfrm rot="4898956">
                    <a:off x="2208" y="2711"/>
                    <a:ext cx="1469" cy="247"/>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29" name="Freeform 111"/>
                  <p:cNvSpPr>
                    <a:spLocks/>
                  </p:cNvSpPr>
                  <p:nvPr/>
                </p:nvSpPr>
                <p:spPr bwMode="hidden">
                  <a:xfrm rot="4898956">
                    <a:off x="2637" y="3730"/>
                    <a:ext cx="789" cy="386"/>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nvGrpSpPr>
                <p:cNvPr id="70725" name="Group 112"/>
                <p:cNvGrpSpPr>
                  <a:grpSpLocks/>
                </p:cNvGrpSpPr>
                <p:nvPr/>
              </p:nvGrpSpPr>
              <p:grpSpPr bwMode="auto">
                <a:xfrm>
                  <a:off x="4045" y="826"/>
                  <a:ext cx="167" cy="857"/>
                  <a:chOff x="2287" y="2135"/>
                  <a:chExt cx="426" cy="2185"/>
                </a:xfrm>
              </p:grpSpPr>
              <p:sp>
                <p:nvSpPr>
                  <p:cNvPr id="70726" name="Freeform 113"/>
                  <p:cNvSpPr>
                    <a:spLocks/>
                  </p:cNvSpPr>
                  <p:nvPr/>
                </p:nvSpPr>
                <p:spPr bwMode="hidden">
                  <a:xfrm rot="5755659">
                    <a:off x="1902" y="2759"/>
                    <a:ext cx="1435" cy="186"/>
                  </a:xfrm>
                  <a:custGeom>
                    <a:avLst/>
                    <a:gdLst>
                      <a:gd name="T0" fmla="*/ 0 w 2736"/>
                      <a:gd name="T1" fmla="*/ 504 h 504"/>
                      <a:gd name="T2" fmla="*/ 864 w 2736"/>
                      <a:gd name="T3" fmla="*/ 168 h 504"/>
                      <a:gd name="T4" fmla="*/ 1776 w 2736"/>
                      <a:gd name="T5" fmla="*/ 24 h 504"/>
                      <a:gd name="T6" fmla="*/ 2736 w 2736"/>
                      <a:gd name="T7" fmla="*/ 24 h 504"/>
                      <a:gd name="T8" fmla="*/ 2720 w 2736"/>
                      <a:gd name="T9" fmla="*/ 103 h 504"/>
                      <a:gd name="T10" fmla="*/ 1764 w 2736"/>
                      <a:gd name="T11" fmla="*/ 103 h 504"/>
                      <a:gd name="T12" fmla="*/ 654 w 2736"/>
                      <a:gd name="T13" fmla="*/ 292 h 504"/>
                      <a:gd name="T14" fmla="*/ 0 w 2736"/>
                      <a:gd name="T15" fmla="*/ 504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70727" name="Freeform 114"/>
                  <p:cNvSpPr>
                    <a:spLocks/>
                  </p:cNvSpPr>
                  <p:nvPr/>
                </p:nvSpPr>
                <p:spPr bwMode="hidden">
                  <a:xfrm rot="5755659">
                    <a:off x="2050" y="3786"/>
                    <a:ext cx="770" cy="294"/>
                  </a:xfrm>
                  <a:custGeom>
                    <a:avLst/>
                    <a:gdLst>
                      <a:gd name="T0" fmla="*/ 5 w 1769"/>
                      <a:gd name="T1" fmla="*/ 8 h 791"/>
                      <a:gd name="T2" fmla="*/ 485 w 1769"/>
                      <a:gd name="T3" fmla="*/ 56 h 791"/>
                      <a:gd name="T4" fmla="*/ 1157 w 1769"/>
                      <a:gd name="T5" fmla="*/ 200 h 791"/>
                      <a:gd name="T6" fmla="*/ 1611 w 1769"/>
                      <a:gd name="T7" fmla="*/ 432 h 791"/>
                      <a:gd name="T8" fmla="*/ 1756 w 1769"/>
                      <a:gd name="T9" fmla="*/ 609 h 791"/>
                      <a:gd name="T10" fmla="*/ 1689 w 1769"/>
                      <a:gd name="T11" fmla="*/ 787 h 791"/>
                      <a:gd name="T12" fmla="*/ 1589 w 1769"/>
                      <a:gd name="T13" fmla="*/ 632 h 791"/>
                      <a:gd name="T14" fmla="*/ 1389 w 1769"/>
                      <a:gd name="T15" fmla="*/ 454 h 791"/>
                      <a:gd name="T16" fmla="*/ 1109 w 1769"/>
                      <a:gd name="T17" fmla="*/ 296 h 791"/>
                      <a:gd name="T18" fmla="*/ 581 w 1769"/>
                      <a:gd name="T19" fmla="*/ 152 h 791"/>
                      <a:gd name="T20" fmla="*/ 0 w 1769"/>
                      <a:gd name="T21" fmla="*/ 76 h 791"/>
                      <a:gd name="T22" fmla="*/ 5 w 1769"/>
                      <a:gd name="T23" fmla="*/ 8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grpSp>
          </p:grpSp>
          <p:sp>
            <p:nvSpPr>
              <p:cNvPr id="70670" name="Freeform 115"/>
              <p:cNvSpPr>
                <a:spLocks/>
              </p:cNvSpPr>
              <p:nvPr/>
            </p:nvSpPr>
            <p:spPr bwMode="hidden">
              <a:xfrm flipH="1">
                <a:off x="3873" y="934"/>
                <a:ext cx="190"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1" name="Arc 116"/>
              <p:cNvSpPr>
                <a:spLocks/>
              </p:cNvSpPr>
              <p:nvPr/>
            </p:nvSpPr>
            <p:spPr bwMode="hidden">
              <a:xfrm flipH="1">
                <a:off x="3527" y="725"/>
                <a:ext cx="833" cy="903"/>
              </a:xfrm>
              <a:custGeom>
                <a:avLst/>
                <a:gdLst>
                  <a:gd name="T0" fmla="*/ 211 w 21600"/>
                  <a:gd name="T1" fmla="*/ 0 h 21602"/>
                  <a:gd name="T2" fmla="*/ 833 w 21600"/>
                  <a:gd name="T3" fmla="*/ 903 h 21602"/>
                  <a:gd name="T4" fmla="*/ 0 w 21600"/>
                  <a:gd name="T5" fmla="*/ 874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2" name="Arc 117"/>
              <p:cNvSpPr>
                <a:spLocks/>
              </p:cNvSpPr>
              <p:nvPr/>
            </p:nvSpPr>
            <p:spPr bwMode="hidden">
              <a:xfrm flipV="1">
                <a:off x="4278" y="179"/>
                <a:ext cx="1007" cy="802"/>
              </a:xfrm>
              <a:custGeom>
                <a:avLst/>
                <a:gdLst>
                  <a:gd name="T0" fmla="*/ 1007 w 36729"/>
                  <a:gd name="T1" fmla="*/ 388 h 21600"/>
                  <a:gd name="T2" fmla="*/ 0 w 36729"/>
                  <a:gd name="T3" fmla="*/ 453 h 21600"/>
                  <a:gd name="T4" fmla="*/ 489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3" name="Arc 118"/>
              <p:cNvSpPr>
                <a:spLocks/>
              </p:cNvSpPr>
              <p:nvPr/>
            </p:nvSpPr>
            <p:spPr bwMode="hidden">
              <a:xfrm flipH="1">
                <a:off x="3612" y="580"/>
                <a:ext cx="486" cy="933"/>
              </a:xfrm>
              <a:custGeom>
                <a:avLst/>
                <a:gdLst>
                  <a:gd name="T0" fmla="*/ 0 w 28940"/>
                  <a:gd name="T1" fmla="*/ 54 h 22305"/>
                  <a:gd name="T2" fmla="*/ 486 w 28940"/>
                  <a:gd name="T3" fmla="*/ 933 h 22305"/>
                  <a:gd name="T4" fmla="*/ 123 w 28940"/>
                  <a:gd name="T5" fmla="*/ 904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4" name="Arc 119"/>
              <p:cNvSpPr>
                <a:spLocks/>
              </p:cNvSpPr>
              <p:nvPr/>
            </p:nvSpPr>
            <p:spPr bwMode="hidden">
              <a:xfrm flipH="1">
                <a:off x="3267" y="628"/>
                <a:ext cx="791" cy="931"/>
              </a:xfrm>
              <a:custGeom>
                <a:avLst/>
                <a:gdLst>
                  <a:gd name="T0" fmla="*/ 0 w 30473"/>
                  <a:gd name="T1" fmla="*/ 80 h 22305"/>
                  <a:gd name="T2" fmla="*/ 791 w 30473"/>
                  <a:gd name="T3" fmla="*/ 931 h 22305"/>
                  <a:gd name="T4" fmla="*/ 230 w 30473"/>
                  <a:gd name="T5" fmla="*/ 902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5" name="Arc 120"/>
              <p:cNvSpPr>
                <a:spLocks/>
              </p:cNvSpPr>
              <p:nvPr/>
            </p:nvSpPr>
            <p:spPr bwMode="hidden">
              <a:xfrm flipH="1">
                <a:off x="3197" y="458"/>
                <a:ext cx="932" cy="933"/>
              </a:xfrm>
              <a:custGeom>
                <a:avLst/>
                <a:gdLst>
                  <a:gd name="T0" fmla="*/ 0 w 34455"/>
                  <a:gd name="T1" fmla="*/ 177 h 22305"/>
                  <a:gd name="T2" fmla="*/ 932 w 34455"/>
                  <a:gd name="T3" fmla="*/ 933 h 22305"/>
                  <a:gd name="T4" fmla="*/ 348 w 34455"/>
                  <a:gd name="T5" fmla="*/ 904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6" name="Arc 121"/>
              <p:cNvSpPr>
                <a:spLocks/>
              </p:cNvSpPr>
              <p:nvPr/>
            </p:nvSpPr>
            <p:spPr bwMode="hidden">
              <a:xfrm>
                <a:off x="4229" y="589"/>
                <a:ext cx="149" cy="933"/>
              </a:xfrm>
              <a:custGeom>
                <a:avLst/>
                <a:gdLst>
                  <a:gd name="T0" fmla="*/ 0 w 34812"/>
                  <a:gd name="T1" fmla="*/ 189 h 22305"/>
                  <a:gd name="T2" fmla="*/ 149 w 34812"/>
                  <a:gd name="T3" fmla="*/ 933 h 22305"/>
                  <a:gd name="T4" fmla="*/ 57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7" name="Arc 122"/>
              <p:cNvSpPr>
                <a:spLocks/>
              </p:cNvSpPr>
              <p:nvPr/>
            </p:nvSpPr>
            <p:spPr bwMode="hidden">
              <a:xfrm>
                <a:off x="4269" y="585"/>
                <a:ext cx="393" cy="933"/>
              </a:xfrm>
              <a:custGeom>
                <a:avLst/>
                <a:gdLst>
                  <a:gd name="T0" fmla="*/ 0 w 34812"/>
                  <a:gd name="T1" fmla="*/ 189 h 22305"/>
                  <a:gd name="T2" fmla="*/ 393 w 34812"/>
                  <a:gd name="T3" fmla="*/ 933 h 22305"/>
                  <a:gd name="T4" fmla="*/ 149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8" name="Arc 123"/>
              <p:cNvSpPr>
                <a:spLocks/>
              </p:cNvSpPr>
              <p:nvPr/>
            </p:nvSpPr>
            <p:spPr bwMode="hidden">
              <a:xfrm>
                <a:off x="4302" y="463"/>
                <a:ext cx="559" cy="933"/>
              </a:xfrm>
              <a:custGeom>
                <a:avLst/>
                <a:gdLst>
                  <a:gd name="T0" fmla="*/ 0 w 34812"/>
                  <a:gd name="T1" fmla="*/ 189 h 22305"/>
                  <a:gd name="T2" fmla="*/ 559 w 34812"/>
                  <a:gd name="T3" fmla="*/ 933 h 22305"/>
                  <a:gd name="T4" fmla="*/ 212 w 34812"/>
                  <a:gd name="T5" fmla="*/ 904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79" name="Freeform 124"/>
              <p:cNvSpPr>
                <a:spLocks/>
              </p:cNvSpPr>
              <p:nvPr/>
            </p:nvSpPr>
            <p:spPr bwMode="hidden">
              <a:xfrm>
                <a:off x="4410" y="1033"/>
                <a:ext cx="189" cy="58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0" name="Freeform 125"/>
              <p:cNvSpPr>
                <a:spLocks/>
              </p:cNvSpPr>
              <p:nvPr/>
            </p:nvSpPr>
            <p:spPr bwMode="hidden">
              <a:xfrm rot="19660755" flipV="1">
                <a:off x="4114" y="843"/>
                <a:ext cx="172" cy="32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1" name="Arc 126"/>
              <p:cNvSpPr>
                <a:spLocks/>
              </p:cNvSpPr>
              <p:nvPr/>
            </p:nvSpPr>
            <p:spPr bwMode="hidden">
              <a:xfrm flipH="1">
                <a:off x="3144" y="319"/>
                <a:ext cx="996" cy="933"/>
              </a:xfrm>
              <a:custGeom>
                <a:avLst/>
                <a:gdLst>
                  <a:gd name="T0" fmla="*/ 0 w 36830"/>
                  <a:gd name="T1" fmla="*/ 263 h 22305"/>
                  <a:gd name="T2" fmla="*/ 996 w 36830"/>
                  <a:gd name="T3" fmla="*/ 933 h 22305"/>
                  <a:gd name="T4" fmla="*/ 412 w 36830"/>
                  <a:gd name="T5" fmla="*/ 904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2" name="Arc 127"/>
              <p:cNvSpPr>
                <a:spLocks/>
              </p:cNvSpPr>
              <p:nvPr/>
            </p:nvSpPr>
            <p:spPr bwMode="hidden">
              <a:xfrm flipH="1">
                <a:off x="3426" y="122"/>
                <a:ext cx="724" cy="903"/>
              </a:xfrm>
              <a:custGeom>
                <a:avLst/>
                <a:gdLst>
                  <a:gd name="T0" fmla="*/ 0 w 31881"/>
                  <a:gd name="T1" fmla="*/ 419 h 21600"/>
                  <a:gd name="T2" fmla="*/ 724 w 31881"/>
                  <a:gd name="T3" fmla="*/ 203 h 21600"/>
                  <a:gd name="T4" fmla="*/ 414 w 31881"/>
                  <a:gd name="T5" fmla="*/ 903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3" name="Arc 128"/>
              <p:cNvSpPr>
                <a:spLocks/>
              </p:cNvSpPr>
              <p:nvPr/>
            </p:nvSpPr>
            <p:spPr bwMode="hidden">
              <a:xfrm>
                <a:off x="4199" y="502"/>
                <a:ext cx="298" cy="903"/>
              </a:xfrm>
              <a:custGeom>
                <a:avLst/>
                <a:gdLst>
                  <a:gd name="T0" fmla="*/ 0 w 31146"/>
                  <a:gd name="T1" fmla="*/ 189 h 21600"/>
                  <a:gd name="T2" fmla="*/ 298 w 31146"/>
                  <a:gd name="T3" fmla="*/ 400 h 21600"/>
                  <a:gd name="T4" fmla="*/ 126 w 31146"/>
                  <a:gd name="T5" fmla="*/ 903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4" name="Freeform 129"/>
              <p:cNvSpPr>
                <a:spLocks/>
              </p:cNvSpPr>
              <p:nvPr/>
            </p:nvSpPr>
            <p:spPr bwMode="hidden">
              <a:xfrm flipH="1">
                <a:off x="3307" y="981"/>
                <a:ext cx="426" cy="59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5" name="Freeform 130"/>
              <p:cNvSpPr>
                <a:spLocks/>
              </p:cNvSpPr>
              <p:nvPr/>
            </p:nvSpPr>
            <p:spPr bwMode="hidden">
              <a:xfrm flipH="1">
                <a:off x="3507" y="350"/>
                <a:ext cx="273"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6" name="Freeform 131"/>
              <p:cNvSpPr>
                <a:spLocks/>
              </p:cNvSpPr>
              <p:nvPr/>
            </p:nvSpPr>
            <p:spPr bwMode="hidden">
              <a:xfrm flipH="1">
                <a:off x="3821" y="172"/>
                <a:ext cx="164" cy="597"/>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7" name="Freeform 132"/>
              <p:cNvSpPr>
                <a:spLocks/>
              </p:cNvSpPr>
              <p:nvPr/>
            </p:nvSpPr>
            <p:spPr bwMode="hidden">
              <a:xfrm>
                <a:off x="4841" y="894"/>
                <a:ext cx="395" cy="62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8" name="Freeform 133"/>
              <p:cNvSpPr>
                <a:spLocks/>
              </p:cNvSpPr>
              <p:nvPr/>
            </p:nvSpPr>
            <p:spPr bwMode="hidden">
              <a:xfrm>
                <a:off x="4636" y="576"/>
                <a:ext cx="594" cy="418"/>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89" name="Freeform 134"/>
              <p:cNvSpPr>
                <a:spLocks/>
              </p:cNvSpPr>
              <p:nvPr/>
            </p:nvSpPr>
            <p:spPr bwMode="hidden">
              <a:xfrm>
                <a:off x="4658" y="132"/>
                <a:ext cx="260" cy="561"/>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90" name="Freeform 135"/>
              <p:cNvSpPr>
                <a:spLocks/>
              </p:cNvSpPr>
              <p:nvPr/>
            </p:nvSpPr>
            <p:spPr bwMode="hidden">
              <a:xfrm rot="-1346631">
                <a:off x="4401" y="599"/>
                <a:ext cx="175" cy="329"/>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70691" name="Freeform 136"/>
              <p:cNvSpPr>
                <a:spLocks/>
              </p:cNvSpPr>
              <p:nvPr/>
            </p:nvSpPr>
            <p:spPr bwMode="hidden">
              <a:xfrm rot="1346631" flipH="1">
                <a:off x="3783" y="589"/>
                <a:ext cx="172" cy="330"/>
              </a:xfrm>
              <a:custGeom>
                <a:avLst/>
                <a:gdLst>
                  <a:gd name="T0" fmla="*/ 0 w 776"/>
                  <a:gd name="T1" fmla="*/ 64 h 2368"/>
                  <a:gd name="T2" fmla="*/ 240 w 776"/>
                  <a:gd name="T3" fmla="*/ 16 h 2368"/>
                  <a:gd name="T4" fmla="*/ 96 w 776"/>
                  <a:gd name="T5" fmla="*/ 160 h 2368"/>
                  <a:gd name="T6" fmla="*/ 336 w 776"/>
                  <a:gd name="T7" fmla="*/ 160 h 2368"/>
                  <a:gd name="T8" fmla="*/ 192 w 776"/>
                  <a:gd name="T9" fmla="*/ 304 h 2368"/>
                  <a:gd name="T10" fmla="*/ 384 w 776"/>
                  <a:gd name="T11" fmla="*/ 352 h 2368"/>
                  <a:gd name="T12" fmla="*/ 288 w 776"/>
                  <a:gd name="T13" fmla="*/ 448 h 2368"/>
                  <a:gd name="T14" fmla="*/ 480 w 776"/>
                  <a:gd name="T15" fmla="*/ 496 h 2368"/>
                  <a:gd name="T16" fmla="*/ 384 w 776"/>
                  <a:gd name="T17" fmla="*/ 592 h 2368"/>
                  <a:gd name="T18" fmla="*/ 528 w 776"/>
                  <a:gd name="T19" fmla="*/ 640 h 2368"/>
                  <a:gd name="T20" fmla="*/ 480 w 776"/>
                  <a:gd name="T21" fmla="*/ 736 h 2368"/>
                  <a:gd name="T22" fmla="*/ 576 w 776"/>
                  <a:gd name="T23" fmla="*/ 832 h 2368"/>
                  <a:gd name="T24" fmla="*/ 576 w 776"/>
                  <a:gd name="T25" fmla="*/ 928 h 2368"/>
                  <a:gd name="T26" fmla="*/ 672 w 776"/>
                  <a:gd name="T27" fmla="*/ 1072 h 2368"/>
                  <a:gd name="T28" fmla="*/ 624 w 776"/>
                  <a:gd name="T29" fmla="*/ 1216 h 2368"/>
                  <a:gd name="T30" fmla="*/ 720 w 776"/>
                  <a:gd name="T31" fmla="*/ 1312 h 2368"/>
                  <a:gd name="T32" fmla="*/ 672 w 776"/>
                  <a:gd name="T33" fmla="*/ 1456 h 2368"/>
                  <a:gd name="T34" fmla="*/ 720 w 776"/>
                  <a:gd name="T35" fmla="*/ 1600 h 2368"/>
                  <a:gd name="T36" fmla="*/ 672 w 776"/>
                  <a:gd name="T37" fmla="*/ 1696 h 2368"/>
                  <a:gd name="T38" fmla="*/ 768 w 776"/>
                  <a:gd name="T39" fmla="*/ 1840 h 2368"/>
                  <a:gd name="T40" fmla="*/ 720 w 776"/>
                  <a:gd name="T41" fmla="*/ 1984 h 2368"/>
                  <a:gd name="T42" fmla="*/ 768 w 776"/>
                  <a:gd name="T43" fmla="*/ 2176 h 2368"/>
                  <a:gd name="T44" fmla="*/ 720 w 776"/>
                  <a:gd name="T45" fmla="*/ 2224 h 2368"/>
                  <a:gd name="T46" fmla="*/ 768 w 776"/>
                  <a:gd name="T47" fmla="*/ 2368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grpSp>
      </p:grpSp>
      <p:sp>
        <p:nvSpPr>
          <p:cNvPr id="70659"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0660"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2603" name="Rectangle 139"/>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a:defRPr/>
            </a:pPr>
            <a:endParaRPr lang="en-US"/>
          </a:p>
        </p:txBody>
      </p:sp>
      <p:sp>
        <p:nvSpPr>
          <p:cNvPr id="62604" name="Rectangle 14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a:defRPr/>
            </a:pPr>
            <a:endParaRPr lang="en-US"/>
          </a:p>
        </p:txBody>
      </p:sp>
      <p:sp>
        <p:nvSpPr>
          <p:cNvPr id="62605" name="Rectangle 141"/>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Arial Black" charset="0"/>
                <a:cs typeface="+mn-cs"/>
              </a:defRPr>
            </a:lvl1pPr>
          </a:lstStyle>
          <a:p>
            <a:pPr>
              <a:defRPr/>
            </a:pPr>
            <a:fld id="{3EB45C37-9E36-8E40-B09A-2A44DAC3E5F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00"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 id="2147484253" r:id="rId12"/>
  </p:sldLayoutIdLst>
  <p:txStyles>
    <p:titleStyle>
      <a:lvl1pPr algn="l"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latin typeface="Arial Black"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Black"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Black"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Black"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Font typeface="Times New Roman" charset="0"/>
        <a:buChar char="–"/>
        <a:defRPr sz="2000">
          <a:solidFill>
            <a:schemeClr val="tx1"/>
          </a:solidFill>
          <a:latin typeface="+mn-lt"/>
          <a:ea typeface="ＭＳ Ｐゴシック" charset="0"/>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971"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ea typeface="+mn-ea"/>
                <a:cs typeface="+mn-cs"/>
              </a:defRPr>
            </a:lvl1pPr>
          </a:lstStyle>
          <a:p>
            <a:pPr>
              <a:defRPr/>
            </a:pPr>
            <a:endParaRPr lang="en-US"/>
          </a:p>
        </p:txBody>
      </p:sp>
      <p:sp>
        <p:nvSpPr>
          <p:cNvPr id="839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ea typeface="+mn-ea"/>
                <a:cs typeface="+mn-cs"/>
              </a:defRPr>
            </a:lvl1pPr>
          </a:lstStyle>
          <a:p>
            <a:pPr>
              <a:defRPr/>
            </a:pPr>
            <a:endParaRPr lang="en-US"/>
          </a:p>
        </p:txBody>
      </p:sp>
      <p:sp>
        <p:nvSpPr>
          <p:cNvPr id="839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smtClean="0">
                <a:effectLst>
                  <a:outerShdw blurRad="38100" dist="38100" dir="2700000" algn="tl">
                    <a:srgbClr val="000000"/>
                  </a:outerShdw>
                </a:effectLst>
                <a:latin typeface="Arial" charset="0"/>
                <a:cs typeface="+mn-cs"/>
              </a:defRPr>
            </a:lvl1pPr>
          </a:lstStyle>
          <a:p>
            <a:pPr>
              <a:defRPr/>
            </a:pPr>
            <a:fld id="{3AFF9E10-C0FB-094E-AFE6-89E2F79EDCE3}"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01"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ＭＳ Ｐゴシック"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Tahoma" charset="0"/>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Font typeface="Tahoma" charset="0"/>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80000"/>
        <a:buFont typeface="Wingdings" charset="0"/>
        <a:buChar char="v"/>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96258" name="Group 2"/>
          <p:cNvGrpSpPr>
            <a:grpSpLocks/>
          </p:cNvGrpSpPr>
          <p:nvPr/>
        </p:nvGrpSpPr>
        <p:grpSpPr bwMode="auto">
          <a:xfrm>
            <a:off x="3800475" y="1789113"/>
            <a:ext cx="5340350" cy="5056187"/>
            <a:chOff x="2394" y="1127"/>
            <a:chExt cx="3364" cy="3185"/>
          </a:xfrm>
        </p:grpSpPr>
        <p:sp>
          <p:nvSpPr>
            <p:cNvPr id="94211"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12"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94213"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14"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15"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16"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17"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18"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19"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20"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1"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2"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3"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4"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5"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6"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7"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8"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29"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30"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31"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32"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33"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34"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35"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94236"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94237"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94238"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39"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40"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41"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a:latin typeface="Times New Roman" pitchFamily="18" charset="0"/>
                <a:ea typeface="+mn-ea"/>
                <a:cs typeface="+mn-cs"/>
              </a:endParaRPr>
            </a:p>
          </p:txBody>
        </p:sp>
        <p:sp>
          <p:nvSpPr>
            <p:cNvPr id="94242"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a:latin typeface="Times New Roman" pitchFamily="18" charset="0"/>
                <a:ea typeface="+mn-ea"/>
                <a:cs typeface="+mn-cs"/>
              </a:endParaRPr>
            </a:p>
          </p:txBody>
        </p:sp>
        <p:sp>
          <p:nvSpPr>
            <p:cNvPr id="94243"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a:latin typeface="Times New Roman" pitchFamily="18" charset="0"/>
                <a:ea typeface="+mn-ea"/>
                <a:cs typeface="+mn-cs"/>
              </a:endParaRPr>
            </a:p>
          </p:txBody>
        </p:sp>
        <p:sp>
          <p:nvSpPr>
            <p:cNvPr id="94244"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a:latin typeface="Times New Roman" pitchFamily="18" charset="0"/>
                <a:ea typeface="+mn-ea"/>
                <a:cs typeface="+mn-cs"/>
              </a:endParaRPr>
            </a:p>
          </p:txBody>
        </p:sp>
      </p:grpSp>
      <p:sp>
        <p:nvSpPr>
          <p:cNvPr id="94245"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46"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47"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ea typeface="+mn-ea"/>
                <a:cs typeface="+mn-cs"/>
              </a:defRPr>
            </a:lvl1pPr>
          </a:lstStyle>
          <a:p>
            <a:pPr>
              <a:defRPr/>
            </a:pPr>
            <a:endParaRPr lang="en-US"/>
          </a:p>
        </p:txBody>
      </p:sp>
      <p:sp>
        <p:nvSpPr>
          <p:cNvPr id="94248"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ea typeface="+mn-ea"/>
                <a:cs typeface="+mn-cs"/>
              </a:defRPr>
            </a:lvl1pPr>
          </a:lstStyle>
          <a:p>
            <a:pPr>
              <a:defRPr/>
            </a:pPr>
            <a:endParaRPr lang="en-US"/>
          </a:p>
        </p:txBody>
      </p:sp>
      <p:sp>
        <p:nvSpPr>
          <p:cNvPr id="94249"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Tahoma" charset="0"/>
                <a:cs typeface="+mn-cs"/>
              </a:defRPr>
            </a:lvl1pPr>
          </a:lstStyle>
          <a:p>
            <a:pPr>
              <a:defRPr/>
            </a:pPr>
            <a:fld id="{2C27DADD-5DB8-1F43-BC56-63DB8556C3D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402"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108546" name="Group 2"/>
          <p:cNvGrpSpPr>
            <a:grpSpLocks/>
          </p:cNvGrpSpPr>
          <p:nvPr/>
        </p:nvGrpSpPr>
        <p:grpSpPr bwMode="auto">
          <a:xfrm>
            <a:off x="4716463" y="5345113"/>
            <a:ext cx="4427537" cy="1512887"/>
            <a:chOff x="2971" y="3367"/>
            <a:chExt cx="2789" cy="953"/>
          </a:xfrm>
        </p:grpSpPr>
        <p:sp>
          <p:nvSpPr>
            <p:cNvPr id="108552" name="Freeform 3"/>
            <p:cNvSpPr>
              <a:spLocks/>
            </p:cNvSpPr>
            <p:nvPr/>
          </p:nvSpPr>
          <p:spPr bwMode="ltGray">
            <a:xfrm>
              <a:off x="2971" y="3367"/>
              <a:ext cx="2789" cy="953"/>
            </a:xfrm>
            <a:custGeom>
              <a:avLst/>
              <a:gdLst>
                <a:gd name="T0" fmla="*/ 2768 w 2780"/>
                <a:gd name="T1" fmla="*/ 18 h 953"/>
                <a:gd name="T2" fmla="*/ 2678 w 2780"/>
                <a:gd name="T3" fmla="*/ 24 h 953"/>
                <a:gd name="T4" fmla="*/ 2613 w 2780"/>
                <a:gd name="T5" fmla="*/ 102 h 953"/>
                <a:gd name="T6" fmla="*/ 2511 w 2780"/>
                <a:gd name="T7" fmla="*/ 156 h 953"/>
                <a:gd name="T8" fmla="*/ 2505 w 2780"/>
                <a:gd name="T9" fmla="*/ 222 h 953"/>
                <a:gd name="T10" fmla="*/ 2487 w 2780"/>
                <a:gd name="T11" fmla="*/ 246 h 953"/>
                <a:gd name="T12" fmla="*/ 2469 w 2780"/>
                <a:gd name="T13" fmla="*/ 252 h 953"/>
                <a:gd name="T14" fmla="*/ 2397 w 2780"/>
                <a:gd name="T15" fmla="*/ 210 h 953"/>
                <a:gd name="T16" fmla="*/ 2260 w 2780"/>
                <a:gd name="T17" fmla="*/ 192 h 953"/>
                <a:gd name="T18" fmla="*/ 2236 w 2780"/>
                <a:gd name="T19" fmla="*/ 186 h 953"/>
                <a:gd name="T20" fmla="*/ 2218 w 2780"/>
                <a:gd name="T21" fmla="*/ 192 h 953"/>
                <a:gd name="T22" fmla="*/ 2146 w 2780"/>
                <a:gd name="T23" fmla="*/ 228 h 953"/>
                <a:gd name="T24" fmla="*/ 2110 w 2780"/>
                <a:gd name="T25" fmla="*/ 240 h 953"/>
                <a:gd name="T26" fmla="*/ 2086 w 2780"/>
                <a:gd name="T27" fmla="*/ 246 h 953"/>
                <a:gd name="T28" fmla="*/ 2074 w 2780"/>
                <a:gd name="T29" fmla="*/ 258 h 953"/>
                <a:gd name="T30" fmla="*/ 2074 w 2780"/>
                <a:gd name="T31" fmla="*/ 276 h 953"/>
                <a:gd name="T32" fmla="*/ 2051 w 2780"/>
                <a:gd name="T33" fmla="*/ 300 h 953"/>
                <a:gd name="T34" fmla="*/ 2033 w 2780"/>
                <a:gd name="T35" fmla="*/ 312 h 953"/>
                <a:gd name="T36" fmla="*/ 2021 w 2780"/>
                <a:gd name="T37" fmla="*/ 324 h 953"/>
                <a:gd name="T38" fmla="*/ 2009 w 2780"/>
                <a:gd name="T39" fmla="*/ 336 h 953"/>
                <a:gd name="T40" fmla="*/ 1979 w 2780"/>
                <a:gd name="T41" fmla="*/ 342 h 953"/>
                <a:gd name="T42" fmla="*/ 1913 w 2780"/>
                <a:gd name="T43" fmla="*/ 336 h 953"/>
                <a:gd name="T44" fmla="*/ 1877 w 2780"/>
                <a:gd name="T45" fmla="*/ 330 h 953"/>
                <a:gd name="T46" fmla="*/ 1865 w 2780"/>
                <a:gd name="T47" fmla="*/ 342 h 953"/>
                <a:gd name="T48" fmla="*/ 1853 w 2780"/>
                <a:gd name="T49" fmla="*/ 354 h 953"/>
                <a:gd name="T50" fmla="*/ 1823 w 2780"/>
                <a:gd name="T51" fmla="*/ 360 h 953"/>
                <a:gd name="T52" fmla="*/ 1764 w 2780"/>
                <a:gd name="T53" fmla="*/ 342 h 953"/>
                <a:gd name="T54" fmla="*/ 1740 w 2780"/>
                <a:gd name="T55" fmla="*/ 342 h 953"/>
                <a:gd name="T56" fmla="*/ 1716 w 2780"/>
                <a:gd name="T57" fmla="*/ 354 h 953"/>
                <a:gd name="T58" fmla="*/ 1656 w 2780"/>
                <a:gd name="T59" fmla="*/ 425 h 953"/>
                <a:gd name="T60" fmla="*/ 1614 w 2780"/>
                <a:gd name="T61" fmla="*/ 569 h 953"/>
                <a:gd name="T62" fmla="*/ 1614 w 2780"/>
                <a:gd name="T63" fmla="*/ 593 h 953"/>
                <a:gd name="T64" fmla="*/ 1620 w 2780"/>
                <a:gd name="T65" fmla="*/ 641 h 953"/>
                <a:gd name="T66" fmla="*/ 1638 w 2780"/>
                <a:gd name="T67" fmla="*/ 659 h 953"/>
                <a:gd name="T68" fmla="*/ 1632 w 2780"/>
                <a:gd name="T69" fmla="*/ 671 h 953"/>
                <a:gd name="T70" fmla="*/ 1620 w 2780"/>
                <a:gd name="T71" fmla="*/ 683 h 953"/>
                <a:gd name="T72" fmla="*/ 1542 w 2780"/>
                <a:gd name="T73" fmla="*/ 689 h 953"/>
                <a:gd name="T74" fmla="*/ 1465 w 2780"/>
                <a:gd name="T75" fmla="*/ 629 h 953"/>
                <a:gd name="T76" fmla="*/ 1333 w 2780"/>
                <a:gd name="T77" fmla="*/ 587 h 953"/>
                <a:gd name="T78" fmla="*/ 1184 w 2780"/>
                <a:gd name="T79" fmla="*/ 671 h 953"/>
                <a:gd name="T80" fmla="*/ 1016 w 2780"/>
                <a:gd name="T81" fmla="*/ 731 h 953"/>
                <a:gd name="T82" fmla="*/ 813 w 2780"/>
                <a:gd name="T83" fmla="*/ 743 h 953"/>
                <a:gd name="T84" fmla="*/ 628 w 2780"/>
                <a:gd name="T85" fmla="*/ 701 h 953"/>
                <a:gd name="T86" fmla="*/ 568 w 2780"/>
                <a:gd name="T87" fmla="*/ 695 h 953"/>
                <a:gd name="T88" fmla="*/ 556 w 2780"/>
                <a:gd name="T89" fmla="*/ 701 h 953"/>
                <a:gd name="T90" fmla="*/ 520 w 2780"/>
                <a:gd name="T91" fmla="*/ 731 h 953"/>
                <a:gd name="T92" fmla="*/ 436 w 2780"/>
                <a:gd name="T93" fmla="*/ 809 h 953"/>
                <a:gd name="T94" fmla="*/ 406 w 2780"/>
                <a:gd name="T95" fmla="*/ 821 h 953"/>
                <a:gd name="T96" fmla="*/ 382 w 2780"/>
                <a:gd name="T97" fmla="*/ 821 h 953"/>
                <a:gd name="T98" fmla="*/ 335 w 2780"/>
                <a:gd name="T99" fmla="*/ 827 h 953"/>
                <a:gd name="T100" fmla="*/ 209 w 2780"/>
                <a:gd name="T101" fmla="*/ 851 h 953"/>
                <a:gd name="T102" fmla="*/ 173 w 2780"/>
                <a:gd name="T103" fmla="*/ 857 h 953"/>
                <a:gd name="T104" fmla="*/ 125 w 2780"/>
                <a:gd name="T105" fmla="*/ 851 h 953"/>
                <a:gd name="T106" fmla="*/ 107 w 2780"/>
                <a:gd name="T107" fmla="*/ 857 h 953"/>
                <a:gd name="T108" fmla="*/ 101 w 2780"/>
                <a:gd name="T109" fmla="*/ 875 h 953"/>
                <a:gd name="T110" fmla="*/ 83 w 2780"/>
                <a:gd name="T111" fmla="*/ 887 h 953"/>
                <a:gd name="T112" fmla="*/ 48 w 2780"/>
                <a:gd name="T113" fmla="*/ 899 h 953"/>
                <a:gd name="T114" fmla="*/ 2780 w 2780"/>
                <a:gd name="T115" fmla="*/ 24 h 9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48" y="186"/>
                  </a:lnTo>
                  <a:lnTo>
                    <a:pt x="2242" y="186"/>
                  </a:lnTo>
                  <a:lnTo>
                    <a:pt x="2236" y="186"/>
                  </a:lnTo>
                  <a:lnTo>
                    <a:pt x="2230" y="186"/>
                  </a:lnTo>
                  <a:lnTo>
                    <a:pt x="2224" y="192"/>
                  </a:lnTo>
                  <a:lnTo>
                    <a:pt x="2218" y="192"/>
                  </a:lnTo>
                  <a:lnTo>
                    <a:pt x="2212" y="198"/>
                  </a:lnTo>
                  <a:lnTo>
                    <a:pt x="2194" y="204"/>
                  </a:lnTo>
                  <a:lnTo>
                    <a:pt x="2170" y="210"/>
                  </a:lnTo>
                  <a:lnTo>
                    <a:pt x="2146" y="228"/>
                  </a:lnTo>
                  <a:lnTo>
                    <a:pt x="2122" y="240"/>
                  </a:lnTo>
                  <a:lnTo>
                    <a:pt x="2116" y="240"/>
                  </a:lnTo>
                  <a:lnTo>
                    <a:pt x="2110" y="240"/>
                  </a:lnTo>
                  <a:lnTo>
                    <a:pt x="2104" y="240"/>
                  </a:lnTo>
                  <a:lnTo>
                    <a:pt x="2098" y="246"/>
                  </a:lnTo>
                  <a:lnTo>
                    <a:pt x="2092" y="246"/>
                  </a:lnTo>
                  <a:lnTo>
                    <a:pt x="2086" y="246"/>
                  </a:lnTo>
                  <a:lnTo>
                    <a:pt x="2080" y="252"/>
                  </a:lnTo>
                  <a:lnTo>
                    <a:pt x="2080" y="258"/>
                  </a:lnTo>
                  <a:lnTo>
                    <a:pt x="2074" y="258"/>
                  </a:lnTo>
                  <a:lnTo>
                    <a:pt x="2074" y="264"/>
                  </a:lnTo>
                  <a:lnTo>
                    <a:pt x="2074" y="270"/>
                  </a:lnTo>
                  <a:lnTo>
                    <a:pt x="2074" y="276"/>
                  </a:lnTo>
                  <a:lnTo>
                    <a:pt x="2069" y="288"/>
                  </a:lnTo>
                  <a:lnTo>
                    <a:pt x="2057" y="300"/>
                  </a:lnTo>
                  <a:lnTo>
                    <a:pt x="2051" y="300"/>
                  </a:lnTo>
                  <a:lnTo>
                    <a:pt x="2045" y="300"/>
                  </a:lnTo>
                  <a:lnTo>
                    <a:pt x="2039" y="306"/>
                  </a:lnTo>
                  <a:lnTo>
                    <a:pt x="2033" y="306"/>
                  </a:lnTo>
                  <a:lnTo>
                    <a:pt x="2033" y="312"/>
                  </a:lnTo>
                  <a:lnTo>
                    <a:pt x="2027" y="312"/>
                  </a:lnTo>
                  <a:lnTo>
                    <a:pt x="2027" y="318"/>
                  </a:lnTo>
                  <a:lnTo>
                    <a:pt x="2021" y="324"/>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1" y="336"/>
                  </a:lnTo>
                  <a:lnTo>
                    <a:pt x="1865" y="342"/>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71"/>
                  </a:lnTo>
                  <a:lnTo>
                    <a:pt x="1632" y="671"/>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2"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path>
              </a:pathLst>
            </a:custGeom>
            <a:gradFill rotWithShape="0">
              <a:gsLst>
                <a:gs pos="0">
                  <a:schemeClr val="bg1"/>
                </a:gs>
                <a:gs pos="100000">
                  <a:schemeClr val="bg2"/>
                </a:gs>
              </a:gsLst>
              <a:lin ang="2700000" scaled="1"/>
            </a:gradFill>
            <a:ln>
              <a:noFill/>
            </a:ln>
            <a:extLst>
              <a:ext uri="{91240B29-F687-4f45-9708-019B960494DF}">
                <a14:hiddenLine xmlns:a14="http://schemas.microsoft.com/office/drawing/2010/main" xmlns="" w="9525">
                  <a:solidFill>
                    <a:srgbClr val="000000"/>
                  </a:solidFill>
                  <a:prstDash val="solid"/>
                  <a:round/>
                  <a:headEnd/>
                  <a:tailEnd/>
                </a14:hiddenLine>
              </a:ext>
            </a:extLst>
          </p:spPr>
          <p:txBody>
            <a:bodyPr/>
            <a:lstStyle/>
            <a:p>
              <a:endParaRPr lang="en-US"/>
            </a:p>
          </p:txBody>
        </p:sp>
        <p:sp>
          <p:nvSpPr>
            <p:cNvPr id="108548"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49"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0"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1"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2"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3"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4"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5"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6"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7"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8"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59"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60"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sp>
          <p:nvSpPr>
            <p:cNvPr id="108561"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a:defRPr/>
              </a:pPr>
              <a:endParaRPr lang="en-US">
                <a:latin typeface="Times New Roman" pitchFamily="18" charset="0"/>
                <a:ea typeface="+mn-ea"/>
                <a:cs typeface="+mn-cs"/>
              </a:endParaRPr>
            </a:p>
          </p:txBody>
        </p:sp>
      </p:grpSp>
      <p:sp>
        <p:nvSpPr>
          <p:cNvPr id="108562"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8563"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08564"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ea typeface="+mn-ea"/>
                <a:cs typeface="+mn-cs"/>
              </a:defRPr>
            </a:lvl1pPr>
          </a:lstStyle>
          <a:p>
            <a:pPr>
              <a:defRPr/>
            </a:pPr>
            <a:endParaRPr lang="en-US"/>
          </a:p>
        </p:txBody>
      </p:sp>
      <p:sp>
        <p:nvSpPr>
          <p:cNvPr id="108565"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Verdana" charset="0"/>
                <a:cs typeface="+mn-cs"/>
              </a:defRPr>
            </a:lvl1pPr>
          </a:lstStyle>
          <a:p>
            <a:pPr>
              <a:defRPr/>
            </a:pPr>
            <a:fld id="{838BDB40-1FD4-C844-A5EF-56F88B152ECB}" type="slidenum">
              <a:rPr lang="en-US"/>
              <a:pPr>
                <a:defRPr/>
              </a:pPr>
              <a:t>‹#›</a:t>
            </a:fld>
            <a:endParaRPr lang="en-US"/>
          </a:p>
        </p:txBody>
      </p:sp>
      <p:sp>
        <p:nvSpPr>
          <p:cNvPr id="108566"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40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34"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u"/>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u"/>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folHlink"/>
        </a:buClr>
        <a:buSzPct val="70000"/>
        <a:buFont typeface="Wingdings" charset="0"/>
        <a:buChar char="u"/>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1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7" Type="http://schemas.openxmlformats.org/officeDocument/2006/relationships/image" Target="../media/image18.wmf"/><Relationship Id="rId2" Type="http://schemas.openxmlformats.org/officeDocument/2006/relationships/audio" Target="../media/audio1.bin"/><Relationship Id="rId1" Type="http://schemas.openxmlformats.org/officeDocument/2006/relationships/slideLayout" Target="../slideLayouts/slideLayout59.xml"/><Relationship Id="rId6" Type="http://schemas.openxmlformats.org/officeDocument/2006/relationships/audio" Target="../media/audio5.bin"/><Relationship Id="rId5" Type="http://schemas.openxmlformats.org/officeDocument/2006/relationships/audio" Target="../media/audio4.bin"/><Relationship Id="rId4" Type="http://schemas.openxmlformats.org/officeDocument/2006/relationships/audio" Target="../media/audio3.bin"/></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audio" Target="../media/audio2.bin"/><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audio" Target="../media/audio7.bin"/></Relationships>
</file>

<file path=ppt/slides/_rels/slide14.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audio" Target="../media/audio2.bin"/><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audio" Target="../media/audio7.bin"/></Relationships>
</file>

<file path=ppt/slides/_rels/slide15.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audio" Target="../media/audio2.bin"/><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audio" Target="../media/audio7.bin"/></Relationships>
</file>

<file path=ppt/slides/_rels/slide16.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audio" Target="../media/audio2.bin"/><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audio" Target="../media/audio7.bin"/></Relationships>
</file>

<file path=ppt/slides/_rels/slide17.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audio" Target="../media/audio2.bin"/><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audio" Target="../media/audio7.bin"/></Relationships>
</file>

<file path=ppt/slides/_rels/slide18.xml.rels><?xml version="1.0" encoding="UTF-8" standalone="yes"?>
<Relationships xmlns="http://schemas.openxmlformats.org/package/2006/relationships"><Relationship Id="rId3" Type="http://schemas.openxmlformats.org/officeDocument/2006/relationships/audio" Target="../media/audio6.bin"/><Relationship Id="rId2" Type="http://schemas.openxmlformats.org/officeDocument/2006/relationships/audio" Target="../media/audio2.bin"/><Relationship Id="rId1" Type="http://schemas.openxmlformats.org/officeDocument/2006/relationships/slideLayout" Target="../slideLayouts/slideLayout15.xml"/><Relationship Id="rId5" Type="http://schemas.openxmlformats.org/officeDocument/2006/relationships/image" Target="../media/image20.jpeg"/><Relationship Id="rId4" Type="http://schemas.openxmlformats.org/officeDocument/2006/relationships/audio" Target="../media/audio7.bin"/></Relationships>
</file>

<file path=ppt/slides/_rels/slide19.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4.bin"/><Relationship Id="rId1" Type="http://schemas.openxmlformats.org/officeDocument/2006/relationships/slideLayout" Target="../slideLayouts/slideLayout15.xml"/><Relationship Id="rId6" Type="http://schemas.openxmlformats.org/officeDocument/2006/relationships/image" Target="../media/image20.jpeg"/><Relationship Id="rId5" Type="http://schemas.openxmlformats.org/officeDocument/2006/relationships/audio" Target="../media/audio7.bin"/><Relationship Id="rId4" Type="http://schemas.openxmlformats.org/officeDocument/2006/relationships/audio" Target="../media/audio6.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audio" Target="../media/audio8.bin"/><Relationship Id="rId1" Type="http://schemas.openxmlformats.org/officeDocument/2006/relationships/slideLayout" Target="../slideLayouts/slideLayout59.xml"/><Relationship Id="rId6" Type="http://schemas.openxmlformats.org/officeDocument/2006/relationships/image" Target="../media/image21.wmf"/><Relationship Id="rId5" Type="http://schemas.openxmlformats.org/officeDocument/2006/relationships/audio" Target="../media/audio3.bin"/><Relationship Id="rId4" Type="http://schemas.openxmlformats.org/officeDocument/2006/relationships/audio" Target="../media/audio2.bin"/></Relationships>
</file>

<file path=ppt/slides/_rels/slide21.xml.rels><?xml version="1.0" encoding="UTF-8" standalone="yes"?>
<Relationships xmlns="http://schemas.openxmlformats.org/package/2006/relationships"><Relationship Id="rId3" Type="http://schemas.openxmlformats.org/officeDocument/2006/relationships/audio" Target="../media/audio10.bin"/><Relationship Id="rId2" Type="http://schemas.openxmlformats.org/officeDocument/2006/relationships/audio" Target="../media/audio9.bin"/><Relationship Id="rId1" Type="http://schemas.openxmlformats.org/officeDocument/2006/relationships/slideLayout" Target="../slideLayouts/slideLayout115.xml"/><Relationship Id="rId4" Type="http://schemas.openxmlformats.org/officeDocument/2006/relationships/image" Target="../media/image22.wmf"/></Relationships>
</file>

<file path=ppt/slides/_rels/slide22.xml.rels><?xml version="1.0" encoding="UTF-8" standalone="yes"?>
<Relationships xmlns="http://schemas.openxmlformats.org/package/2006/relationships"><Relationship Id="rId3" Type="http://schemas.openxmlformats.org/officeDocument/2006/relationships/audio" Target="../media/audio11.bin"/><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slideLayout" Target="../slideLayouts/slideLayout22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6.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1.xml.rels><?xml version="1.0" encoding="UTF-8" standalone="yes"?>
<Relationships xmlns="http://schemas.openxmlformats.org/package/2006/relationships"><Relationship Id="rId3" Type="http://schemas.openxmlformats.org/officeDocument/2006/relationships/audio" Target="../media/audio10.bin"/><Relationship Id="rId2" Type="http://schemas.openxmlformats.org/officeDocument/2006/relationships/slideLayout" Target="../slideLayouts/slideLayout70.xml"/><Relationship Id="rId1" Type="http://schemas.openxmlformats.org/officeDocument/2006/relationships/vmlDrawing" Target="../drawings/vmlDrawing1.vml"/><Relationship Id="rId5" Type="http://schemas.openxmlformats.org/officeDocument/2006/relationships/image" Target="../media/image26.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5.xml"/><Relationship Id="rId4" Type="http://schemas.openxmlformats.org/officeDocument/2006/relationships/image" Target="../media/image13.jpeg"/></Relationships>
</file>

<file path=ppt/slides/_rels/slide3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audio" Target="../media/audio11.bin"/><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audio" Target="../media/audio5.bin"/><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slideLayout" Target="../slideLayouts/slideLayout93.xml"/><Relationship Id="rId1" Type="http://schemas.openxmlformats.org/officeDocument/2006/relationships/themeOverride" Target="../theme/themeOverr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7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4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48.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98.xml"/><Relationship Id="rId2" Type="http://schemas.openxmlformats.org/officeDocument/2006/relationships/vmlDrawing" Target="../drawings/vmlDrawing2.vml"/><Relationship Id="rId1" Type="http://schemas.openxmlformats.org/officeDocument/2006/relationships/themeOverride" Target="../theme/themeOverride3.xml"/><Relationship Id="rId6" Type="http://schemas.openxmlformats.org/officeDocument/2006/relationships/image" Target="../media/image40.emf"/><Relationship Id="rId5" Type="http://schemas.openxmlformats.org/officeDocument/2006/relationships/oleObject" Target="../embeddings/oleObject2.bin"/><Relationship Id="rId4" Type="http://schemas.openxmlformats.org/officeDocument/2006/relationships/notesSlide" Target="../notesSlides/notesSlide9.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10.xml"/><Relationship Id="rId1" Type="http://schemas.openxmlformats.org/officeDocument/2006/relationships/themeOverride" Target="../theme/themeOverride4.xml"/></Relationships>
</file>

<file path=ppt/slides/_rels/slide52.xml.rels><?xml version="1.0" encoding="UTF-8" standalone="yes"?>
<Relationships xmlns="http://schemas.openxmlformats.org/package/2006/relationships"><Relationship Id="rId3" Type="http://schemas.openxmlformats.org/officeDocument/2006/relationships/audio" Target="../media/audio12.bin"/><Relationship Id="rId2" Type="http://schemas.openxmlformats.org/officeDocument/2006/relationships/slideLayout" Target="../slideLayouts/slideLayout120.xml"/><Relationship Id="rId1" Type="http://schemas.openxmlformats.org/officeDocument/2006/relationships/themeOverride" Target="../theme/themeOverride5.xml"/><Relationship Id="rId4" Type="http://schemas.openxmlformats.org/officeDocument/2006/relationships/audio" Target="../media/audio13.bin"/></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0.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0.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0.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0.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0.xml"/></Relationships>
</file>

<file path=ppt/slides/_rels/slide5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70.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6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slideLayout" Target="../slideLayouts/slideLayout18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7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6.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5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70.xml"/></Relationships>
</file>

<file path=ppt/slides/_rels/slide8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223.xml"/><Relationship Id="rId4" Type="http://schemas.openxmlformats.org/officeDocument/2006/relationships/image" Target="../media/image4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8.xml"/><Relationship Id="rId1" Type="http://schemas.openxmlformats.org/officeDocument/2006/relationships/tags" Target="../tags/tag1.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b="1">
                <a:latin typeface="Arial" charset="0"/>
              </a:rPr>
              <a:t>Phục Truyền Luật-lệ Ký</a:t>
            </a:r>
          </a:p>
        </p:txBody>
      </p:sp>
      <p:pic>
        <p:nvPicPr>
          <p:cNvPr id="200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311400"/>
            <a:ext cx="8991600" cy="4089400"/>
          </a:xfrm>
          <a:prstGeom prst="rect">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
        <p:nvSpPr>
          <p:cNvPr id="200708" name="Text Box 4"/>
          <p:cNvSpPr txBox="1">
            <a:spLocks noChangeArrowheads="1"/>
          </p:cNvSpPr>
          <p:nvPr/>
        </p:nvSpPr>
        <p:spPr bwMode="auto">
          <a:xfrm>
            <a:off x="152400" y="5943600"/>
            <a:ext cx="8915400" cy="579438"/>
          </a:xfrm>
          <a:prstGeom prst="rect">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dirty="0">
                <a:solidFill>
                  <a:srgbClr val="000000"/>
                </a:solidFill>
                <a:latin typeface="Arial Black" charset="0"/>
                <a:ea typeface="宋体" charset="0"/>
                <a:cs typeface="宋体" charset="0"/>
              </a:rPr>
              <a:t> </a:t>
            </a:r>
            <a:r>
              <a:rPr lang="en-US" altLang="zh-CN" sz="3200" b="1" dirty="0" err="1">
                <a:solidFill>
                  <a:srgbClr val="000000"/>
                </a:solidFill>
                <a:ea typeface="宋体" charset="0"/>
                <a:cs typeface="宋体" charset="0"/>
              </a:rPr>
              <a:t>Làm</a:t>
            </a:r>
            <a:r>
              <a:rPr lang="en-US" altLang="zh-CN" sz="3200" b="1" dirty="0">
                <a:solidFill>
                  <a:srgbClr val="000000"/>
                </a:solidFill>
                <a:ea typeface="宋体" charset="0"/>
                <a:cs typeface="宋体" charset="0"/>
              </a:rPr>
              <a:t> </a:t>
            </a:r>
            <a:r>
              <a:rPr lang="en-US" altLang="zh-CN" sz="3200" b="1" dirty="0" err="1">
                <a:solidFill>
                  <a:srgbClr val="000000"/>
                </a:solidFill>
                <a:ea typeface="宋体" charset="0"/>
                <a:cs typeface="宋体" charset="0"/>
              </a:rPr>
              <a:t>mới</a:t>
            </a:r>
            <a:r>
              <a:rPr lang="en-US" altLang="zh-CN" sz="3200" b="1" dirty="0">
                <a:solidFill>
                  <a:srgbClr val="000000"/>
                </a:solidFill>
                <a:ea typeface="宋体" charset="0"/>
                <a:cs typeface="宋体" charset="0"/>
              </a:rPr>
              <a:t> </a:t>
            </a:r>
            <a:r>
              <a:rPr lang="en-US" altLang="zh-CN" sz="3200" b="1" dirty="0" err="1">
                <a:solidFill>
                  <a:srgbClr val="000000"/>
                </a:solidFill>
                <a:ea typeface="宋体" charset="0"/>
                <a:cs typeface="宋体" charset="0"/>
              </a:rPr>
              <a:t>lại</a:t>
            </a:r>
            <a:r>
              <a:rPr lang="en-US" altLang="zh-CN" sz="3200" b="1" dirty="0">
                <a:solidFill>
                  <a:srgbClr val="000000"/>
                </a:solidFill>
                <a:ea typeface="宋体" charset="0"/>
                <a:cs typeface="宋体" charset="0"/>
              </a:rPr>
              <a:t> </a:t>
            </a:r>
            <a:r>
              <a:rPr lang="en-US" altLang="zh-CN" sz="3200" b="1" dirty="0" err="1">
                <a:solidFill>
                  <a:srgbClr val="000000"/>
                </a:solidFill>
                <a:ea typeface="宋体" charset="0"/>
                <a:cs typeface="宋体" charset="0"/>
              </a:rPr>
              <a:t>giao</a:t>
            </a:r>
            <a:r>
              <a:rPr lang="en-US" altLang="zh-CN" sz="3200" b="1" dirty="0">
                <a:solidFill>
                  <a:srgbClr val="000000"/>
                </a:solidFill>
                <a:ea typeface="宋体" charset="0"/>
                <a:cs typeface="宋体" charset="0"/>
              </a:rPr>
              <a:t> </a:t>
            </a:r>
            <a:r>
              <a:rPr lang="en-US" altLang="zh-CN" sz="3200" b="1" dirty="0" err="1">
                <a:solidFill>
                  <a:srgbClr val="000000"/>
                </a:solidFill>
                <a:ea typeface="宋体" charset="0"/>
                <a:cs typeface="宋体" charset="0"/>
              </a:rPr>
              <a:t>ước</a:t>
            </a:r>
            <a:r>
              <a:rPr lang="en-US" altLang="zh-CN" sz="3200" b="1" dirty="0">
                <a:solidFill>
                  <a:srgbClr val="000000"/>
                </a:solidFill>
                <a:ea typeface="宋体" charset="0"/>
                <a:cs typeface="宋体" charset="0"/>
              </a:rPr>
              <a:t> </a:t>
            </a:r>
            <a:r>
              <a:rPr lang="en-US" altLang="zh-CN" sz="3200" b="1" dirty="0" err="1">
                <a:solidFill>
                  <a:srgbClr val="000000"/>
                </a:solidFill>
                <a:ea typeface="宋体" charset="0"/>
                <a:cs typeface="宋体" charset="0"/>
              </a:rPr>
              <a:t>Môi</a:t>
            </a:r>
            <a:r>
              <a:rPr lang="en-US" altLang="zh-CN" sz="3200" b="1" dirty="0">
                <a:solidFill>
                  <a:srgbClr val="000000"/>
                </a:solidFill>
                <a:ea typeface="宋体" charset="0"/>
                <a:cs typeface="宋体" charset="0"/>
              </a:rPr>
              <a:t>-se</a:t>
            </a:r>
            <a:endParaRPr lang="en-US" sz="3200" dirty="0">
              <a:solidFill>
                <a:srgbClr val="000000"/>
              </a:solidFill>
            </a:endParaRPr>
          </a:p>
        </p:txBody>
      </p:sp>
      <p:sp>
        <p:nvSpPr>
          <p:cNvPr id="5" name="Text Box 5">
            <a:extLst>
              <a:ext uri="{FF2B5EF4-FFF2-40B4-BE49-F238E27FC236}">
                <a16:creationId xmlns:a16="http://schemas.microsoft.com/office/drawing/2014/main" id="{C536F6F5-F12E-5D4A-BE04-83ECC0CCE796}"/>
              </a:ext>
            </a:extLst>
          </p:cNvPr>
          <p:cNvSpPr txBox="1">
            <a:spLocks noChangeArrowheads="1"/>
          </p:cNvSpPr>
          <p:nvPr/>
        </p:nvSpPr>
        <p:spPr bwMode="auto">
          <a:xfrm>
            <a:off x="-25658" y="6525337"/>
            <a:ext cx="9169658" cy="338544"/>
          </a:xfrm>
          <a:prstGeom prst="rect">
            <a:avLst/>
          </a:prstGeom>
          <a:solidFill>
            <a:srgbClr val="000000"/>
          </a:solidFill>
          <a:ln w="9525">
            <a:noFill/>
            <a:miter lim="800000"/>
            <a:headEnd/>
            <a:tailEnd/>
          </a:ln>
          <a:effectLst/>
        </p:spPr>
        <p:txBody>
          <a:bodyPr wrap="square" lIns="91430" tIns="45715" rIns="91430" bIns="45715">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defTabSz="914300">
              <a:defRPr/>
            </a:pPr>
            <a:r>
              <a:rPr lang="en-US" sz="1600" b="1" kern="0" dirty="0" err="1">
                <a:solidFill>
                  <a:srgbClr val="FFFFFF"/>
                </a:solidFill>
                <a:cs typeface="Arial" charset="0"/>
              </a:rPr>
              <a:t>Tiến</a:t>
            </a:r>
            <a:r>
              <a:rPr lang="en-US" sz="1600" b="1" kern="0" dirty="0">
                <a:solidFill>
                  <a:srgbClr val="FFFFFF"/>
                </a:solidFill>
                <a:cs typeface="Arial" charset="0"/>
              </a:rPr>
              <a:t> </a:t>
            </a:r>
            <a:r>
              <a:rPr lang="en-US" sz="1600" b="1" kern="0" dirty="0" err="1">
                <a:solidFill>
                  <a:srgbClr val="FFFFFF"/>
                </a:solidFill>
                <a:cs typeface="Arial" charset="0"/>
              </a:rPr>
              <a:t>sĩ</a:t>
            </a:r>
            <a:r>
              <a:rPr lang="en-US" sz="1600" b="1" kern="0" dirty="0">
                <a:solidFill>
                  <a:srgbClr val="FFFFFF"/>
                </a:solidFill>
                <a:cs typeface="Arial" charset="0"/>
              </a:rPr>
              <a:t> Rick Griffith • </a:t>
            </a:r>
            <a:r>
              <a:rPr lang="en-US" sz="1600" b="1" kern="0" dirty="0" err="1">
                <a:solidFill>
                  <a:srgbClr val="FFFFFF"/>
                </a:solidFill>
                <a:cs typeface="Arial" charset="0"/>
              </a:rPr>
              <a:t>Trường</a:t>
            </a:r>
            <a:r>
              <a:rPr lang="en-US" sz="1600" b="1" kern="0" dirty="0">
                <a:solidFill>
                  <a:srgbClr val="FFFFFF"/>
                </a:solidFill>
                <a:cs typeface="Arial" charset="0"/>
              </a:rPr>
              <a:t> Kinh </a:t>
            </a:r>
            <a:r>
              <a:rPr lang="en-US" sz="1600" b="1" kern="0" dirty="0" err="1">
                <a:solidFill>
                  <a:srgbClr val="FFFFFF"/>
                </a:solidFill>
                <a:cs typeface="Arial" charset="0"/>
              </a:rPr>
              <a:t>Thánh</a:t>
            </a:r>
            <a:r>
              <a:rPr lang="en-US" sz="1600" b="1" kern="0" dirty="0">
                <a:solidFill>
                  <a:srgbClr val="FFFFFF"/>
                </a:solidFill>
                <a:cs typeface="Arial" charset="0"/>
              </a:rPr>
              <a:t> Singapore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11970" name="Text Box 3"/>
          <p:cNvSpPr txBox="1">
            <a:spLocks noChangeArrowheads="1"/>
          </p:cNvSpPr>
          <p:nvPr/>
        </p:nvSpPr>
        <p:spPr bwMode="auto">
          <a:xfrm>
            <a:off x="533400" y="762000"/>
            <a:ext cx="7886700" cy="44465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b="1">
                <a:solidFill>
                  <a:schemeClr val="bg1"/>
                </a:solidFill>
              </a:rPr>
              <a:t>Phục Truyền . . .</a:t>
            </a:r>
          </a:p>
          <a:p>
            <a:pPr eaLnBrk="1" hangingPunct="1">
              <a:spcBef>
                <a:spcPct val="50000"/>
              </a:spcBef>
            </a:pPr>
            <a:r>
              <a:rPr lang="en-US" sz="4400" b="1">
                <a:solidFill>
                  <a:schemeClr val="bg1"/>
                </a:solidFill>
              </a:rPr>
              <a:t>Sách được trích dẫn nhiều nhất Cựu Ước</a:t>
            </a:r>
          </a:p>
          <a:p>
            <a:pPr eaLnBrk="1" hangingPunct="1">
              <a:spcBef>
                <a:spcPct val="50000"/>
              </a:spcBef>
              <a:buFontTx/>
              <a:buChar char="•"/>
            </a:pPr>
            <a:r>
              <a:rPr lang="en-US" sz="4400" b="1">
                <a:solidFill>
                  <a:schemeClr val="bg1"/>
                </a:solidFill>
              </a:rPr>
              <a:t> 356 lần trong Cựu Ước</a:t>
            </a:r>
          </a:p>
          <a:p>
            <a:pPr eaLnBrk="1" hangingPunct="1">
              <a:spcBef>
                <a:spcPct val="50000"/>
              </a:spcBef>
              <a:buFontTx/>
              <a:buChar char="•"/>
            </a:pPr>
            <a:r>
              <a:rPr lang="en-US" sz="4400" b="1">
                <a:solidFill>
                  <a:schemeClr val="bg1"/>
                </a:solidFill>
              </a:rPr>
              <a:t> 190 lần trong Tân Ước</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4050" name="Text Box 2"/>
          <p:cNvSpPr txBox="1">
            <a:spLocks noChangeArrowheads="1"/>
          </p:cNvSpPr>
          <p:nvPr/>
        </p:nvSpPr>
        <p:spPr bwMode="auto">
          <a:xfrm>
            <a:off x="0" y="2209800"/>
            <a:ext cx="8839200" cy="1703388"/>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10000"/>
              </a:lnSpc>
              <a:defRPr/>
            </a:pPr>
            <a:r>
              <a:rPr lang="en-US" sz="5400">
                <a:solidFill>
                  <a:srgbClr val="FFFF66"/>
                </a:solidFill>
                <a:effectLst>
                  <a:outerShdw blurRad="38100" dist="38100" dir="2700000" algn="tl">
                    <a:srgbClr val="000000"/>
                  </a:outerShdw>
                </a:effectLst>
                <a:cs typeface="Times New Roman" charset="0"/>
              </a:rPr>
              <a:t>TÁC PHẨM CẬN ĐÔNG CỔ</a:t>
            </a:r>
            <a:r>
              <a:rPr lang="en-US" sz="6000">
                <a:solidFill>
                  <a:srgbClr val="FFFF66"/>
                </a:solidFill>
                <a:effectLst>
                  <a:outerShdw blurRad="38100" dist="38100" dir="2700000" algn="tl">
                    <a:srgbClr val="000000"/>
                  </a:outerShdw>
                </a:effectLst>
                <a:cs typeface="Times New Roman" charset="0"/>
              </a:rPr>
              <a:t>     </a:t>
            </a:r>
            <a:r>
              <a:rPr lang="en-US" sz="3600">
                <a:solidFill>
                  <a:srgbClr val="FFFF66"/>
                </a:solidFill>
                <a:effectLst>
                  <a:outerShdw blurRad="38100" dist="38100" dir="2700000" algn="tl">
                    <a:srgbClr val="000000"/>
                  </a:outerShdw>
                </a:effectLst>
                <a:cs typeface="Times New Roman" charset="0"/>
              </a:rPr>
              <a:t>trình bày…</a:t>
            </a:r>
            <a:endParaRPr lang="en-US" sz="1600">
              <a:solidFill>
                <a:srgbClr val="FF99FF"/>
              </a:solidFill>
              <a:effectLst>
                <a:outerShdw blurRad="38100" dist="38100" dir="2700000" algn="tl">
                  <a:srgbClr val="000000"/>
                </a:outerShdw>
              </a:effectLst>
              <a:latin typeface="Arial" charset="0"/>
              <a:cs typeface="Times New Roman" charset="0"/>
            </a:endParaRPr>
          </a:p>
        </p:txBody>
      </p:sp>
      <p:sp>
        <p:nvSpPr>
          <p:cNvPr id="514051" name="Text Box 3"/>
          <p:cNvSpPr txBox="1">
            <a:spLocks noChangeArrowheads="1"/>
          </p:cNvSpPr>
          <p:nvPr/>
        </p:nvSpPr>
        <p:spPr bwMode="auto">
          <a:xfrm>
            <a:off x="4648200" y="6084888"/>
            <a:ext cx="4419600" cy="696912"/>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10000"/>
              </a:lnSpc>
              <a:defRPr/>
            </a:pPr>
            <a:r>
              <a:rPr lang="en-US" sz="3600">
                <a:solidFill>
                  <a:srgbClr val="FFFF66"/>
                </a:solidFill>
                <a:effectLst>
                  <a:outerShdw blurRad="38100" dist="38100" dir="2700000" algn="tl">
                    <a:srgbClr val="000000"/>
                  </a:outerShdw>
                </a:effectLst>
                <a:cs typeface="Times New Roman" charset="0"/>
              </a:rPr>
              <a:t>được tiếp tục…</a:t>
            </a:r>
            <a:endParaRPr lang="en-US" sz="1600">
              <a:solidFill>
                <a:srgbClr val="FF99FF"/>
              </a:solidFill>
              <a:effectLst>
                <a:outerShdw blurRad="38100" dist="38100" dir="2700000" algn="tl">
                  <a:srgbClr val="000000"/>
                </a:outerShdw>
              </a:effectLst>
              <a:cs typeface="Times New Roman" charset="0"/>
            </a:endParaRPr>
          </a:p>
        </p:txBody>
      </p:sp>
      <p:sp>
        <p:nvSpPr>
          <p:cNvPr id="514052" name="Rectangle 4"/>
          <p:cNvSpPr>
            <a:spLocks noChangeArrowheads="1"/>
          </p:cNvSpPr>
          <p:nvPr/>
        </p:nvSpPr>
        <p:spPr bwMode="auto">
          <a:xfrm>
            <a:off x="6477000" y="3352800"/>
            <a:ext cx="22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pic>
        <p:nvPicPr>
          <p:cNvPr id="514053" name="Picture 5" descr="MNDML00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0"/>
            <a:ext cx="7391400" cy="182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4054" name="Text Box 6"/>
          <p:cNvSpPr txBox="1">
            <a:spLocks noChangeArrowheads="1"/>
          </p:cNvSpPr>
          <p:nvPr/>
        </p:nvSpPr>
        <p:spPr bwMode="auto">
          <a:xfrm rot="-1300715">
            <a:off x="84138" y="3184525"/>
            <a:ext cx="914400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9600"/>
              <a:t>H Ồ I  1</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514053"/>
                                        </p:tgtEl>
                                        <p:attrNameLst>
                                          <p:attrName>style.visibility</p:attrName>
                                        </p:attrNameLst>
                                      </p:cBhvr>
                                      <p:to>
                                        <p:strVal val="visible"/>
                                      </p:to>
                                    </p:set>
                                    <p:animEffect transition="in" filter="wheel(4)">
                                      <p:cBhvr>
                                        <p:cTn id="7" dur="1000"/>
                                        <p:tgtEl>
                                          <p:spTgt spid="514053"/>
                                        </p:tgtEl>
                                      </p:cBhvr>
                                    </p:animEffect>
                                  </p:childTnLst>
                                </p:cTn>
                              </p:par>
                            </p:childTnLst>
                          </p:cTn>
                        </p:par>
                        <p:par>
                          <p:cTn id="8" fill="hold" nodeType="afterGroup">
                            <p:stCondLst>
                              <p:cond delay="1000"/>
                            </p:stCondLst>
                            <p:childTnLst>
                              <p:par>
                                <p:cTn id="9" presetID="39" presetClass="entr" presetSubtype="0" accel="100000" fill="hold" grpId="1" nodeType="afterEffect">
                                  <p:stCondLst>
                                    <p:cond delay="0"/>
                                  </p:stCondLst>
                                  <p:childTnLst>
                                    <p:set>
                                      <p:cBhvr>
                                        <p:cTn id="10" dur="1" fill="hold">
                                          <p:stCondLst>
                                            <p:cond delay="0"/>
                                          </p:stCondLst>
                                        </p:cTn>
                                        <p:tgtEl>
                                          <p:spTgt spid="514050"/>
                                        </p:tgtEl>
                                        <p:attrNameLst>
                                          <p:attrName>style.visibility</p:attrName>
                                        </p:attrNameLst>
                                      </p:cBhvr>
                                      <p:to>
                                        <p:strVal val="visible"/>
                                      </p:to>
                                    </p:set>
                                    <p:anim calcmode="lin" valueType="num">
                                      <p:cBhvr>
                                        <p:cTn id="11" dur="2000" fill="hold"/>
                                        <p:tgtEl>
                                          <p:spTgt spid="514050"/>
                                        </p:tgtEl>
                                        <p:attrNameLst>
                                          <p:attrName>ppt_h</p:attrName>
                                        </p:attrNameLst>
                                      </p:cBhvr>
                                      <p:tavLst>
                                        <p:tav tm="0">
                                          <p:val>
                                            <p:strVal val="#ppt_h/20"/>
                                          </p:val>
                                        </p:tav>
                                        <p:tav tm="50000">
                                          <p:val>
                                            <p:strVal val="#ppt_h/20"/>
                                          </p:val>
                                        </p:tav>
                                        <p:tav tm="100000">
                                          <p:val>
                                            <p:strVal val="#ppt_h"/>
                                          </p:val>
                                        </p:tav>
                                      </p:tavLst>
                                    </p:anim>
                                    <p:anim calcmode="lin" valueType="num">
                                      <p:cBhvr>
                                        <p:cTn id="12" dur="2000" fill="hold"/>
                                        <p:tgtEl>
                                          <p:spTgt spid="514050"/>
                                        </p:tgtEl>
                                        <p:attrNameLst>
                                          <p:attrName>ppt_w</p:attrName>
                                        </p:attrNameLst>
                                      </p:cBhvr>
                                      <p:tavLst>
                                        <p:tav tm="0">
                                          <p:val>
                                            <p:strVal val="#ppt_w+.3"/>
                                          </p:val>
                                        </p:tav>
                                        <p:tav tm="50000">
                                          <p:val>
                                            <p:strVal val="#ppt_w+.3"/>
                                          </p:val>
                                        </p:tav>
                                        <p:tav tm="100000">
                                          <p:val>
                                            <p:strVal val="#ppt_w"/>
                                          </p:val>
                                        </p:tav>
                                      </p:tavLst>
                                    </p:anim>
                                    <p:anim calcmode="lin" valueType="num">
                                      <p:cBhvr>
                                        <p:cTn id="13" dur="2000" fill="hold"/>
                                        <p:tgtEl>
                                          <p:spTgt spid="514050"/>
                                        </p:tgtEl>
                                        <p:attrNameLst>
                                          <p:attrName>ppt_x</p:attrName>
                                        </p:attrNameLst>
                                      </p:cBhvr>
                                      <p:tavLst>
                                        <p:tav tm="0">
                                          <p:val>
                                            <p:strVal val="#ppt_x-.3"/>
                                          </p:val>
                                        </p:tav>
                                        <p:tav tm="50000">
                                          <p:val>
                                            <p:strVal val="#ppt_x"/>
                                          </p:val>
                                        </p:tav>
                                        <p:tav tm="100000">
                                          <p:val>
                                            <p:strVal val="#ppt_x"/>
                                          </p:val>
                                        </p:tav>
                                      </p:tavLst>
                                    </p:anim>
                                    <p:anim calcmode="lin" valueType="num">
                                      <p:cBhvr>
                                        <p:cTn id="14" dur="2000" fill="hold"/>
                                        <p:tgtEl>
                                          <p:spTgt spid="51405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drumroll.wav"/>
                                        </p:tgtEl>
                                      </p:cMediaNode>
                                    </p:audio>
                                  </p:subTnLst>
                                </p:cTn>
                              </p:par>
                            </p:childTnLst>
                          </p:cTn>
                        </p:par>
                        <p:par>
                          <p:cTn id="15" fill="hold" nodeType="afterGroup">
                            <p:stCondLst>
                              <p:cond delay="3000"/>
                            </p:stCondLst>
                            <p:childTnLst>
                              <p:par>
                                <p:cTn id="16" presetID="53" presetClass="exit" presetSubtype="0" fill="hold" grpId="0" nodeType="afterEffect">
                                  <p:stCondLst>
                                    <p:cond delay="1000"/>
                                  </p:stCondLst>
                                  <p:childTnLst>
                                    <p:anim calcmode="lin" valueType="num">
                                      <p:cBhvr>
                                        <p:cTn id="17" dur="2000"/>
                                        <p:tgtEl>
                                          <p:spTgt spid="514050"/>
                                        </p:tgtEl>
                                        <p:attrNameLst>
                                          <p:attrName>ppt_w</p:attrName>
                                        </p:attrNameLst>
                                      </p:cBhvr>
                                      <p:tavLst>
                                        <p:tav tm="0">
                                          <p:val>
                                            <p:strVal val="ppt_w"/>
                                          </p:val>
                                        </p:tav>
                                        <p:tav tm="100000">
                                          <p:val>
                                            <p:fltVal val="0"/>
                                          </p:val>
                                        </p:tav>
                                      </p:tavLst>
                                    </p:anim>
                                    <p:anim calcmode="lin" valueType="num">
                                      <p:cBhvr>
                                        <p:cTn id="18" dur="2000"/>
                                        <p:tgtEl>
                                          <p:spTgt spid="514050"/>
                                        </p:tgtEl>
                                        <p:attrNameLst>
                                          <p:attrName>ppt_h</p:attrName>
                                        </p:attrNameLst>
                                      </p:cBhvr>
                                      <p:tavLst>
                                        <p:tav tm="0">
                                          <p:val>
                                            <p:strVal val="ppt_h"/>
                                          </p:val>
                                        </p:tav>
                                        <p:tav tm="100000">
                                          <p:val>
                                            <p:fltVal val="0"/>
                                          </p:val>
                                        </p:tav>
                                      </p:tavLst>
                                    </p:anim>
                                    <p:animEffect transition="out" filter="fade">
                                      <p:cBhvr>
                                        <p:cTn id="19" dur="2000"/>
                                        <p:tgtEl>
                                          <p:spTgt spid="514050"/>
                                        </p:tgtEl>
                                      </p:cBhvr>
                                    </p:animEffect>
                                    <p:set>
                                      <p:cBhvr>
                                        <p:cTn id="20" dur="1" fill="hold">
                                          <p:stCondLst>
                                            <p:cond delay="1999"/>
                                          </p:stCondLst>
                                        </p:cTn>
                                        <p:tgtEl>
                                          <p:spTgt spid="514050"/>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par>
                          <p:cTn id="21" fill="hold" nodeType="afterGroup">
                            <p:stCondLst>
                              <p:cond delay="6000"/>
                            </p:stCondLst>
                            <p:childTnLst>
                              <p:par>
                                <p:cTn id="22" presetID="48" presetClass="entr" presetSubtype="0" accel="50000" fill="hold" nodeType="afterEffect">
                                  <p:stCondLst>
                                    <p:cond delay="0"/>
                                  </p:stCondLst>
                                  <p:childTnLst>
                                    <p:set>
                                      <p:cBhvr>
                                        <p:cTn id="23" dur="1" fill="hold">
                                          <p:stCondLst>
                                            <p:cond delay="0"/>
                                          </p:stCondLst>
                                        </p:cTn>
                                        <p:tgtEl>
                                          <p:spTgt spid="514054">
                                            <p:txEl>
                                              <p:pRg st="0" end="0"/>
                                            </p:txEl>
                                          </p:spTgt>
                                        </p:tgtEl>
                                        <p:attrNameLst>
                                          <p:attrName>style.visibility</p:attrName>
                                        </p:attrNameLst>
                                      </p:cBhvr>
                                      <p:to>
                                        <p:strVal val="visible"/>
                                      </p:to>
                                    </p:set>
                                    <p:anim calcmode="lin" valueType="num">
                                      <p:cBhvr>
                                        <p:cTn id="24" dur="1000" fill="hold"/>
                                        <p:tgtEl>
                                          <p:spTgt spid="514054">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514054">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514054">
                                            <p:txEl>
                                              <p:pRg st="0" end="0"/>
                                            </p:txEl>
                                          </p:spTgt>
                                        </p:tgtEl>
                                        <p:attrNameLst>
                                          <p:attrName>ppt_y</p:attrName>
                                        </p:attrNameLst>
                                      </p:cBhvr>
                                      <p:tavLst>
                                        <p:tav tm="0">
                                          <p:val>
                                            <p:strVal val="#ppt_y"/>
                                          </p:val>
                                        </p:tav>
                                        <p:tav tm="100000">
                                          <p:val>
                                            <p:strVal val="#ppt_y"/>
                                          </p:val>
                                        </p:tav>
                                      </p:tavLst>
                                    </p:anim>
                                    <p:animEffect transition="in" filter="fade">
                                      <p:cBhvr>
                                        <p:cTn id="27" dur="1000"/>
                                        <p:tgtEl>
                                          <p:spTgt spid="514054">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4" name="laser.wav"/>
                                        </p:tgtEl>
                                      </p:cMediaNode>
                                    </p:audio>
                                  </p:subTnLst>
                                </p:cTn>
                              </p:par>
                            </p:childTnLst>
                          </p:cTn>
                        </p:par>
                        <p:par>
                          <p:cTn id="28" fill="hold" nodeType="afterGroup">
                            <p:stCondLst>
                              <p:cond delay="7000"/>
                            </p:stCondLst>
                            <p:childTnLst>
                              <p:par>
                                <p:cTn id="29" presetID="1" presetClass="entr" presetSubtype="0" fill="hold" grpId="0" nodeType="afterEffect" nodePh="1">
                                  <p:stCondLst>
                                    <p:cond delay="0"/>
                                  </p:stCondLst>
                                  <p:endCondLst>
                                    <p:cond evt="begin" delay="0">
                                      <p:tn val="29"/>
                                    </p:cond>
                                  </p:endCondLst>
                                  <p:childTnLst>
                                    <p:set>
                                      <p:cBhvr>
                                        <p:cTn id="30" dur="1" fill="hold">
                                          <p:stCondLst>
                                            <p:cond delay="0"/>
                                          </p:stCondLst>
                                        </p:cTn>
                                        <p:tgtEl>
                                          <p:spTgt spid="51405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5" name="applaus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34" presetClass="entr" presetSubtype="0" fill="hold" grpId="0" nodeType="clickEffect">
                                  <p:stCondLst>
                                    <p:cond delay="0"/>
                                  </p:stCondLst>
                                  <p:iterate type="wd">
                                    <p:tmPct val="10000"/>
                                  </p:iterate>
                                  <p:childTnLst>
                                    <p:set>
                                      <p:cBhvr>
                                        <p:cTn id="34" dur="1" fill="hold">
                                          <p:stCondLst>
                                            <p:cond delay="0"/>
                                          </p:stCondLst>
                                        </p:cTn>
                                        <p:tgtEl>
                                          <p:spTgt spid="514051"/>
                                        </p:tgtEl>
                                        <p:attrNameLst>
                                          <p:attrName>style.visibility</p:attrName>
                                        </p:attrNameLst>
                                      </p:cBhvr>
                                      <p:to>
                                        <p:strVal val="visible"/>
                                      </p:to>
                                    </p:set>
                                    <p:anim from="(-#ppt_w/2)" to="(#ppt_x)" calcmode="lin" valueType="num">
                                      <p:cBhvr>
                                        <p:cTn id="35" dur="600" fill="hold">
                                          <p:stCondLst>
                                            <p:cond delay="0"/>
                                          </p:stCondLst>
                                        </p:cTn>
                                        <p:tgtEl>
                                          <p:spTgt spid="514051"/>
                                        </p:tgtEl>
                                        <p:attrNameLst>
                                          <p:attrName>ppt_x</p:attrName>
                                        </p:attrNameLst>
                                      </p:cBhvr>
                                    </p:anim>
                                    <p:anim from="0" to="-1.0" calcmode="lin" valueType="num">
                                      <p:cBhvr>
                                        <p:cTn id="36" dur="200" decel="50000" autoRev="1" fill="hold">
                                          <p:stCondLst>
                                            <p:cond delay="600"/>
                                          </p:stCondLst>
                                        </p:cTn>
                                        <p:tgtEl>
                                          <p:spTgt spid="514051"/>
                                        </p:tgtEl>
                                        <p:attrNameLst>
                                          <p:attrName>xshear</p:attrName>
                                        </p:attrNameLst>
                                      </p:cBhvr>
                                    </p:anim>
                                    <p:animScale>
                                      <p:cBhvr>
                                        <p:cTn id="37" dur="200" decel="100000" autoRev="1" fill="hold">
                                          <p:stCondLst>
                                            <p:cond delay="600"/>
                                          </p:stCondLst>
                                        </p:cTn>
                                        <p:tgtEl>
                                          <p:spTgt spid="514051"/>
                                        </p:tgtEl>
                                      </p:cBhvr>
                                      <p:from x="100000" y="100000"/>
                                      <p:to x="80000" y="100000"/>
                                    </p:animScale>
                                    <p:anim by="(#ppt_h/3+#ppt_w*0.1)" calcmode="lin" valueType="num">
                                      <p:cBhvr additive="sum">
                                        <p:cTn id="38" dur="200" decel="100000" autoRev="1" fill="hold">
                                          <p:stCondLst>
                                            <p:cond delay="600"/>
                                          </p:stCondLst>
                                        </p:cTn>
                                        <p:tgtEl>
                                          <p:spTgt spid="514051"/>
                                        </p:tgtEl>
                                        <p:attrNameLst>
                                          <p:attrName>ppt_x</p:attrName>
                                        </p:attrNameLst>
                                      </p:cBhvr>
                                    </p:anim>
                                  </p:childTnLst>
                                  <p:subTnLst>
                                    <p:audio>
                                      <p:cMediaNode>
                                        <p:cTn display="0" masterRel="sameClick">
                                          <p:stCondLst>
                                            <p:cond evt="begin" delay="0">
                                              <p:tn val="33"/>
                                            </p:cond>
                                          </p:stCondLst>
                                          <p:endCondLst>
                                            <p:cond evt="onStopAudio" delay="0">
                                              <p:tgtEl>
                                                <p:sldTgt/>
                                              </p:tgtEl>
                                            </p:cond>
                                          </p:endCondLst>
                                        </p:cTn>
                                        <p:tgtEl>
                                          <p:sndTgt r:embed="rId6"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050" grpId="0" autoUpdateAnimBg="0"/>
      <p:bldP spid="514050" grpId="1"/>
      <p:bldP spid="514051" grpId="0"/>
      <p:bldP spid="5140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04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5" name="Text Box 3"/>
          <p:cNvSpPr txBox="1">
            <a:spLocks noChangeArrowheads="1"/>
          </p:cNvSpPr>
          <p:nvPr/>
        </p:nvSpPr>
        <p:spPr bwMode="auto">
          <a:xfrm>
            <a:off x="3395663" y="3581400"/>
            <a:ext cx="4873625" cy="914400"/>
          </a:xfrm>
          <a:prstGeom prst="rect">
            <a:avLst/>
          </a:prstGeom>
          <a:noFill/>
          <a:ln>
            <a:noFill/>
          </a:ln>
          <a:effectLst>
            <a:outerShdw dist="99190" dir="3011666"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5400">
                <a:solidFill>
                  <a:schemeClr val="bg1"/>
                </a:solidFill>
              </a:rPr>
              <a:t>Phục truyền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afterEffect">
                                  <p:stCondLst>
                                    <p:cond delay="300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0"/>
                                        <p:tgtEl>
                                          <p:spTgt spid="3074"/>
                                        </p:tgtEl>
                                      </p:cBhvr>
                                    </p:animEffect>
                                    <p:anim calcmode="lin" valueType="num">
                                      <p:cBhvr>
                                        <p:cTn id="8" dur="5000" fill="hold"/>
                                        <p:tgtEl>
                                          <p:spTgt spid="3074"/>
                                        </p:tgtEl>
                                        <p:attrNameLst>
                                          <p:attrName>style.rotation</p:attrName>
                                        </p:attrNameLst>
                                      </p:cBhvr>
                                      <p:tavLst>
                                        <p:tav tm="0">
                                          <p:val>
                                            <p:fltVal val="720"/>
                                          </p:val>
                                        </p:tav>
                                        <p:tav tm="100000">
                                          <p:val>
                                            <p:fltVal val="0"/>
                                          </p:val>
                                        </p:tav>
                                      </p:tavLst>
                                    </p:anim>
                                    <p:anim calcmode="lin" valueType="num">
                                      <p:cBhvr>
                                        <p:cTn id="9" dur="5000" fill="hold"/>
                                        <p:tgtEl>
                                          <p:spTgt spid="3074"/>
                                        </p:tgtEl>
                                        <p:attrNameLst>
                                          <p:attrName>ppt_h</p:attrName>
                                        </p:attrNameLst>
                                      </p:cBhvr>
                                      <p:tavLst>
                                        <p:tav tm="0">
                                          <p:val>
                                            <p:fltVal val="0"/>
                                          </p:val>
                                        </p:tav>
                                        <p:tav tm="100000">
                                          <p:val>
                                            <p:strVal val="#ppt_h"/>
                                          </p:val>
                                        </p:tav>
                                      </p:tavLst>
                                    </p:anim>
                                    <p:anim calcmode="lin" valueType="num">
                                      <p:cBhvr>
                                        <p:cTn id="10" dur="5000" fill="hold"/>
                                        <p:tgtEl>
                                          <p:spTgt spid="3074"/>
                                        </p:tgtEl>
                                        <p:attrNameLst>
                                          <p:attrName>ppt_w</p:attrName>
                                        </p:attrNameLst>
                                      </p:cBhvr>
                                      <p:tavLst>
                                        <p:tav tm="0">
                                          <p:val>
                                            <p:fltVal val="0"/>
                                          </p:val>
                                        </p:tav>
                                        <p:tav tm="100000">
                                          <p:val>
                                            <p:strVal val="#ppt_w"/>
                                          </p:val>
                                        </p:tav>
                                      </p:tavLst>
                                    </p:anim>
                                  </p:childTnLst>
                                </p:cTn>
                              </p:par>
                            </p:childTnLst>
                          </p:cTn>
                        </p:par>
                        <p:par>
                          <p:cTn id="11" fill="hold" nodeType="afterGroup">
                            <p:stCondLst>
                              <p:cond delay="8000"/>
                            </p:stCondLst>
                            <p:childTnLst>
                              <p:par>
                                <p:cTn id="12" presetID="45" presetClass="entr" presetSubtype="0" fill="hold" grpId="0" nodeType="afterEffect">
                                  <p:stCondLst>
                                    <p:cond delay="2000"/>
                                  </p:stCondLst>
                                  <p:iterate type="lt">
                                    <p:tmPct val="10000"/>
                                  </p:iterate>
                                  <p:childTnLst>
                                    <p:set>
                                      <p:cBhvr>
                                        <p:cTn id="13" dur="1" fill="hold">
                                          <p:stCondLst>
                                            <p:cond delay="0"/>
                                          </p:stCondLst>
                                        </p:cTn>
                                        <p:tgtEl>
                                          <p:spTgt spid="3075"/>
                                        </p:tgtEl>
                                        <p:attrNameLst>
                                          <p:attrName>style.visibility</p:attrName>
                                        </p:attrNameLst>
                                      </p:cBhvr>
                                      <p:to>
                                        <p:strVal val="visible"/>
                                      </p:to>
                                    </p:set>
                                    <p:animEffect transition="in" filter="fade">
                                      <p:cBhvr>
                                        <p:cTn id="14" dur="3000"/>
                                        <p:tgtEl>
                                          <p:spTgt spid="3075"/>
                                        </p:tgtEl>
                                      </p:cBhvr>
                                    </p:animEffect>
                                    <p:anim calcmode="lin" valueType="num">
                                      <p:cBhvr>
                                        <p:cTn id="15" dur="3000" fill="hold"/>
                                        <p:tgtEl>
                                          <p:spTgt spid="3075"/>
                                        </p:tgtEl>
                                        <p:attrNameLst>
                                          <p:attrName>ppt_w</p:attrName>
                                        </p:attrNameLst>
                                      </p:cBhvr>
                                      <p:tavLst>
                                        <p:tav tm="0" fmla="#ppt_w*sin(2.5*pi*$)">
                                          <p:val>
                                            <p:fltVal val="0"/>
                                          </p:val>
                                        </p:tav>
                                        <p:tav tm="100000">
                                          <p:val>
                                            <p:fltVal val="1"/>
                                          </p:val>
                                        </p:tav>
                                      </p:tavLst>
                                    </p:anim>
                                    <p:anim calcmode="lin" valueType="num">
                                      <p:cBhvr>
                                        <p:cTn id="16" dur="3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28600" y="593725"/>
            <a:ext cx="8610600" cy="2101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0000"/>
              </a:lnSpc>
            </a:pPr>
            <a:r>
              <a:rPr lang="ja-JP" altLang="en-US" sz="4000">
                <a:solidFill>
                  <a:srgbClr val="FFFF66"/>
                </a:solidFill>
                <a:cs typeface="Times New Roman" charset="0"/>
              </a:rPr>
              <a:t>“</a:t>
            </a:r>
            <a:r>
              <a:rPr lang="en-US" altLang="ja-JP" sz="4000">
                <a:solidFill>
                  <a:srgbClr val="FFFF66"/>
                </a:solidFill>
                <a:cs typeface="Times New Roman" charset="0"/>
              </a:rPr>
              <a:t>Elleh haddebarim</a:t>
            </a:r>
            <a:r>
              <a:rPr lang="ja-JP" altLang="en-US" sz="4000">
                <a:solidFill>
                  <a:srgbClr val="FFFF66"/>
                </a:solidFill>
                <a:cs typeface="Times New Roman" charset="0"/>
              </a:rPr>
              <a:t>”</a:t>
            </a:r>
            <a:r>
              <a:rPr lang="en-US" altLang="ja-JP" sz="4000">
                <a:solidFill>
                  <a:srgbClr val="FFFF66"/>
                </a:solidFill>
                <a:cs typeface="Times New Roman" charset="0"/>
              </a:rPr>
              <a:t> tên tiếng Hê-bơ-rơ của sách mà ta gọi là </a:t>
            </a:r>
            <a:r>
              <a:rPr lang="ja-JP" altLang="en-US" sz="4000">
                <a:solidFill>
                  <a:srgbClr val="FFFF66"/>
                </a:solidFill>
                <a:cs typeface="Times New Roman" charset="0"/>
              </a:rPr>
              <a:t>“</a:t>
            </a:r>
            <a:r>
              <a:rPr lang="en-US" altLang="ja-JP" sz="4000">
                <a:solidFill>
                  <a:srgbClr val="FFFF66"/>
                </a:solidFill>
                <a:cs typeface="Times New Roman" charset="0"/>
              </a:rPr>
              <a:t>Phục Truyền</a:t>
            </a:r>
            <a:r>
              <a:rPr lang="ja-JP" altLang="en-US" sz="4000">
                <a:solidFill>
                  <a:srgbClr val="FFFF66"/>
                </a:solidFill>
                <a:cs typeface="Times New Roman" charset="0"/>
              </a:rPr>
              <a:t>”</a:t>
            </a:r>
            <a:r>
              <a:rPr lang="en-US" altLang="ja-JP" sz="4000">
                <a:solidFill>
                  <a:srgbClr val="FFFF66"/>
                </a:solidFill>
                <a:cs typeface="Times New Roman" charset="0"/>
              </a:rPr>
              <a:t> có nghĩa là gì?</a:t>
            </a:r>
            <a:endParaRPr lang="en-US" sz="4000">
              <a:solidFill>
                <a:srgbClr val="FFFF66"/>
              </a:solidFill>
              <a:cs typeface="Times New Roman" charset="0"/>
            </a:endParaRPr>
          </a:p>
        </p:txBody>
      </p:sp>
      <p:sp>
        <p:nvSpPr>
          <p:cNvPr id="7171" name="AutoShape 3"/>
          <p:cNvSpPr>
            <a:spLocks noChangeArrowheads="1"/>
          </p:cNvSpPr>
          <p:nvPr/>
        </p:nvSpPr>
        <p:spPr bwMode="auto">
          <a:xfrm>
            <a:off x="0" y="38862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457200" indent="-457200">
              <a:lnSpc>
                <a:spcPct val="80000"/>
              </a:lnSpc>
              <a:buFontTx/>
              <a:buAutoNum type="alphaLcPeriod"/>
            </a:pPr>
            <a:r>
              <a:rPr lang="en-US" sz="3200">
                <a:solidFill>
                  <a:schemeClr val="bg1"/>
                </a:solidFill>
              </a:rPr>
              <a:t>Luật pháp thứ 2</a:t>
            </a:r>
            <a:endParaRPr lang="en-US" sz="3600">
              <a:solidFill>
                <a:schemeClr val="bg1"/>
              </a:solidFill>
            </a:endParaRPr>
          </a:p>
        </p:txBody>
      </p:sp>
      <p:sp>
        <p:nvSpPr>
          <p:cNvPr id="7172" name="AutoShape 4"/>
          <p:cNvSpPr>
            <a:spLocks noChangeArrowheads="1"/>
          </p:cNvSpPr>
          <p:nvPr/>
        </p:nvSpPr>
        <p:spPr bwMode="auto">
          <a:xfrm>
            <a:off x="4633913" y="53340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800">
                <a:solidFill>
                  <a:schemeClr val="bg1"/>
                </a:solidFill>
              </a:rPr>
              <a:t>d. Sách thứ 5</a:t>
            </a:r>
            <a:endParaRPr lang="en-US" sz="3200">
              <a:solidFill>
                <a:schemeClr val="bg1"/>
              </a:solidFill>
            </a:endParaRPr>
          </a:p>
        </p:txBody>
      </p:sp>
      <p:sp>
        <p:nvSpPr>
          <p:cNvPr id="7173" name="AutoShape 5"/>
          <p:cNvSpPr>
            <a:spLocks noChangeArrowheads="1"/>
          </p:cNvSpPr>
          <p:nvPr/>
        </p:nvSpPr>
        <p:spPr bwMode="auto">
          <a:xfrm>
            <a:off x="4573588" y="38862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200">
                <a:solidFill>
                  <a:schemeClr val="bg1"/>
                </a:solidFill>
              </a:rPr>
              <a:t>c. Đức Chúa Trời phán</a:t>
            </a:r>
          </a:p>
        </p:txBody>
      </p:sp>
      <p:sp>
        <p:nvSpPr>
          <p:cNvPr id="7174" name="AutoShape 6"/>
          <p:cNvSpPr>
            <a:spLocks noChangeArrowheads="1"/>
          </p:cNvSpPr>
          <p:nvPr/>
        </p:nvSpPr>
        <p:spPr bwMode="auto">
          <a:xfrm>
            <a:off x="0" y="53340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800">
                <a:solidFill>
                  <a:schemeClr val="bg1"/>
                </a:solidFill>
              </a:rPr>
              <a:t>b</a:t>
            </a:r>
            <a:r>
              <a:rPr lang="en-US" sz="2800" b="1">
                <a:solidFill>
                  <a:schemeClr val="bg1"/>
                </a:solidFill>
              </a:rPr>
              <a:t>. Đây là những lời</a:t>
            </a:r>
            <a:endParaRPr lang="en-US" sz="2000" b="1">
              <a:solidFill>
                <a:schemeClr val="bg1"/>
              </a:solidFill>
            </a:endParaRPr>
          </a:p>
        </p:txBody>
      </p:sp>
      <p:sp>
        <p:nvSpPr>
          <p:cNvPr id="7175" name="AutoShape 7"/>
          <p:cNvSpPr>
            <a:spLocks noChangeArrowheads="1"/>
          </p:cNvSpPr>
          <p:nvPr/>
        </p:nvSpPr>
        <p:spPr bwMode="auto">
          <a:xfrm>
            <a:off x="0" y="5334000"/>
            <a:ext cx="4510088" cy="990600"/>
          </a:xfrm>
          <a:prstGeom prst="hexagon">
            <a:avLst>
              <a:gd name="adj" fmla="val 32081"/>
              <a:gd name="vf" fmla="val 11547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sz="3600">
              <a:solidFill>
                <a:srgbClr val="0099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strVal val="#ppt_w+.3"/>
                                          </p:val>
                                        </p:tav>
                                        <p:tav tm="100000">
                                          <p:val>
                                            <p:strVal val="#ppt_w"/>
                                          </p:val>
                                        </p:tav>
                                      </p:tavLst>
                                    </p:anim>
                                    <p:anim calcmode="lin" valueType="num">
                                      <p:cBhvr>
                                        <p:cTn id="8" dur="1000" fill="hold"/>
                                        <p:tgtEl>
                                          <p:spTgt spid="7170"/>
                                        </p:tgtEl>
                                        <p:attrNameLst>
                                          <p:attrName>ppt_h</p:attrName>
                                        </p:attrNameLst>
                                      </p:cBhvr>
                                      <p:tavLst>
                                        <p:tav tm="0">
                                          <p:val>
                                            <p:strVal val="#ppt_h"/>
                                          </p:val>
                                        </p:tav>
                                        <p:tav tm="100000">
                                          <p:val>
                                            <p:strVal val="#ppt_h"/>
                                          </p:val>
                                        </p:tav>
                                      </p:tavLst>
                                    </p:anim>
                                    <p:animEffect transition="in" filter="fade">
                                      <p:cBhvr>
                                        <p:cTn id="9" dur="1000"/>
                                        <p:tgtEl>
                                          <p:spTgt spid="717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171"/>
                                        </p:tgtEl>
                                        <p:attrNameLst>
                                          <p:attrName>style.visibility</p:attrName>
                                        </p:attrNameLst>
                                      </p:cBhvr>
                                      <p:to>
                                        <p:strVal val="visible"/>
                                      </p:to>
                                    </p:set>
                                    <p:anim calcmode="lin" valueType="num">
                                      <p:cBhvr additive="base">
                                        <p:cTn id="14" dur="500" fill="hold"/>
                                        <p:tgtEl>
                                          <p:spTgt spid="7171"/>
                                        </p:tgtEl>
                                        <p:attrNameLst>
                                          <p:attrName>ppt_x</p:attrName>
                                        </p:attrNameLst>
                                      </p:cBhvr>
                                      <p:tavLst>
                                        <p:tav tm="0">
                                          <p:val>
                                            <p:strVal val="0-#ppt_w/2"/>
                                          </p:val>
                                        </p:tav>
                                        <p:tav tm="100000">
                                          <p:val>
                                            <p:strVal val="#ppt_x"/>
                                          </p:val>
                                        </p:tav>
                                      </p:tavLst>
                                    </p:anim>
                                    <p:anim calcmode="lin" valueType="num">
                                      <p:cBhvr additive="base">
                                        <p:cTn id="15" dur="500" fill="hold"/>
                                        <p:tgtEl>
                                          <p:spTgt spid="71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174"/>
                                        </p:tgtEl>
                                        <p:attrNameLst>
                                          <p:attrName>style.visibility</p:attrName>
                                        </p:attrNameLst>
                                      </p:cBhvr>
                                      <p:to>
                                        <p:strVal val="visible"/>
                                      </p:to>
                                    </p:set>
                                    <p:anim calcmode="lin" valueType="num">
                                      <p:cBhvr additive="base">
                                        <p:cTn id="20" dur="500" fill="hold"/>
                                        <p:tgtEl>
                                          <p:spTgt spid="7174"/>
                                        </p:tgtEl>
                                        <p:attrNameLst>
                                          <p:attrName>ppt_x</p:attrName>
                                        </p:attrNameLst>
                                      </p:cBhvr>
                                      <p:tavLst>
                                        <p:tav tm="0">
                                          <p:val>
                                            <p:strVal val="0-#ppt_w/2"/>
                                          </p:val>
                                        </p:tav>
                                        <p:tav tm="100000">
                                          <p:val>
                                            <p:strVal val="#ppt_x"/>
                                          </p:val>
                                        </p:tav>
                                      </p:tavLst>
                                    </p:anim>
                                    <p:anim calcmode="lin" valueType="num">
                                      <p:cBhvr additive="base">
                                        <p:cTn id="21" dur="500" fill="hold"/>
                                        <p:tgtEl>
                                          <p:spTgt spid="71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7173"/>
                                        </p:tgtEl>
                                        <p:attrNameLst>
                                          <p:attrName>style.visibility</p:attrName>
                                        </p:attrNameLst>
                                      </p:cBhvr>
                                      <p:to>
                                        <p:strVal val="visible"/>
                                      </p:to>
                                    </p:set>
                                    <p:anim calcmode="lin" valueType="num">
                                      <p:cBhvr additive="base">
                                        <p:cTn id="26" dur="500" fill="hold"/>
                                        <p:tgtEl>
                                          <p:spTgt spid="7173"/>
                                        </p:tgtEl>
                                        <p:attrNameLst>
                                          <p:attrName>ppt_x</p:attrName>
                                        </p:attrNameLst>
                                      </p:cBhvr>
                                      <p:tavLst>
                                        <p:tav tm="0">
                                          <p:val>
                                            <p:strVal val="1+#ppt_w/2"/>
                                          </p:val>
                                        </p:tav>
                                        <p:tav tm="100000">
                                          <p:val>
                                            <p:strVal val="#ppt_x"/>
                                          </p:val>
                                        </p:tav>
                                      </p:tavLst>
                                    </p:anim>
                                    <p:anim calcmode="lin" valueType="num">
                                      <p:cBhvr additive="base">
                                        <p:cTn id="27" dur="500" fill="hold"/>
                                        <p:tgtEl>
                                          <p:spTgt spid="717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7172"/>
                                        </p:tgtEl>
                                        <p:attrNameLst>
                                          <p:attrName>style.visibility</p:attrName>
                                        </p:attrNameLst>
                                      </p:cBhvr>
                                      <p:to>
                                        <p:strVal val="visible"/>
                                      </p:to>
                                    </p:set>
                                    <p:anim calcmode="lin" valueType="num">
                                      <p:cBhvr additive="base">
                                        <p:cTn id="32" dur="500" fill="hold"/>
                                        <p:tgtEl>
                                          <p:spTgt spid="7172"/>
                                        </p:tgtEl>
                                        <p:attrNameLst>
                                          <p:attrName>ppt_x</p:attrName>
                                        </p:attrNameLst>
                                      </p:cBhvr>
                                      <p:tavLst>
                                        <p:tav tm="0">
                                          <p:val>
                                            <p:strVal val="1+#ppt_w/2"/>
                                          </p:val>
                                        </p:tav>
                                        <p:tav tm="100000">
                                          <p:val>
                                            <p:strVal val="#ppt_x"/>
                                          </p:val>
                                        </p:tav>
                                      </p:tavLst>
                                    </p:anim>
                                    <p:anim calcmode="lin" valueType="num">
                                      <p:cBhvr additive="base">
                                        <p:cTn id="33" dur="500" fill="hold"/>
                                        <p:tgtEl>
                                          <p:spTgt spid="71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1" presetClass="entr" presetSubtype="0" fill="hold" grpId="0" nodeType="clickEffect">
                                  <p:stCondLst>
                                    <p:cond delay="0"/>
                                  </p:stCondLst>
                                  <p:childTnLst>
                                    <p:set>
                                      <p:cBhvr>
                                        <p:cTn id="37" dur="500">
                                          <p:stCondLst>
                                            <p:cond delay="0"/>
                                          </p:stCondLst>
                                        </p:cTn>
                                        <p:tgtEl>
                                          <p:spTgt spid="7175"/>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nimBg="1" autoUpdateAnimBg="0"/>
      <p:bldP spid="7172" grpId="0" animBg="1" autoUpdateAnimBg="0"/>
      <p:bldP spid="7173" grpId="0" animBg="1" autoUpdateAnimBg="0"/>
      <p:bldP spid="7174" grpId="0" animBg="1" autoUpdateAnimBg="0"/>
      <p:bldP spid="7175"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304800"/>
            <a:ext cx="8839200" cy="23050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0000"/>
              </a:lnSpc>
            </a:pPr>
            <a:r>
              <a:rPr lang="en-US" sz="4600">
                <a:solidFill>
                  <a:srgbClr val="FFFF66"/>
                </a:solidFill>
                <a:cs typeface="Times New Roman" charset="0"/>
              </a:rPr>
              <a:t>Điều nào trong Mười Điều Răn có kèm theo lời hứa?</a:t>
            </a:r>
            <a:r>
              <a:rPr lang="en-US" sz="4600">
                <a:solidFill>
                  <a:srgbClr val="FFFF66"/>
                </a:solidFill>
                <a:latin typeface="Arial" charset="0"/>
                <a:cs typeface="Times New Roman" charset="0"/>
              </a:rPr>
              <a:t>  </a:t>
            </a:r>
          </a:p>
          <a:p>
            <a:pPr algn="ctr" eaLnBrk="1" hangingPunct="1">
              <a:lnSpc>
                <a:spcPct val="110000"/>
              </a:lnSpc>
            </a:pPr>
            <a:r>
              <a:rPr lang="en-US" sz="4000" b="1" i="1">
                <a:solidFill>
                  <a:srgbClr val="FF99FF"/>
                </a:solidFill>
                <a:cs typeface="Times New Roman" charset="0"/>
              </a:rPr>
              <a:t>Phục 5:16</a:t>
            </a:r>
            <a:r>
              <a:rPr lang="en-US" sz="4000">
                <a:solidFill>
                  <a:srgbClr val="FF99FF"/>
                </a:solidFill>
                <a:latin typeface="Arial" charset="0"/>
                <a:cs typeface="Times New Roman" charset="0"/>
              </a:rPr>
              <a:t> </a:t>
            </a:r>
          </a:p>
        </p:txBody>
      </p:sp>
      <p:sp>
        <p:nvSpPr>
          <p:cNvPr id="12291" name="AutoShape 3"/>
          <p:cNvSpPr>
            <a:spLocks noChangeArrowheads="1"/>
          </p:cNvSpPr>
          <p:nvPr/>
        </p:nvSpPr>
        <p:spPr bwMode="auto">
          <a:xfrm>
            <a:off x="0" y="38862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457200" indent="-457200">
              <a:lnSpc>
                <a:spcPct val="80000"/>
              </a:lnSpc>
              <a:buFontTx/>
              <a:buAutoNum type="alphaLcPeriod"/>
            </a:pPr>
            <a:r>
              <a:rPr lang="en-US" sz="2300" b="1">
                <a:solidFill>
                  <a:schemeClr val="bg1"/>
                </a:solidFill>
              </a:rPr>
              <a:t>Ngươi chớ giết người</a:t>
            </a:r>
          </a:p>
        </p:txBody>
      </p:sp>
      <p:sp>
        <p:nvSpPr>
          <p:cNvPr id="12292" name="AutoShape 4"/>
          <p:cNvSpPr>
            <a:spLocks noChangeArrowheads="1"/>
          </p:cNvSpPr>
          <p:nvPr/>
        </p:nvSpPr>
        <p:spPr bwMode="auto">
          <a:xfrm>
            <a:off x="4633913" y="53340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300">
                <a:solidFill>
                  <a:schemeClr val="bg1"/>
                </a:solidFill>
              </a:rPr>
              <a:t>d. Không có câu nào</a:t>
            </a:r>
          </a:p>
        </p:txBody>
      </p:sp>
      <p:sp>
        <p:nvSpPr>
          <p:cNvPr id="12293" name="AutoShape 5"/>
          <p:cNvSpPr>
            <a:spLocks noChangeArrowheads="1"/>
          </p:cNvSpPr>
          <p:nvPr/>
        </p:nvSpPr>
        <p:spPr bwMode="auto">
          <a:xfrm>
            <a:off x="4557713" y="38862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300">
                <a:solidFill>
                  <a:schemeClr val="bg1"/>
                </a:solidFill>
              </a:rPr>
              <a:t>c. </a:t>
            </a:r>
            <a:r>
              <a:rPr lang="en-US" sz="2300" b="1">
                <a:solidFill>
                  <a:schemeClr val="bg1"/>
                </a:solidFill>
              </a:rPr>
              <a:t>Hãy hiếu kính cha mẹ ngươi</a:t>
            </a:r>
          </a:p>
        </p:txBody>
      </p:sp>
      <p:sp>
        <p:nvSpPr>
          <p:cNvPr id="12294" name="AutoShape 6"/>
          <p:cNvSpPr>
            <a:spLocks noChangeArrowheads="1"/>
          </p:cNvSpPr>
          <p:nvPr/>
        </p:nvSpPr>
        <p:spPr bwMode="auto">
          <a:xfrm>
            <a:off x="0" y="53340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300">
                <a:solidFill>
                  <a:schemeClr val="bg1"/>
                </a:solidFill>
              </a:rPr>
              <a:t>b</a:t>
            </a:r>
            <a:r>
              <a:rPr lang="en-US" sz="2300" b="1">
                <a:solidFill>
                  <a:schemeClr val="bg1"/>
                </a:solidFill>
              </a:rPr>
              <a:t>. </a:t>
            </a:r>
            <a:r>
              <a:rPr lang="en-US" sz="2300">
                <a:solidFill>
                  <a:schemeClr val="bg1"/>
                </a:solidFill>
              </a:rPr>
              <a:t>Ngươi chớ trộm cắp</a:t>
            </a:r>
          </a:p>
        </p:txBody>
      </p:sp>
      <p:sp>
        <p:nvSpPr>
          <p:cNvPr id="12295" name="AutoShape 7"/>
          <p:cNvSpPr>
            <a:spLocks noChangeArrowheads="1"/>
          </p:cNvSpPr>
          <p:nvPr/>
        </p:nvSpPr>
        <p:spPr bwMode="auto">
          <a:xfrm>
            <a:off x="4572000" y="3886200"/>
            <a:ext cx="4510088" cy="990600"/>
          </a:xfrm>
          <a:prstGeom prst="hexagon">
            <a:avLst>
              <a:gd name="adj" fmla="val 32081"/>
              <a:gd name="vf" fmla="val 11547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sz="3600">
              <a:solidFill>
                <a:srgbClr val="0099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edge">
                                      <p:cBhvr>
                                        <p:cTn id="7" dur="2000"/>
                                        <p:tgtEl>
                                          <p:spTgt spid="12290"/>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 calcmode="lin" valueType="num">
                                      <p:cBhvr additive="base">
                                        <p:cTn id="12" dur="500" fill="hold"/>
                                        <p:tgtEl>
                                          <p:spTgt spid="12291"/>
                                        </p:tgtEl>
                                        <p:attrNameLst>
                                          <p:attrName>ppt_x</p:attrName>
                                        </p:attrNameLst>
                                      </p:cBhvr>
                                      <p:tavLst>
                                        <p:tav tm="0">
                                          <p:val>
                                            <p:strVal val="0-#ppt_w/2"/>
                                          </p:val>
                                        </p:tav>
                                        <p:tav tm="100000">
                                          <p:val>
                                            <p:strVal val="#ppt_x"/>
                                          </p:val>
                                        </p:tav>
                                      </p:tavLst>
                                    </p:anim>
                                    <p:anim calcmode="lin" valueType="num">
                                      <p:cBhvr additive="base">
                                        <p:cTn id="13" dur="500" fill="hold"/>
                                        <p:tgtEl>
                                          <p:spTgt spid="1229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94"/>
                                        </p:tgtEl>
                                        <p:attrNameLst>
                                          <p:attrName>style.visibility</p:attrName>
                                        </p:attrNameLst>
                                      </p:cBhvr>
                                      <p:to>
                                        <p:strVal val="visible"/>
                                      </p:to>
                                    </p:set>
                                    <p:anim calcmode="lin" valueType="num">
                                      <p:cBhvr additive="base">
                                        <p:cTn id="18" dur="500" fill="hold"/>
                                        <p:tgtEl>
                                          <p:spTgt spid="12294"/>
                                        </p:tgtEl>
                                        <p:attrNameLst>
                                          <p:attrName>ppt_x</p:attrName>
                                        </p:attrNameLst>
                                      </p:cBhvr>
                                      <p:tavLst>
                                        <p:tav tm="0">
                                          <p:val>
                                            <p:strVal val="0-#ppt_w/2"/>
                                          </p:val>
                                        </p:tav>
                                        <p:tav tm="100000">
                                          <p:val>
                                            <p:strVal val="#ppt_x"/>
                                          </p:val>
                                        </p:tav>
                                      </p:tavLst>
                                    </p:anim>
                                    <p:anim calcmode="lin" valueType="num">
                                      <p:cBhvr additive="base">
                                        <p:cTn id="19" dur="500" fill="hold"/>
                                        <p:tgtEl>
                                          <p:spTgt spid="122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12293"/>
                                        </p:tgtEl>
                                        <p:attrNameLst>
                                          <p:attrName>style.visibility</p:attrName>
                                        </p:attrNameLst>
                                      </p:cBhvr>
                                      <p:to>
                                        <p:strVal val="visible"/>
                                      </p:to>
                                    </p:set>
                                    <p:anim calcmode="lin" valueType="num">
                                      <p:cBhvr additive="base">
                                        <p:cTn id="24" dur="500" fill="hold"/>
                                        <p:tgtEl>
                                          <p:spTgt spid="12293"/>
                                        </p:tgtEl>
                                        <p:attrNameLst>
                                          <p:attrName>ppt_x</p:attrName>
                                        </p:attrNameLst>
                                      </p:cBhvr>
                                      <p:tavLst>
                                        <p:tav tm="0">
                                          <p:val>
                                            <p:strVal val="1+#ppt_w/2"/>
                                          </p:val>
                                        </p:tav>
                                        <p:tav tm="100000">
                                          <p:val>
                                            <p:strVal val="#ppt_x"/>
                                          </p:val>
                                        </p:tav>
                                      </p:tavLst>
                                    </p:anim>
                                    <p:anim calcmode="lin" valueType="num">
                                      <p:cBhvr additive="base">
                                        <p:cTn id="25" dur="500" fill="hold"/>
                                        <p:tgtEl>
                                          <p:spTgt spid="1229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2292"/>
                                        </p:tgtEl>
                                        <p:attrNameLst>
                                          <p:attrName>style.visibility</p:attrName>
                                        </p:attrNameLst>
                                      </p:cBhvr>
                                      <p:to>
                                        <p:strVal val="visible"/>
                                      </p:to>
                                    </p:set>
                                    <p:anim calcmode="lin" valueType="num">
                                      <p:cBhvr additive="base">
                                        <p:cTn id="30" dur="500" fill="hold"/>
                                        <p:tgtEl>
                                          <p:spTgt spid="12292"/>
                                        </p:tgtEl>
                                        <p:attrNameLst>
                                          <p:attrName>ppt_x</p:attrName>
                                        </p:attrNameLst>
                                      </p:cBhvr>
                                      <p:tavLst>
                                        <p:tav tm="0">
                                          <p:val>
                                            <p:strVal val="1+#ppt_w/2"/>
                                          </p:val>
                                        </p:tav>
                                        <p:tav tm="100000">
                                          <p:val>
                                            <p:strVal val="#ppt_x"/>
                                          </p:val>
                                        </p:tav>
                                      </p:tavLst>
                                    </p:anim>
                                    <p:anim calcmode="lin" valueType="num">
                                      <p:cBhvr additive="base">
                                        <p:cTn id="31" dur="500" fill="hold"/>
                                        <p:tgtEl>
                                          <p:spTgt spid="122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1" presetClass="entr" presetSubtype="0" fill="hold" grpId="0" nodeType="clickEffect">
                                  <p:stCondLst>
                                    <p:cond delay="0"/>
                                  </p:stCondLst>
                                  <p:childTnLst>
                                    <p:set>
                                      <p:cBhvr>
                                        <p:cTn id="35" dur="500">
                                          <p:stCondLst>
                                            <p:cond delay="0"/>
                                          </p:stCondLst>
                                        </p:cTn>
                                        <p:tgtEl>
                                          <p:spTgt spid="12295"/>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animBg="1" autoUpdateAnimBg="0"/>
      <p:bldP spid="12292" grpId="0" animBg="1" autoUpdateAnimBg="0"/>
      <p:bldP spid="12293" grpId="0" animBg="1" autoUpdateAnimBg="0"/>
      <p:bldP spid="12294" grpId="0" animBg="1" autoUpdateAnimBg="0"/>
      <p:bldP spid="12295"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52400" y="746125"/>
            <a:ext cx="8839200" cy="2771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0000"/>
              </a:lnSpc>
            </a:pPr>
            <a:r>
              <a:rPr lang="en-US" sz="4000">
                <a:solidFill>
                  <a:srgbClr val="FFFF66"/>
                </a:solidFill>
                <a:cs typeface="Times New Roman" charset="0"/>
              </a:rPr>
              <a:t>Phục Truyền 6:4-9  </a:t>
            </a:r>
            <a:r>
              <a:rPr lang="ja-JP" altLang="en-US" sz="4000">
                <a:solidFill>
                  <a:srgbClr val="FFFF66"/>
                </a:solidFill>
                <a:cs typeface="Times New Roman" charset="0"/>
              </a:rPr>
              <a:t>“</a:t>
            </a:r>
            <a:r>
              <a:rPr lang="en-US" altLang="ja-JP" sz="4000">
                <a:solidFill>
                  <a:srgbClr val="FFFF66"/>
                </a:solidFill>
                <a:cs typeface="Times New Roman" charset="0"/>
              </a:rPr>
              <a:t>Hỡi Y-sơ-ra-ên, hãy nghe: Giê-hô-va Đức Chúa Trời chúng ta, là Giê-hô-va có một….</a:t>
            </a:r>
            <a:r>
              <a:rPr lang="ja-JP" altLang="en-US" sz="4000">
                <a:solidFill>
                  <a:srgbClr val="FFFF66"/>
                </a:solidFill>
                <a:cs typeface="Times New Roman" charset="0"/>
              </a:rPr>
              <a:t>”</a:t>
            </a:r>
            <a:r>
              <a:rPr lang="en-US" altLang="ja-JP" sz="4000">
                <a:solidFill>
                  <a:srgbClr val="FFFF66"/>
                </a:solidFill>
                <a:cs typeface="Times New Roman" charset="0"/>
              </a:rPr>
              <a:t> được biết đến như là một?</a:t>
            </a:r>
            <a:endParaRPr lang="en-US" sz="4000">
              <a:solidFill>
                <a:srgbClr val="FFFF66"/>
              </a:solidFill>
              <a:cs typeface="Times New Roman" charset="0"/>
            </a:endParaRPr>
          </a:p>
        </p:txBody>
      </p:sp>
      <p:sp>
        <p:nvSpPr>
          <p:cNvPr id="8195" name="AutoShape 3"/>
          <p:cNvSpPr>
            <a:spLocks noChangeArrowheads="1"/>
          </p:cNvSpPr>
          <p:nvPr/>
        </p:nvSpPr>
        <p:spPr bwMode="auto">
          <a:xfrm>
            <a:off x="0" y="38862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457200" indent="-457200">
              <a:lnSpc>
                <a:spcPct val="80000"/>
              </a:lnSpc>
              <a:buFontTx/>
              <a:buAutoNum type="alphaLcPeriod"/>
            </a:pPr>
            <a:r>
              <a:rPr lang="en-US" sz="2800">
                <a:solidFill>
                  <a:schemeClr val="bg1"/>
                </a:solidFill>
              </a:rPr>
              <a:t>Shema</a:t>
            </a:r>
            <a:endParaRPr lang="en-US" sz="3200">
              <a:solidFill>
                <a:schemeClr val="bg1"/>
              </a:solidFill>
            </a:endParaRPr>
          </a:p>
        </p:txBody>
      </p:sp>
      <p:sp>
        <p:nvSpPr>
          <p:cNvPr id="8196" name="AutoShape 4"/>
          <p:cNvSpPr>
            <a:spLocks noChangeArrowheads="1"/>
          </p:cNvSpPr>
          <p:nvPr/>
        </p:nvSpPr>
        <p:spPr bwMode="auto">
          <a:xfrm>
            <a:off x="4633913" y="53340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800">
                <a:solidFill>
                  <a:schemeClr val="bg1"/>
                </a:solidFill>
              </a:rPr>
              <a:t>d. Debarin</a:t>
            </a:r>
            <a:endParaRPr lang="en-US" sz="3200">
              <a:solidFill>
                <a:schemeClr val="bg1"/>
              </a:solidFill>
            </a:endParaRPr>
          </a:p>
        </p:txBody>
      </p:sp>
      <p:sp>
        <p:nvSpPr>
          <p:cNvPr id="8197" name="AutoShape 5"/>
          <p:cNvSpPr>
            <a:spLocks noChangeArrowheads="1"/>
          </p:cNvSpPr>
          <p:nvPr/>
        </p:nvSpPr>
        <p:spPr bwMode="auto">
          <a:xfrm>
            <a:off x="4573588" y="38862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200">
                <a:solidFill>
                  <a:schemeClr val="bg1"/>
                </a:solidFill>
              </a:rPr>
              <a:t>c. </a:t>
            </a:r>
            <a:r>
              <a:rPr lang="en-US" sz="2600">
                <a:solidFill>
                  <a:schemeClr val="bg1"/>
                </a:solidFill>
              </a:rPr>
              <a:t>Câu chúc phước A-rôn</a:t>
            </a:r>
          </a:p>
        </p:txBody>
      </p:sp>
      <p:sp>
        <p:nvSpPr>
          <p:cNvPr id="8198" name="AutoShape 6"/>
          <p:cNvSpPr>
            <a:spLocks noChangeArrowheads="1"/>
          </p:cNvSpPr>
          <p:nvPr/>
        </p:nvSpPr>
        <p:spPr bwMode="auto">
          <a:xfrm>
            <a:off x="0" y="53340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800">
                <a:solidFill>
                  <a:schemeClr val="bg1"/>
                </a:solidFill>
              </a:rPr>
              <a:t>b</a:t>
            </a:r>
            <a:r>
              <a:rPr lang="en-US" sz="2800" b="1">
                <a:solidFill>
                  <a:schemeClr val="bg1"/>
                </a:solidFill>
              </a:rPr>
              <a:t>. </a:t>
            </a:r>
            <a:r>
              <a:rPr lang="en-US" sz="2800">
                <a:solidFill>
                  <a:schemeClr val="bg1"/>
                </a:solidFill>
              </a:rPr>
              <a:t>Mezzuzah</a:t>
            </a:r>
          </a:p>
        </p:txBody>
      </p:sp>
      <p:sp>
        <p:nvSpPr>
          <p:cNvPr id="8199" name="AutoShape 7"/>
          <p:cNvSpPr>
            <a:spLocks noChangeArrowheads="1"/>
          </p:cNvSpPr>
          <p:nvPr/>
        </p:nvSpPr>
        <p:spPr bwMode="auto">
          <a:xfrm>
            <a:off x="0" y="3886200"/>
            <a:ext cx="4510088" cy="990600"/>
          </a:xfrm>
          <a:prstGeom prst="hexagon">
            <a:avLst>
              <a:gd name="adj" fmla="val 32081"/>
              <a:gd name="vf" fmla="val 11547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sz="3600">
              <a:solidFill>
                <a:srgbClr val="0099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500" fill="hold"/>
                                        <p:tgtEl>
                                          <p:spTgt spid="819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19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19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19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8195"/>
                                        </p:tgtEl>
                                        <p:attrNameLst>
                                          <p:attrName>style.visibility</p:attrName>
                                        </p:attrNameLst>
                                      </p:cBhvr>
                                      <p:to>
                                        <p:strVal val="visible"/>
                                      </p:to>
                                    </p:set>
                                    <p:anim calcmode="lin" valueType="num">
                                      <p:cBhvr additive="base">
                                        <p:cTn id="15" dur="500" fill="hold"/>
                                        <p:tgtEl>
                                          <p:spTgt spid="8195"/>
                                        </p:tgtEl>
                                        <p:attrNameLst>
                                          <p:attrName>ppt_x</p:attrName>
                                        </p:attrNameLst>
                                      </p:cBhvr>
                                      <p:tavLst>
                                        <p:tav tm="0">
                                          <p:val>
                                            <p:strVal val="0-#ppt_w/2"/>
                                          </p:val>
                                        </p:tav>
                                        <p:tav tm="100000">
                                          <p:val>
                                            <p:strVal val="#ppt_x"/>
                                          </p:val>
                                        </p:tav>
                                      </p:tavLst>
                                    </p:anim>
                                    <p:anim calcmode="lin" valueType="num">
                                      <p:cBhvr additive="base">
                                        <p:cTn id="16" dur="500" fill="hold"/>
                                        <p:tgtEl>
                                          <p:spTgt spid="819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198"/>
                                        </p:tgtEl>
                                        <p:attrNameLst>
                                          <p:attrName>style.visibility</p:attrName>
                                        </p:attrNameLst>
                                      </p:cBhvr>
                                      <p:to>
                                        <p:strVal val="visible"/>
                                      </p:to>
                                    </p:set>
                                    <p:anim calcmode="lin" valueType="num">
                                      <p:cBhvr additive="base">
                                        <p:cTn id="21" dur="500" fill="hold"/>
                                        <p:tgtEl>
                                          <p:spTgt spid="8198"/>
                                        </p:tgtEl>
                                        <p:attrNameLst>
                                          <p:attrName>ppt_x</p:attrName>
                                        </p:attrNameLst>
                                      </p:cBhvr>
                                      <p:tavLst>
                                        <p:tav tm="0">
                                          <p:val>
                                            <p:strVal val="0-#ppt_w/2"/>
                                          </p:val>
                                        </p:tav>
                                        <p:tav tm="100000">
                                          <p:val>
                                            <p:strVal val="#ppt_x"/>
                                          </p:val>
                                        </p:tav>
                                      </p:tavLst>
                                    </p:anim>
                                    <p:anim calcmode="lin" valueType="num">
                                      <p:cBhvr additive="base">
                                        <p:cTn id="22" dur="500" fill="hold"/>
                                        <p:tgtEl>
                                          <p:spTgt spid="819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8197"/>
                                        </p:tgtEl>
                                        <p:attrNameLst>
                                          <p:attrName>style.visibility</p:attrName>
                                        </p:attrNameLst>
                                      </p:cBhvr>
                                      <p:to>
                                        <p:strVal val="visible"/>
                                      </p:to>
                                    </p:set>
                                    <p:anim calcmode="lin" valueType="num">
                                      <p:cBhvr additive="base">
                                        <p:cTn id="27" dur="500" fill="hold"/>
                                        <p:tgtEl>
                                          <p:spTgt spid="8197"/>
                                        </p:tgtEl>
                                        <p:attrNameLst>
                                          <p:attrName>ppt_x</p:attrName>
                                        </p:attrNameLst>
                                      </p:cBhvr>
                                      <p:tavLst>
                                        <p:tav tm="0">
                                          <p:val>
                                            <p:strVal val="1+#ppt_w/2"/>
                                          </p:val>
                                        </p:tav>
                                        <p:tav tm="100000">
                                          <p:val>
                                            <p:strVal val="#ppt_x"/>
                                          </p:val>
                                        </p:tav>
                                      </p:tavLst>
                                    </p:anim>
                                    <p:anim calcmode="lin" valueType="num">
                                      <p:cBhvr additive="base">
                                        <p:cTn id="28" dur="500" fill="hold"/>
                                        <p:tgtEl>
                                          <p:spTgt spid="819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8196"/>
                                        </p:tgtEl>
                                        <p:attrNameLst>
                                          <p:attrName>style.visibility</p:attrName>
                                        </p:attrNameLst>
                                      </p:cBhvr>
                                      <p:to>
                                        <p:strVal val="visible"/>
                                      </p:to>
                                    </p:set>
                                    <p:anim calcmode="lin" valueType="num">
                                      <p:cBhvr additive="base">
                                        <p:cTn id="33" dur="500" fill="hold"/>
                                        <p:tgtEl>
                                          <p:spTgt spid="8196"/>
                                        </p:tgtEl>
                                        <p:attrNameLst>
                                          <p:attrName>ppt_x</p:attrName>
                                        </p:attrNameLst>
                                      </p:cBhvr>
                                      <p:tavLst>
                                        <p:tav tm="0">
                                          <p:val>
                                            <p:strVal val="1+#ppt_w/2"/>
                                          </p:val>
                                        </p:tav>
                                        <p:tav tm="100000">
                                          <p:val>
                                            <p:strVal val="#ppt_x"/>
                                          </p:val>
                                        </p:tav>
                                      </p:tavLst>
                                    </p:anim>
                                    <p:anim calcmode="lin" valueType="num">
                                      <p:cBhvr additive="base">
                                        <p:cTn id="34" dur="500" fill="hold"/>
                                        <p:tgtEl>
                                          <p:spTgt spid="819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1" presetClass="entr" presetSubtype="0" fill="hold" grpId="0" nodeType="clickEffect">
                                  <p:stCondLst>
                                    <p:cond delay="0"/>
                                  </p:stCondLst>
                                  <p:childTnLst>
                                    <p:set>
                                      <p:cBhvr>
                                        <p:cTn id="38" dur="500">
                                          <p:stCondLst>
                                            <p:cond delay="0"/>
                                          </p:stCondLst>
                                        </p:cTn>
                                        <p:tgtEl>
                                          <p:spTgt spid="8199"/>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5" grpId="0" animBg="1" autoUpdateAnimBg="0"/>
      <p:bldP spid="8196" grpId="0" animBg="1" autoUpdateAnimBg="0"/>
      <p:bldP spid="8197" grpId="0" animBg="1" autoUpdateAnimBg="0"/>
      <p:bldP spid="8198" grpId="0" animBg="1" autoUpdateAnimBg="0"/>
      <p:bldP spid="819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238125"/>
            <a:ext cx="8839200" cy="21018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0000"/>
              </a:lnSpc>
            </a:pPr>
            <a:r>
              <a:rPr lang="en-US" sz="4000">
                <a:solidFill>
                  <a:srgbClr val="FFFF66"/>
                </a:solidFill>
                <a:cs typeface="Times New Roman" charset="0"/>
              </a:rPr>
              <a:t>Phục Truyền 29:29  </a:t>
            </a:r>
            <a:r>
              <a:rPr lang="ja-JP" altLang="en-US" sz="4000">
                <a:solidFill>
                  <a:srgbClr val="FFFF66"/>
                </a:solidFill>
                <a:cs typeface="Times New Roman" charset="0"/>
              </a:rPr>
              <a:t>“</a:t>
            </a:r>
            <a:r>
              <a:rPr lang="en-US" altLang="ja-JP" sz="4000">
                <a:solidFill>
                  <a:srgbClr val="FFFF66"/>
                </a:solidFill>
                <a:cs typeface="Times New Roman" charset="0"/>
              </a:rPr>
              <a:t>Sự bí mật thuộc về Giê-hô-va Đức Chúa Trời chúng ta, song sự bày tỏ thuộc về _____ đời đời…</a:t>
            </a:r>
            <a:r>
              <a:rPr lang="ja-JP" altLang="en-US" sz="4000">
                <a:solidFill>
                  <a:srgbClr val="FFFF66"/>
                </a:solidFill>
                <a:cs typeface="Times New Roman" charset="0"/>
              </a:rPr>
              <a:t>”</a:t>
            </a:r>
            <a:endParaRPr lang="en-US" sz="4000">
              <a:solidFill>
                <a:srgbClr val="FFFF66"/>
              </a:solidFill>
              <a:cs typeface="Times New Roman" charset="0"/>
            </a:endParaRPr>
          </a:p>
        </p:txBody>
      </p:sp>
      <p:sp>
        <p:nvSpPr>
          <p:cNvPr id="11267" name="AutoShape 3"/>
          <p:cNvSpPr>
            <a:spLocks noChangeArrowheads="1"/>
          </p:cNvSpPr>
          <p:nvPr/>
        </p:nvSpPr>
        <p:spPr bwMode="auto">
          <a:xfrm>
            <a:off x="0" y="38862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457200" indent="-457200">
              <a:lnSpc>
                <a:spcPct val="80000"/>
              </a:lnSpc>
              <a:buFontTx/>
              <a:buAutoNum type="alphaLcPeriod"/>
            </a:pPr>
            <a:r>
              <a:rPr lang="en-US" sz="2200">
                <a:solidFill>
                  <a:schemeClr val="bg1"/>
                </a:solidFill>
              </a:rPr>
              <a:t>chúng ta người học nó</a:t>
            </a:r>
          </a:p>
        </p:txBody>
      </p:sp>
      <p:sp>
        <p:nvSpPr>
          <p:cNvPr id="11268" name="AutoShape 4"/>
          <p:cNvSpPr>
            <a:spLocks noChangeArrowheads="1"/>
          </p:cNvSpPr>
          <p:nvPr/>
        </p:nvSpPr>
        <p:spPr bwMode="auto">
          <a:xfrm>
            <a:off x="4633913" y="53340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200">
                <a:solidFill>
                  <a:schemeClr val="bg1"/>
                </a:solidFill>
              </a:rPr>
              <a:t>d. Tất cả những câu trên</a:t>
            </a:r>
          </a:p>
        </p:txBody>
      </p:sp>
      <p:sp>
        <p:nvSpPr>
          <p:cNvPr id="11269" name="AutoShape 5"/>
          <p:cNvSpPr>
            <a:spLocks noChangeArrowheads="1"/>
          </p:cNvSpPr>
          <p:nvPr/>
        </p:nvSpPr>
        <p:spPr bwMode="auto">
          <a:xfrm>
            <a:off x="4573588" y="38862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a:solidFill>
                  <a:schemeClr val="bg1"/>
                </a:solidFill>
              </a:rPr>
              <a:t>c. </a:t>
            </a:r>
            <a:r>
              <a:rPr lang="en-US" sz="2200">
                <a:solidFill>
                  <a:schemeClr val="bg1"/>
                </a:solidFill>
              </a:rPr>
              <a:t>chúng ta &amp; con cháu chúng ta</a:t>
            </a:r>
          </a:p>
        </p:txBody>
      </p:sp>
      <p:sp>
        <p:nvSpPr>
          <p:cNvPr id="11270" name="AutoShape 6"/>
          <p:cNvSpPr>
            <a:spLocks noChangeArrowheads="1"/>
          </p:cNvSpPr>
          <p:nvPr/>
        </p:nvSpPr>
        <p:spPr bwMode="auto">
          <a:xfrm>
            <a:off x="0" y="53340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2200">
                <a:solidFill>
                  <a:schemeClr val="bg1"/>
                </a:solidFill>
              </a:rPr>
              <a:t>b</a:t>
            </a:r>
            <a:r>
              <a:rPr lang="en-US" sz="2200" b="1">
                <a:solidFill>
                  <a:schemeClr val="bg1"/>
                </a:solidFill>
              </a:rPr>
              <a:t>. chúng ta &amp; và người ở gần </a:t>
            </a:r>
          </a:p>
          <a:p>
            <a:pPr>
              <a:lnSpc>
                <a:spcPct val="80000"/>
              </a:lnSpc>
            </a:pPr>
            <a:r>
              <a:rPr lang="en-US" sz="2200" b="1">
                <a:solidFill>
                  <a:schemeClr val="bg1"/>
                </a:solidFill>
              </a:rPr>
              <a:t>chúng ta</a:t>
            </a:r>
          </a:p>
        </p:txBody>
      </p:sp>
      <p:sp>
        <p:nvSpPr>
          <p:cNvPr id="11271" name="AutoShape 7"/>
          <p:cNvSpPr>
            <a:spLocks noChangeArrowheads="1"/>
          </p:cNvSpPr>
          <p:nvPr/>
        </p:nvSpPr>
        <p:spPr bwMode="auto">
          <a:xfrm>
            <a:off x="4572000" y="3886200"/>
            <a:ext cx="4510088" cy="990600"/>
          </a:xfrm>
          <a:prstGeom prst="hexagon">
            <a:avLst>
              <a:gd name="adj" fmla="val 32081"/>
              <a:gd name="vf" fmla="val 11547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sz="3600">
              <a:solidFill>
                <a:srgbClr val="0099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900" decel="100000" fill="hold"/>
                                        <p:tgtEl>
                                          <p:spTgt spid="1126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1267"/>
                                        </p:tgtEl>
                                        <p:attrNameLst>
                                          <p:attrName>style.visibility</p:attrName>
                                        </p:attrNameLst>
                                      </p:cBhvr>
                                      <p:to>
                                        <p:strVal val="visible"/>
                                      </p:to>
                                    </p:set>
                                    <p:anim calcmode="lin" valueType="num">
                                      <p:cBhvr additive="base">
                                        <p:cTn id="15" dur="500" fill="hold"/>
                                        <p:tgtEl>
                                          <p:spTgt spid="11267"/>
                                        </p:tgtEl>
                                        <p:attrNameLst>
                                          <p:attrName>ppt_x</p:attrName>
                                        </p:attrNameLst>
                                      </p:cBhvr>
                                      <p:tavLst>
                                        <p:tav tm="0">
                                          <p:val>
                                            <p:strVal val="0-#ppt_w/2"/>
                                          </p:val>
                                        </p:tav>
                                        <p:tav tm="100000">
                                          <p:val>
                                            <p:strVal val="#ppt_x"/>
                                          </p:val>
                                        </p:tav>
                                      </p:tavLst>
                                    </p:anim>
                                    <p:anim calcmode="lin" valueType="num">
                                      <p:cBhvr additive="base">
                                        <p:cTn id="16" dur="500" fill="hold"/>
                                        <p:tgtEl>
                                          <p:spTgt spid="112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270"/>
                                        </p:tgtEl>
                                        <p:attrNameLst>
                                          <p:attrName>style.visibility</p:attrName>
                                        </p:attrNameLst>
                                      </p:cBhvr>
                                      <p:to>
                                        <p:strVal val="visible"/>
                                      </p:to>
                                    </p:set>
                                    <p:anim calcmode="lin" valueType="num">
                                      <p:cBhvr additive="base">
                                        <p:cTn id="21" dur="500" fill="hold"/>
                                        <p:tgtEl>
                                          <p:spTgt spid="11270"/>
                                        </p:tgtEl>
                                        <p:attrNameLst>
                                          <p:attrName>ppt_x</p:attrName>
                                        </p:attrNameLst>
                                      </p:cBhvr>
                                      <p:tavLst>
                                        <p:tav tm="0">
                                          <p:val>
                                            <p:strVal val="0-#ppt_w/2"/>
                                          </p:val>
                                        </p:tav>
                                        <p:tav tm="100000">
                                          <p:val>
                                            <p:strVal val="#ppt_x"/>
                                          </p:val>
                                        </p:tav>
                                      </p:tavLst>
                                    </p:anim>
                                    <p:anim calcmode="lin" valueType="num">
                                      <p:cBhvr additive="base">
                                        <p:cTn id="22" dur="500" fill="hold"/>
                                        <p:tgtEl>
                                          <p:spTgt spid="112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3" name="whoosh.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1269"/>
                                        </p:tgtEl>
                                        <p:attrNameLst>
                                          <p:attrName>style.visibility</p:attrName>
                                        </p:attrNameLst>
                                      </p:cBhvr>
                                      <p:to>
                                        <p:strVal val="visible"/>
                                      </p:to>
                                    </p:set>
                                    <p:anim calcmode="lin" valueType="num">
                                      <p:cBhvr additive="base">
                                        <p:cTn id="27" dur="500" fill="hold"/>
                                        <p:tgtEl>
                                          <p:spTgt spid="11269"/>
                                        </p:tgtEl>
                                        <p:attrNameLst>
                                          <p:attrName>ppt_x</p:attrName>
                                        </p:attrNameLst>
                                      </p:cBhvr>
                                      <p:tavLst>
                                        <p:tav tm="0">
                                          <p:val>
                                            <p:strVal val="1+#ppt_w/2"/>
                                          </p:val>
                                        </p:tav>
                                        <p:tav tm="100000">
                                          <p:val>
                                            <p:strVal val="#ppt_x"/>
                                          </p:val>
                                        </p:tav>
                                      </p:tavLst>
                                    </p:anim>
                                    <p:anim calcmode="lin" valueType="num">
                                      <p:cBhvr additive="base">
                                        <p:cTn id="28" dur="500" fill="hold"/>
                                        <p:tgtEl>
                                          <p:spTgt spid="112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268"/>
                                        </p:tgtEl>
                                        <p:attrNameLst>
                                          <p:attrName>style.visibility</p:attrName>
                                        </p:attrNameLst>
                                      </p:cBhvr>
                                      <p:to>
                                        <p:strVal val="visible"/>
                                      </p:to>
                                    </p:set>
                                    <p:anim calcmode="lin" valueType="num">
                                      <p:cBhvr additive="base">
                                        <p:cTn id="33" dur="500" fill="hold"/>
                                        <p:tgtEl>
                                          <p:spTgt spid="11268"/>
                                        </p:tgtEl>
                                        <p:attrNameLst>
                                          <p:attrName>ppt_x</p:attrName>
                                        </p:attrNameLst>
                                      </p:cBhvr>
                                      <p:tavLst>
                                        <p:tav tm="0">
                                          <p:val>
                                            <p:strVal val="1+#ppt_w/2"/>
                                          </p:val>
                                        </p:tav>
                                        <p:tav tm="100000">
                                          <p:val>
                                            <p:strVal val="#ppt_x"/>
                                          </p:val>
                                        </p:tav>
                                      </p:tavLst>
                                    </p:anim>
                                    <p:anim calcmode="lin" valueType="num">
                                      <p:cBhvr additive="base">
                                        <p:cTn id="34" dur="500" fill="hold"/>
                                        <p:tgtEl>
                                          <p:spTgt spid="112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3" name="whoosh.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1" presetClass="entr" presetSubtype="0" fill="hold" grpId="0" nodeType="clickEffect">
                                  <p:stCondLst>
                                    <p:cond delay="0"/>
                                  </p:stCondLst>
                                  <p:childTnLst>
                                    <p:set>
                                      <p:cBhvr>
                                        <p:cTn id="38" dur="500">
                                          <p:stCondLst>
                                            <p:cond delay="0"/>
                                          </p:stCondLst>
                                        </p:cTn>
                                        <p:tgtEl>
                                          <p:spTgt spid="11271"/>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4"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nimBg="1" autoUpdateAnimBg="0"/>
      <p:bldP spid="11268" grpId="0" animBg="1" autoUpdateAnimBg="0"/>
      <p:bldP spid="11269" grpId="0" animBg="1" autoUpdateAnimBg="0"/>
      <p:bldP spid="11270" grpId="0" animBg="1" autoUpdateAnimBg="0"/>
      <p:bldP spid="11271"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2400" y="838200"/>
            <a:ext cx="8839200" cy="2774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110000"/>
              </a:lnSpc>
            </a:pPr>
            <a:r>
              <a:rPr lang="en-US" sz="6000">
                <a:solidFill>
                  <a:srgbClr val="FFFF66"/>
                </a:solidFill>
                <a:cs typeface="Times New Roman" charset="0"/>
              </a:rPr>
              <a:t>Môi-se chỉ định ai kế tục chức vụ mình?</a:t>
            </a:r>
            <a:r>
              <a:rPr lang="en-US" sz="5400">
                <a:solidFill>
                  <a:srgbClr val="FFFF66"/>
                </a:solidFill>
                <a:cs typeface="Times New Roman" charset="0"/>
              </a:rPr>
              <a:t> </a:t>
            </a:r>
          </a:p>
          <a:p>
            <a:pPr algn="ctr" eaLnBrk="1" hangingPunct="1">
              <a:lnSpc>
                <a:spcPct val="110000"/>
              </a:lnSpc>
            </a:pPr>
            <a:r>
              <a:rPr lang="en-US" sz="4000" b="1" i="1">
                <a:solidFill>
                  <a:srgbClr val="FF99FF"/>
                </a:solidFill>
                <a:cs typeface="Times New Roman" charset="0"/>
              </a:rPr>
              <a:t>Phục 31:1</a:t>
            </a:r>
          </a:p>
        </p:txBody>
      </p:sp>
      <p:sp>
        <p:nvSpPr>
          <p:cNvPr id="9219" name="AutoShape 3"/>
          <p:cNvSpPr>
            <a:spLocks noChangeArrowheads="1"/>
          </p:cNvSpPr>
          <p:nvPr/>
        </p:nvSpPr>
        <p:spPr bwMode="auto">
          <a:xfrm>
            <a:off x="0" y="38862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457200" indent="-457200">
              <a:lnSpc>
                <a:spcPct val="80000"/>
              </a:lnSpc>
              <a:buFontTx/>
              <a:buAutoNum type="alphaLcPeriod"/>
            </a:pPr>
            <a:r>
              <a:rPr lang="en-US" sz="3200">
                <a:solidFill>
                  <a:schemeClr val="bg1"/>
                </a:solidFill>
              </a:rPr>
              <a:t>A-rôn</a:t>
            </a:r>
            <a:endParaRPr lang="en-US" sz="3600">
              <a:solidFill>
                <a:schemeClr val="bg1"/>
              </a:solidFill>
            </a:endParaRPr>
          </a:p>
        </p:txBody>
      </p:sp>
      <p:sp>
        <p:nvSpPr>
          <p:cNvPr id="9220" name="AutoShape 4"/>
          <p:cNvSpPr>
            <a:spLocks noChangeArrowheads="1"/>
          </p:cNvSpPr>
          <p:nvPr/>
        </p:nvSpPr>
        <p:spPr bwMode="auto">
          <a:xfrm>
            <a:off x="4633913" y="53340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200">
                <a:solidFill>
                  <a:schemeClr val="bg1"/>
                </a:solidFill>
              </a:rPr>
              <a:t>d. Mi-ri-am</a:t>
            </a:r>
            <a:endParaRPr lang="en-US" sz="3600">
              <a:solidFill>
                <a:schemeClr val="bg1"/>
              </a:solidFill>
            </a:endParaRPr>
          </a:p>
        </p:txBody>
      </p:sp>
      <p:sp>
        <p:nvSpPr>
          <p:cNvPr id="9221" name="AutoShape 5"/>
          <p:cNvSpPr>
            <a:spLocks noChangeArrowheads="1"/>
          </p:cNvSpPr>
          <p:nvPr/>
        </p:nvSpPr>
        <p:spPr bwMode="auto">
          <a:xfrm>
            <a:off x="4573588" y="38862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600">
                <a:solidFill>
                  <a:schemeClr val="bg1"/>
                </a:solidFill>
              </a:rPr>
              <a:t>c. </a:t>
            </a:r>
            <a:r>
              <a:rPr lang="en-US" sz="3200">
                <a:solidFill>
                  <a:schemeClr val="bg1"/>
                </a:solidFill>
              </a:rPr>
              <a:t>Ca-lép</a:t>
            </a:r>
          </a:p>
        </p:txBody>
      </p:sp>
      <p:sp>
        <p:nvSpPr>
          <p:cNvPr id="9222" name="AutoShape 6"/>
          <p:cNvSpPr>
            <a:spLocks noChangeArrowheads="1"/>
          </p:cNvSpPr>
          <p:nvPr/>
        </p:nvSpPr>
        <p:spPr bwMode="auto">
          <a:xfrm>
            <a:off x="0" y="53340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200">
                <a:solidFill>
                  <a:schemeClr val="bg1"/>
                </a:solidFill>
              </a:rPr>
              <a:t>b</a:t>
            </a:r>
            <a:r>
              <a:rPr lang="en-US" sz="3200" b="1">
                <a:solidFill>
                  <a:schemeClr val="bg1"/>
                </a:solidFill>
              </a:rPr>
              <a:t>. </a:t>
            </a:r>
            <a:r>
              <a:rPr lang="en-US" sz="3200">
                <a:solidFill>
                  <a:schemeClr val="bg1"/>
                </a:solidFill>
              </a:rPr>
              <a:t>Giô-suê</a:t>
            </a:r>
          </a:p>
        </p:txBody>
      </p:sp>
      <p:sp>
        <p:nvSpPr>
          <p:cNvPr id="9223" name="AutoShape 7"/>
          <p:cNvSpPr>
            <a:spLocks noChangeArrowheads="1"/>
          </p:cNvSpPr>
          <p:nvPr/>
        </p:nvSpPr>
        <p:spPr bwMode="auto">
          <a:xfrm>
            <a:off x="0" y="5334000"/>
            <a:ext cx="4510088" cy="990600"/>
          </a:xfrm>
          <a:prstGeom prst="hexagon">
            <a:avLst>
              <a:gd name="adj" fmla="val 32081"/>
              <a:gd name="vf" fmla="val 11547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sz="3600">
              <a:solidFill>
                <a:srgbClr val="0099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219"/>
                                        </p:tgtEl>
                                        <p:attrNameLst>
                                          <p:attrName>style.visibility</p:attrName>
                                        </p:attrNameLst>
                                      </p:cBhvr>
                                      <p:to>
                                        <p:strVal val="visible"/>
                                      </p:to>
                                    </p:set>
                                    <p:anim calcmode="lin" valueType="num">
                                      <p:cBhvr additive="base">
                                        <p:cTn id="12" dur="500" fill="hold"/>
                                        <p:tgtEl>
                                          <p:spTgt spid="9219"/>
                                        </p:tgtEl>
                                        <p:attrNameLst>
                                          <p:attrName>ppt_x</p:attrName>
                                        </p:attrNameLst>
                                      </p:cBhvr>
                                      <p:tavLst>
                                        <p:tav tm="0">
                                          <p:val>
                                            <p:strVal val="0-#ppt_w/2"/>
                                          </p:val>
                                        </p:tav>
                                        <p:tav tm="100000">
                                          <p:val>
                                            <p:strVal val="#ppt_x"/>
                                          </p:val>
                                        </p:tav>
                                      </p:tavLst>
                                    </p:anim>
                                    <p:anim calcmode="lin" valueType="num">
                                      <p:cBhvr additive="base">
                                        <p:cTn id="13" dur="500" fill="hold"/>
                                        <p:tgtEl>
                                          <p:spTgt spid="92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whoosh.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222"/>
                                        </p:tgtEl>
                                        <p:attrNameLst>
                                          <p:attrName>style.visibility</p:attrName>
                                        </p:attrNameLst>
                                      </p:cBhvr>
                                      <p:to>
                                        <p:strVal val="visible"/>
                                      </p:to>
                                    </p:set>
                                    <p:anim calcmode="lin" valueType="num">
                                      <p:cBhvr additive="base">
                                        <p:cTn id="18" dur="500" fill="hold"/>
                                        <p:tgtEl>
                                          <p:spTgt spid="9222"/>
                                        </p:tgtEl>
                                        <p:attrNameLst>
                                          <p:attrName>ppt_x</p:attrName>
                                        </p:attrNameLst>
                                      </p:cBhvr>
                                      <p:tavLst>
                                        <p:tav tm="0">
                                          <p:val>
                                            <p:strVal val="0-#ppt_w/2"/>
                                          </p:val>
                                        </p:tav>
                                        <p:tav tm="100000">
                                          <p:val>
                                            <p:strVal val="#ppt_x"/>
                                          </p:val>
                                        </p:tav>
                                      </p:tavLst>
                                    </p:anim>
                                    <p:anim calcmode="lin" valueType="num">
                                      <p:cBhvr additive="base">
                                        <p:cTn id="19" dur="500" fill="hold"/>
                                        <p:tgtEl>
                                          <p:spTgt spid="92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3" name="whoosh.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221"/>
                                        </p:tgtEl>
                                        <p:attrNameLst>
                                          <p:attrName>style.visibility</p:attrName>
                                        </p:attrNameLst>
                                      </p:cBhvr>
                                      <p:to>
                                        <p:strVal val="visible"/>
                                      </p:to>
                                    </p:set>
                                    <p:anim calcmode="lin" valueType="num">
                                      <p:cBhvr additive="base">
                                        <p:cTn id="24" dur="500" fill="hold"/>
                                        <p:tgtEl>
                                          <p:spTgt spid="9221"/>
                                        </p:tgtEl>
                                        <p:attrNameLst>
                                          <p:attrName>ppt_x</p:attrName>
                                        </p:attrNameLst>
                                      </p:cBhvr>
                                      <p:tavLst>
                                        <p:tav tm="0">
                                          <p:val>
                                            <p:strVal val="1+#ppt_w/2"/>
                                          </p:val>
                                        </p:tav>
                                        <p:tav tm="100000">
                                          <p:val>
                                            <p:strVal val="#ppt_x"/>
                                          </p:val>
                                        </p:tav>
                                      </p:tavLst>
                                    </p:anim>
                                    <p:anim calcmode="lin" valueType="num">
                                      <p:cBhvr additive="base">
                                        <p:cTn id="25" dur="500" fill="hold"/>
                                        <p:tgtEl>
                                          <p:spTgt spid="92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9220"/>
                                        </p:tgtEl>
                                        <p:attrNameLst>
                                          <p:attrName>style.visibility</p:attrName>
                                        </p:attrNameLst>
                                      </p:cBhvr>
                                      <p:to>
                                        <p:strVal val="visible"/>
                                      </p:to>
                                    </p:set>
                                    <p:anim calcmode="lin" valueType="num">
                                      <p:cBhvr additive="base">
                                        <p:cTn id="30" dur="500" fill="hold"/>
                                        <p:tgtEl>
                                          <p:spTgt spid="9220"/>
                                        </p:tgtEl>
                                        <p:attrNameLst>
                                          <p:attrName>ppt_x</p:attrName>
                                        </p:attrNameLst>
                                      </p:cBhvr>
                                      <p:tavLst>
                                        <p:tav tm="0">
                                          <p:val>
                                            <p:strVal val="1+#ppt_w/2"/>
                                          </p:val>
                                        </p:tav>
                                        <p:tav tm="100000">
                                          <p:val>
                                            <p:strVal val="#ppt_x"/>
                                          </p:val>
                                        </p:tav>
                                      </p:tavLst>
                                    </p:anim>
                                    <p:anim calcmode="lin" valueType="num">
                                      <p:cBhvr additive="base">
                                        <p:cTn id="31" dur="500" fill="hold"/>
                                        <p:tgtEl>
                                          <p:spTgt spid="92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11" presetClass="entr" presetSubtype="0" fill="hold" grpId="0" nodeType="clickEffect">
                                  <p:stCondLst>
                                    <p:cond delay="0"/>
                                  </p:stCondLst>
                                  <p:childTnLst>
                                    <p:set>
                                      <p:cBhvr>
                                        <p:cTn id="35" dur="500">
                                          <p:stCondLst>
                                            <p:cond delay="0"/>
                                          </p:stCondLst>
                                        </p:cTn>
                                        <p:tgtEl>
                                          <p:spTgt spid="92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4"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animBg="1" autoUpdateAnimBg="0"/>
      <p:bldP spid="9220" grpId="0" animBg="1" autoUpdateAnimBg="0"/>
      <p:bldP spid="9221" grpId="0" animBg="1" autoUpdateAnimBg="0"/>
      <p:bldP spid="9222" grpId="0" animBg="1" autoUpdateAnimBg="0"/>
      <p:bldP spid="9223"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2400" y="1524000"/>
            <a:ext cx="8839200" cy="18684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10000"/>
              </a:lnSpc>
            </a:pPr>
            <a:r>
              <a:rPr lang="en-US" sz="6600">
                <a:solidFill>
                  <a:srgbClr val="FFFF66"/>
                </a:solidFill>
                <a:cs typeface="Times New Roman" charset="0"/>
              </a:rPr>
              <a:t>Môi-se qua đời tại đâu?</a:t>
            </a:r>
          </a:p>
          <a:p>
            <a:pPr algn="ctr" eaLnBrk="1" hangingPunct="1">
              <a:lnSpc>
                <a:spcPct val="110000"/>
              </a:lnSpc>
            </a:pPr>
            <a:r>
              <a:rPr lang="en-US" sz="4000" b="1" i="1">
                <a:solidFill>
                  <a:srgbClr val="FF99FF"/>
                </a:solidFill>
                <a:cs typeface="Times New Roman" charset="0"/>
              </a:rPr>
              <a:t>Phục 32:49-50; 34:1, 5</a:t>
            </a:r>
          </a:p>
        </p:txBody>
      </p:sp>
      <p:sp>
        <p:nvSpPr>
          <p:cNvPr id="10243" name="AutoShape 3"/>
          <p:cNvSpPr>
            <a:spLocks noChangeArrowheads="1"/>
          </p:cNvSpPr>
          <p:nvPr/>
        </p:nvSpPr>
        <p:spPr bwMode="auto">
          <a:xfrm>
            <a:off x="0" y="38862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457200" indent="-457200">
              <a:lnSpc>
                <a:spcPct val="80000"/>
              </a:lnSpc>
              <a:buFontTx/>
              <a:buAutoNum type="alphaLcPeriod"/>
            </a:pPr>
            <a:r>
              <a:rPr lang="en-US" sz="3200">
                <a:solidFill>
                  <a:schemeClr val="bg1"/>
                </a:solidFill>
              </a:rPr>
              <a:t>Núi,. Si-nai</a:t>
            </a:r>
            <a:endParaRPr lang="en-US" sz="3600">
              <a:solidFill>
                <a:schemeClr val="bg1"/>
              </a:solidFill>
            </a:endParaRPr>
          </a:p>
        </p:txBody>
      </p:sp>
      <p:sp>
        <p:nvSpPr>
          <p:cNvPr id="10244" name="AutoShape 4"/>
          <p:cNvSpPr>
            <a:spLocks noChangeArrowheads="1"/>
          </p:cNvSpPr>
          <p:nvPr/>
        </p:nvSpPr>
        <p:spPr bwMode="auto">
          <a:xfrm>
            <a:off x="4633913" y="53340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200">
                <a:solidFill>
                  <a:schemeClr val="bg1"/>
                </a:solidFill>
              </a:rPr>
              <a:t>d. Núi Nê-bô</a:t>
            </a:r>
            <a:endParaRPr lang="en-US" sz="3600">
              <a:solidFill>
                <a:schemeClr val="bg1"/>
              </a:solidFill>
            </a:endParaRPr>
          </a:p>
        </p:txBody>
      </p:sp>
      <p:sp>
        <p:nvSpPr>
          <p:cNvPr id="10245" name="AutoShape 5"/>
          <p:cNvSpPr>
            <a:spLocks noChangeArrowheads="1"/>
          </p:cNvSpPr>
          <p:nvPr/>
        </p:nvSpPr>
        <p:spPr bwMode="auto">
          <a:xfrm>
            <a:off x="4573588" y="38862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600">
                <a:solidFill>
                  <a:schemeClr val="bg1"/>
                </a:solidFill>
              </a:rPr>
              <a:t>c. </a:t>
            </a:r>
            <a:r>
              <a:rPr lang="en-US" sz="3200">
                <a:solidFill>
                  <a:schemeClr val="bg1"/>
                </a:solidFill>
              </a:rPr>
              <a:t>Núi Pha-bê</a:t>
            </a:r>
          </a:p>
        </p:txBody>
      </p:sp>
      <p:sp>
        <p:nvSpPr>
          <p:cNvPr id="10246" name="AutoShape 6"/>
          <p:cNvSpPr>
            <a:spLocks noChangeArrowheads="1"/>
          </p:cNvSpPr>
          <p:nvPr/>
        </p:nvSpPr>
        <p:spPr bwMode="auto">
          <a:xfrm>
            <a:off x="0" y="53340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200">
                <a:solidFill>
                  <a:schemeClr val="bg1"/>
                </a:solidFill>
              </a:rPr>
              <a:t>b</a:t>
            </a:r>
            <a:r>
              <a:rPr lang="en-US" sz="3200" b="1">
                <a:solidFill>
                  <a:schemeClr val="bg1"/>
                </a:solidFill>
              </a:rPr>
              <a:t>. </a:t>
            </a:r>
            <a:r>
              <a:rPr lang="en-US" sz="3200">
                <a:solidFill>
                  <a:schemeClr val="bg1"/>
                </a:solidFill>
              </a:rPr>
              <a:t>Núi Hô-rếp</a:t>
            </a:r>
          </a:p>
        </p:txBody>
      </p:sp>
      <p:sp>
        <p:nvSpPr>
          <p:cNvPr id="10247" name="AutoShape 7"/>
          <p:cNvSpPr>
            <a:spLocks noChangeArrowheads="1"/>
          </p:cNvSpPr>
          <p:nvPr/>
        </p:nvSpPr>
        <p:spPr bwMode="auto">
          <a:xfrm>
            <a:off x="4633913" y="5334000"/>
            <a:ext cx="4510087" cy="990600"/>
          </a:xfrm>
          <a:prstGeom prst="hexagon">
            <a:avLst>
              <a:gd name="adj" fmla="val 32081"/>
              <a:gd name="vf" fmla="val 11547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sz="3600">
              <a:solidFill>
                <a:srgbClr val="009999"/>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Scale>
                                      <p:cBhvr>
                                        <p:cTn id="7" dur="1000" decel="50000" fill="hold">
                                          <p:stCondLst>
                                            <p:cond delay="0"/>
                                          </p:stCondLst>
                                        </p:cTn>
                                        <p:tgtEl>
                                          <p:spTgt spid="102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0242"/>
                                        </p:tgtEl>
                                        <p:attrNameLst>
                                          <p:attrName>ppt_x</p:attrName>
                                          <p:attrName>ppt_y</p:attrName>
                                        </p:attrNameLst>
                                      </p:cBhvr>
                                    </p:animMotion>
                                    <p:animEffect transition="in" filter="fade">
                                      <p:cBhvr>
                                        <p:cTn id="9" dur="1000"/>
                                        <p:tgtEl>
                                          <p:spTgt spid="1024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10243"/>
                                        </p:tgtEl>
                                        <p:attrNameLst>
                                          <p:attrName>style.visibility</p:attrName>
                                        </p:attrNameLst>
                                      </p:cBhvr>
                                      <p:to>
                                        <p:strVal val="visible"/>
                                      </p:to>
                                    </p:set>
                                    <p:anim calcmode="lin" valueType="num">
                                      <p:cBhvr additive="base">
                                        <p:cTn id="14" dur="500" fill="hold"/>
                                        <p:tgtEl>
                                          <p:spTgt spid="10243"/>
                                        </p:tgtEl>
                                        <p:attrNameLst>
                                          <p:attrName>ppt_x</p:attrName>
                                        </p:attrNameLst>
                                      </p:cBhvr>
                                      <p:tavLst>
                                        <p:tav tm="0">
                                          <p:val>
                                            <p:strVal val="0-#ppt_w/2"/>
                                          </p:val>
                                        </p:tav>
                                        <p:tav tm="100000">
                                          <p:val>
                                            <p:strVal val="#ppt_x"/>
                                          </p:val>
                                        </p:tav>
                                      </p:tavLst>
                                    </p:anim>
                                    <p:anim calcmode="lin" valueType="num">
                                      <p:cBhvr additive="base">
                                        <p:cTn id="15" dur="500" fill="hold"/>
                                        <p:tgtEl>
                                          <p:spTgt spid="1024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3" name="whoosh.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0246"/>
                                        </p:tgtEl>
                                        <p:attrNameLst>
                                          <p:attrName>style.visibility</p:attrName>
                                        </p:attrNameLst>
                                      </p:cBhvr>
                                      <p:to>
                                        <p:strVal val="visible"/>
                                      </p:to>
                                    </p:set>
                                    <p:anim calcmode="lin" valueType="num">
                                      <p:cBhvr additive="base">
                                        <p:cTn id="20" dur="500" fill="hold"/>
                                        <p:tgtEl>
                                          <p:spTgt spid="10246"/>
                                        </p:tgtEl>
                                        <p:attrNameLst>
                                          <p:attrName>ppt_x</p:attrName>
                                        </p:attrNameLst>
                                      </p:cBhvr>
                                      <p:tavLst>
                                        <p:tav tm="0">
                                          <p:val>
                                            <p:strVal val="0-#ppt_w/2"/>
                                          </p:val>
                                        </p:tav>
                                        <p:tav tm="100000">
                                          <p:val>
                                            <p:strVal val="#ppt_x"/>
                                          </p:val>
                                        </p:tav>
                                      </p:tavLst>
                                    </p:anim>
                                    <p:anim calcmode="lin" valueType="num">
                                      <p:cBhvr additive="base">
                                        <p:cTn id="21" dur="500" fill="hold"/>
                                        <p:tgtEl>
                                          <p:spTgt spid="1024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whoosh.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0245"/>
                                        </p:tgtEl>
                                        <p:attrNameLst>
                                          <p:attrName>style.visibility</p:attrName>
                                        </p:attrNameLst>
                                      </p:cBhvr>
                                      <p:to>
                                        <p:strVal val="visible"/>
                                      </p:to>
                                    </p:set>
                                    <p:anim calcmode="lin" valueType="num">
                                      <p:cBhvr additive="base">
                                        <p:cTn id="26" dur="500" fill="hold"/>
                                        <p:tgtEl>
                                          <p:spTgt spid="10245"/>
                                        </p:tgtEl>
                                        <p:attrNameLst>
                                          <p:attrName>ppt_x</p:attrName>
                                        </p:attrNameLst>
                                      </p:cBhvr>
                                      <p:tavLst>
                                        <p:tav tm="0">
                                          <p:val>
                                            <p:strVal val="1+#ppt_w/2"/>
                                          </p:val>
                                        </p:tav>
                                        <p:tav tm="100000">
                                          <p:val>
                                            <p:strVal val="#ppt_x"/>
                                          </p:val>
                                        </p:tav>
                                      </p:tavLst>
                                    </p:anim>
                                    <p:anim calcmode="lin" valueType="num">
                                      <p:cBhvr additive="base">
                                        <p:cTn id="27" dur="500" fill="hold"/>
                                        <p:tgtEl>
                                          <p:spTgt spid="1024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3" name="whoosh.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0244"/>
                                        </p:tgtEl>
                                        <p:attrNameLst>
                                          <p:attrName>style.visibility</p:attrName>
                                        </p:attrNameLst>
                                      </p:cBhvr>
                                      <p:to>
                                        <p:strVal val="visible"/>
                                      </p:to>
                                    </p:set>
                                    <p:anim calcmode="lin" valueType="num">
                                      <p:cBhvr additive="base">
                                        <p:cTn id="32" dur="500" fill="hold"/>
                                        <p:tgtEl>
                                          <p:spTgt spid="10244"/>
                                        </p:tgtEl>
                                        <p:attrNameLst>
                                          <p:attrName>ppt_x</p:attrName>
                                        </p:attrNameLst>
                                      </p:cBhvr>
                                      <p:tavLst>
                                        <p:tav tm="0">
                                          <p:val>
                                            <p:strVal val="1+#ppt_w/2"/>
                                          </p:val>
                                        </p:tav>
                                        <p:tav tm="100000">
                                          <p:val>
                                            <p:strVal val="#ppt_x"/>
                                          </p:val>
                                        </p:tav>
                                      </p:tavLst>
                                    </p:anim>
                                    <p:anim calcmode="lin" valueType="num">
                                      <p:cBhvr additive="base">
                                        <p:cTn id="33" dur="500" fill="hold"/>
                                        <p:tgtEl>
                                          <p:spTgt spid="1024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1" presetClass="entr" presetSubtype="0" fill="hold" grpId="0" nodeType="clickEffect">
                                  <p:stCondLst>
                                    <p:cond delay="0"/>
                                  </p:stCondLst>
                                  <p:childTnLst>
                                    <p:set>
                                      <p:cBhvr>
                                        <p:cTn id="37" dur="500">
                                          <p:stCondLst>
                                            <p:cond delay="0"/>
                                          </p:stCondLst>
                                        </p:cTn>
                                        <p:tgtEl>
                                          <p:spTgt spid="10247"/>
                                        </p:tgtEl>
                                        <p:attrNameLst>
                                          <p:attrName>style.visibility</p:attrName>
                                        </p:attrNameLst>
                                      </p:cBhvr>
                                      <p:to>
                                        <p:strVal val="visible"/>
                                      </p:to>
                                    </p:set>
                                  </p:childTnLst>
                                  <p:subTnLst>
                                    <p:audio>
                                      <p:cMediaNode>
                                        <p:cTn display="0" masterRel="sameClick">
                                          <p:stCondLst>
                                            <p:cond evt="begin" delay="0">
                                              <p:tn val="36"/>
                                            </p:cond>
                                          </p:stCondLst>
                                          <p:endCondLst>
                                            <p:cond evt="onStopAudio" delay="0">
                                              <p:tgtEl>
                                                <p:sldTgt/>
                                              </p:tgtEl>
                                            </p:cond>
                                          </p:endCondLst>
                                        </p:cTn>
                                        <p:tgtEl>
                                          <p:sndTgt r:embed="rId4"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nimBg="1" autoUpdateAnimBg="0"/>
      <p:bldP spid="10244" grpId="0" animBg="1" autoUpdateAnimBg="0"/>
      <p:bldP spid="10245" grpId="0" animBg="1" autoUpdateAnimBg="0"/>
      <p:bldP spid="10246" grpId="0" animBg="1" autoUpdateAnimBg="0"/>
      <p:bldP spid="10247"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446088" y="838200"/>
            <a:ext cx="8250237" cy="23717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10000"/>
              </a:lnSpc>
            </a:pPr>
            <a:r>
              <a:rPr lang="en-US" sz="6800">
                <a:solidFill>
                  <a:srgbClr val="FFFF66"/>
                </a:solidFill>
                <a:cs typeface="Times New Roman" charset="0"/>
              </a:rPr>
              <a:t>Ai chôn Môi-se?</a:t>
            </a:r>
          </a:p>
          <a:p>
            <a:pPr algn="ctr" eaLnBrk="1" hangingPunct="1">
              <a:lnSpc>
                <a:spcPct val="110000"/>
              </a:lnSpc>
            </a:pPr>
            <a:r>
              <a:rPr lang="en-US" sz="4000" b="1" i="1">
                <a:solidFill>
                  <a:srgbClr val="FF99FF"/>
                </a:solidFill>
                <a:cs typeface="Times New Roman" charset="0"/>
              </a:rPr>
              <a:t>Phục 34:5-6</a:t>
            </a:r>
            <a:r>
              <a:rPr lang="en-US" sz="4000">
                <a:solidFill>
                  <a:srgbClr val="FFFF66"/>
                </a:solidFill>
                <a:cs typeface="Times New Roman" charset="0"/>
              </a:rPr>
              <a:t> </a:t>
            </a:r>
            <a:r>
              <a:rPr lang="en-US" sz="6800">
                <a:solidFill>
                  <a:srgbClr val="FFFF66"/>
                </a:solidFill>
                <a:cs typeface="Times New Roman" charset="0"/>
              </a:rPr>
              <a:t> </a:t>
            </a:r>
          </a:p>
        </p:txBody>
      </p:sp>
      <p:sp>
        <p:nvSpPr>
          <p:cNvPr id="4099" name="AutoShape 3"/>
          <p:cNvSpPr>
            <a:spLocks noChangeArrowheads="1"/>
          </p:cNvSpPr>
          <p:nvPr/>
        </p:nvSpPr>
        <p:spPr bwMode="auto">
          <a:xfrm>
            <a:off x="0" y="38862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marL="457200" indent="-457200">
              <a:lnSpc>
                <a:spcPct val="80000"/>
              </a:lnSpc>
              <a:buFontTx/>
              <a:buAutoNum type="alphaLcPeriod"/>
            </a:pPr>
            <a:r>
              <a:rPr lang="en-US" sz="3200">
                <a:solidFill>
                  <a:schemeClr val="bg1"/>
                </a:solidFill>
              </a:rPr>
              <a:t>Giô-suê</a:t>
            </a:r>
            <a:endParaRPr lang="en-US" sz="3600">
              <a:solidFill>
                <a:schemeClr val="bg1"/>
              </a:solidFill>
            </a:endParaRPr>
          </a:p>
        </p:txBody>
      </p:sp>
      <p:sp>
        <p:nvSpPr>
          <p:cNvPr id="4100" name="AutoShape 4"/>
          <p:cNvSpPr>
            <a:spLocks noChangeArrowheads="1"/>
          </p:cNvSpPr>
          <p:nvPr/>
        </p:nvSpPr>
        <p:spPr bwMode="auto">
          <a:xfrm>
            <a:off x="4633913" y="53340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200">
                <a:solidFill>
                  <a:schemeClr val="bg1"/>
                </a:solidFill>
              </a:rPr>
              <a:t>d. A-rôn</a:t>
            </a:r>
            <a:endParaRPr lang="en-US" sz="3600">
              <a:solidFill>
                <a:schemeClr val="bg1"/>
              </a:solidFill>
            </a:endParaRPr>
          </a:p>
        </p:txBody>
      </p:sp>
      <p:sp>
        <p:nvSpPr>
          <p:cNvPr id="4101" name="AutoShape 5"/>
          <p:cNvSpPr>
            <a:spLocks noChangeArrowheads="1"/>
          </p:cNvSpPr>
          <p:nvPr/>
        </p:nvSpPr>
        <p:spPr bwMode="auto">
          <a:xfrm>
            <a:off x="4573588" y="3886200"/>
            <a:ext cx="4510087"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600">
                <a:solidFill>
                  <a:schemeClr val="bg1"/>
                </a:solidFill>
              </a:rPr>
              <a:t>c. Đức Chúa Trời</a:t>
            </a:r>
          </a:p>
        </p:txBody>
      </p:sp>
      <p:sp>
        <p:nvSpPr>
          <p:cNvPr id="4102" name="AutoShape 6"/>
          <p:cNvSpPr>
            <a:spLocks noChangeArrowheads="1"/>
          </p:cNvSpPr>
          <p:nvPr/>
        </p:nvSpPr>
        <p:spPr bwMode="auto">
          <a:xfrm>
            <a:off x="0" y="5334000"/>
            <a:ext cx="4510088" cy="990600"/>
          </a:xfrm>
          <a:prstGeom prst="hexagon">
            <a:avLst>
              <a:gd name="adj" fmla="val 32081"/>
              <a:gd name="vf" fmla="val 115470"/>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nSpc>
                <a:spcPct val="80000"/>
              </a:lnSpc>
            </a:pPr>
            <a:r>
              <a:rPr lang="en-US" sz="3200">
                <a:solidFill>
                  <a:schemeClr val="bg1"/>
                </a:solidFill>
              </a:rPr>
              <a:t>b. Dân Y-sơ-ra-ên</a:t>
            </a:r>
            <a:endParaRPr lang="en-US" sz="3600">
              <a:solidFill>
                <a:schemeClr val="bg1"/>
              </a:solidFill>
            </a:endParaRPr>
          </a:p>
        </p:txBody>
      </p:sp>
      <p:sp>
        <p:nvSpPr>
          <p:cNvPr id="4103" name="AutoShape 7"/>
          <p:cNvSpPr>
            <a:spLocks noChangeArrowheads="1"/>
          </p:cNvSpPr>
          <p:nvPr/>
        </p:nvSpPr>
        <p:spPr bwMode="auto">
          <a:xfrm>
            <a:off x="4572000" y="3886200"/>
            <a:ext cx="4510088" cy="990600"/>
          </a:xfrm>
          <a:prstGeom prst="hexagon">
            <a:avLst>
              <a:gd name="adj" fmla="val 32081"/>
              <a:gd name="vf" fmla="val 115470"/>
            </a:avLst>
          </a:prstGeom>
          <a:noFill/>
          <a:ln w="381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lnSpc>
                <a:spcPct val="80000"/>
              </a:lnSpc>
            </a:pPr>
            <a:endParaRPr lang="en-US" sz="3600">
              <a:solidFill>
                <a:srgbClr val="009999"/>
              </a:solidFill>
            </a:endParaRPr>
          </a:p>
        </p:txBody>
      </p:sp>
      <p:sp>
        <p:nvSpPr>
          <p:cNvPr id="4104" name="Rectangle 8"/>
          <p:cNvSpPr>
            <a:spLocks noChangeArrowheads="1"/>
          </p:cNvSpPr>
          <p:nvPr/>
        </p:nvSpPr>
        <p:spPr bwMode="auto">
          <a:xfrm>
            <a:off x="0" y="4876800"/>
            <a:ext cx="3048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nodePh="1">
                                  <p:stCondLst>
                                    <p:cond delay="0"/>
                                  </p:stCondLst>
                                  <p:endCondLst>
                                    <p:cond evt="begin" delay="0">
                                      <p:tn val="5"/>
                                    </p:cond>
                                  </p:endCondLst>
                                  <p:childTnLst>
                                    <p:set>
                                      <p:cBhvr>
                                        <p:cTn id="6" dur="1" fill="hold">
                                          <p:stCondLst>
                                            <p:cond delay="499"/>
                                          </p:stCondLst>
                                        </p:cTn>
                                        <p:tgtEl>
                                          <p:spTgt spid="410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7" fill="hold" nodeType="afterGroup">
                            <p:stCondLst>
                              <p:cond delay="500"/>
                            </p:stCondLst>
                            <p:childTnLst>
                              <p:par>
                                <p:cTn id="8" presetID="54" presetClass="entr" presetSubtype="0" accel="100000" fill="hold" grpId="0" nodeType="afterEffect">
                                  <p:stCondLst>
                                    <p:cond delay="2000"/>
                                  </p:stCondLst>
                                  <p:childTnLst>
                                    <p:set>
                                      <p:cBhvr>
                                        <p:cTn id="9" dur="1" fill="hold">
                                          <p:stCondLst>
                                            <p:cond delay="0"/>
                                          </p:stCondLst>
                                        </p:cTn>
                                        <p:tgtEl>
                                          <p:spTgt spid="4098"/>
                                        </p:tgtEl>
                                        <p:attrNameLst>
                                          <p:attrName>style.visibility</p:attrName>
                                        </p:attrNameLst>
                                      </p:cBhvr>
                                      <p:to>
                                        <p:strVal val="visible"/>
                                      </p:to>
                                    </p:set>
                                    <p:anim calcmode="lin" valueType="num">
                                      <p:cBhvr>
                                        <p:cTn id="10" dur="500" fill="hold"/>
                                        <p:tgtEl>
                                          <p:spTgt spid="4098"/>
                                        </p:tgtEl>
                                        <p:attrNameLst>
                                          <p:attrName>ppt_w</p:attrName>
                                        </p:attrNameLst>
                                      </p:cBhvr>
                                      <p:tavLst>
                                        <p:tav tm="0">
                                          <p:val>
                                            <p:strVal val="#ppt_w*0.05"/>
                                          </p:val>
                                        </p:tav>
                                        <p:tav tm="100000">
                                          <p:val>
                                            <p:strVal val="#ppt_w"/>
                                          </p:val>
                                        </p:tav>
                                      </p:tavLst>
                                    </p:anim>
                                    <p:anim calcmode="lin" valueType="num">
                                      <p:cBhvr>
                                        <p:cTn id="11" dur="500" fill="hold"/>
                                        <p:tgtEl>
                                          <p:spTgt spid="4098"/>
                                        </p:tgtEl>
                                        <p:attrNameLst>
                                          <p:attrName>ppt_h</p:attrName>
                                        </p:attrNameLst>
                                      </p:cBhvr>
                                      <p:tavLst>
                                        <p:tav tm="0">
                                          <p:val>
                                            <p:strVal val="#ppt_h"/>
                                          </p:val>
                                        </p:tav>
                                        <p:tav tm="100000">
                                          <p:val>
                                            <p:strVal val="#ppt_h"/>
                                          </p:val>
                                        </p:tav>
                                      </p:tavLst>
                                    </p:anim>
                                    <p:anim calcmode="lin" valueType="num">
                                      <p:cBhvr>
                                        <p:cTn id="12" dur="500" fill="hold"/>
                                        <p:tgtEl>
                                          <p:spTgt spid="4098"/>
                                        </p:tgtEl>
                                        <p:attrNameLst>
                                          <p:attrName>ppt_x</p:attrName>
                                        </p:attrNameLst>
                                      </p:cBhvr>
                                      <p:tavLst>
                                        <p:tav tm="0">
                                          <p:val>
                                            <p:strVal val="#ppt_x-.2"/>
                                          </p:val>
                                        </p:tav>
                                        <p:tav tm="100000">
                                          <p:val>
                                            <p:strVal val="#ppt_x"/>
                                          </p:val>
                                        </p:tav>
                                      </p:tavLst>
                                    </p:anim>
                                    <p:anim calcmode="lin" valueType="num">
                                      <p:cBhvr>
                                        <p:cTn id="13" dur="500" fill="hold"/>
                                        <p:tgtEl>
                                          <p:spTgt spid="4098"/>
                                        </p:tgtEl>
                                        <p:attrNameLst>
                                          <p:attrName>ppt_y</p:attrName>
                                        </p:attrNameLst>
                                      </p:cBhvr>
                                      <p:tavLst>
                                        <p:tav tm="0">
                                          <p:val>
                                            <p:strVal val="#ppt_y"/>
                                          </p:val>
                                        </p:tav>
                                        <p:tav tm="100000">
                                          <p:val>
                                            <p:strVal val="#ppt_y"/>
                                          </p:val>
                                        </p:tav>
                                      </p:tavLst>
                                    </p:anim>
                                    <p:animEffect transition="in" filter="fade">
                                      <p:cBhvr>
                                        <p:cTn id="14" dur="500"/>
                                        <p:tgtEl>
                                          <p:spTgt spid="4098"/>
                                        </p:tgtEl>
                                      </p:cBhvr>
                                    </p:animEffect>
                                  </p:childTnLst>
                                  <p:subTnLst>
                                    <p:audio>
                                      <p:cMediaNode>
                                        <p:cTn display="0" masterRel="sameClick">
                                          <p:stCondLst>
                                            <p:cond evt="begin" delay="0">
                                              <p:tn val="8"/>
                                            </p:cond>
                                          </p:stCondLst>
                                          <p:endCondLst>
                                            <p:cond evt="onStopAudio" delay="0">
                                              <p:tgtEl>
                                                <p:sldTgt/>
                                              </p:tgtEl>
                                            </p:cond>
                                          </p:endCondLst>
                                        </p:cTn>
                                        <p:tgtEl>
                                          <p:sndTgt r:embed="rId3" name="chimes.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gtEl>
                                        <p:attrNameLst>
                                          <p:attrName>style.visibility</p:attrName>
                                        </p:attrNameLst>
                                      </p:cBhvr>
                                      <p:to>
                                        <p:strVal val="visible"/>
                                      </p:to>
                                    </p:set>
                                    <p:anim calcmode="lin" valueType="num">
                                      <p:cBhvr additive="base">
                                        <p:cTn id="19" dur="500" fill="hold"/>
                                        <p:tgtEl>
                                          <p:spTgt spid="4099"/>
                                        </p:tgtEl>
                                        <p:attrNameLst>
                                          <p:attrName>ppt_x</p:attrName>
                                        </p:attrNameLst>
                                      </p:cBhvr>
                                      <p:tavLst>
                                        <p:tav tm="0">
                                          <p:val>
                                            <p:strVal val="0-#ppt_w/2"/>
                                          </p:val>
                                        </p:tav>
                                        <p:tav tm="100000">
                                          <p:val>
                                            <p:strVal val="#ppt_x"/>
                                          </p:val>
                                        </p:tav>
                                      </p:tavLst>
                                    </p:anim>
                                    <p:anim calcmode="lin" valueType="num">
                                      <p:cBhvr additive="base">
                                        <p:cTn id="20" dur="500" fill="hold"/>
                                        <p:tgtEl>
                                          <p:spTgt spid="40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102"/>
                                        </p:tgtEl>
                                        <p:attrNameLst>
                                          <p:attrName>style.visibility</p:attrName>
                                        </p:attrNameLst>
                                      </p:cBhvr>
                                      <p:to>
                                        <p:strVal val="visible"/>
                                      </p:to>
                                    </p:set>
                                    <p:anim calcmode="lin" valueType="num">
                                      <p:cBhvr additive="base">
                                        <p:cTn id="25" dur="500" fill="hold"/>
                                        <p:tgtEl>
                                          <p:spTgt spid="4102"/>
                                        </p:tgtEl>
                                        <p:attrNameLst>
                                          <p:attrName>ppt_x</p:attrName>
                                        </p:attrNameLst>
                                      </p:cBhvr>
                                      <p:tavLst>
                                        <p:tav tm="0">
                                          <p:val>
                                            <p:strVal val="0-#ppt_w/2"/>
                                          </p:val>
                                        </p:tav>
                                        <p:tav tm="100000">
                                          <p:val>
                                            <p:strVal val="#ppt_x"/>
                                          </p:val>
                                        </p:tav>
                                      </p:tavLst>
                                    </p:anim>
                                    <p:anim calcmode="lin" valueType="num">
                                      <p:cBhvr additive="base">
                                        <p:cTn id="26" dur="500" fill="hold"/>
                                        <p:tgtEl>
                                          <p:spTgt spid="41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01"/>
                                        </p:tgtEl>
                                        <p:attrNameLst>
                                          <p:attrName>style.visibility</p:attrName>
                                        </p:attrNameLst>
                                      </p:cBhvr>
                                      <p:to>
                                        <p:strVal val="visible"/>
                                      </p:to>
                                    </p:set>
                                    <p:anim calcmode="lin" valueType="num">
                                      <p:cBhvr additive="base">
                                        <p:cTn id="31" dur="500" fill="hold"/>
                                        <p:tgtEl>
                                          <p:spTgt spid="4101"/>
                                        </p:tgtEl>
                                        <p:attrNameLst>
                                          <p:attrName>ppt_x</p:attrName>
                                        </p:attrNameLst>
                                      </p:cBhvr>
                                      <p:tavLst>
                                        <p:tav tm="0">
                                          <p:val>
                                            <p:strVal val="1+#ppt_w/2"/>
                                          </p:val>
                                        </p:tav>
                                        <p:tav tm="100000">
                                          <p:val>
                                            <p:strVal val="#ppt_x"/>
                                          </p:val>
                                        </p:tav>
                                      </p:tavLst>
                                    </p:anim>
                                    <p:anim calcmode="lin" valueType="num">
                                      <p:cBhvr additive="base">
                                        <p:cTn id="32" dur="500" fill="hold"/>
                                        <p:tgtEl>
                                          <p:spTgt spid="410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100"/>
                                        </p:tgtEl>
                                        <p:attrNameLst>
                                          <p:attrName>style.visibility</p:attrName>
                                        </p:attrNameLst>
                                      </p:cBhvr>
                                      <p:to>
                                        <p:strVal val="visible"/>
                                      </p:to>
                                    </p:set>
                                    <p:anim calcmode="lin" valueType="num">
                                      <p:cBhvr additive="base">
                                        <p:cTn id="37" dur="500" fill="hold"/>
                                        <p:tgtEl>
                                          <p:spTgt spid="4100"/>
                                        </p:tgtEl>
                                        <p:attrNameLst>
                                          <p:attrName>ppt_x</p:attrName>
                                        </p:attrNameLst>
                                      </p:cBhvr>
                                      <p:tavLst>
                                        <p:tav tm="0">
                                          <p:val>
                                            <p:strVal val="1+#ppt_w/2"/>
                                          </p:val>
                                        </p:tav>
                                        <p:tav tm="100000">
                                          <p:val>
                                            <p:strVal val="#ppt_x"/>
                                          </p:val>
                                        </p:tav>
                                      </p:tavLst>
                                    </p:anim>
                                    <p:anim calcmode="lin" valueType="num">
                                      <p:cBhvr additive="base">
                                        <p:cTn id="38" dur="500" fill="hold"/>
                                        <p:tgtEl>
                                          <p:spTgt spid="410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1" presetClass="entr" presetSubtype="0" fill="hold" grpId="0" nodeType="clickEffect">
                                  <p:stCondLst>
                                    <p:cond delay="0"/>
                                  </p:stCondLst>
                                  <p:childTnLst>
                                    <p:set>
                                      <p:cBhvr>
                                        <p:cTn id="42" dur="500">
                                          <p:stCondLst>
                                            <p:cond delay="0"/>
                                          </p:stCondLst>
                                        </p:cTn>
                                        <p:tgtEl>
                                          <p:spTgt spid="4103"/>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5"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nimBg="1" autoUpdateAnimBg="0"/>
      <p:bldP spid="4100" grpId="0" animBg="1" autoUpdateAnimBg="0"/>
      <p:bldP spid="4101" grpId="0" animBg="1" autoUpdateAnimBg="0"/>
      <p:bldP spid="4102" grpId="0" animBg="1" autoUpdateAnimBg="0"/>
      <p:bldP spid="4103" grpId="0" animBg="1" autoUpdateAnimBg="0"/>
      <p:bldP spid="410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01730" name="Text Box 3"/>
          <p:cNvSpPr txBox="1">
            <a:spLocks noChangeArrowheads="1"/>
          </p:cNvSpPr>
          <p:nvPr/>
        </p:nvSpPr>
        <p:spPr bwMode="auto">
          <a:xfrm>
            <a:off x="457200" y="381000"/>
            <a:ext cx="8305800" cy="4968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000" b="1">
                <a:solidFill>
                  <a:schemeClr val="bg1"/>
                </a:solidFill>
                <a:cs typeface="Times New Roman" charset="0"/>
              </a:rPr>
              <a:t>Câu hỏi ôn tập Dân-số Ký:</a:t>
            </a:r>
          </a:p>
          <a:p>
            <a:pPr eaLnBrk="1" hangingPunct="1">
              <a:spcBef>
                <a:spcPct val="50000"/>
              </a:spcBef>
              <a:buFontTx/>
              <a:buAutoNum type="arabicPeriod"/>
            </a:pPr>
            <a:r>
              <a:rPr lang="en-US" sz="4000" b="1">
                <a:solidFill>
                  <a:schemeClr val="bg1"/>
                </a:solidFill>
                <a:cs typeface="Times New Roman" charset="0"/>
              </a:rPr>
              <a:t>Dân-số Ký có thể được mô tả bằng một từ khóa, đó là gì: _______________________.</a:t>
            </a:r>
          </a:p>
          <a:p>
            <a:pPr eaLnBrk="1" hangingPunct="1">
              <a:spcBef>
                <a:spcPct val="50000"/>
              </a:spcBef>
              <a:buFontTx/>
              <a:buAutoNum type="arabicPeriod"/>
            </a:pPr>
            <a:r>
              <a:rPr lang="en-US" sz="4000" b="1">
                <a:solidFill>
                  <a:schemeClr val="bg1"/>
                </a:solidFill>
                <a:cs typeface="Times New Roman" charset="0"/>
              </a:rPr>
              <a:t>Bởi sự bội nghịch của dân chúng, hành trình của họ từ Ai Cập đến Đất Hứa cần ______  năm</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002" name="Picture 2" descr="MNDMO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621148">
            <a:off x="5943600" y="0"/>
            <a:ext cx="32004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03" name="Rectangle 3"/>
          <p:cNvSpPr>
            <a:spLocks noChangeArrowheads="1"/>
          </p:cNvSpPr>
          <p:nvPr/>
        </p:nvSpPr>
        <p:spPr bwMode="auto">
          <a:xfrm>
            <a:off x="6477000" y="3352800"/>
            <a:ext cx="22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2004" name="Text Box 4"/>
          <p:cNvSpPr txBox="1">
            <a:spLocks noChangeArrowheads="1"/>
          </p:cNvSpPr>
          <p:nvPr/>
        </p:nvSpPr>
        <p:spPr bwMode="auto">
          <a:xfrm>
            <a:off x="0" y="2209800"/>
            <a:ext cx="8839200" cy="2105025"/>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10000"/>
              </a:lnSpc>
              <a:defRPr/>
            </a:pPr>
            <a:r>
              <a:rPr lang="en-US" sz="6000">
                <a:solidFill>
                  <a:srgbClr val="FFFF66"/>
                </a:solidFill>
                <a:effectLst>
                  <a:outerShdw blurRad="38100" dist="38100" dir="2700000" algn="tl">
                    <a:srgbClr val="000000"/>
                  </a:outerShdw>
                </a:effectLst>
                <a:cs typeface="Times New Roman" charset="0"/>
              </a:rPr>
              <a:t>Tác phẩm</a:t>
            </a:r>
          </a:p>
          <a:p>
            <a:pPr algn="ctr" eaLnBrk="1" hangingPunct="1">
              <a:lnSpc>
                <a:spcPct val="110000"/>
              </a:lnSpc>
              <a:defRPr/>
            </a:pPr>
            <a:r>
              <a:rPr lang="en-US" sz="6000">
                <a:solidFill>
                  <a:srgbClr val="FFFF66"/>
                </a:solidFill>
                <a:effectLst>
                  <a:outerShdw blurRad="38100" dist="38100" dir="2700000" algn="tl">
                    <a:srgbClr val="000000"/>
                  </a:outerShdw>
                </a:effectLst>
                <a:cs typeface="Times New Roman" charset="0"/>
              </a:rPr>
              <a:t>Cận Đông cổ      </a:t>
            </a:r>
            <a:r>
              <a:rPr lang="en-US" sz="3600">
                <a:solidFill>
                  <a:srgbClr val="FFFF66"/>
                </a:solidFill>
                <a:effectLst>
                  <a:outerShdw blurRad="38100" dist="38100" dir="2700000" algn="tl">
                    <a:srgbClr val="000000"/>
                  </a:outerShdw>
                </a:effectLst>
                <a:cs typeface="Times New Roman" charset="0"/>
              </a:rPr>
              <a:t>trình bày…</a:t>
            </a:r>
            <a:endParaRPr lang="en-US" sz="1600">
              <a:solidFill>
                <a:srgbClr val="FF99FF"/>
              </a:solidFill>
              <a:effectLst>
                <a:outerShdw blurRad="38100" dist="38100" dir="2700000" algn="tl">
                  <a:srgbClr val="000000"/>
                </a:outerShdw>
              </a:effectLst>
              <a:latin typeface="Arial" charset="0"/>
              <a:cs typeface="Times New Roman" charset="0"/>
            </a:endParaRPr>
          </a:p>
        </p:txBody>
      </p:sp>
      <p:sp>
        <p:nvSpPr>
          <p:cNvPr id="512005" name="Text Box 5"/>
          <p:cNvSpPr txBox="1">
            <a:spLocks noChangeArrowheads="1"/>
          </p:cNvSpPr>
          <p:nvPr/>
        </p:nvSpPr>
        <p:spPr bwMode="auto">
          <a:xfrm rot="1980975">
            <a:off x="1588" y="2514600"/>
            <a:ext cx="9144000" cy="155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9600"/>
              <a:t>H Ồ I   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512002"/>
                                        </p:tgtEl>
                                        <p:attrNameLst>
                                          <p:attrName>style.visibility</p:attrName>
                                        </p:attrNameLst>
                                      </p:cBhvr>
                                      <p:to>
                                        <p:strVal val="visible"/>
                                      </p:to>
                                    </p:set>
                                    <p:anim calcmode="lin" valueType="num">
                                      <p:cBhvr>
                                        <p:cTn id="7" dur="1000" fill="hold"/>
                                        <p:tgtEl>
                                          <p:spTgt spid="51200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51200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512002"/>
                                        </p:tgtEl>
                                        <p:attrNameLst>
                                          <p:attrName>ppt_y</p:attrName>
                                        </p:attrNameLst>
                                      </p:cBhvr>
                                      <p:tavLst>
                                        <p:tav tm="0">
                                          <p:val>
                                            <p:strVal val="#ppt_y"/>
                                          </p:val>
                                        </p:tav>
                                        <p:tav tm="100000">
                                          <p:val>
                                            <p:strVal val="#ppt_y"/>
                                          </p:val>
                                        </p:tav>
                                      </p:tavLst>
                                    </p:anim>
                                    <p:animEffect transition="in" filter="fade">
                                      <p:cBhvr>
                                        <p:cTn id="10" dur="1000"/>
                                        <p:tgtEl>
                                          <p:spTgt spid="512002"/>
                                        </p:tgtEl>
                                      </p:cBhvr>
                                    </p:animEffect>
                                  </p:childTnLst>
                                </p:cTn>
                              </p:par>
                            </p:childTnLst>
                          </p:cTn>
                        </p:par>
                        <p:par>
                          <p:cTn id="11" fill="hold" nodeType="afterGroup">
                            <p:stCondLst>
                              <p:cond delay="1000"/>
                            </p:stCondLst>
                            <p:childTnLst>
                              <p:par>
                                <p:cTn id="12" presetID="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512003"/>
                                        </p:tgtEl>
                                        <p:attrNameLst>
                                          <p:attrName>style.visibility</p:attrName>
                                        </p:attrNameLst>
                                      </p:cBhvr>
                                      <p:to>
                                        <p:strVal val="visible"/>
                                      </p:to>
                                    </p:set>
                                  </p:childTnLst>
                                  <p:subTnLst>
                                    <p:audio>
                                      <p:cMediaNode>
                                        <p:cTn display="0" masterRel="sameClick">
                                          <p:stCondLst>
                                            <p:cond evt="begin" delay="0">
                                              <p:tn val="12"/>
                                            </p:cond>
                                          </p:stCondLst>
                                          <p:endCondLst>
                                            <p:cond evt="onStopAudio" delay="0">
                                              <p:tgtEl>
                                                <p:sldTgt/>
                                              </p:tgtEl>
                                            </p:cond>
                                          </p:endCondLst>
                                        </p:cTn>
                                        <p:tgtEl>
                                          <p:sndTgt r:embed="rId2" name="suction.wav"/>
                                        </p:tgtEl>
                                      </p:cMediaNode>
                                    </p:audio>
                                  </p:subTnLst>
                                </p:cTn>
                              </p:par>
                            </p:childTnLst>
                          </p:cTn>
                        </p:par>
                        <p:par>
                          <p:cTn id="14" fill="hold" nodeType="afterGroup">
                            <p:stCondLst>
                              <p:cond delay="1000"/>
                            </p:stCondLst>
                            <p:childTnLst>
                              <p:par>
                                <p:cTn id="15" presetID="39" presetClass="entr" presetSubtype="0" accel="100000" fill="hold" grpId="1" nodeType="afterEffect">
                                  <p:stCondLst>
                                    <p:cond delay="0"/>
                                  </p:stCondLst>
                                  <p:childTnLst>
                                    <p:set>
                                      <p:cBhvr>
                                        <p:cTn id="16" dur="1" fill="hold">
                                          <p:stCondLst>
                                            <p:cond delay="0"/>
                                          </p:stCondLst>
                                        </p:cTn>
                                        <p:tgtEl>
                                          <p:spTgt spid="512004"/>
                                        </p:tgtEl>
                                        <p:attrNameLst>
                                          <p:attrName>style.visibility</p:attrName>
                                        </p:attrNameLst>
                                      </p:cBhvr>
                                      <p:to>
                                        <p:strVal val="visible"/>
                                      </p:to>
                                    </p:set>
                                    <p:anim calcmode="lin" valueType="num">
                                      <p:cBhvr>
                                        <p:cTn id="17" dur="2000" fill="hold"/>
                                        <p:tgtEl>
                                          <p:spTgt spid="512004"/>
                                        </p:tgtEl>
                                        <p:attrNameLst>
                                          <p:attrName>ppt_h</p:attrName>
                                        </p:attrNameLst>
                                      </p:cBhvr>
                                      <p:tavLst>
                                        <p:tav tm="0">
                                          <p:val>
                                            <p:strVal val="#ppt_h/20"/>
                                          </p:val>
                                        </p:tav>
                                        <p:tav tm="50000">
                                          <p:val>
                                            <p:strVal val="#ppt_h/20"/>
                                          </p:val>
                                        </p:tav>
                                        <p:tav tm="100000">
                                          <p:val>
                                            <p:strVal val="#ppt_h"/>
                                          </p:val>
                                        </p:tav>
                                      </p:tavLst>
                                    </p:anim>
                                    <p:anim calcmode="lin" valueType="num">
                                      <p:cBhvr>
                                        <p:cTn id="18" dur="2000" fill="hold"/>
                                        <p:tgtEl>
                                          <p:spTgt spid="512004"/>
                                        </p:tgtEl>
                                        <p:attrNameLst>
                                          <p:attrName>ppt_w</p:attrName>
                                        </p:attrNameLst>
                                      </p:cBhvr>
                                      <p:tavLst>
                                        <p:tav tm="0">
                                          <p:val>
                                            <p:strVal val="#ppt_w+.3"/>
                                          </p:val>
                                        </p:tav>
                                        <p:tav tm="50000">
                                          <p:val>
                                            <p:strVal val="#ppt_w+.3"/>
                                          </p:val>
                                        </p:tav>
                                        <p:tav tm="100000">
                                          <p:val>
                                            <p:strVal val="#ppt_w"/>
                                          </p:val>
                                        </p:tav>
                                      </p:tavLst>
                                    </p:anim>
                                    <p:anim calcmode="lin" valueType="num">
                                      <p:cBhvr>
                                        <p:cTn id="19" dur="2000" fill="hold"/>
                                        <p:tgtEl>
                                          <p:spTgt spid="512004"/>
                                        </p:tgtEl>
                                        <p:attrNameLst>
                                          <p:attrName>ppt_x</p:attrName>
                                        </p:attrNameLst>
                                      </p:cBhvr>
                                      <p:tavLst>
                                        <p:tav tm="0">
                                          <p:val>
                                            <p:strVal val="#ppt_x-.3"/>
                                          </p:val>
                                        </p:tav>
                                        <p:tav tm="50000">
                                          <p:val>
                                            <p:strVal val="#ppt_x"/>
                                          </p:val>
                                        </p:tav>
                                        <p:tav tm="100000">
                                          <p:val>
                                            <p:strVal val="#ppt_x"/>
                                          </p:val>
                                        </p:tav>
                                      </p:tavLst>
                                    </p:anim>
                                    <p:anim calcmode="lin" valueType="num">
                                      <p:cBhvr>
                                        <p:cTn id="20" dur="2000" fill="hold"/>
                                        <p:tgtEl>
                                          <p:spTgt spid="5120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drumroll.wav"/>
                                        </p:tgtEl>
                                      </p:cMediaNode>
                                    </p:audio>
                                  </p:subTnLst>
                                </p:cTn>
                              </p:par>
                            </p:childTnLst>
                          </p:cTn>
                        </p:par>
                        <p:par>
                          <p:cTn id="21" fill="hold" nodeType="afterGroup">
                            <p:stCondLst>
                              <p:cond delay="3000"/>
                            </p:stCondLst>
                            <p:childTnLst>
                              <p:par>
                                <p:cTn id="22" presetID="53" presetClass="exit" presetSubtype="0" fill="hold" grpId="0" nodeType="afterEffect">
                                  <p:stCondLst>
                                    <p:cond delay="1000"/>
                                  </p:stCondLst>
                                  <p:childTnLst>
                                    <p:anim calcmode="lin" valueType="num">
                                      <p:cBhvr>
                                        <p:cTn id="23" dur="2000"/>
                                        <p:tgtEl>
                                          <p:spTgt spid="512004"/>
                                        </p:tgtEl>
                                        <p:attrNameLst>
                                          <p:attrName>ppt_w</p:attrName>
                                        </p:attrNameLst>
                                      </p:cBhvr>
                                      <p:tavLst>
                                        <p:tav tm="0">
                                          <p:val>
                                            <p:strVal val="ppt_w"/>
                                          </p:val>
                                        </p:tav>
                                        <p:tav tm="100000">
                                          <p:val>
                                            <p:fltVal val="0"/>
                                          </p:val>
                                        </p:tav>
                                      </p:tavLst>
                                    </p:anim>
                                    <p:anim calcmode="lin" valueType="num">
                                      <p:cBhvr>
                                        <p:cTn id="24" dur="2000"/>
                                        <p:tgtEl>
                                          <p:spTgt spid="512004"/>
                                        </p:tgtEl>
                                        <p:attrNameLst>
                                          <p:attrName>ppt_h</p:attrName>
                                        </p:attrNameLst>
                                      </p:cBhvr>
                                      <p:tavLst>
                                        <p:tav tm="0">
                                          <p:val>
                                            <p:strVal val="ppt_h"/>
                                          </p:val>
                                        </p:tav>
                                        <p:tav tm="100000">
                                          <p:val>
                                            <p:fltVal val="0"/>
                                          </p:val>
                                        </p:tav>
                                      </p:tavLst>
                                    </p:anim>
                                    <p:animEffect transition="out" filter="fade">
                                      <p:cBhvr>
                                        <p:cTn id="25" dur="2000"/>
                                        <p:tgtEl>
                                          <p:spTgt spid="512004"/>
                                        </p:tgtEl>
                                      </p:cBhvr>
                                    </p:animEffect>
                                    <p:set>
                                      <p:cBhvr>
                                        <p:cTn id="26" dur="1" fill="hold">
                                          <p:stCondLst>
                                            <p:cond delay="1999"/>
                                          </p:stCondLst>
                                        </p:cTn>
                                        <p:tgtEl>
                                          <p:spTgt spid="512004"/>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himes.wav"/>
                                        </p:tgtEl>
                                      </p:cMediaNode>
                                    </p:audio>
                                  </p:subTnLst>
                                </p:cTn>
                              </p:par>
                            </p:childTnLst>
                          </p:cTn>
                        </p:par>
                        <p:par>
                          <p:cTn id="27" fill="hold" nodeType="afterGroup">
                            <p:stCondLst>
                              <p:cond delay="6000"/>
                            </p:stCondLst>
                            <p:childTnLst>
                              <p:par>
                                <p:cTn id="28" presetID="48" presetClass="entr" presetSubtype="0" accel="50000" fill="hold" nodeType="afterEffect">
                                  <p:stCondLst>
                                    <p:cond delay="0"/>
                                  </p:stCondLst>
                                  <p:childTnLst>
                                    <p:set>
                                      <p:cBhvr>
                                        <p:cTn id="29" dur="1" fill="hold">
                                          <p:stCondLst>
                                            <p:cond delay="0"/>
                                          </p:stCondLst>
                                        </p:cTn>
                                        <p:tgtEl>
                                          <p:spTgt spid="512005">
                                            <p:txEl>
                                              <p:pRg st="0" end="0"/>
                                            </p:txEl>
                                          </p:spTgt>
                                        </p:tgtEl>
                                        <p:attrNameLst>
                                          <p:attrName>style.visibility</p:attrName>
                                        </p:attrNameLst>
                                      </p:cBhvr>
                                      <p:to>
                                        <p:strVal val="visible"/>
                                      </p:to>
                                    </p:set>
                                    <p:anim calcmode="lin" valueType="num">
                                      <p:cBhvr>
                                        <p:cTn id="30" dur="1000" fill="hold"/>
                                        <p:tgtEl>
                                          <p:spTgt spid="512005">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512005">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512005">
                                            <p:txEl>
                                              <p:pRg st="0" end="0"/>
                                            </p:txEl>
                                          </p:spTgt>
                                        </p:tgtEl>
                                        <p:attrNameLst>
                                          <p:attrName>ppt_y</p:attrName>
                                        </p:attrNameLst>
                                      </p:cBhvr>
                                      <p:tavLst>
                                        <p:tav tm="0">
                                          <p:val>
                                            <p:strVal val="#ppt_y"/>
                                          </p:val>
                                        </p:tav>
                                        <p:tav tm="100000">
                                          <p:val>
                                            <p:strVal val="#ppt_y"/>
                                          </p:val>
                                        </p:tav>
                                      </p:tavLst>
                                    </p:anim>
                                    <p:animEffect transition="in" filter="fade">
                                      <p:cBhvr>
                                        <p:cTn id="33" dur="1000"/>
                                        <p:tgtEl>
                                          <p:spTgt spid="512005">
                                            <p:txEl>
                                              <p:pRg st="0" end="0"/>
                                            </p:txEl>
                                          </p:spTgt>
                                        </p:tgtEl>
                                      </p:cBhvr>
                                    </p:animEffect>
                                  </p:childTnLst>
                                  <p:subTnLst>
                                    <p:audio>
                                      <p:cMediaNode>
                                        <p:cTn display="0" masterRel="sameClick">
                                          <p:stCondLst>
                                            <p:cond evt="begin" delay="0">
                                              <p:tn val="28"/>
                                            </p:cond>
                                          </p:stCondLst>
                                          <p:endCondLst>
                                            <p:cond evt="onStopAudio" delay="0">
                                              <p:tgtEl>
                                                <p:sldTgt/>
                                              </p:tgtEl>
                                            </p:cond>
                                          </p:endCondLst>
                                        </p:cTn>
                                        <p:tgtEl>
                                          <p:sndTgt r:embed="rId5"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3" grpId="0" animBg="1"/>
      <p:bldP spid="512004" grpId="0" autoUpdateAnimBg="0"/>
      <p:bldP spid="512004" grpId="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76200"/>
            <a:ext cx="6858000" cy="2606675"/>
          </a:xfrm>
          <a:prstGeom prst="rect">
            <a:avLst/>
          </a:prstGeom>
          <a:no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10000"/>
              </a:lnSpc>
              <a:defRPr/>
            </a:pPr>
            <a:r>
              <a:rPr lang="en-US" sz="6600" dirty="0">
                <a:solidFill>
                  <a:srgbClr val="FFFF66"/>
                </a:solidFill>
                <a:effectLst>
                  <a:outerShdw blurRad="38100" dist="38100" dir="2700000" algn="tl">
                    <a:srgbClr val="000000"/>
                  </a:outerShdw>
                </a:effectLst>
                <a:cs typeface="Times New Roman" charset="0"/>
              </a:rPr>
              <a:t>HOAN NGHÊNH</a:t>
            </a:r>
            <a:r>
              <a:rPr lang="en-US" sz="9600" dirty="0">
                <a:solidFill>
                  <a:srgbClr val="FFFF66"/>
                </a:solidFill>
                <a:effectLst>
                  <a:outerShdw blurRad="38100" dist="38100" dir="2700000" algn="tl">
                    <a:srgbClr val="000000"/>
                  </a:outerShdw>
                </a:effectLst>
                <a:cs typeface="Times New Roman" charset="0"/>
              </a:rPr>
              <a:t> </a:t>
            </a:r>
          </a:p>
          <a:p>
            <a:pPr algn="ctr" eaLnBrk="1" hangingPunct="1">
              <a:lnSpc>
                <a:spcPct val="110000"/>
              </a:lnSpc>
              <a:defRPr/>
            </a:pPr>
            <a:r>
              <a:rPr lang="en-US" sz="5400" dirty="0" err="1">
                <a:solidFill>
                  <a:srgbClr val="FFFF66"/>
                </a:solidFill>
                <a:effectLst>
                  <a:outerShdw blurRad="38100" dist="38100" dir="2700000" algn="tl">
                    <a:srgbClr val="000000"/>
                  </a:outerShdw>
                </a:effectLst>
                <a:cs typeface="Times New Roman" charset="0"/>
              </a:rPr>
              <a:t>đến</a:t>
            </a:r>
            <a:r>
              <a:rPr lang="en-US" sz="5400" dirty="0">
                <a:solidFill>
                  <a:srgbClr val="FFFF66"/>
                </a:solidFill>
                <a:effectLst>
                  <a:outerShdw blurRad="38100" dist="38100" dir="2700000" algn="tl">
                    <a:srgbClr val="000000"/>
                  </a:outerShdw>
                </a:effectLst>
                <a:cs typeface="Times New Roman" charset="0"/>
              </a:rPr>
              <a:t> </a:t>
            </a:r>
            <a:r>
              <a:rPr lang="en-US" sz="5400" dirty="0" err="1">
                <a:solidFill>
                  <a:srgbClr val="FFFF66"/>
                </a:solidFill>
                <a:effectLst>
                  <a:outerShdw blurRad="38100" dist="38100" dir="2700000" algn="tl">
                    <a:srgbClr val="000000"/>
                  </a:outerShdw>
                </a:effectLst>
                <a:cs typeface="Times New Roman" charset="0"/>
              </a:rPr>
              <a:t>với</a:t>
            </a:r>
            <a:endParaRPr lang="en-US" sz="5400" dirty="0">
              <a:solidFill>
                <a:srgbClr val="FF99FF"/>
              </a:solidFill>
              <a:effectLst>
                <a:outerShdw blurRad="38100" dist="38100" dir="2700000" algn="tl">
                  <a:srgbClr val="000000"/>
                </a:outerShdw>
              </a:effectLst>
              <a:latin typeface="Arial" charset="0"/>
              <a:cs typeface="Times New Roman" charset="0"/>
            </a:endParaRPr>
          </a:p>
        </p:txBody>
      </p:sp>
      <p:pic>
        <p:nvPicPr>
          <p:cNvPr id="13323" name="Picture 11" descr="S0305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458468">
            <a:off x="-228600" y="3859213"/>
            <a:ext cx="4724400"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3235" name="Text Box 13"/>
          <p:cNvSpPr txBox="1">
            <a:spLocks noChangeArrowheads="1"/>
          </p:cNvSpPr>
          <p:nvPr/>
        </p:nvSpPr>
        <p:spPr bwMode="auto">
          <a:xfrm>
            <a:off x="3581400" y="5483225"/>
            <a:ext cx="4406900" cy="13112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a:solidFill>
                  <a:srgbClr val="CCFFCC"/>
                </a:solidFill>
              </a:rPr>
              <a:t>deuteros = </a:t>
            </a:r>
            <a:r>
              <a:rPr lang="ja-JP" altLang="en-US" sz="4000">
                <a:solidFill>
                  <a:srgbClr val="CCFFCC"/>
                </a:solidFill>
              </a:rPr>
              <a:t>“</a:t>
            </a:r>
            <a:r>
              <a:rPr lang="en-US" altLang="ja-JP" sz="4000">
                <a:solidFill>
                  <a:srgbClr val="CCFFCC"/>
                </a:solidFill>
              </a:rPr>
              <a:t>thứ 2</a:t>
            </a:r>
            <a:r>
              <a:rPr lang="ja-JP" altLang="en-US" sz="4000">
                <a:solidFill>
                  <a:srgbClr val="CCFFCC"/>
                </a:solidFill>
              </a:rPr>
              <a:t>”</a:t>
            </a:r>
            <a:endParaRPr lang="en-US" altLang="ja-JP" sz="4000">
              <a:solidFill>
                <a:srgbClr val="CCFFCC"/>
              </a:solidFill>
            </a:endParaRPr>
          </a:p>
          <a:p>
            <a:pPr eaLnBrk="1" hangingPunct="1"/>
            <a:r>
              <a:rPr lang="en-US" sz="4000">
                <a:solidFill>
                  <a:srgbClr val="CCFFCC"/>
                </a:solidFill>
              </a:rPr>
              <a:t>nomos = </a:t>
            </a:r>
            <a:r>
              <a:rPr lang="ja-JP" altLang="en-US" sz="4000">
                <a:solidFill>
                  <a:srgbClr val="CCFFCC"/>
                </a:solidFill>
              </a:rPr>
              <a:t>“</a:t>
            </a:r>
            <a:r>
              <a:rPr lang="en-US" altLang="ja-JP" sz="4000">
                <a:solidFill>
                  <a:srgbClr val="CCFFCC"/>
                </a:solidFill>
              </a:rPr>
              <a:t>luật pháp</a:t>
            </a:r>
            <a:r>
              <a:rPr lang="ja-JP" altLang="en-US" sz="4000">
                <a:solidFill>
                  <a:srgbClr val="CCFFCC"/>
                </a:solidFill>
              </a:rPr>
              <a:t>”</a:t>
            </a:r>
            <a:endParaRPr lang="en-US" sz="4000">
              <a:solidFill>
                <a:srgbClr val="CCFFCC"/>
              </a:solidFill>
            </a:endParaRPr>
          </a:p>
        </p:txBody>
      </p:sp>
      <p:sp>
        <p:nvSpPr>
          <p:cNvPr id="13320" name="Text Box 8"/>
          <p:cNvSpPr txBox="1">
            <a:spLocks noChangeArrowheads="1"/>
          </p:cNvSpPr>
          <p:nvPr/>
        </p:nvSpPr>
        <p:spPr bwMode="auto">
          <a:xfrm rot="1441501">
            <a:off x="-306388" y="2819400"/>
            <a:ext cx="8915401" cy="2305050"/>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10000"/>
              </a:lnSpc>
              <a:defRPr/>
            </a:pPr>
            <a:r>
              <a:rPr lang="en-US" sz="8800">
                <a:solidFill>
                  <a:srgbClr val="FFFF66"/>
                </a:solidFill>
                <a:effectLst>
                  <a:outerShdw blurRad="38100" dist="38100" dir="2700000" algn="tl">
                    <a:srgbClr val="000000"/>
                  </a:outerShdw>
                </a:effectLst>
                <a:cs typeface="Times New Roman" charset="0"/>
              </a:rPr>
              <a:t>Sách Luật Pháp </a:t>
            </a:r>
            <a:r>
              <a:rPr lang="en-US" sz="4400">
                <a:solidFill>
                  <a:srgbClr val="FFFF66"/>
                </a:solidFill>
                <a:effectLst>
                  <a:outerShdw blurRad="38100" dist="38100" dir="2700000" algn="tl">
                    <a:srgbClr val="000000"/>
                  </a:outerShdw>
                </a:effectLst>
                <a:cs typeface="Times New Roman" charset="0"/>
              </a:rPr>
              <a:t> </a:t>
            </a:r>
          </a:p>
          <a:p>
            <a:pPr algn="ctr" eaLnBrk="1" hangingPunct="1">
              <a:lnSpc>
                <a:spcPct val="110000"/>
              </a:lnSpc>
              <a:defRPr/>
            </a:pPr>
            <a:r>
              <a:rPr lang="en-US" sz="4400">
                <a:solidFill>
                  <a:srgbClr val="FFFF66"/>
                </a:solidFill>
                <a:effectLst>
                  <a:outerShdw blurRad="38100" dist="38100" dir="2700000" algn="tl">
                    <a:srgbClr val="000000"/>
                  </a:outerShdw>
                </a:effectLst>
                <a:cs typeface="Times New Roman" charset="0"/>
              </a:rPr>
              <a:t>Phiên bản thứ 2</a:t>
            </a:r>
            <a:endParaRPr lang="en-US" sz="4400">
              <a:cs typeface="+mn-cs"/>
            </a:endParaRP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xit" presetSubtype="0" fill="hold" grpId="0" nodeType="afterEffect">
                                  <p:stCondLst>
                                    <p:cond delay="0"/>
                                  </p:stCondLst>
                                  <p:iterate type="lt">
                                    <p:tmPct val="10000"/>
                                  </p:iterate>
                                  <p:childTnLst>
                                    <p:animEffect transition="out" filter="fade">
                                      <p:cBhvr>
                                        <p:cTn id="6" dur="1600" accel="100000">
                                          <p:stCondLst>
                                            <p:cond delay="400"/>
                                          </p:stCondLst>
                                        </p:cTn>
                                        <p:tgtEl>
                                          <p:spTgt spid="13314"/>
                                        </p:tgtEl>
                                      </p:cBhvr>
                                    </p:animEffect>
                                    <p:anim calcmode="lin" valueType="num">
                                      <p:cBhvr>
                                        <p:cTn id="7" dur="1600" accel="100000">
                                          <p:stCondLst>
                                            <p:cond delay="400"/>
                                          </p:stCondLst>
                                        </p:cTn>
                                        <p:tgtEl>
                                          <p:spTgt spid="13314"/>
                                        </p:tgtEl>
                                        <p:attrNameLst>
                                          <p:attrName>style.rotation</p:attrName>
                                        </p:attrNameLst>
                                      </p:cBhvr>
                                      <p:tavLst>
                                        <p:tav tm="0">
                                          <p:val>
                                            <p:fltVal val="0"/>
                                          </p:val>
                                        </p:tav>
                                        <p:tav tm="100000">
                                          <p:val>
                                            <p:fltVal val="-90"/>
                                          </p:val>
                                        </p:tav>
                                      </p:tavLst>
                                    </p:anim>
                                    <p:anim calcmode="lin" valueType="num">
                                      <p:cBhvr>
                                        <p:cTn id="8" dur="400" decel="100000"/>
                                        <p:tgtEl>
                                          <p:spTgt spid="13314"/>
                                        </p:tgtEl>
                                        <p:attrNameLst>
                                          <p:attrName>ppt_x</p:attrName>
                                        </p:attrNameLst>
                                      </p:cBhvr>
                                      <p:tavLst>
                                        <p:tav tm="0">
                                          <p:val>
                                            <p:strVal val="ppt_x"/>
                                          </p:val>
                                        </p:tav>
                                        <p:tav tm="100000">
                                          <p:val>
                                            <p:strVal val="ppt_x-0.05"/>
                                          </p:val>
                                        </p:tav>
                                      </p:tavLst>
                                    </p:anim>
                                    <p:anim calcmode="lin" valueType="num">
                                      <p:cBhvr>
                                        <p:cTn id="9" dur="400" decel="100000"/>
                                        <p:tgtEl>
                                          <p:spTgt spid="13314"/>
                                        </p:tgtEl>
                                        <p:attrNameLst>
                                          <p:attrName>ppt_y</p:attrName>
                                        </p:attrNameLst>
                                      </p:cBhvr>
                                      <p:tavLst>
                                        <p:tav tm="0">
                                          <p:val>
                                            <p:strVal val="ppt_y"/>
                                          </p:val>
                                        </p:tav>
                                        <p:tav tm="100000">
                                          <p:val>
                                            <p:strVal val="ppt_y+0.1"/>
                                          </p:val>
                                        </p:tav>
                                      </p:tavLst>
                                    </p:anim>
                                    <p:anim calcmode="lin" valueType="num">
                                      <p:cBhvr>
                                        <p:cTn id="10" dur="1600" accel="100000">
                                          <p:stCondLst>
                                            <p:cond delay="400"/>
                                          </p:stCondLst>
                                        </p:cTn>
                                        <p:tgtEl>
                                          <p:spTgt spid="13314"/>
                                        </p:tgtEl>
                                        <p:attrNameLst>
                                          <p:attrName>ppt_x</p:attrName>
                                        </p:attrNameLst>
                                      </p:cBhvr>
                                      <p:tavLst>
                                        <p:tav tm="0">
                                          <p:val>
                                            <p:strVal val="ppt_x"/>
                                          </p:val>
                                        </p:tav>
                                        <p:tav tm="100000">
                                          <p:val>
                                            <p:strVal val="ppt_x+0.4+0.05"/>
                                          </p:val>
                                        </p:tav>
                                      </p:tavLst>
                                    </p:anim>
                                    <p:anim calcmode="lin" valueType="num">
                                      <p:cBhvr>
                                        <p:cTn id="11" dur="1600" accel="100000">
                                          <p:stCondLst>
                                            <p:cond delay="400"/>
                                          </p:stCondLst>
                                        </p:cTn>
                                        <p:tgtEl>
                                          <p:spTgt spid="13314"/>
                                        </p:tgtEl>
                                        <p:attrNameLst>
                                          <p:attrName>ppt_y</p:attrName>
                                        </p:attrNameLst>
                                      </p:cBhvr>
                                      <p:tavLst>
                                        <p:tav tm="0">
                                          <p:val>
                                            <p:strVal val="ppt_y"/>
                                          </p:val>
                                        </p:tav>
                                        <p:tav tm="100000">
                                          <p:val>
                                            <p:strVal val="ppt_y-0.4-0.1"/>
                                          </p:val>
                                        </p:tav>
                                      </p:tavLst>
                                    </p:anim>
                                    <p:set>
                                      <p:cBhvr>
                                        <p:cTn id="12" dur="1" fill="hold">
                                          <p:stCondLst>
                                            <p:cond delay="1999"/>
                                          </p:stCondLst>
                                        </p:cTn>
                                        <p:tgtEl>
                                          <p:spTgt spid="1331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13" fill="hold" nodeType="afterGroup">
                            <p:stCondLst>
                              <p:cond delay="5000"/>
                            </p:stCondLst>
                            <p:childTnLst>
                              <p:par>
                                <p:cTn id="14" presetID="53" presetClass="entr" presetSubtype="0" fill="hold" grpId="0" nodeType="afterEffect">
                                  <p:stCondLst>
                                    <p:cond delay="1000"/>
                                  </p:stCondLst>
                                  <p:childTnLst>
                                    <p:set>
                                      <p:cBhvr>
                                        <p:cTn id="15" dur="1" fill="hold">
                                          <p:stCondLst>
                                            <p:cond delay="0"/>
                                          </p:stCondLst>
                                        </p:cTn>
                                        <p:tgtEl>
                                          <p:spTgt spid="13320"/>
                                        </p:tgtEl>
                                        <p:attrNameLst>
                                          <p:attrName>style.visibility</p:attrName>
                                        </p:attrNameLst>
                                      </p:cBhvr>
                                      <p:to>
                                        <p:strVal val="visible"/>
                                      </p:to>
                                    </p:set>
                                    <p:anim calcmode="lin" valueType="num">
                                      <p:cBhvr>
                                        <p:cTn id="16" dur="2000" fill="hold"/>
                                        <p:tgtEl>
                                          <p:spTgt spid="13320"/>
                                        </p:tgtEl>
                                        <p:attrNameLst>
                                          <p:attrName>ppt_w</p:attrName>
                                        </p:attrNameLst>
                                      </p:cBhvr>
                                      <p:tavLst>
                                        <p:tav tm="0">
                                          <p:val>
                                            <p:fltVal val="0"/>
                                          </p:val>
                                        </p:tav>
                                        <p:tav tm="100000">
                                          <p:val>
                                            <p:strVal val="#ppt_w"/>
                                          </p:val>
                                        </p:tav>
                                      </p:tavLst>
                                    </p:anim>
                                    <p:anim calcmode="lin" valueType="num">
                                      <p:cBhvr>
                                        <p:cTn id="17" dur="2000" fill="hold"/>
                                        <p:tgtEl>
                                          <p:spTgt spid="13320"/>
                                        </p:tgtEl>
                                        <p:attrNameLst>
                                          <p:attrName>ppt_h</p:attrName>
                                        </p:attrNameLst>
                                      </p:cBhvr>
                                      <p:tavLst>
                                        <p:tav tm="0">
                                          <p:val>
                                            <p:fltVal val="0"/>
                                          </p:val>
                                        </p:tav>
                                        <p:tav tm="100000">
                                          <p:val>
                                            <p:strVal val="#ppt_h"/>
                                          </p:val>
                                        </p:tav>
                                      </p:tavLst>
                                    </p:anim>
                                    <p:animEffect transition="in" filter="fade">
                                      <p:cBhvr>
                                        <p:cTn id="18" dur="2000"/>
                                        <p:tgtEl>
                                          <p:spTgt spid="13320"/>
                                        </p:tgtEl>
                                      </p:cBhvr>
                                    </p:animEffect>
                                  </p:childTnLst>
                                  <p:subTnLst>
                                    <p:audio>
                                      <p:cMediaNode>
                                        <p:cTn display="0" masterRel="sameClick">
                                          <p:stCondLst>
                                            <p:cond evt="begin" delay="0">
                                              <p:tn val="14"/>
                                            </p:cond>
                                          </p:stCondLst>
                                          <p:endCondLst>
                                            <p:cond evt="onStopAudio" delay="0">
                                              <p:tgtEl>
                                                <p:sldTgt/>
                                              </p:tgtEl>
                                            </p:cond>
                                          </p:endCondLst>
                                        </p:cTn>
                                        <p:tgtEl>
                                          <p:sndTgt r:embed="rId3" name="explode.wav"/>
                                        </p:tgtEl>
                                      </p:cMediaNode>
                                    </p:audio>
                                  </p:subTnLst>
                                </p:cTn>
                              </p:par>
                            </p:childTnLst>
                          </p:cTn>
                        </p:par>
                        <p:par>
                          <p:cTn id="19" fill="hold" nodeType="afterGroup">
                            <p:stCondLst>
                              <p:cond delay="8000"/>
                            </p:stCondLst>
                            <p:childTnLst>
                              <p:par>
                                <p:cTn id="20" presetID="37" presetClass="entr" presetSubtype="0" repeatCount="2000" fill="hold" nodeType="afterEffect">
                                  <p:stCondLst>
                                    <p:cond delay="1000"/>
                                  </p:stCondLst>
                                  <p:childTnLst>
                                    <p:set>
                                      <p:cBhvr>
                                        <p:cTn id="21" dur="1" fill="hold">
                                          <p:stCondLst>
                                            <p:cond delay="0"/>
                                          </p:stCondLst>
                                        </p:cTn>
                                        <p:tgtEl>
                                          <p:spTgt spid="13323"/>
                                        </p:tgtEl>
                                        <p:attrNameLst>
                                          <p:attrName>style.visibility</p:attrName>
                                        </p:attrNameLst>
                                      </p:cBhvr>
                                      <p:to>
                                        <p:strVal val="visible"/>
                                      </p:to>
                                    </p:set>
                                    <p:animEffect transition="in" filter="fade">
                                      <p:cBhvr>
                                        <p:cTn id="22" dur="1000"/>
                                        <p:tgtEl>
                                          <p:spTgt spid="13323"/>
                                        </p:tgtEl>
                                      </p:cBhvr>
                                    </p:animEffect>
                                    <p:anim calcmode="lin" valueType="num">
                                      <p:cBhvr>
                                        <p:cTn id="23" dur="1000" fill="hold"/>
                                        <p:tgtEl>
                                          <p:spTgt spid="13323"/>
                                        </p:tgtEl>
                                        <p:attrNameLst>
                                          <p:attrName>ppt_x</p:attrName>
                                        </p:attrNameLst>
                                      </p:cBhvr>
                                      <p:tavLst>
                                        <p:tav tm="0">
                                          <p:val>
                                            <p:strVal val="#ppt_x"/>
                                          </p:val>
                                        </p:tav>
                                        <p:tav tm="100000">
                                          <p:val>
                                            <p:strVal val="#ppt_x"/>
                                          </p:val>
                                        </p:tav>
                                      </p:tavLst>
                                    </p:anim>
                                    <p:anim calcmode="lin" valueType="num">
                                      <p:cBhvr>
                                        <p:cTn id="24" dur="900" decel="100000" fill="hold"/>
                                        <p:tgtEl>
                                          <p:spTgt spid="1332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33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Rectangle 160"/>
          <p:cNvSpPr>
            <a:spLocks noChangeArrowheads="1"/>
          </p:cNvSpPr>
          <p:nvPr/>
        </p:nvSpPr>
        <p:spPr bwMode="auto">
          <a:xfrm>
            <a:off x="0" y="2393950"/>
            <a:ext cx="9144000" cy="0"/>
          </a:xfrm>
          <a:prstGeom prst="rect">
            <a:avLst/>
          </a:prstGeom>
          <a:solidFill>
            <a:srgbClr val="C0C0C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p>
            <a:endParaRPr lang="en-US"/>
          </a:p>
        </p:txBody>
      </p:sp>
      <p:sp>
        <p:nvSpPr>
          <p:cNvPr id="224258" name="Rectangle 402"/>
          <p:cNvSpPr>
            <a:spLocks noChangeArrowheads="1"/>
          </p:cNvSpPr>
          <p:nvPr/>
        </p:nvSpPr>
        <p:spPr bwMode="auto">
          <a:xfrm>
            <a:off x="0" y="2576513"/>
            <a:ext cx="9144000" cy="0"/>
          </a:xfrm>
          <a:prstGeom prst="rect">
            <a:avLst/>
          </a:prstGeom>
          <a:solidFill>
            <a:srgbClr val="C0C0C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p>
            <a:endParaRPr lang="en-US"/>
          </a:p>
        </p:txBody>
      </p:sp>
      <p:sp>
        <p:nvSpPr>
          <p:cNvPr id="224259" name="Rectangle 621"/>
          <p:cNvSpPr>
            <a:spLocks noChangeArrowheads="1"/>
          </p:cNvSpPr>
          <p:nvPr/>
        </p:nvSpPr>
        <p:spPr bwMode="auto">
          <a:xfrm>
            <a:off x="0" y="2576513"/>
            <a:ext cx="9144000" cy="0"/>
          </a:xfrm>
          <a:prstGeom prst="rect">
            <a:avLst/>
          </a:prstGeom>
          <a:solidFill>
            <a:srgbClr val="C0C0C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p>
            <a:endParaRPr lang="en-US"/>
          </a:p>
        </p:txBody>
      </p:sp>
      <p:graphicFrame>
        <p:nvGraphicFramePr>
          <p:cNvPr id="44184" name="Group 152"/>
          <p:cNvGraphicFramePr>
            <a:graphicFrameLocks noGrp="1"/>
          </p:cNvGraphicFramePr>
          <p:nvPr/>
        </p:nvGraphicFramePr>
        <p:xfrm>
          <a:off x="76200" y="1096963"/>
          <a:ext cx="8991600" cy="5072063"/>
        </p:xfrm>
        <a:graphic>
          <a:graphicData uri="http://schemas.openxmlformats.org/drawingml/2006/table">
            <a:tbl>
              <a:tblPr/>
              <a:tblGrid>
                <a:gridCol w="1433513">
                  <a:extLst>
                    <a:ext uri="{9D8B030D-6E8A-4147-A177-3AD203B41FA5}">
                      <a16:colId xmlns:a16="http://schemas.microsoft.com/office/drawing/2014/main" val="20000"/>
                    </a:ext>
                  </a:extLst>
                </a:gridCol>
                <a:gridCol w="1271587">
                  <a:extLst>
                    <a:ext uri="{9D8B030D-6E8A-4147-A177-3AD203B41FA5}">
                      <a16:colId xmlns:a16="http://schemas.microsoft.com/office/drawing/2014/main" val="20001"/>
                    </a:ext>
                  </a:extLst>
                </a:gridCol>
                <a:gridCol w="1114425">
                  <a:extLst>
                    <a:ext uri="{9D8B030D-6E8A-4147-A177-3AD203B41FA5}">
                      <a16:colId xmlns:a16="http://schemas.microsoft.com/office/drawing/2014/main" val="20002"/>
                    </a:ext>
                  </a:extLst>
                </a:gridCol>
                <a:gridCol w="1022350">
                  <a:extLst>
                    <a:ext uri="{9D8B030D-6E8A-4147-A177-3AD203B41FA5}">
                      <a16:colId xmlns:a16="http://schemas.microsoft.com/office/drawing/2014/main" val="20003"/>
                    </a:ext>
                  </a:extLst>
                </a:gridCol>
                <a:gridCol w="204788">
                  <a:extLst>
                    <a:ext uri="{9D8B030D-6E8A-4147-A177-3AD203B41FA5}">
                      <a16:colId xmlns:a16="http://schemas.microsoft.com/office/drawing/2014/main" val="20004"/>
                    </a:ext>
                  </a:extLst>
                </a:gridCol>
                <a:gridCol w="1239837">
                  <a:extLst>
                    <a:ext uri="{9D8B030D-6E8A-4147-A177-3AD203B41FA5}">
                      <a16:colId xmlns:a16="http://schemas.microsoft.com/office/drawing/2014/main" val="20005"/>
                    </a:ext>
                  </a:extLst>
                </a:gridCol>
                <a:gridCol w="182563">
                  <a:extLst>
                    <a:ext uri="{9D8B030D-6E8A-4147-A177-3AD203B41FA5}">
                      <a16:colId xmlns:a16="http://schemas.microsoft.com/office/drawing/2014/main" val="20006"/>
                    </a:ext>
                  </a:extLst>
                </a:gridCol>
                <a:gridCol w="846137">
                  <a:extLst>
                    <a:ext uri="{9D8B030D-6E8A-4147-A177-3AD203B41FA5}">
                      <a16:colId xmlns:a16="http://schemas.microsoft.com/office/drawing/2014/main" val="20007"/>
                    </a:ext>
                  </a:extLst>
                </a:gridCol>
                <a:gridCol w="182563">
                  <a:extLst>
                    <a:ext uri="{9D8B030D-6E8A-4147-A177-3AD203B41FA5}">
                      <a16:colId xmlns:a16="http://schemas.microsoft.com/office/drawing/2014/main" val="20008"/>
                    </a:ext>
                  </a:extLst>
                </a:gridCol>
                <a:gridCol w="1493837">
                  <a:extLst>
                    <a:ext uri="{9D8B030D-6E8A-4147-A177-3AD203B41FA5}">
                      <a16:colId xmlns:a16="http://schemas.microsoft.com/office/drawing/2014/main" val="20009"/>
                    </a:ext>
                  </a:extLst>
                </a:gridCol>
              </a:tblGrid>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cs typeface="Times New Roman" charset="0"/>
                        </a:rPr>
                        <a:t>SÁCH</a:t>
                      </a:r>
                      <a:endParaRPr kumimoji="0" lang="en-US" sz="14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cs typeface="Times New Roman" charset="0"/>
                      </a:endParaRPr>
                    </a:p>
                  </a:txBody>
                  <a:tcPr horzOverflow="overflow">
                    <a:lnL>
                      <a:noFill/>
                    </a:lnL>
                    <a:lnR w="12700" cap="flat" cmpd="sng" algn="ctr">
                      <a:solidFill>
                        <a:srgbClr val="808080"/>
                      </a:solidFill>
                      <a:prstDash val="solid"/>
                      <a:round/>
                      <a:headEnd type="none" w="sm" len="sm"/>
                      <a:tailEnd type="none" w="sm" len="sm"/>
                    </a:lnR>
                    <a:lnT>
                      <a:noFill/>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cs typeface="Times New Roman" charset="0"/>
                        </a:rPr>
                        <a:t>Ý</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cs typeface="Times New Roman" charset="0"/>
                        </a:rPr>
                        <a:t>CHÍNH</a:t>
                      </a:r>
                      <a:endParaRPr kumimoji="0" lang="en-US" sz="14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cs typeface="Times New Roman" charset="0"/>
                      </a:endParaRPr>
                    </a:p>
                  </a:txBody>
                  <a:tcPr horzOverflow="overflow">
                    <a:lnL w="12700" cap="flat" cmpd="sng" algn="ctr">
                      <a:solidFill>
                        <a:srgbClr val="808080"/>
                      </a:solidFill>
                      <a:prstDash val="solid"/>
                      <a:round/>
                      <a:headEnd type="none" w="sm" len="sm"/>
                      <a:tailEnd type="none" w="sm" len="sm"/>
                    </a:lnL>
                    <a:lnR>
                      <a:noFill/>
                    </a:lnR>
                    <a:lnT>
                      <a:noFill/>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rPr>
                        <a:t>QUỐC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rPr>
                        <a:t>GIA</a:t>
                      </a:r>
                    </a:p>
                  </a:txBody>
                  <a:tcPr horzOverflow="overflow">
                    <a:lnL>
                      <a:noFill/>
                    </a:lnL>
                    <a:lnR>
                      <a:noFill/>
                    </a:lnR>
                    <a:lnT>
                      <a:noFill/>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cs typeface="Times New Roman" charset="0"/>
                        </a:rPr>
                        <a:t>DÂN TỘC</a:t>
                      </a:r>
                      <a:endParaRPr kumimoji="0" lang="en-US" sz="28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endParaRPr>
                    </a:p>
                  </a:txBody>
                  <a:tcPr horzOverflow="overflow">
                    <a:lnL>
                      <a:noFill/>
                    </a:lnL>
                    <a:lnR>
                      <a:noFill/>
                    </a:lnR>
                    <a:lnT>
                      <a:noFill/>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cs typeface="Times New Roman" charset="0"/>
                        </a:rPr>
                        <a:t>BẢN TÁNH CỦA ĐCT</a:t>
                      </a:r>
                      <a:endParaRPr kumimoji="0" lang="en-US" sz="28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endParaRPr>
                    </a:p>
                  </a:txBody>
                  <a:tcPr horzOverflow="overflow">
                    <a:lnL>
                      <a:noFill/>
                    </a:lnL>
                    <a:lnR>
                      <a:noFill/>
                    </a:lnR>
                    <a:lnT>
                      <a:noFill/>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cs typeface="Times New Roman" charset="0"/>
                        </a:rPr>
                        <a:t>VAI TRÒ CUA ĐCT</a:t>
                      </a:r>
                      <a:endParaRPr kumimoji="0" lang="en-US" sz="28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endParaRPr>
                    </a:p>
                  </a:txBody>
                  <a:tcPr horzOverflow="overflow">
                    <a:lnL>
                      <a:noFill/>
                    </a:lnL>
                    <a:lnR>
                      <a:noFill/>
                    </a:lnR>
                    <a:lnT>
                      <a:noFill/>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rPr>
                        <a:t>MỆNH LỆNH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3300"/>
                          </a:solidFill>
                          <a:effectLst>
                            <a:outerShdw blurRad="38100" dist="38100" dir="2700000" algn="tl">
                              <a:srgbClr val="000000"/>
                            </a:outerShdw>
                          </a:effectLst>
                          <a:latin typeface="Times New Roman" charset="0"/>
                          <a:ea typeface="ＭＳ Ｐゴシック" charset="0"/>
                        </a:rPr>
                        <a:t>CỦA ĐCT</a:t>
                      </a:r>
                    </a:p>
                  </a:txBody>
                  <a:tcPr horzOverflow="overflow">
                    <a:lnL>
                      <a:noFill/>
                    </a:lnL>
                    <a:lnR w="12700" cap="flat" cmpd="sng" algn="ctr">
                      <a:solidFill>
                        <a:srgbClr val="FFFFFF"/>
                      </a:solidFill>
                      <a:prstDash val="solid"/>
                      <a:round/>
                      <a:headEnd type="none" w="sm" len="sm"/>
                      <a:tailEnd type="none" w="sm" len="sm"/>
                    </a:lnR>
                    <a:lnT>
                      <a:noFill/>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extLst>
                  <a:ext uri="{0D108BD9-81ED-4DB2-BD59-A6C34878D82A}">
                    <a16:rowId xmlns:a16="http://schemas.microsoft.com/office/drawing/2014/main" val="10000"/>
                  </a:ext>
                </a:extLst>
              </a:tr>
              <a:tr h="860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Sáng-thế Ký</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808080"/>
                      </a:solidFill>
                      <a:prstDash val="solid"/>
                      <a:round/>
                      <a:headEnd type="none" w="sm" len="sm"/>
                      <a:tailEnd type="none" w="sm" len="sm"/>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Ban đầu</a:t>
                      </a:r>
                    </a:p>
                  </a:txBody>
                  <a:tcPr horzOverflow="overflow">
                    <a:lnL w="12700" cap="flat" cmpd="sng" algn="ctr">
                      <a:solidFill>
                        <a:srgbClr val="808080"/>
                      </a:solidFill>
                      <a:prstDash val="solid"/>
                      <a:round/>
                      <a:headEnd type="none" w="sm" len="sm"/>
                      <a:tailEnd type="none" w="sm" len="sm"/>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Tuyển chọn</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Được chuẩn bị</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Tể trị toàn năng</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Đấng sáng tạo</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chemeClr val="bg2"/>
                          </a:solidFill>
                          <a:effectLst/>
                          <a:latin typeface="Helvetica" charset="0"/>
                          <a:ea typeface="ＭＳ Ｐゴシック" charset="0"/>
                        </a:rPr>
                        <a:t>“</a:t>
                      </a:r>
                      <a:r>
                        <a:rPr kumimoji="0" lang="en-US" sz="1400" b="1" i="0" u="none" strike="noStrike" cap="none" normalizeH="0" baseline="0">
                          <a:ln>
                            <a:noFill/>
                          </a:ln>
                          <a:solidFill>
                            <a:schemeClr val="bg2"/>
                          </a:solidFill>
                          <a:effectLst/>
                          <a:latin typeface="Helvetica" charset="0"/>
                          <a:ea typeface="ＭＳ Ｐゴシック" charset="0"/>
                        </a:rPr>
                        <a:t>Phải có…</a:t>
                      </a:r>
                      <a:r>
                        <a:rPr kumimoji="0" lang="ja-JP" altLang="en-US" sz="1400" b="1" i="0" u="none" strike="noStrike" cap="none" normalizeH="0" baseline="0">
                          <a:ln>
                            <a:noFill/>
                          </a:ln>
                          <a:solidFill>
                            <a:schemeClr val="bg2"/>
                          </a:solidFill>
                          <a:effectLst/>
                          <a:latin typeface="Helvetica" charset="0"/>
                          <a:ea typeface="ＭＳ Ｐゴシック" charset="0"/>
                        </a:rPr>
                        <a:t>”</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FFFFFF"/>
                      </a:solidFill>
                      <a:prstDash val="solid"/>
                      <a:round/>
                      <a:headEnd type="none" w="sm" len="sm"/>
                      <a:tailEnd type="none" w="sm" len="sm"/>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extLst>
                  <a:ext uri="{0D108BD9-81ED-4DB2-BD59-A6C34878D82A}">
                    <a16:rowId xmlns:a16="http://schemas.microsoft.com/office/drawing/2014/main" val="10001"/>
                  </a:ext>
                </a:extLst>
              </a:tr>
              <a:tr h="860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Xuất Ê-díp-tô Ký</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808080"/>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Sư cứu chuộc</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w="12700" cap="flat" cmpd="sng" algn="ctr">
                      <a:solidFill>
                        <a:srgbClr val="808080"/>
                      </a:solidFill>
                      <a:prstDash val="solid"/>
                      <a:round/>
                      <a:headEnd type="none" w="sm" len="sm"/>
                      <a:tailEnd type="none" w="sm" len="sm"/>
                    </a:lnL>
                    <a:lnR>
                      <a:noFill/>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Giải cứu</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Được cứu Chuộc</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Thương xót</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Đấng giải cứu</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chemeClr val="bg2"/>
                          </a:solidFill>
                          <a:effectLst/>
                          <a:latin typeface="Helvetica" charset="0"/>
                          <a:ea typeface="ＭＳ Ｐゴシック" charset="0"/>
                        </a:rPr>
                        <a:t>“</a:t>
                      </a:r>
                      <a:r>
                        <a:rPr kumimoji="0" lang="en-US" sz="1400" b="1" i="0" u="none" strike="noStrike" cap="none" normalizeH="0" baseline="0">
                          <a:ln>
                            <a:noFill/>
                          </a:ln>
                          <a:solidFill>
                            <a:schemeClr val="bg2"/>
                          </a:solidFill>
                          <a:effectLst/>
                          <a:latin typeface="Helvetica" charset="0"/>
                          <a:ea typeface="ＭＳ Ｐゴシック" charset="0"/>
                        </a:rPr>
                        <a:t>Hãy để dân ta đi</a:t>
                      </a:r>
                      <a:r>
                        <a:rPr kumimoji="0" lang="ja-JP" altLang="en-US" sz="1400" b="1" i="0" u="none" strike="noStrike" cap="none" normalizeH="0" baseline="0">
                          <a:ln>
                            <a:noFill/>
                          </a:ln>
                          <a:solidFill>
                            <a:schemeClr val="bg2"/>
                          </a:solidFill>
                          <a:effectLst/>
                          <a:latin typeface="Helvetica" charset="0"/>
                          <a:ea typeface="ＭＳ Ｐゴシック" charset="0"/>
                        </a:rPr>
                        <a:t>”</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extLst>
                  <a:ext uri="{0D108BD9-81ED-4DB2-BD59-A6C34878D82A}">
                    <a16:rowId xmlns:a16="http://schemas.microsoft.com/office/drawing/2014/main" val="10002"/>
                  </a:ext>
                </a:extLst>
              </a:tr>
              <a:tr h="860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Lê-vi Ký</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808080"/>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Thờ phượng</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w="12700" cap="flat" cmpd="sng" algn="ctr">
                      <a:solidFill>
                        <a:srgbClr val="808080"/>
                      </a:solidFill>
                      <a:prstDash val="solid"/>
                      <a:round/>
                      <a:headEnd type="none" w="sm" len="sm"/>
                      <a:tailEnd type="none" w="sm" len="sm"/>
                    </a:lnL>
                    <a:lnR>
                      <a:noFill/>
                    </a:lnR>
                    <a:lnT w="12700" cap="flat" cmpd="sng" algn="ctr">
                      <a:solidFill>
                        <a:srgbClr val="FFFFFF"/>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Biệt riêng</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Được dạy</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Thánh</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Đấng thánh hóa</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chemeClr val="bg2"/>
                          </a:solidFill>
                          <a:effectLst/>
                          <a:latin typeface="Helvetica" charset="0"/>
                          <a:ea typeface="ＭＳ Ｐゴシック" charset="0"/>
                        </a:rPr>
                        <a:t>“</a:t>
                      </a:r>
                      <a:r>
                        <a:rPr kumimoji="0" lang="en-US" sz="1400" b="1" i="0" u="none" strike="noStrike" cap="none" normalizeH="0" baseline="0">
                          <a:ln>
                            <a:noFill/>
                          </a:ln>
                          <a:solidFill>
                            <a:schemeClr val="bg2"/>
                          </a:solidFill>
                          <a:effectLst/>
                          <a:latin typeface="Helvetica" charset="0"/>
                          <a:ea typeface="ＭＳ Ｐゴシック" charset="0"/>
                        </a:rPr>
                        <a:t>Hãy nên thánh</a:t>
                      </a:r>
                      <a:r>
                        <a:rPr kumimoji="0" lang="ja-JP" altLang="en-US" sz="1400" b="1" i="0" u="none" strike="noStrike" cap="none" normalizeH="0" baseline="0">
                          <a:ln>
                            <a:noFill/>
                          </a:ln>
                          <a:solidFill>
                            <a:schemeClr val="bg2"/>
                          </a:solidFill>
                          <a:effectLst/>
                          <a:latin typeface="Helvetica" charset="0"/>
                          <a:ea typeface="ＭＳ Ｐゴシック" charset="0"/>
                        </a:rPr>
                        <a:t>”</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808080"/>
                      </a:solidFill>
                      <a:prstDash val="solid"/>
                      <a:round/>
                      <a:headEnd type="none" w="sm" len="sm"/>
                      <a:tailEnd type="none" w="sm" len="sm"/>
                    </a:lnB>
                    <a:lnTlToBr>
                      <a:noFill/>
                    </a:lnTlToBr>
                    <a:lnBlToTr>
                      <a:noFill/>
                    </a:lnBlToTr>
                    <a:solidFill>
                      <a:srgbClr val="C0C0C0"/>
                    </a:solidFill>
                  </a:tcPr>
                </a:tc>
                <a:extLst>
                  <a:ext uri="{0D108BD9-81ED-4DB2-BD59-A6C34878D82A}">
                    <a16:rowId xmlns:a16="http://schemas.microsoft.com/office/drawing/2014/main" val="10003"/>
                  </a:ext>
                </a:extLst>
              </a:tr>
              <a:tr h="685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Dân-số Ký</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808080"/>
                      </a:solidFill>
                      <a:prstDash val="solid"/>
                      <a:round/>
                      <a:headEnd type="none" w="sm" len="sm"/>
                      <a:tailEnd type="none" w="sm" len="sm"/>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Lưu lạc</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w="12700" cap="flat" cmpd="sng" algn="ctr">
                      <a:solidFill>
                        <a:srgbClr val="808080"/>
                      </a:solidFill>
                      <a:prstDash val="solid"/>
                      <a:round/>
                      <a:headEnd type="none" w="sm" len="sm"/>
                      <a:tailEnd type="none" w="sm" len="sm"/>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Được định hướng</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Được thử nghiệm</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Công bằng</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Đấng nâng đỡ</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chemeClr val="bg2"/>
                          </a:solidFill>
                          <a:effectLst/>
                          <a:latin typeface="Helvetica" charset="0"/>
                          <a:ea typeface="ＭＳ Ｐゴシック" charset="0"/>
                        </a:rPr>
                        <a:t>“</a:t>
                      </a:r>
                      <a:r>
                        <a:rPr kumimoji="0" lang="en-US" sz="1400" b="1" i="0" u="none" strike="noStrike" cap="none" normalizeH="0" baseline="0">
                          <a:ln>
                            <a:noFill/>
                          </a:ln>
                          <a:solidFill>
                            <a:schemeClr val="bg2"/>
                          </a:solidFill>
                          <a:effectLst/>
                          <a:latin typeface="Helvetica" charset="0"/>
                          <a:ea typeface="ＭＳ Ｐゴシック" charset="0"/>
                        </a:rPr>
                        <a:t>Hãy vào!</a:t>
                      </a:r>
                      <a:r>
                        <a:rPr kumimoji="0" lang="ja-JP" altLang="en-US" sz="1400" b="1" i="0" u="none" strike="noStrike" cap="none" normalizeH="0" baseline="0">
                          <a:ln>
                            <a:noFill/>
                          </a:ln>
                          <a:solidFill>
                            <a:schemeClr val="bg2"/>
                          </a:solidFill>
                          <a:effectLst/>
                          <a:latin typeface="Helvetica" charset="0"/>
                          <a:ea typeface="ＭＳ Ｐゴシック" charset="0"/>
                        </a:rPr>
                        <a:t>”</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FFFFFF"/>
                      </a:solidFill>
                      <a:prstDash val="solid"/>
                      <a:round/>
                      <a:headEnd type="none" w="sm" len="sm"/>
                      <a:tailEnd type="none" w="sm" len="sm"/>
                    </a:lnR>
                    <a:lnT w="12700" cap="flat" cmpd="sng" algn="ctr">
                      <a:solidFill>
                        <a:srgbClr val="808080"/>
                      </a:solidFill>
                      <a:prstDash val="solid"/>
                      <a:round/>
                      <a:headEnd type="none" w="sm" len="sm"/>
                      <a:tailEnd type="none" w="sm" len="sm"/>
                    </a:lnT>
                    <a:lnB w="12700" cap="flat" cmpd="sng" algn="ctr">
                      <a:solidFill>
                        <a:srgbClr val="FFFFFF"/>
                      </a:solidFill>
                      <a:prstDash val="solid"/>
                      <a:round/>
                      <a:headEnd type="none" w="sm" len="sm"/>
                      <a:tailEnd type="none" w="sm" len="sm"/>
                    </a:lnB>
                    <a:lnTlToBr>
                      <a:noFill/>
                    </a:lnTlToBr>
                    <a:lnBlToTr>
                      <a:noFill/>
                    </a:lnBlToTr>
                    <a:solidFill>
                      <a:srgbClr val="C0C0C0"/>
                    </a:solidFill>
                  </a:tcPr>
                </a:tc>
                <a:extLst>
                  <a:ext uri="{0D108BD9-81ED-4DB2-BD59-A6C34878D82A}">
                    <a16:rowId xmlns:a16="http://schemas.microsoft.com/office/drawing/2014/main" val="10004"/>
                  </a:ext>
                </a:extLst>
              </a:tr>
              <a:tr h="7381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Phục Truyền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Luật-lệ Ký</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808080"/>
                      </a:solidFill>
                      <a:prstDash val="solid"/>
                      <a:round/>
                      <a:headEnd type="none" w="sm" len="sm"/>
                      <a:tailEnd type="none" w="sm" len="sm"/>
                    </a:lnR>
                    <a:lnT w="12700" cap="flat" cmpd="sng" algn="ctr">
                      <a:solidFill>
                        <a:srgbClr val="FFFFFF"/>
                      </a:solidFill>
                      <a:prstDash val="solid"/>
                      <a:round/>
                      <a:headEnd type="none" w="sm" len="sm"/>
                      <a:tailEnd type="none" w="sm" len="sm"/>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Tái lập giao ước</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w="12700" cap="flat" cmpd="sng" algn="ctr">
                      <a:solidFill>
                        <a:srgbClr val="808080"/>
                      </a:solidFill>
                      <a:prstDash val="solid"/>
                      <a:round/>
                      <a:headEnd type="none" w="sm" len="sm"/>
                      <a:tailEnd type="none" w="sm" len="sm"/>
                    </a:lnL>
                    <a:lnR>
                      <a:noFill/>
                    </a:lnR>
                    <a:lnT w="12700" cap="flat" cmpd="sng" algn="ctr">
                      <a:solidFill>
                        <a:srgbClr val="FFFFFF"/>
                      </a:solidFill>
                      <a:prstDash val="solid"/>
                      <a:round/>
                      <a:headEnd type="none" w="sm" len="sm"/>
                      <a:tailEnd type="none" w="sm" len="sm"/>
                    </a:lnT>
                    <a:lnB>
                      <a:noFill/>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Làm sẵn sàng</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a:noFill/>
                    </a:lnB>
                    <a:lnTlToBr>
                      <a:noFill/>
                    </a:lnTlToBr>
                    <a:lnBlToTr>
                      <a:noFill/>
                    </a:lnBlToTr>
                    <a:solidFill>
                      <a:srgbClr val="C0C0C0"/>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Được dạy lại</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a:noFill/>
                    </a:lnB>
                    <a:lnTlToBr>
                      <a:noFill/>
                    </a:lnTlToBr>
                    <a:lnBlToTr>
                      <a:noFill/>
                    </a:lnBlToTr>
                    <a:solidFill>
                      <a:srgbClr val="C0C0C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Chúa yêu thương</a:t>
                      </a:r>
                    </a:p>
                  </a:txBody>
                  <a:tcPr horzOverflow="overflow">
                    <a:lnL>
                      <a:noFill/>
                    </a:lnL>
                    <a:lnR>
                      <a:noFill/>
                    </a:lnR>
                    <a:lnT w="12700" cap="flat" cmpd="sng" algn="ctr">
                      <a:solidFill>
                        <a:srgbClr val="FFFFFF"/>
                      </a:solidFill>
                      <a:prstDash val="solid"/>
                      <a:round/>
                      <a:headEnd type="none" w="sm" len="sm"/>
                      <a:tailEnd type="none" w="sm" len="sm"/>
                    </a:lnT>
                    <a:lnB>
                      <a:noFill/>
                    </a:lnB>
                    <a:lnTlToBr>
                      <a:noFill/>
                    </a:lnTlToBr>
                    <a:lnBlToTr>
                      <a:noFill/>
                    </a:lnBlToTr>
                    <a:solidFill>
                      <a:srgbClr val="C0C0C0"/>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bg2"/>
                          </a:solidFill>
                          <a:effectLst/>
                          <a:latin typeface="Helvetica" charset="0"/>
                          <a:ea typeface="ＭＳ Ｐゴシック" charset="0"/>
                        </a:rPr>
                        <a:t>Đấng ban thưởng</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a:noFill/>
                    </a:lnR>
                    <a:lnT w="12700" cap="flat" cmpd="sng" algn="ctr">
                      <a:solidFill>
                        <a:srgbClr val="FFFFFF"/>
                      </a:solidFill>
                      <a:prstDash val="solid"/>
                      <a:round/>
                      <a:headEnd type="none" w="sm" len="sm"/>
                      <a:tailEnd type="none" w="sm" len="sm"/>
                    </a:lnT>
                    <a:lnB>
                      <a:noFill/>
                    </a:lnB>
                    <a:lnTlToBr>
                      <a:noFill/>
                    </a:lnTlToBr>
                    <a:lnBlToTr>
                      <a:noFill/>
                    </a:lnBlToTr>
                    <a:solidFill>
                      <a:srgbClr val="C0C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ja-JP" altLang="en-US" sz="1400" b="1" i="0" u="none" strike="noStrike" cap="none" normalizeH="0" baseline="0">
                          <a:ln>
                            <a:noFill/>
                          </a:ln>
                          <a:solidFill>
                            <a:schemeClr val="bg2"/>
                          </a:solidFill>
                          <a:effectLst/>
                          <a:latin typeface="Helvetica" charset="0"/>
                          <a:ea typeface="ＭＳ Ｐゴシック" charset="0"/>
                        </a:rPr>
                        <a:t>“</a:t>
                      </a:r>
                      <a:r>
                        <a:rPr kumimoji="0" lang="en-US" sz="1400" b="1" i="0" u="none" strike="noStrike" cap="none" normalizeH="0" baseline="0">
                          <a:ln>
                            <a:noFill/>
                          </a:ln>
                          <a:solidFill>
                            <a:schemeClr val="bg2"/>
                          </a:solidFill>
                          <a:effectLst/>
                          <a:latin typeface="Helvetica" charset="0"/>
                          <a:ea typeface="ＭＳ Ｐゴシック" charset="0"/>
                        </a:rPr>
                        <a:t>Hãy vâng lời!</a:t>
                      </a:r>
                      <a:r>
                        <a:rPr kumimoji="0" lang="ja-JP" altLang="en-US" sz="1400" b="1" i="0" u="none" strike="noStrike" cap="none" normalizeH="0" baseline="0">
                          <a:ln>
                            <a:noFill/>
                          </a:ln>
                          <a:solidFill>
                            <a:schemeClr val="bg2"/>
                          </a:solidFill>
                          <a:effectLst/>
                          <a:latin typeface="Helvetica" charset="0"/>
                          <a:ea typeface="ＭＳ Ｐゴシック" charset="0"/>
                        </a:rPr>
                        <a:t>”</a:t>
                      </a:r>
                      <a:endParaRPr kumimoji="0" lang="en-US" sz="2800" b="1" i="0" u="none" strike="noStrike" cap="none" normalizeH="0" baseline="0">
                        <a:ln>
                          <a:noFill/>
                        </a:ln>
                        <a:solidFill>
                          <a:schemeClr val="bg2"/>
                        </a:solidFill>
                        <a:effectLst/>
                        <a:latin typeface="Helvetica" charset="0"/>
                        <a:ea typeface="ＭＳ Ｐゴシック" charset="0"/>
                      </a:endParaRPr>
                    </a:p>
                  </a:txBody>
                  <a:tcPr horzOverflow="overflow">
                    <a:lnL>
                      <a:noFill/>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a:noFill/>
                    </a:lnB>
                    <a:lnTlToBr>
                      <a:noFill/>
                    </a:lnTlToBr>
                    <a:lnBlToTr>
                      <a:noFill/>
                    </a:lnBlToTr>
                    <a:solidFill>
                      <a:srgbClr val="C0C0C0"/>
                    </a:solidFill>
                  </a:tcPr>
                </a:tc>
                <a:extLst>
                  <a:ext uri="{0D108BD9-81ED-4DB2-BD59-A6C34878D82A}">
                    <a16:rowId xmlns:a16="http://schemas.microsoft.com/office/drawing/2014/main" val="10005"/>
                  </a:ext>
                </a:extLst>
              </a:tr>
            </a:tbl>
          </a:graphicData>
        </a:graphic>
      </p:graphicFrame>
      <p:sp>
        <p:nvSpPr>
          <p:cNvPr id="18405" name="Rectangle 997"/>
          <p:cNvSpPr>
            <a:spLocks noChangeArrowheads="1"/>
          </p:cNvSpPr>
          <p:nvPr/>
        </p:nvSpPr>
        <p:spPr bwMode="auto">
          <a:xfrm>
            <a:off x="3756025" y="6096000"/>
            <a:ext cx="53403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spAutoFit/>
          </a:bodyPr>
          <a:lstStyle/>
          <a:p>
            <a:r>
              <a:rPr lang="en-US" sz="1200">
                <a:solidFill>
                  <a:srgbClr val="C0C0C0"/>
                </a:solidFill>
                <a:cs typeface="Times New Roman" charset="0"/>
              </a:rPr>
              <a:t>Bruce Wilkinson &amp; Kenneth Boa, </a:t>
            </a:r>
            <a:r>
              <a:rPr lang="en-US" sz="1200" i="1">
                <a:solidFill>
                  <a:srgbClr val="C0C0C0"/>
                </a:solidFill>
                <a:cs typeface="Times New Roman" charset="0"/>
              </a:rPr>
              <a:t>Talk Thru the Bible</a:t>
            </a:r>
            <a:r>
              <a:rPr lang="en-US" sz="1200">
                <a:solidFill>
                  <a:srgbClr val="C0C0C0"/>
                </a:solidFill>
                <a:cs typeface="Times New Roman" charset="0"/>
              </a:rPr>
              <a:t> (Nashville, TN: Nelson, 1983)</a:t>
            </a:r>
          </a:p>
        </p:txBody>
      </p:sp>
      <p:sp>
        <p:nvSpPr>
          <p:cNvPr id="44175" name="Rectangle 143"/>
          <p:cNvSpPr>
            <a:spLocks noChangeArrowheads="1"/>
          </p:cNvSpPr>
          <p:nvPr/>
        </p:nvSpPr>
        <p:spPr bwMode="auto">
          <a:xfrm>
            <a:off x="76200" y="5410200"/>
            <a:ext cx="8991600" cy="762000"/>
          </a:xfrm>
          <a:prstGeom prst="rect">
            <a:avLst/>
          </a:prstGeom>
          <a:noFill/>
          <a:ln w="57150" cap="sq">
            <a:solidFill>
              <a:srgbClr val="FF330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4312" name="Text Box 146"/>
          <p:cNvSpPr txBox="1">
            <a:spLocks noChangeArrowheads="1"/>
          </p:cNvSpPr>
          <p:nvPr/>
        </p:nvSpPr>
        <p:spPr bwMode="auto">
          <a:xfrm>
            <a:off x="3082925" y="76200"/>
            <a:ext cx="2403475"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400"/>
              <a:t>Ngũ Kinh</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iterate type="lt">
                                    <p:tmAbs val="75"/>
                                  </p:iterate>
                                  <p:childTnLst>
                                    <p:set>
                                      <p:cBhvr>
                                        <p:cTn id="6" dur="1" fill="hold">
                                          <p:stCondLst>
                                            <p:cond delay="74"/>
                                          </p:stCondLst>
                                        </p:cTn>
                                        <p:tgtEl>
                                          <p:spTgt spid="4418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par>
                          <p:cTn id="7" fill="hold" nodeType="afterGroup">
                            <p:stCondLst>
                              <p:cond delay="75"/>
                            </p:stCondLst>
                            <p:childTnLst>
                              <p:par>
                                <p:cTn id="8" presetID="1" presetClass="entr" presetSubtype="0" fill="hold" grpId="0" nodeType="afterEffect">
                                  <p:stCondLst>
                                    <p:cond delay="0"/>
                                  </p:stCondLst>
                                  <p:childTnLst>
                                    <p:set>
                                      <p:cBhvr>
                                        <p:cTn id="9" dur="1" fill="hold">
                                          <p:stCondLst>
                                            <p:cond delay="499"/>
                                          </p:stCondLst>
                                        </p:cTn>
                                        <p:tgtEl>
                                          <p:spTgt spid="18405"/>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4175"/>
                                        </p:tgtEl>
                                        <p:attrNameLst>
                                          <p:attrName>style.visibility</p:attrName>
                                        </p:attrNameLst>
                                      </p:cBhvr>
                                      <p:to>
                                        <p:strVal val="visible"/>
                                      </p:to>
                                    </p:set>
                                    <p:anim calcmode="lin" valueType="num">
                                      <p:cBhvr additive="base">
                                        <p:cTn id="14" dur="500" fill="hold"/>
                                        <p:tgtEl>
                                          <p:spTgt spid="44175"/>
                                        </p:tgtEl>
                                        <p:attrNameLst>
                                          <p:attrName>ppt_x</p:attrName>
                                        </p:attrNameLst>
                                      </p:cBhvr>
                                      <p:tavLst>
                                        <p:tav tm="0">
                                          <p:val>
                                            <p:strVal val="#ppt_x"/>
                                          </p:val>
                                        </p:tav>
                                        <p:tav tm="100000">
                                          <p:val>
                                            <p:strVal val="#ppt_x"/>
                                          </p:val>
                                        </p:tav>
                                      </p:tavLst>
                                    </p:anim>
                                    <p:anim calcmode="lin" valueType="num">
                                      <p:cBhvr additive="base">
                                        <p:cTn id="15" dur="500" fill="hold"/>
                                        <p:tgtEl>
                                          <p:spTgt spid="44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05" grpId="0" autoUpdateAnimBg="0"/>
      <p:bldP spid="4417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685800" y="1066800"/>
            <a:ext cx="60960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4800">
                <a:solidFill>
                  <a:schemeClr val="bg1"/>
                </a:solidFill>
              </a:rPr>
              <a:t> </a:t>
            </a:r>
            <a:r>
              <a:rPr lang="en-US" sz="4800">
                <a:solidFill>
                  <a:schemeClr val="tx2"/>
                </a:solidFill>
              </a:rPr>
              <a:t>Giới thiệu &amp; Tựa sách</a:t>
            </a:r>
          </a:p>
        </p:txBody>
      </p:sp>
      <p:sp>
        <p:nvSpPr>
          <p:cNvPr id="19461" name="Text Box 5"/>
          <p:cNvSpPr txBox="1">
            <a:spLocks noChangeArrowheads="1"/>
          </p:cNvSpPr>
          <p:nvPr/>
        </p:nvSpPr>
        <p:spPr bwMode="auto">
          <a:xfrm>
            <a:off x="685800" y="2895600"/>
            <a:ext cx="66294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4800">
                <a:solidFill>
                  <a:schemeClr val="bg1"/>
                </a:solidFill>
              </a:rPr>
              <a:t> </a:t>
            </a:r>
            <a:r>
              <a:rPr lang="en-US" sz="4800"/>
              <a:t>Tác giả</a:t>
            </a:r>
          </a:p>
        </p:txBody>
      </p:sp>
      <p:sp>
        <p:nvSpPr>
          <p:cNvPr id="19462" name="Text Box 6"/>
          <p:cNvSpPr txBox="1">
            <a:spLocks noChangeArrowheads="1"/>
          </p:cNvSpPr>
          <p:nvPr/>
        </p:nvSpPr>
        <p:spPr bwMode="auto">
          <a:xfrm>
            <a:off x="609600" y="4495800"/>
            <a:ext cx="66294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4800">
                <a:solidFill>
                  <a:schemeClr val="bg1"/>
                </a:solidFill>
              </a:rPr>
              <a:t> </a:t>
            </a:r>
            <a:r>
              <a:rPr lang="en-US" sz="4800">
                <a:solidFill>
                  <a:schemeClr val="tx2"/>
                </a:solidFill>
              </a:rPr>
              <a:t>Thời gian &amp; Nơi chốn</a:t>
            </a:r>
          </a:p>
        </p:txBody>
      </p:sp>
      <p:sp>
        <p:nvSpPr>
          <p:cNvPr id="226309" name="Text Box 7"/>
          <p:cNvSpPr txBox="1">
            <a:spLocks noChangeArrowheads="1"/>
          </p:cNvSpPr>
          <p:nvPr/>
        </p:nvSpPr>
        <p:spPr bwMode="auto">
          <a:xfrm>
            <a:off x="1600200" y="2060575"/>
            <a:ext cx="2773363" cy="51911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EBF010"/>
                </a:solidFill>
              </a:rPr>
              <a:t>   đây là những lời</a:t>
            </a:r>
          </a:p>
        </p:txBody>
      </p:sp>
      <p:sp>
        <p:nvSpPr>
          <p:cNvPr id="226310" name="AutoShape 8"/>
          <p:cNvSpPr>
            <a:spLocks noChangeArrowheads="1"/>
          </p:cNvSpPr>
          <p:nvPr/>
        </p:nvSpPr>
        <p:spPr bwMode="auto">
          <a:xfrm flipH="1" flipV="1">
            <a:off x="990600" y="1981200"/>
            <a:ext cx="5105400" cy="838200"/>
          </a:xfrm>
          <a:prstGeom prst="wedgeEllipseCallout">
            <a:avLst>
              <a:gd name="adj1" fmla="val -43750"/>
              <a:gd name="adj2" fmla="val 70000"/>
            </a:avLst>
          </a:prstGeom>
          <a:noFill/>
          <a:ln w="12700" cap="sq">
            <a:solidFill>
              <a:srgbClr val="EBF01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rot="10800000"/>
          <a:lstStyle/>
          <a:p>
            <a:pPr algn="ctr"/>
            <a:endParaRPr lang="en-US" sz="2000">
              <a:solidFill>
                <a:srgbClr val="EBF010"/>
              </a:solidFill>
            </a:endParaRPr>
          </a:p>
        </p:txBody>
      </p:sp>
      <p:grpSp>
        <p:nvGrpSpPr>
          <p:cNvPr id="2" name="Group 13"/>
          <p:cNvGrpSpPr>
            <a:grpSpLocks/>
          </p:cNvGrpSpPr>
          <p:nvPr/>
        </p:nvGrpSpPr>
        <p:grpSpPr bwMode="auto">
          <a:xfrm>
            <a:off x="2743200" y="2743200"/>
            <a:ext cx="6400800" cy="2286000"/>
            <a:chOff x="2160" y="2112"/>
            <a:chExt cx="3408" cy="1344"/>
          </a:xfrm>
        </p:grpSpPr>
        <p:sp>
          <p:nvSpPr>
            <p:cNvPr id="226316" name="Text Box 10"/>
            <p:cNvSpPr txBox="1">
              <a:spLocks noChangeArrowheads="1"/>
            </p:cNvSpPr>
            <p:nvPr/>
          </p:nvSpPr>
          <p:spPr bwMode="auto">
            <a:xfrm>
              <a:off x="2832" y="2496"/>
              <a:ext cx="2400" cy="44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400">
                  <a:solidFill>
                    <a:srgbClr val="EBF010"/>
                  </a:solidFill>
                </a:rPr>
                <a:t>Môi-se </a:t>
              </a:r>
              <a:r>
                <a:rPr lang="en-US">
                  <a:solidFill>
                    <a:srgbClr val="EBF010"/>
                  </a:solidFill>
                </a:rPr>
                <a:t>ngoại trừ Phục 34</a:t>
              </a:r>
              <a:endParaRPr lang="en-US" sz="4800">
                <a:solidFill>
                  <a:srgbClr val="EBF010"/>
                </a:solidFill>
              </a:endParaRPr>
            </a:p>
          </p:txBody>
        </p:sp>
        <p:sp>
          <p:nvSpPr>
            <p:cNvPr id="19467" name="AutoShape 11"/>
            <p:cNvSpPr>
              <a:spLocks noChangeArrowheads="1"/>
            </p:cNvSpPr>
            <p:nvPr/>
          </p:nvSpPr>
          <p:spPr bwMode="auto">
            <a:xfrm>
              <a:off x="2160" y="2112"/>
              <a:ext cx="3408" cy="1344"/>
            </a:xfrm>
            <a:prstGeom prst="irregularSeal1">
              <a:avLst/>
            </a:prstGeom>
            <a:noFill/>
            <a:ln w="12700" cap="sq">
              <a:solidFill>
                <a:srgbClr val="EBF010"/>
              </a:solidFill>
              <a:miter lim="800000"/>
              <a:headEnd type="none" w="sm" len="sm"/>
              <a:tailEnd type="none" w="sm" len="sm"/>
            </a:ln>
            <a:effectLst>
              <a:outerShdw dist="35921"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grpSp>
      <p:sp>
        <p:nvSpPr>
          <p:cNvPr id="19470" name="Text Box 14"/>
          <p:cNvSpPr txBox="1">
            <a:spLocks noChangeArrowheads="1"/>
          </p:cNvSpPr>
          <p:nvPr/>
        </p:nvSpPr>
        <p:spPr bwMode="auto">
          <a:xfrm>
            <a:off x="2438400" y="5535613"/>
            <a:ext cx="5321300" cy="57943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EBF010"/>
                </a:solidFill>
              </a:rPr>
              <a:t>1405 T.C. tại đồng bằng Mô-áp</a:t>
            </a:r>
          </a:p>
        </p:txBody>
      </p:sp>
      <p:pic>
        <p:nvPicPr>
          <p:cNvPr id="19471" name="Picture 15" descr="sy0126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5257800"/>
            <a:ext cx="1065213"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6314" name="Text Box 16"/>
          <p:cNvSpPr txBox="1">
            <a:spLocks noChangeArrowheads="1"/>
          </p:cNvSpPr>
          <p:nvPr/>
        </p:nvSpPr>
        <p:spPr bwMode="auto">
          <a:xfrm>
            <a:off x="8501063" y="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tx2"/>
                </a:solidFill>
              </a:rPr>
              <a:t>148</a:t>
            </a:r>
          </a:p>
        </p:txBody>
      </p:sp>
      <p:sp>
        <p:nvSpPr>
          <p:cNvPr id="226315" name="Text Box 17"/>
          <p:cNvSpPr txBox="1">
            <a:spLocks noChangeArrowheads="1"/>
          </p:cNvSpPr>
          <p:nvPr/>
        </p:nvSpPr>
        <p:spPr bwMode="auto">
          <a:xfrm>
            <a:off x="1600200" y="9525"/>
            <a:ext cx="6299200" cy="823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800" b="1" i="1">
                <a:solidFill>
                  <a:srgbClr val="FF0000"/>
                </a:solidFill>
              </a:rPr>
              <a:t>Phục Truyền Luật-lệ Ký</a:t>
            </a:r>
          </a:p>
        </p:txBody>
      </p:sp>
    </p:spTree>
  </p:cSld>
  <p:clrMapOvr>
    <a:overrideClrMapping bg1="dk2" tx1="lt1" bg2="dk1" tx2="lt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checkerboard(across)">
                                      <p:cBhvr>
                                        <p:cTn id="7" dur="500"/>
                                        <p:tgtEl>
                                          <p:spTgt spid="194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blinds(horizontal)">
                                      <p:cBhvr>
                                        <p:cTn id="12" dur="500"/>
                                        <p:tgtEl>
                                          <p:spTgt spid="194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5" fill="hold" grpId="0" nodeType="clickEffect">
                                  <p:stCondLst>
                                    <p:cond delay="0"/>
                                  </p:stCondLst>
                                  <p:childTnLst>
                                    <p:set>
                                      <p:cBhvr>
                                        <p:cTn id="22" dur="1" fill="hold">
                                          <p:stCondLst>
                                            <p:cond delay="0"/>
                                          </p:stCondLst>
                                        </p:cTn>
                                        <p:tgtEl>
                                          <p:spTgt spid="19462"/>
                                        </p:tgtEl>
                                        <p:attrNameLst>
                                          <p:attrName>style.visibility</p:attrName>
                                        </p:attrNameLst>
                                      </p:cBhvr>
                                      <p:to>
                                        <p:strVal val="visible"/>
                                      </p:to>
                                    </p:set>
                                    <p:animEffect transition="in" filter="checkerboard(down)">
                                      <p:cBhvr>
                                        <p:cTn id="23" dur="500"/>
                                        <p:tgtEl>
                                          <p:spTgt spid="1946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8" fill="hold" nodeType="clickEffect">
                                  <p:stCondLst>
                                    <p:cond delay="0"/>
                                  </p:stCondLst>
                                  <p:childTnLst>
                                    <p:set>
                                      <p:cBhvr>
                                        <p:cTn id="27" dur="1" fill="hold">
                                          <p:stCondLst>
                                            <p:cond delay="0"/>
                                          </p:stCondLst>
                                        </p:cTn>
                                        <p:tgtEl>
                                          <p:spTgt spid="19471"/>
                                        </p:tgtEl>
                                        <p:attrNameLst>
                                          <p:attrName>style.visibility</p:attrName>
                                        </p:attrNameLst>
                                      </p:cBhvr>
                                      <p:to>
                                        <p:strVal val="visible"/>
                                      </p:to>
                                    </p:set>
                                    <p:anim calcmode="lin" valueType="num">
                                      <p:cBhvr additive="base">
                                        <p:cTn id="28" dur="500" fill="hold"/>
                                        <p:tgtEl>
                                          <p:spTgt spid="19471"/>
                                        </p:tgtEl>
                                        <p:attrNameLst>
                                          <p:attrName>ppt_x</p:attrName>
                                        </p:attrNameLst>
                                      </p:cBhvr>
                                      <p:tavLst>
                                        <p:tav tm="0">
                                          <p:val>
                                            <p:strVal val="0-#ppt_w/2"/>
                                          </p:val>
                                        </p:tav>
                                        <p:tav tm="100000">
                                          <p:val>
                                            <p:strVal val="#ppt_x"/>
                                          </p:val>
                                        </p:tav>
                                      </p:tavLst>
                                    </p:anim>
                                    <p:anim calcmode="lin" valueType="num">
                                      <p:cBhvr additive="base">
                                        <p:cTn id="29" dur="500" fill="hold"/>
                                        <p:tgtEl>
                                          <p:spTgt spid="19471"/>
                                        </p:tgtEl>
                                        <p:attrNameLst>
                                          <p:attrName>ppt_y</p:attrName>
                                        </p:attrNameLst>
                                      </p:cBhvr>
                                      <p:tavLst>
                                        <p:tav tm="0">
                                          <p:val>
                                            <p:strVal val="#ppt_y"/>
                                          </p:val>
                                        </p:tav>
                                        <p:tav tm="100000">
                                          <p:val>
                                            <p:strVal val="#ppt_y"/>
                                          </p:val>
                                        </p:tav>
                                      </p:tavLst>
                                    </p:anim>
                                  </p:childTnLst>
                                </p:cTn>
                              </p:par>
                            </p:childTnLst>
                          </p:cTn>
                        </p:par>
                        <p:par>
                          <p:cTn id="30" fill="hold" nodeType="afterGroup">
                            <p:stCondLst>
                              <p:cond delay="500"/>
                            </p:stCondLst>
                            <p:childTnLst>
                              <p:par>
                                <p:cTn id="31" presetID="2" presetClass="entr" presetSubtype="8" fill="hold" grpId="0" nodeType="afterEffect">
                                  <p:stCondLst>
                                    <p:cond delay="0"/>
                                  </p:stCondLst>
                                  <p:childTnLst>
                                    <p:set>
                                      <p:cBhvr>
                                        <p:cTn id="32" dur="1" fill="hold">
                                          <p:stCondLst>
                                            <p:cond delay="0"/>
                                          </p:stCondLst>
                                        </p:cTn>
                                        <p:tgtEl>
                                          <p:spTgt spid="19470"/>
                                        </p:tgtEl>
                                        <p:attrNameLst>
                                          <p:attrName>style.visibility</p:attrName>
                                        </p:attrNameLst>
                                      </p:cBhvr>
                                      <p:to>
                                        <p:strVal val="visible"/>
                                      </p:to>
                                    </p:set>
                                    <p:anim calcmode="lin" valueType="num">
                                      <p:cBhvr additive="base">
                                        <p:cTn id="33" dur="500" fill="hold"/>
                                        <p:tgtEl>
                                          <p:spTgt spid="19470"/>
                                        </p:tgtEl>
                                        <p:attrNameLst>
                                          <p:attrName>ppt_x</p:attrName>
                                        </p:attrNameLst>
                                      </p:cBhvr>
                                      <p:tavLst>
                                        <p:tav tm="0">
                                          <p:val>
                                            <p:strVal val="0-#ppt_w/2"/>
                                          </p:val>
                                        </p:tav>
                                        <p:tav tm="100000">
                                          <p:val>
                                            <p:strVal val="#ppt_x"/>
                                          </p:val>
                                        </p:tav>
                                      </p:tavLst>
                                    </p:anim>
                                    <p:anim calcmode="lin" valueType="num">
                                      <p:cBhvr additive="base">
                                        <p:cTn id="34" dur="500" fill="hold"/>
                                        <p:tgtEl>
                                          <p:spTgt spid="194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1" grpId="0" autoUpdateAnimBg="0"/>
      <p:bldP spid="19462" grpId="0" autoUpdateAnimBg="0"/>
      <p:bldP spid="19470"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latin typeface="ả" charset="0"/>
                <a:cs typeface="ả" charset="0"/>
              </a:rPr>
              <a:t>147</a:t>
            </a:r>
          </a:p>
        </p:txBody>
      </p:sp>
      <p:sp>
        <p:nvSpPr>
          <p:cNvPr id="462852" name="Text Box 4"/>
          <p:cNvSpPr txBox="1">
            <a:spLocks noChangeArrowheads="1"/>
          </p:cNvSpPr>
          <p:nvPr/>
        </p:nvSpPr>
        <p:spPr bwMode="auto">
          <a:xfrm>
            <a:off x="2667000" y="1524000"/>
            <a:ext cx="4191000" cy="1117600"/>
          </a:xfrm>
          <a:prstGeom prst="rect">
            <a:avLst/>
          </a:prstGeom>
          <a:solidFill>
            <a:schemeClr val="bg1"/>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zh-CN" sz="3200" b="1" u="sng">
                <a:latin typeface="ả" charset="0"/>
                <a:ea typeface="ả" charset="0"/>
                <a:cs typeface="ả" charset="0"/>
              </a:rPr>
              <a:t>Từ chìa khóa </a:t>
            </a:r>
          </a:p>
          <a:p>
            <a:pPr algn="ctr">
              <a:lnSpc>
                <a:spcPct val="50000"/>
              </a:lnSpc>
              <a:spcBef>
                <a:spcPct val="50000"/>
              </a:spcBef>
            </a:pPr>
            <a:r>
              <a:rPr lang="en-US" altLang="zh-CN" sz="3200" b="1">
                <a:solidFill>
                  <a:srgbClr val="FF0000"/>
                </a:solidFill>
                <a:latin typeface="ả" charset="0"/>
                <a:ea typeface="ả" charset="0"/>
                <a:cs typeface="ả" charset="0"/>
              </a:rPr>
              <a:t>Phục Hồi</a:t>
            </a:r>
            <a:endParaRPr lang="en-US" sz="3200">
              <a:solidFill>
                <a:srgbClr val="FF0000"/>
              </a:solidFill>
              <a:latin typeface="ả" charset="0"/>
              <a:cs typeface="ả" charset="0"/>
            </a:endParaRPr>
          </a:p>
        </p:txBody>
      </p:sp>
      <p:sp>
        <p:nvSpPr>
          <p:cNvPr id="462853" name="Text Box 5"/>
          <p:cNvSpPr txBox="1">
            <a:spLocks noChangeArrowheads="1"/>
          </p:cNvSpPr>
          <p:nvPr/>
        </p:nvSpPr>
        <p:spPr bwMode="auto">
          <a:xfrm>
            <a:off x="685800" y="3200400"/>
            <a:ext cx="8153400" cy="2892425"/>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zh-CN" sz="2800" b="1" u="sng">
                <a:latin typeface="ả" charset="0"/>
                <a:ea typeface="ả" charset="0"/>
                <a:cs typeface="ả" charset="0"/>
              </a:rPr>
              <a:t>Câu chìa khóa</a:t>
            </a:r>
            <a:endParaRPr lang="en-US" altLang="zh-CN" sz="2800" b="1">
              <a:latin typeface="ả" charset="0"/>
              <a:ea typeface="ả" charset="0"/>
              <a:cs typeface="ả" charset="0"/>
            </a:endParaRPr>
          </a:p>
          <a:p>
            <a:pPr algn="ctr">
              <a:spcBef>
                <a:spcPct val="50000"/>
              </a:spcBef>
            </a:pPr>
            <a:r>
              <a:rPr lang="en-US" altLang="zh-CN" sz="2800" b="1">
                <a:latin typeface="ả" charset="0"/>
                <a:ea typeface="ả" charset="0"/>
                <a:cs typeface="ả" charset="0"/>
              </a:rPr>
              <a:t>“Hỡi Y-sơ-ra-ên, hãy nghe: Giê-hô-va Đức Chúa Trời chúng ta là Giê-hô-va có một không hai.  Ngươi phải hết lòng, hết linh hồn, hết sức kính mến Giê-hô-va Đức Chúa Trời ngươi” (Phục 6:4-5)</a:t>
            </a:r>
            <a:endParaRPr lang="en-US" sz="2800" b="1">
              <a:latin typeface="ả" charset="0"/>
              <a:cs typeface="ả" charset="0"/>
            </a:endParaRPr>
          </a:p>
        </p:txBody>
      </p:sp>
      <p:pic>
        <p:nvPicPr>
          <p:cNvPr id="227332" name="Picture 6" descr="j03093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438400"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7333" name="Rectangle 2"/>
          <p:cNvSpPr>
            <a:spLocks noGrp="1" noChangeArrowheads="1"/>
          </p:cNvSpPr>
          <p:nvPr>
            <p:ph type="title"/>
          </p:nvPr>
        </p:nvSpPr>
        <p:spPr>
          <a:xfrm>
            <a:off x="2667000" y="0"/>
            <a:ext cx="4114800" cy="1447800"/>
          </a:xfrm>
          <a:noFill/>
        </p:spPr>
        <p:txBody>
          <a:bodyPr/>
          <a:lstStyle/>
          <a:p>
            <a:pPr eaLnBrk="1" hangingPunct="1"/>
            <a:r>
              <a:rPr lang="en-US" altLang="zh-CN" b="1">
                <a:solidFill>
                  <a:srgbClr val="000000"/>
                </a:solidFill>
                <a:latin typeface="ả" charset="0"/>
                <a:ea typeface="ả" charset="0"/>
                <a:cs typeface="ả" charset="0"/>
              </a:rPr>
              <a:t>Chìa khóa của sách</a:t>
            </a:r>
            <a:endParaRPr lang="en-US">
              <a:solidFill>
                <a:srgbClr val="000000"/>
              </a:solidFill>
              <a:latin typeface="ả" charset="0"/>
              <a:ea typeface="ả" charset="0"/>
              <a:cs typeface="ả"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62852"/>
                                        </p:tgtEl>
                                        <p:attrNameLst>
                                          <p:attrName>style.visibility</p:attrName>
                                        </p:attrNameLst>
                                      </p:cBhvr>
                                      <p:to>
                                        <p:strVal val="visible"/>
                                      </p:to>
                                    </p:set>
                                    <p:anim calcmode="lin" valueType="num">
                                      <p:cBhvr additive="base">
                                        <p:cTn id="7" dur="500" fill="hold"/>
                                        <p:tgtEl>
                                          <p:spTgt spid="462852"/>
                                        </p:tgtEl>
                                        <p:attrNameLst>
                                          <p:attrName>ppt_x</p:attrName>
                                        </p:attrNameLst>
                                      </p:cBhvr>
                                      <p:tavLst>
                                        <p:tav tm="0">
                                          <p:val>
                                            <p:strVal val="#ppt_x"/>
                                          </p:val>
                                        </p:tav>
                                        <p:tav tm="100000">
                                          <p:val>
                                            <p:strVal val="#ppt_x"/>
                                          </p:val>
                                        </p:tav>
                                      </p:tavLst>
                                    </p:anim>
                                    <p:anim calcmode="lin" valueType="num">
                                      <p:cBhvr additive="base">
                                        <p:cTn id="8" dur="500" fill="hold"/>
                                        <p:tgtEl>
                                          <p:spTgt spid="4628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2853"/>
                                        </p:tgtEl>
                                        <p:attrNameLst>
                                          <p:attrName>style.visibility</p:attrName>
                                        </p:attrNameLst>
                                      </p:cBhvr>
                                      <p:to>
                                        <p:strVal val="visible"/>
                                      </p:to>
                                    </p:set>
                                    <p:anim calcmode="lin" valueType="num">
                                      <p:cBhvr additive="base">
                                        <p:cTn id="13" dur="500" fill="hold"/>
                                        <p:tgtEl>
                                          <p:spTgt spid="462853"/>
                                        </p:tgtEl>
                                        <p:attrNameLst>
                                          <p:attrName>ppt_x</p:attrName>
                                        </p:attrNameLst>
                                      </p:cBhvr>
                                      <p:tavLst>
                                        <p:tav tm="0">
                                          <p:val>
                                            <p:strVal val="#ppt_x"/>
                                          </p:val>
                                        </p:tav>
                                        <p:tav tm="100000">
                                          <p:val>
                                            <p:strVal val="#ppt_x"/>
                                          </p:val>
                                        </p:tav>
                                      </p:tavLst>
                                    </p:anim>
                                    <p:anim calcmode="lin" valueType="num">
                                      <p:cBhvr additive="base">
                                        <p:cTn id="14" dur="500" fill="hold"/>
                                        <p:tgtEl>
                                          <p:spTgt spid="4628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2" grpId="0" animBg="1" autoUpdateAnimBg="0"/>
      <p:bldP spid="462853"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295400" y="457200"/>
            <a:ext cx="6553200" cy="762000"/>
          </a:xfrm>
          <a:solidFill>
            <a:schemeClr val="bg2"/>
          </a:solidFill>
          <a:ln>
            <a:solidFill>
              <a:schemeClr val="tx1"/>
            </a:solidFill>
            <a:miter lim="800000"/>
            <a:headEnd/>
            <a:tailEnd/>
          </a:ln>
        </p:spPr>
        <p:txBody>
          <a:bodyPr/>
          <a:lstStyle/>
          <a:p>
            <a:pPr eaLnBrk="1" hangingPunct="1"/>
            <a:r>
              <a:rPr lang="en-US" altLang="zh-CN" sz="5400" b="1">
                <a:solidFill>
                  <a:srgbClr val="000000"/>
                </a:solidFill>
                <a:latin typeface="ả" charset="0"/>
                <a:ea typeface="ả" charset="0"/>
                <a:cs typeface="ả" charset="0"/>
              </a:rPr>
              <a:t>Câu tóm tắt</a:t>
            </a:r>
            <a:endParaRPr lang="en-US" sz="5400" b="1">
              <a:solidFill>
                <a:srgbClr val="000000"/>
              </a:solidFill>
              <a:latin typeface="ả" charset="0"/>
              <a:ea typeface="ả" charset="0"/>
              <a:cs typeface="ả" charset="0"/>
            </a:endParaRPr>
          </a:p>
        </p:txBody>
      </p:sp>
      <p:sp>
        <p:nvSpPr>
          <p:cNvPr id="228355"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latin typeface="ả" charset="0"/>
                <a:cs typeface="ả" charset="0"/>
              </a:rPr>
              <a:t>147</a:t>
            </a:r>
          </a:p>
        </p:txBody>
      </p:sp>
      <p:sp>
        <p:nvSpPr>
          <p:cNvPr id="463876" name="Text Box 4"/>
          <p:cNvSpPr txBox="1">
            <a:spLocks noChangeArrowheads="1"/>
          </p:cNvSpPr>
          <p:nvPr/>
        </p:nvSpPr>
        <p:spPr bwMode="auto">
          <a:xfrm>
            <a:off x="381000" y="2351088"/>
            <a:ext cx="8305800" cy="2667000"/>
          </a:xfrm>
          <a:prstGeom prst="rect">
            <a:avLst/>
          </a:prstGeom>
          <a:solidFill>
            <a:schemeClr val="tx1"/>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altLang="zh-CN" sz="2800" b="1">
                <a:solidFill>
                  <a:schemeClr val="tx2"/>
                </a:solidFill>
                <a:latin typeface="ả" charset="0"/>
                <a:ea typeface="ả" charset="0"/>
                <a:cs typeface="ả" charset="0"/>
              </a:rPr>
              <a:t>Môi-se giảng và ghi lại các bài giảng, giảng giải chi tiết về luật pháp nhằm khích lệ thế hệ mới của Y-sơ-ra-ên </a:t>
            </a:r>
            <a:r>
              <a:rPr lang="en-US" altLang="zh-CN" sz="2800" b="1">
                <a:solidFill>
                  <a:schemeClr val="tx2"/>
                </a:solidFill>
                <a:latin typeface="ả" charset="0"/>
                <a:ea typeface="ả" charset="0"/>
                <a:cs typeface="ả" charset="0"/>
              </a:rPr>
              <a:t>t</a:t>
            </a:r>
            <a:r>
              <a:rPr lang="es-ES_tradnl" altLang="zh-CN" sz="2800" b="1">
                <a:solidFill>
                  <a:schemeClr val="tx2"/>
                </a:solidFill>
                <a:latin typeface="ả" charset="0"/>
                <a:ea typeface="ả" charset="0"/>
                <a:cs typeface="ả" charset="0"/>
              </a:rPr>
              <a:t>rong việc phục hồi giao ước tại núi Si-nai, để người vâng giữ nhận được phước lành trong xứ Ca-na-an, chứ không phải sự rủa sả dành cho người không vâng lời.</a:t>
            </a:r>
            <a:endParaRPr lang="en-US" altLang="zh-CN" sz="2800" b="1">
              <a:solidFill>
                <a:schemeClr val="tx2"/>
              </a:solidFill>
              <a:latin typeface="ả" charset="0"/>
              <a:ea typeface="ả" charset="0"/>
              <a:cs typeface="ả"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3876"/>
                                        </p:tgtEl>
                                        <p:attrNameLst>
                                          <p:attrName>style.visibility</p:attrName>
                                        </p:attrNameLst>
                                      </p:cBhvr>
                                      <p:to>
                                        <p:strVal val="visible"/>
                                      </p:to>
                                    </p:set>
                                    <p:anim calcmode="lin" valueType="num">
                                      <p:cBhvr additive="base">
                                        <p:cTn id="7" dur="500" fill="hold"/>
                                        <p:tgtEl>
                                          <p:spTgt spid="463876"/>
                                        </p:tgtEl>
                                        <p:attrNameLst>
                                          <p:attrName>ppt_x</p:attrName>
                                        </p:attrNameLst>
                                      </p:cBhvr>
                                      <p:tavLst>
                                        <p:tav tm="0">
                                          <p:val>
                                            <p:strVal val="#ppt_x"/>
                                          </p:val>
                                        </p:tav>
                                        <p:tav tm="100000">
                                          <p:val>
                                            <p:strVal val="#ppt_x"/>
                                          </p:val>
                                        </p:tav>
                                      </p:tavLst>
                                    </p:anim>
                                    <p:anim calcmode="lin" valueType="num">
                                      <p:cBhvr additive="base">
                                        <p:cTn id="8" dur="500" fill="hold"/>
                                        <p:tgtEl>
                                          <p:spTgt spid="4638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76"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altLang="zh-CN" sz="4000" b="1">
                <a:latin typeface="ả" charset="0"/>
                <a:ea typeface="ả" charset="0"/>
                <a:cs typeface="ả" charset="0"/>
              </a:rPr>
              <a:t>Đặc điểm</a:t>
            </a:r>
            <a:endParaRPr lang="en-US" sz="4000" b="1">
              <a:latin typeface="ả" charset="0"/>
              <a:ea typeface="ả" charset="0"/>
              <a:cs typeface="ả" charset="0"/>
            </a:endParaRPr>
          </a:p>
        </p:txBody>
      </p:sp>
      <p:sp>
        <p:nvSpPr>
          <p:cNvPr id="229379" name="Text Box 3"/>
          <p:cNvSpPr txBox="1">
            <a:spLocks noChangeArrowheads="1"/>
          </p:cNvSpPr>
          <p:nvPr/>
        </p:nvSpPr>
        <p:spPr bwMode="auto">
          <a:xfrm>
            <a:off x="7620000" y="152400"/>
            <a:ext cx="13716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latin typeface="ả" charset="0"/>
                <a:cs typeface="ả" charset="0"/>
              </a:rPr>
              <a:t>149-150</a:t>
            </a:r>
          </a:p>
        </p:txBody>
      </p:sp>
      <p:sp>
        <p:nvSpPr>
          <p:cNvPr id="471044" name="Text Box 4"/>
          <p:cNvSpPr txBox="1">
            <a:spLocks noChangeArrowheads="1"/>
          </p:cNvSpPr>
          <p:nvPr/>
        </p:nvSpPr>
        <p:spPr bwMode="auto">
          <a:xfrm>
            <a:off x="914400" y="1487488"/>
            <a:ext cx="8001000" cy="5262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Tx/>
              <a:buAutoNum type="alphaUcPeriod"/>
            </a:pPr>
            <a:r>
              <a:rPr lang="es-ES_tradnl" altLang="zh-CN" b="1">
                <a:latin typeface="ả" charset="0"/>
                <a:ea typeface="ả" charset="0"/>
                <a:cs typeface="ả" charset="0"/>
              </a:rPr>
              <a:t>Phục-truyền Luật-lệ Ký là một trong những sách có ảnh hưởng nhất trong Cựu Ước với nhiều trích dẫn của các tiên tri và một số lớn các bản thảo tại Qumran. Đây là một trong những sách Cựu Ước được trích dẫn nhiều nhất trong Tân Ước.</a:t>
            </a:r>
            <a:r>
              <a:rPr lang="en-US" altLang="zh-CN">
                <a:latin typeface="ả" charset="0"/>
                <a:ea typeface="ả" charset="0"/>
                <a:cs typeface="ả" charset="0"/>
              </a:rPr>
              <a:t> </a:t>
            </a:r>
          </a:p>
          <a:p>
            <a:pPr>
              <a:spcBef>
                <a:spcPct val="50000"/>
              </a:spcBef>
              <a:buFontTx/>
              <a:buAutoNum type="alphaUcPeriod"/>
            </a:pPr>
            <a:r>
              <a:rPr lang="es-ES_tradnl" altLang="zh-CN" b="1">
                <a:latin typeface="ả" charset="0"/>
                <a:ea typeface="ả" charset="0"/>
                <a:cs typeface="ả" charset="0"/>
              </a:rPr>
              <a:t>Phục-truyền Luật-lệ Ký sở hữu một từ nổi tiếng </a:t>
            </a:r>
            <a:r>
              <a:rPr lang="es-ES_tradnl" altLang="zh-CN" b="1" i="1">
                <a:latin typeface="ả" charset="0"/>
                <a:ea typeface="ả" charset="0"/>
                <a:cs typeface="ả" charset="0"/>
              </a:rPr>
              <a:t>Shema</a:t>
            </a:r>
            <a:r>
              <a:rPr lang="es-ES_tradnl" altLang="zh-CN" b="1">
                <a:latin typeface="ả" charset="0"/>
                <a:ea typeface="ả" charset="0"/>
                <a:cs typeface="ả" charset="0"/>
              </a:rPr>
              <a:t> (nghe), được phát biểu trong câu, ‘Hỡi Y-sơ-ra-ên! hãy nghe: Giê-hô-va Đức Chúa Trời chúng ta là Giê-hô-va có một không hai.” (6:4).</a:t>
            </a:r>
            <a:r>
              <a:rPr lang="en-US" altLang="zh-CN">
                <a:latin typeface="ả" charset="0"/>
                <a:ea typeface="ả" charset="0"/>
                <a:cs typeface="ả" charset="0"/>
              </a:rPr>
              <a:t> </a:t>
            </a:r>
          </a:p>
          <a:p>
            <a:pPr>
              <a:spcBef>
                <a:spcPct val="50000"/>
              </a:spcBef>
              <a:buFontTx/>
              <a:buAutoNum type="alphaUcPeriod"/>
            </a:pPr>
            <a:r>
              <a:rPr lang="es-ES_tradnl" altLang="zh-CN" b="1">
                <a:latin typeface="ả" charset="0"/>
                <a:ea typeface="ả" charset="0"/>
                <a:cs typeface="ả" charset="0"/>
              </a:rPr>
              <a:t>Sách cuối cùng này của Môi-se cũng bao gồm lệnh lệnh vĩ đại nhất – đó là Y-sơ-ra-ên phải yêu Đức Giê-hô-va với tất cả tấm lòng, hồn, và sức lực (6:5).</a:t>
            </a:r>
            <a:r>
              <a:rPr lang="en-US" altLang="zh-CN">
                <a:latin typeface="ả" charset="0"/>
                <a:ea typeface="ả" charset="0"/>
                <a:cs typeface="ả" charset="0"/>
              </a:rPr>
              <a:t> </a:t>
            </a:r>
          </a:p>
        </p:txBody>
      </p:sp>
      <p:pic>
        <p:nvPicPr>
          <p:cNvPr id="229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574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44">
                                            <p:txEl>
                                              <p:pRg st="0" end="0"/>
                                            </p:txEl>
                                          </p:spTgt>
                                        </p:tgtEl>
                                        <p:attrNameLst>
                                          <p:attrName>style.visibility</p:attrName>
                                        </p:attrNameLst>
                                      </p:cBhvr>
                                      <p:to>
                                        <p:strVal val="visible"/>
                                      </p:to>
                                    </p:set>
                                    <p:anim calcmode="lin" valueType="num">
                                      <p:cBhvr additive="base">
                                        <p:cTn id="7" dur="500" fill="hold"/>
                                        <p:tgtEl>
                                          <p:spTgt spid="47104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4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44">
                                            <p:txEl>
                                              <p:pRg st="1" end="1"/>
                                            </p:txEl>
                                          </p:spTgt>
                                        </p:tgtEl>
                                        <p:attrNameLst>
                                          <p:attrName>style.visibility</p:attrName>
                                        </p:attrNameLst>
                                      </p:cBhvr>
                                      <p:to>
                                        <p:strVal val="visible"/>
                                      </p:to>
                                    </p:set>
                                    <p:anim calcmode="lin" valueType="num">
                                      <p:cBhvr additive="base">
                                        <p:cTn id="13" dur="500" fill="hold"/>
                                        <p:tgtEl>
                                          <p:spTgt spid="47104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4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44">
                                            <p:txEl>
                                              <p:pRg st="2" end="2"/>
                                            </p:txEl>
                                          </p:spTgt>
                                        </p:tgtEl>
                                        <p:attrNameLst>
                                          <p:attrName>style.visibility</p:attrName>
                                        </p:attrNameLst>
                                      </p:cBhvr>
                                      <p:to>
                                        <p:strVal val="visible"/>
                                      </p:to>
                                    </p:set>
                                    <p:anim calcmode="lin" valueType="num">
                                      <p:cBhvr additive="base">
                                        <p:cTn id="19" dur="500" fill="hold"/>
                                        <p:tgtEl>
                                          <p:spTgt spid="47104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4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44"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altLang="zh-CN" sz="4000" b="1">
                <a:latin typeface="ả" charset="0"/>
                <a:ea typeface="ả" charset="0"/>
                <a:cs typeface="ả" charset="0"/>
              </a:rPr>
              <a:t>Đặc điểm</a:t>
            </a:r>
            <a:endParaRPr lang="en-US" sz="4000" b="1">
              <a:latin typeface="ả" charset="0"/>
              <a:ea typeface="ả" charset="0"/>
              <a:cs typeface="ả" charset="0"/>
            </a:endParaRPr>
          </a:p>
        </p:txBody>
      </p:sp>
      <p:sp>
        <p:nvSpPr>
          <p:cNvPr id="230403" name="Text Box 3"/>
          <p:cNvSpPr txBox="1">
            <a:spLocks noChangeArrowheads="1"/>
          </p:cNvSpPr>
          <p:nvPr/>
        </p:nvSpPr>
        <p:spPr bwMode="auto">
          <a:xfrm>
            <a:off x="7391400" y="152400"/>
            <a:ext cx="1600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latin typeface="ả" charset="0"/>
                <a:cs typeface="ả" charset="0"/>
              </a:rPr>
              <a:t>149-150</a:t>
            </a:r>
          </a:p>
        </p:txBody>
      </p:sp>
      <p:sp>
        <p:nvSpPr>
          <p:cNvPr id="472068" name="Text Box 4"/>
          <p:cNvSpPr txBox="1">
            <a:spLocks noChangeArrowheads="1"/>
          </p:cNvSpPr>
          <p:nvPr/>
        </p:nvSpPr>
        <p:spPr bwMode="auto">
          <a:xfrm>
            <a:off x="228600" y="1547813"/>
            <a:ext cx="8763000" cy="3970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a:spcBef>
                <a:spcPct val="50000"/>
              </a:spcBef>
              <a:buFontTx/>
              <a:buAutoNum type="alphaUcPeriod" startAt="4"/>
            </a:pPr>
            <a:r>
              <a:rPr lang="es-ES_tradnl" altLang="zh-CN" b="1">
                <a:latin typeface="ả" charset="0"/>
                <a:ea typeface="ả" charset="0"/>
                <a:cs typeface="ả" charset="0"/>
              </a:rPr>
              <a:t>Sách này cũng là sách đầu tiên đề cập đến cơn Đại Nạn (4:29-31).</a:t>
            </a:r>
          </a:p>
          <a:p>
            <a:pPr algn="just">
              <a:spcBef>
                <a:spcPct val="50000"/>
              </a:spcBef>
              <a:buFontTx/>
              <a:buAutoNum type="alphaUcPeriod" startAt="4"/>
            </a:pPr>
            <a:r>
              <a:rPr lang="es-ES_tradnl" altLang="zh-CN" b="1">
                <a:latin typeface="ả" charset="0"/>
                <a:ea typeface="ả" charset="0"/>
                <a:cs typeface="ả" charset="0"/>
              </a:rPr>
              <a:t>Sự thử nghiệm để biết tiên tri thật và giả chỉ được tìm thấy trong Phục Truyền (18:20-22).</a:t>
            </a:r>
          </a:p>
          <a:p>
            <a:pPr algn="just">
              <a:spcBef>
                <a:spcPct val="50000"/>
              </a:spcBef>
              <a:buFontTx/>
              <a:buAutoNum type="alphaUcPeriod" startAt="4"/>
            </a:pPr>
            <a:r>
              <a:rPr lang="es-ES_tradnl" altLang="zh-CN" b="1">
                <a:latin typeface="ả" charset="0"/>
                <a:ea typeface="ả" charset="0"/>
                <a:cs typeface="ả" charset="0"/>
              </a:rPr>
              <a:t>Phục Truyền phát họa về giao ước Palestine nhiều hơn bất kỳ sách nào trong Kinh Thánh (ch. 29-30).</a:t>
            </a:r>
            <a:r>
              <a:rPr lang="en-US" altLang="zh-CN">
                <a:latin typeface="ả" charset="0"/>
                <a:ea typeface="ả" charset="0"/>
                <a:cs typeface="ả" charset="0"/>
              </a:rPr>
              <a:t> </a:t>
            </a:r>
          </a:p>
          <a:p>
            <a:pPr algn="just">
              <a:spcBef>
                <a:spcPct val="50000"/>
              </a:spcBef>
              <a:buFontTx/>
              <a:buAutoNum type="alphaUcPeriod" startAt="4"/>
            </a:pPr>
            <a:r>
              <a:rPr lang="en-US" altLang="zh-CN" b="1">
                <a:latin typeface="ả" charset="0"/>
                <a:ea typeface="ả" charset="0"/>
                <a:cs typeface="ả" charset="0"/>
              </a:rPr>
              <a:t>Cấu trúc của sách rất độc đáo vì hầu như theo đúng một khuôn mẫu tương tự (nhưng không đồng nhất) hiệp ước chư hầu vào thế kỷ 15 TC.</a:t>
            </a:r>
          </a:p>
        </p:txBody>
      </p:sp>
      <p:pic>
        <p:nvPicPr>
          <p:cNvPr id="2304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057400" cy="1543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2068">
                                            <p:txEl>
                                              <p:pRg st="0" end="0"/>
                                            </p:txEl>
                                          </p:spTgt>
                                        </p:tgtEl>
                                        <p:attrNameLst>
                                          <p:attrName>style.visibility</p:attrName>
                                        </p:attrNameLst>
                                      </p:cBhvr>
                                      <p:to>
                                        <p:strVal val="visible"/>
                                      </p:to>
                                    </p:set>
                                    <p:anim calcmode="lin" valueType="num">
                                      <p:cBhvr additive="base">
                                        <p:cTn id="7" dur="500" fill="hold"/>
                                        <p:tgtEl>
                                          <p:spTgt spid="47206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206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2068">
                                            <p:txEl>
                                              <p:pRg st="1" end="1"/>
                                            </p:txEl>
                                          </p:spTgt>
                                        </p:tgtEl>
                                        <p:attrNameLst>
                                          <p:attrName>style.visibility</p:attrName>
                                        </p:attrNameLst>
                                      </p:cBhvr>
                                      <p:to>
                                        <p:strVal val="visible"/>
                                      </p:to>
                                    </p:set>
                                    <p:anim calcmode="lin" valueType="num">
                                      <p:cBhvr additive="base">
                                        <p:cTn id="13" dur="500" fill="hold"/>
                                        <p:tgtEl>
                                          <p:spTgt spid="47206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206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2068">
                                            <p:txEl>
                                              <p:pRg st="2" end="2"/>
                                            </p:txEl>
                                          </p:spTgt>
                                        </p:tgtEl>
                                        <p:attrNameLst>
                                          <p:attrName>style.visibility</p:attrName>
                                        </p:attrNameLst>
                                      </p:cBhvr>
                                      <p:to>
                                        <p:strVal val="visible"/>
                                      </p:to>
                                    </p:set>
                                    <p:anim calcmode="lin" valueType="num">
                                      <p:cBhvr additive="base">
                                        <p:cTn id="19" dur="500" fill="hold"/>
                                        <p:tgtEl>
                                          <p:spTgt spid="47206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206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2068">
                                            <p:txEl>
                                              <p:pRg st="3" end="3"/>
                                            </p:txEl>
                                          </p:spTgt>
                                        </p:tgtEl>
                                        <p:attrNameLst>
                                          <p:attrName>style.visibility</p:attrName>
                                        </p:attrNameLst>
                                      </p:cBhvr>
                                      <p:to>
                                        <p:strVal val="visible"/>
                                      </p:to>
                                    </p:set>
                                    <p:anim calcmode="lin" valueType="num">
                                      <p:cBhvr additive="base">
                                        <p:cTn id="25" dur="500" fill="hold"/>
                                        <p:tgtEl>
                                          <p:spTgt spid="472068">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206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ChangeArrowheads="1"/>
          </p:cNvSpPr>
          <p:nvPr/>
        </p:nvSpPr>
        <p:spPr bwMode="auto">
          <a:xfrm>
            <a:off x="-7620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516099" name="Text Box 3"/>
          <p:cNvSpPr txBox="1">
            <a:spLocks noChangeArrowheads="1"/>
          </p:cNvSpPr>
          <p:nvPr/>
        </p:nvSpPr>
        <p:spPr bwMode="auto">
          <a:xfrm>
            <a:off x="990600" y="787400"/>
            <a:ext cx="1895475" cy="11350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chemeClr val="bg1"/>
                </a:solidFill>
                <a:latin typeface="Times New Roman" pitchFamily="18" charset="0"/>
                <a:ea typeface="+mn-ea"/>
                <a:cs typeface="+mn-cs"/>
              </a:rPr>
              <a:t>I</a:t>
            </a:r>
          </a:p>
          <a:p>
            <a:pPr algn="ctr">
              <a:lnSpc>
                <a:spcPct val="40000"/>
              </a:lnSpc>
              <a:spcBef>
                <a:spcPct val="50000"/>
              </a:spcBef>
              <a:defRPr/>
            </a:pPr>
            <a:r>
              <a:rPr lang="en-US" sz="3600" b="1">
                <a:solidFill>
                  <a:schemeClr val="bg1"/>
                </a:solidFill>
                <a:latin typeface="Times New Roman" pitchFamily="18" charset="0"/>
                <a:ea typeface="+mn-ea"/>
                <a:cs typeface="+mn-cs"/>
              </a:rPr>
              <a:t>1-4</a:t>
            </a:r>
          </a:p>
        </p:txBody>
      </p:sp>
      <p:grpSp>
        <p:nvGrpSpPr>
          <p:cNvPr id="231427" name="Group 4"/>
          <p:cNvGrpSpPr>
            <a:grpSpLocks/>
          </p:cNvGrpSpPr>
          <p:nvPr/>
        </p:nvGrpSpPr>
        <p:grpSpPr bwMode="auto">
          <a:xfrm>
            <a:off x="1876425" y="5186363"/>
            <a:ext cx="74613" cy="1090612"/>
            <a:chOff x="2352" y="3120"/>
            <a:chExt cx="48" cy="864"/>
          </a:xfrm>
        </p:grpSpPr>
        <p:sp>
          <p:nvSpPr>
            <p:cNvPr id="516101" name="Line 5"/>
            <p:cNvSpPr>
              <a:spLocks noChangeShapeType="1"/>
            </p:cNvSpPr>
            <p:nvPr/>
          </p:nvSpPr>
          <p:spPr bwMode="auto">
            <a:xfrm>
              <a:off x="2352"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231467" name="Group 6"/>
            <p:cNvGrpSpPr>
              <a:grpSpLocks/>
            </p:cNvGrpSpPr>
            <p:nvPr/>
          </p:nvGrpSpPr>
          <p:grpSpPr bwMode="auto">
            <a:xfrm>
              <a:off x="2352" y="3120"/>
              <a:ext cx="48" cy="432"/>
              <a:chOff x="2016" y="3120"/>
              <a:chExt cx="0" cy="864"/>
            </a:xfrm>
          </p:grpSpPr>
          <p:sp>
            <p:nvSpPr>
              <p:cNvPr id="516103" name="Line 7"/>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04" name="Line 8"/>
              <p:cNvSpPr>
                <a:spLocks noChangeShapeType="1"/>
              </p:cNvSpPr>
              <p:nvPr/>
            </p:nvSpPr>
            <p:spPr bwMode="auto">
              <a:xfrm>
                <a:off x="2016" y="3553"/>
                <a:ext cx="0" cy="43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516105" name="Line 9"/>
          <p:cNvSpPr>
            <a:spLocks noChangeShapeType="1"/>
          </p:cNvSpPr>
          <p:nvPr/>
        </p:nvSpPr>
        <p:spPr bwMode="auto">
          <a:xfrm flipV="1">
            <a:off x="7161213" y="785813"/>
            <a:ext cx="1587" cy="12192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06" name="Text Box 10"/>
          <p:cNvSpPr txBox="1">
            <a:spLocks noChangeArrowheads="1"/>
          </p:cNvSpPr>
          <p:nvPr/>
        </p:nvSpPr>
        <p:spPr bwMode="auto">
          <a:xfrm>
            <a:off x="7162800" y="787400"/>
            <a:ext cx="13716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chemeClr val="bg1"/>
                </a:solidFill>
                <a:latin typeface="Times New Roman" pitchFamily="18" charset="0"/>
                <a:ea typeface="+mn-ea"/>
                <a:cs typeface="+mn-cs"/>
              </a:rPr>
              <a:t>IV         31-34</a:t>
            </a:r>
          </a:p>
        </p:txBody>
      </p:sp>
      <p:sp>
        <p:nvSpPr>
          <p:cNvPr id="516107" name="Text Box 11"/>
          <p:cNvSpPr txBox="1">
            <a:spLocks noChangeArrowheads="1"/>
          </p:cNvSpPr>
          <p:nvPr/>
        </p:nvSpPr>
        <p:spPr bwMode="auto">
          <a:xfrm rot="2148058">
            <a:off x="381000" y="5486400"/>
            <a:ext cx="1633538"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chemeClr val="bg1"/>
                </a:solidFill>
              </a:rPr>
              <a:t>Lịch sử</a:t>
            </a:r>
          </a:p>
        </p:txBody>
      </p:sp>
      <p:sp>
        <p:nvSpPr>
          <p:cNvPr id="516108" name="Line 12"/>
          <p:cNvSpPr>
            <a:spLocks noChangeShapeType="1"/>
          </p:cNvSpPr>
          <p:nvPr/>
        </p:nvSpPr>
        <p:spPr bwMode="auto">
          <a:xfrm flipH="1">
            <a:off x="533400" y="2024063"/>
            <a:ext cx="723900" cy="319722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09" name="Text Box 13"/>
          <p:cNvSpPr txBox="1">
            <a:spLocks noChangeArrowheads="1"/>
          </p:cNvSpPr>
          <p:nvPr/>
        </p:nvSpPr>
        <p:spPr bwMode="auto">
          <a:xfrm rot="-8003">
            <a:off x="5867400" y="785813"/>
            <a:ext cx="1295400" cy="119062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chemeClr val="bg1"/>
                </a:solidFill>
                <a:latin typeface="Times New Roman" pitchFamily="18" charset="0"/>
                <a:ea typeface="+mn-ea"/>
                <a:cs typeface="+mn-cs"/>
              </a:rPr>
              <a:t>III      27-30</a:t>
            </a:r>
          </a:p>
        </p:txBody>
      </p:sp>
      <p:sp>
        <p:nvSpPr>
          <p:cNvPr id="516110" name="Line 14"/>
          <p:cNvSpPr>
            <a:spLocks noChangeShapeType="1"/>
          </p:cNvSpPr>
          <p:nvPr/>
        </p:nvSpPr>
        <p:spPr bwMode="auto">
          <a:xfrm flipV="1">
            <a:off x="5789613" y="785813"/>
            <a:ext cx="1587" cy="12192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11" name="Line 15"/>
          <p:cNvSpPr>
            <a:spLocks noChangeShapeType="1"/>
          </p:cNvSpPr>
          <p:nvPr/>
        </p:nvSpPr>
        <p:spPr bwMode="auto">
          <a:xfrm flipV="1">
            <a:off x="2590800" y="785813"/>
            <a:ext cx="1588" cy="1219200"/>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12" name="Text Box 16"/>
          <p:cNvSpPr txBox="1">
            <a:spLocks noChangeArrowheads="1"/>
          </p:cNvSpPr>
          <p:nvPr/>
        </p:nvSpPr>
        <p:spPr bwMode="auto">
          <a:xfrm>
            <a:off x="381000" y="6216650"/>
            <a:ext cx="4572000" cy="6413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3600" b="1">
                <a:solidFill>
                  <a:srgbClr val="00FFFF"/>
                </a:solidFill>
                <a:latin typeface="Times New Roman" pitchFamily="18" charset="0"/>
                <a:ea typeface="+mn-ea"/>
                <a:cs typeface="+mn-cs"/>
              </a:rPr>
              <a:t>Christ:  Tiên tri</a:t>
            </a:r>
          </a:p>
        </p:txBody>
      </p:sp>
      <p:sp>
        <p:nvSpPr>
          <p:cNvPr id="516113" name="Text Box 17"/>
          <p:cNvSpPr txBox="1">
            <a:spLocks noChangeArrowheads="1"/>
          </p:cNvSpPr>
          <p:nvPr/>
        </p:nvSpPr>
        <p:spPr bwMode="auto">
          <a:xfrm>
            <a:off x="4724400" y="6248400"/>
            <a:ext cx="4267200" cy="579438"/>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3200" b="1">
                <a:solidFill>
                  <a:srgbClr val="00FFFF"/>
                </a:solidFill>
              </a:rPr>
              <a:t>Phục Truyền 18:18-19  </a:t>
            </a:r>
          </a:p>
        </p:txBody>
      </p:sp>
      <p:sp>
        <p:nvSpPr>
          <p:cNvPr id="516114" name="Text Box 18"/>
          <p:cNvSpPr txBox="1">
            <a:spLocks noChangeArrowheads="1"/>
          </p:cNvSpPr>
          <p:nvPr/>
        </p:nvSpPr>
        <p:spPr bwMode="auto">
          <a:xfrm>
            <a:off x="3352800" y="787400"/>
            <a:ext cx="1895475" cy="1135063"/>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600" b="1">
                <a:solidFill>
                  <a:schemeClr val="bg1"/>
                </a:solidFill>
                <a:latin typeface="Times New Roman" pitchFamily="18" charset="0"/>
                <a:ea typeface="+mn-ea"/>
                <a:cs typeface="+mn-cs"/>
              </a:rPr>
              <a:t>II</a:t>
            </a:r>
          </a:p>
          <a:p>
            <a:pPr algn="ctr">
              <a:lnSpc>
                <a:spcPct val="40000"/>
              </a:lnSpc>
              <a:spcBef>
                <a:spcPct val="50000"/>
              </a:spcBef>
              <a:defRPr/>
            </a:pPr>
            <a:r>
              <a:rPr lang="en-US" sz="3600" b="1">
                <a:solidFill>
                  <a:schemeClr val="bg1"/>
                </a:solidFill>
                <a:latin typeface="Times New Roman" pitchFamily="18" charset="0"/>
                <a:ea typeface="+mn-ea"/>
                <a:cs typeface="+mn-cs"/>
              </a:rPr>
              <a:t>5-26</a:t>
            </a:r>
          </a:p>
        </p:txBody>
      </p:sp>
      <p:sp>
        <p:nvSpPr>
          <p:cNvPr id="516115" name="Rectangle 19"/>
          <p:cNvSpPr>
            <a:spLocks noChangeArrowheads="1"/>
          </p:cNvSpPr>
          <p:nvPr/>
        </p:nvSpPr>
        <p:spPr bwMode="auto">
          <a:xfrm>
            <a:off x="1276350" y="785813"/>
            <a:ext cx="7258050" cy="1219200"/>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516116" name="Line 20"/>
          <p:cNvSpPr>
            <a:spLocks noChangeShapeType="1"/>
          </p:cNvSpPr>
          <p:nvPr/>
        </p:nvSpPr>
        <p:spPr bwMode="auto">
          <a:xfrm flipH="1">
            <a:off x="990600" y="2005013"/>
            <a:ext cx="723900" cy="319722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17" name="Line 21"/>
          <p:cNvSpPr>
            <a:spLocks noChangeShapeType="1"/>
          </p:cNvSpPr>
          <p:nvPr/>
        </p:nvSpPr>
        <p:spPr bwMode="auto">
          <a:xfrm flipH="1">
            <a:off x="1866900" y="2005013"/>
            <a:ext cx="723900" cy="319722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18" name="Line 22"/>
          <p:cNvSpPr>
            <a:spLocks noChangeShapeType="1"/>
          </p:cNvSpPr>
          <p:nvPr/>
        </p:nvSpPr>
        <p:spPr bwMode="auto">
          <a:xfrm flipH="1">
            <a:off x="3467100" y="2005013"/>
            <a:ext cx="723900" cy="319722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19" name="Line 23"/>
          <p:cNvSpPr>
            <a:spLocks noChangeShapeType="1"/>
          </p:cNvSpPr>
          <p:nvPr/>
        </p:nvSpPr>
        <p:spPr bwMode="auto">
          <a:xfrm flipH="1">
            <a:off x="5067300" y="2005013"/>
            <a:ext cx="723900" cy="319722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20" name="Line 24"/>
          <p:cNvSpPr>
            <a:spLocks noChangeShapeType="1"/>
          </p:cNvSpPr>
          <p:nvPr/>
        </p:nvSpPr>
        <p:spPr bwMode="auto">
          <a:xfrm flipH="1">
            <a:off x="6438900" y="2005013"/>
            <a:ext cx="723900" cy="319722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21" name="Line 25"/>
          <p:cNvSpPr>
            <a:spLocks noChangeShapeType="1"/>
          </p:cNvSpPr>
          <p:nvPr/>
        </p:nvSpPr>
        <p:spPr bwMode="auto">
          <a:xfrm flipH="1">
            <a:off x="7810500" y="2005013"/>
            <a:ext cx="723900" cy="3197225"/>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22" name="Text Box 26"/>
          <p:cNvSpPr txBox="1">
            <a:spLocks noChangeArrowheads="1"/>
          </p:cNvSpPr>
          <p:nvPr/>
        </p:nvSpPr>
        <p:spPr bwMode="auto">
          <a:xfrm rot="-4614783">
            <a:off x="-171450" y="2955925"/>
            <a:ext cx="39497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Mở đầu 1:6-4:49</a:t>
            </a:r>
          </a:p>
        </p:txBody>
      </p:sp>
      <p:sp>
        <p:nvSpPr>
          <p:cNvPr id="516123" name="Text Box 27"/>
          <p:cNvSpPr txBox="1">
            <a:spLocks noChangeArrowheads="1"/>
          </p:cNvSpPr>
          <p:nvPr/>
        </p:nvSpPr>
        <p:spPr bwMode="auto">
          <a:xfrm rot="-4614783">
            <a:off x="1366838" y="3211512"/>
            <a:ext cx="3117850"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Những luật tổng quát 5-11</a:t>
            </a:r>
          </a:p>
        </p:txBody>
      </p:sp>
      <p:sp>
        <p:nvSpPr>
          <p:cNvPr id="516124" name="Text Box 28"/>
          <p:cNvSpPr txBox="1">
            <a:spLocks noChangeArrowheads="1"/>
          </p:cNvSpPr>
          <p:nvPr/>
        </p:nvSpPr>
        <p:spPr bwMode="auto">
          <a:xfrm rot="-4614783">
            <a:off x="3116263" y="3132137"/>
            <a:ext cx="2971800" cy="822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Những luật đặc biệt 12-26</a:t>
            </a:r>
          </a:p>
        </p:txBody>
      </p:sp>
      <p:sp>
        <p:nvSpPr>
          <p:cNvPr id="516125" name="Text Box 29"/>
          <p:cNvSpPr txBox="1">
            <a:spLocks noChangeArrowheads="1"/>
          </p:cNvSpPr>
          <p:nvPr/>
        </p:nvSpPr>
        <p:spPr bwMode="auto">
          <a:xfrm rot="-4614783">
            <a:off x="4916488" y="3735388"/>
            <a:ext cx="21209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Giao ước</a:t>
            </a:r>
          </a:p>
        </p:txBody>
      </p:sp>
      <p:sp>
        <p:nvSpPr>
          <p:cNvPr id="516126" name="Text Box 30"/>
          <p:cNvSpPr txBox="1">
            <a:spLocks noChangeArrowheads="1"/>
          </p:cNvSpPr>
          <p:nvPr/>
        </p:nvSpPr>
        <p:spPr bwMode="auto">
          <a:xfrm rot="-4614783">
            <a:off x="6262688" y="3633788"/>
            <a:ext cx="20447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Lời từ biệt</a:t>
            </a:r>
          </a:p>
        </p:txBody>
      </p:sp>
      <p:sp>
        <p:nvSpPr>
          <p:cNvPr id="516127" name="Text Box 31"/>
          <p:cNvSpPr txBox="1">
            <a:spLocks noChangeArrowheads="1"/>
          </p:cNvSpPr>
          <p:nvPr/>
        </p:nvSpPr>
        <p:spPr bwMode="auto">
          <a:xfrm>
            <a:off x="6324600" y="5486400"/>
            <a:ext cx="16764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chemeClr val="bg1"/>
                </a:solidFill>
              </a:rPr>
              <a:t>Qua đời</a:t>
            </a:r>
          </a:p>
        </p:txBody>
      </p:sp>
      <p:grpSp>
        <p:nvGrpSpPr>
          <p:cNvPr id="231451" name="Group 32"/>
          <p:cNvGrpSpPr>
            <a:grpSpLocks/>
          </p:cNvGrpSpPr>
          <p:nvPr/>
        </p:nvGrpSpPr>
        <p:grpSpPr bwMode="auto">
          <a:xfrm>
            <a:off x="5073650" y="5205413"/>
            <a:ext cx="122238" cy="1038225"/>
            <a:chOff x="2352" y="3120"/>
            <a:chExt cx="48" cy="864"/>
          </a:xfrm>
        </p:grpSpPr>
        <p:sp>
          <p:nvSpPr>
            <p:cNvPr id="516129" name="Line 33"/>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231463" name="Group 34"/>
            <p:cNvGrpSpPr>
              <a:grpSpLocks/>
            </p:cNvGrpSpPr>
            <p:nvPr/>
          </p:nvGrpSpPr>
          <p:grpSpPr bwMode="auto">
            <a:xfrm>
              <a:off x="2352" y="3120"/>
              <a:ext cx="48" cy="432"/>
              <a:chOff x="2016" y="3120"/>
              <a:chExt cx="0" cy="864"/>
            </a:xfrm>
          </p:grpSpPr>
          <p:sp>
            <p:nvSpPr>
              <p:cNvPr id="516131" name="Line 35"/>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32" name="Line 36"/>
              <p:cNvSpPr>
                <a:spLocks noChangeShapeType="1"/>
              </p:cNvSpPr>
              <p:nvPr/>
            </p:nvSpPr>
            <p:spPr bwMode="auto">
              <a:xfrm>
                <a:off x="2016"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grpSp>
        <p:nvGrpSpPr>
          <p:cNvPr id="231452" name="Group 37"/>
          <p:cNvGrpSpPr>
            <a:grpSpLocks/>
          </p:cNvGrpSpPr>
          <p:nvPr/>
        </p:nvGrpSpPr>
        <p:grpSpPr bwMode="auto">
          <a:xfrm>
            <a:off x="6430963" y="5210175"/>
            <a:ext cx="131762" cy="1038225"/>
            <a:chOff x="2352" y="3120"/>
            <a:chExt cx="48" cy="864"/>
          </a:xfrm>
        </p:grpSpPr>
        <p:sp>
          <p:nvSpPr>
            <p:cNvPr id="516134" name="Line 38"/>
            <p:cNvSpPr>
              <a:spLocks noChangeShapeType="1"/>
            </p:cNvSpPr>
            <p:nvPr/>
          </p:nvSpPr>
          <p:spPr bwMode="auto">
            <a:xfrm>
              <a:off x="2352" y="3552"/>
              <a:ext cx="0" cy="432"/>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231459" name="Group 39"/>
            <p:cNvGrpSpPr>
              <a:grpSpLocks/>
            </p:cNvGrpSpPr>
            <p:nvPr/>
          </p:nvGrpSpPr>
          <p:grpSpPr bwMode="auto">
            <a:xfrm>
              <a:off x="2352" y="3120"/>
              <a:ext cx="48" cy="432"/>
              <a:chOff x="2016" y="3120"/>
              <a:chExt cx="0" cy="864"/>
            </a:xfrm>
          </p:grpSpPr>
          <p:sp>
            <p:nvSpPr>
              <p:cNvPr id="516136" name="Line 40"/>
              <p:cNvSpPr>
                <a:spLocks noChangeShapeType="1"/>
              </p:cNvSpPr>
              <p:nvPr/>
            </p:nvSpPr>
            <p:spPr bwMode="auto">
              <a:xfrm>
                <a:off x="2016" y="3120"/>
                <a:ext cx="0" cy="433"/>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516137" name="Line 41"/>
              <p:cNvSpPr>
                <a:spLocks noChangeShapeType="1"/>
              </p:cNvSpPr>
              <p:nvPr/>
            </p:nvSpPr>
            <p:spPr bwMode="auto">
              <a:xfrm>
                <a:off x="2016" y="3553"/>
                <a:ext cx="0" cy="431"/>
              </a:xfrm>
              <a:prstGeom prst="line">
                <a:avLst/>
              </a:prstGeom>
              <a:noFill/>
              <a:ln w="57150">
                <a:solidFill>
                  <a:schemeClr val="bg1"/>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grpSp>
      <p:sp>
        <p:nvSpPr>
          <p:cNvPr id="516138" name="Text Box 42"/>
          <p:cNvSpPr txBox="1">
            <a:spLocks noChangeArrowheads="1"/>
          </p:cNvSpPr>
          <p:nvPr/>
        </p:nvSpPr>
        <p:spPr bwMode="auto">
          <a:xfrm>
            <a:off x="2895600" y="5486400"/>
            <a:ext cx="17526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chemeClr val="bg1"/>
                </a:solidFill>
              </a:rPr>
              <a:t>Lập pháp</a:t>
            </a:r>
          </a:p>
        </p:txBody>
      </p:sp>
      <p:sp>
        <p:nvSpPr>
          <p:cNvPr id="231454" name="Text Box 43"/>
          <p:cNvSpPr txBox="1">
            <a:spLocks noChangeArrowheads="1"/>
          </p:cNvSpPr>
          <p:nvPr/>
        </p:nvSpPr>
        <p:spPr bwMode="auto">
          <a:xfrm>
            <a:off x="1295400" y="60325"/>
            <a:ext cx="7162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a:solidFill>
                  <a:schemeClr val="bg1"/>
                </a:solidFill>
              </a:rPr>
              <a:t>Các bài giảng của Môi-se</a:t>
            </a:r>
          </a:p>
        </p:txBody>
      </p:sp>
      <p:sp>
        <p:nvSpPr>
          <p:cNvPr id="516140" name="Rectangle 44"/>
          <p:cNvSpPr>
            <a:spLocks noChangeArrowheads="1"/>
          </p:cNvSpPr>
          <p:nvPr/>
        </p:nvSpPr>
        <p:spPr bwMode="auto">
          <a:xfrm>
            <a:off x="533400" y="5205413"/>
            <a:ext cx="7315200" cy="1042987"/>
          </a:xfrm>
          <a:prstGeom prst="rect">
            <a:avLst/>
          </a:prstGeom>
          <a:noFill/>
          <a:ln w="57150">
            <a:solidFill>
              <a:schemeClr val="bg1"/>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516141" name="Text Box 45"/>
          <p:cNvSpPr txBox="1">
            <a:spLocks noChangeArrowheads="1"/>
          </p:cNvSpPr>
          <p:nvPr/>
        </p:nvSpPr>
        <p:spPr bwMode="auto">
          <a:xfrm rot="2148058">
            <a:off x="4995863" y="5486400"/>
            <a:ext cx="1633537" cy="457200"/>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b="1">
                <a:solidFill>
                  <a:schemeClr val="bg1"/>
                </a:solidFill>
                <a:latin typeface="Times New Roman" pitchFamily="18" charset="0"/>
                <a:ea typeface="+mn-ea"/>
                <a:cs typeface="+mn-cs"/>
              </a:rPr>
              <a:t>Tiên tri</a:t>
            </a:r>
          </a:p>
        </p:txBody>
      </p:sp>
      <p:sp>
        <p:nvSpPr>
          <p:cNvPr id="516142" name="Text Box 46"/>
          <p:cNvSpPr txBox="1">
            <a:spLocks noChangeArrowheads="1"/>
          </p:cNvSpPr>
          <p:nvPr/>
        </p:nvSpPr>
        <p:spPr bwMode="auto">
          <a:xfrm rot="-4614783">
            <a:off x="-755650" y="2965450"/>
            <a:ext cx="39497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Lời nói đầu 1:1-5</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6099"/>
                                        </p:tgtEl>
                                        <p:attrNameLst>
                                          <p:attrName>style.visibility</p:attrName>
                                        </p:attrNameLst>
                                      </p:cBhvr>
                                      <p:to>
                                        <p:strVal val="visible"/>
                                      </p:to>
                                    </p:set>
                                    <p:animEffect transition="in" filter="dissolve">
                                      <p:cBhvr>
                                        <p:cTn id="7" dur="500"/>
                                        <p:tgtEl>
                                          <p:spTgt spid="5160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16114"/>
                                        </p:tgtEl>
                                        <p:attrNameLst>
                                          <p:attrName>style.visibility</p:attrName>
                                        </p:attrNameLst>
                                      </p:cBhvr>
                                      <p:to>
                                        <p:strVal val="visible"/>
                                      </p:to>
                                    </p:set>
                                    <p:animEffect transition="in" filter="dissolve">
                                      <p:cBhvr>
                                        <p:cTn id="12" dur="500"/>
                                        <p:tgtEl>
                                          <p:spTgt spid="5161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16109"/>
                                        </p:tgtEl>
                                        <p:attrNameLst>
                                          <p:attrName>style.visibility</p:attrName>
                                        </p:attrNameLst>
                                      </p:cBhvr>
                                      <p:to>
                                        <p:strVal val="visible"/>
                                      </p:to>
                                    </p:set>
                                    <p:animEffect transition="in" filter="dissolve">
                                      <p:cBhvr>
                                        <p:cTn id="17" dur="500"/>
                                        <p:tgtEl>
                                          <p:spTgt spid="51610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16106"/>
                                        </p:tgtEl>
                                        <p:attrNameLst>
                                          <p:attrName>style.visibility</p:attrName>
                                        </p:attrNameLst>
                                      </p:cBhvr>
                                      <p:to>
                                        <p:strVal val="visible"/>
                                      </p:to>
                                    </p:set>
                                    <p:animEffect transition="in" filter="dissolve">
                                      <p:cBhvr>
                                        <p:cTn id="22" dur="500"/>
                                        <p:tgtEl>
                                          <p:spTgt spid="51610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16107"/>
                                        </p:tgtEl>
                                        <p:attrNameLst>
                                          <p:attrName>style.visibility</p:attrName>
                                        </p:attrNameLst>
                                      </p:cBhvr>
                                      <p:to>
                                        <p:strVal val="visible"/>
                                      </p:to>
                                    </p:set>
                                    <p:animEffect transition="in" filter="dissolve">
                                      <p:cBhvr>
                                        <p:cTn id="27" dur="500"/>
                                        <p:tgtEl>
                                          <p:spTgt spid="5161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16142"/>
                                        </p:tgtEl>
                                        <p:attrNameLst>
                                          <p:attrName>style.visibility</p:attrName>
                                        </p:attrNameLst>
                                      </p:cBhvr>
                                      <p:to>
                                        <p:strVal val="visible"/>
                                      </p:to>
                                    </p:set>
                                    <p:animEffect transition="in" filter="dissolve">
                                      <p:cBhvr>
                                        <p:cTn id="32" dur="500"/>
                                        <p:tgtEl>
                                          <p:spTgt spid="51614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6122"/>
                                        </p:tgtEl>
                                        <p:attrNameLst>
                                          <p:attrName>style.visibility</p:attrName>
                                        </p:attrNameLst>
                                      </p:cBhvr>
                                      <p:to>
                                        <p:strVal val="visible"/>
                                      </p:to>
                                    </p:set>
                                    <p:animEffect transition="in" filter="dissolve">
                                      <p:cBhvr>
                                        <p:cTn id="37" dur="500"/>
                                        <p:tgtEl>
                                          <p:spTgt spid="51612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16138"/>
                                        </p:tgtEl>
                                        <p:attrNameLst>
                                          <p:attrName>style.visibility</p:attrName>
                                        </p:attrNameLst>
                                      </p:cBhvr>
                                      <p:to>
                                        <p:strVal val="visible"/>
                                      </p:to>
                                    </p:set>
                                    <p:animEffect transition="in" filter="dissolve">
                                      <p:cBhvr>
                                        <p:cTn id="42" dur="500"/>
                                        <p:tgtEl>
                                          <p:spTgt spid="5161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16123"/>
                                        </p:tgtEl>
                                        <p:attrNameLst>
                                          <p:attrName>style.visibility</p:attrName>
                                        </p:attrNameLst>
                                      </p:cBhvr>
                                      <p:to>
                                        <p:strVal val="visible"/>
                                      </p:to>
                                    </p:set>
                                    <p:animEffect transition="in" filter="dissolve">
                                      <p:cBhvr>
                                        <p:cTn id="47" dur="500"/>
                                        <p:tgtEl>
                                          <p:spTgt spid="5161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16124"/>
                                        </p:tgtEl>
                                        <p:attrNameLst>
                                          <p:attrName>style.visibility</p:attrName>
                                        </p:attrNameLst>
                                      </p:cBhvr>
                                      <p:to>
                                        <p:strVal val="visible"/>
                                      </p:to>
                                    </p:set>
                                    <p:animEffect transition="in" filter="dissolve">
                                      <p:cBhvr>
                                        <p:cTn id="52" dur="500"/>
                                        <p:tgtEl>
                                          <p:spTgt spid="51612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16141"/>
                                        </p:tgtEl>
                                        <p:attrNameLst>
                                          <p:attrName>style.visibility</p:attrName>
                                        </p:attrNameLst>
                                      </p:cBhvr>
                                      <p:to>
                                        <p:strVal val="visible"/>
                                      </p:to>
                                    </p:set>
                                    <p:animEffect transition="in" filter="dissolve">
                                      <p:cBhvr>
                                        <p:cTn id="57" dur="500"/>
                                        <p:tgtEl>
                                          <p:spTgt spid="51614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516125"/>
                                        </p:tgtEl>
                                        <p:attrNameLst>
                                          <p:attrName>style.visibility</p:attrName>
                                        </p:attrNameLst>
                                      </p:cBhvr>
                                      <p:to>
                                        <p:strVal val="visible"/>
                                      </p:to>
                                    </p:set>
                                    <p:animEffect transition="in" filter="dissolve">
                                      <p:cBhvr>
                                        <p:cTn id="62" dur="500"/>
                                        <p:tgtEl>
                                          <p:spTgt spid="51612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516127"/>
                                        </p:tgtEl>
                                        <p:attrNameLst>
                                          <p:attrName>style.visibility</p:attrName>
                                        </p:attrNameLst>
                                      </p:cBhvr>
                                      <p:to>
                                        <p:strVal val="visible"/>
                                      </p:to>
                                    </p:set>
                                    <p:animEffect transition="in" filter="dissolve">
                                      <p:cBhvr>
                                        <p:cTn id="67" dur="500"/>
                                        <p:tgtEl>
                                          <p:spTgt spid="51612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516126"/>
                                        </p:tgtEl>
                                        <p:attrNameLst>
                                          <p:attrName>style.visibility</p:attrName>
                                        </p:attrNameLst>
                                      </p:cBhvr>
                                      <p:to>
                                        <p:strVal val="visible"/>
                                      </p:to>
                                    </p:set>
                                    <p:animEffect transition="in" filter="dissolve">
                                      <p:cBhvr>
                                        <p:cTn id="72" dur="500"/>
                                        <p:tgtEl>
                                          <p:spTgt spid="51612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9" presetClass="entr" presetSubtype="0" fill="hold" grpId="0" nodeType="clickEffect">
                                  <p:stCondLst>
                                    <p:cond delay="0"/>
                                  </p:stCondLst>
                                  <p:childTnLst>
                                    <p:set>
                                      <p:cBhvr>
                                        <p:cTn id="76" dur="1" fill="hold">
                                          <p:stCondLst>
                                            <p:cond delay="0"/>
                                          </p:stCondLst>
                                        </p:cTn>
                                        <p:tgtEl>
                                          <p:spTgt spid="516112"/>
                                        </p:tgtEl>
                                        <p:attrNameLst>
                                          <p:attrName>style.visibility</p:attrName>
                                        </p:attrNameLst>
                                      </p:cBhvr>
                                      <p:to>
                                        <p:strVal val="visible"/>
                                      </p:to>
                                    </p:set>
                                    <p:animEffect transition="in" filter="dissolve">
                                      <p:cBhvr>
                                        <p:cTn id="77" dur="500"/>
                                        <p:tgtEl>
                                          <p:spTgt spid="516112"/>
                                        </p:tgtEl>
                                      </p:cBhvr>
                                    </p:animEffect>
                                  </p:childTnLst>
                                </p:cTn>
                              </p:par>
                            </p:childTnLst>
                          </p:cTn>
                        </p:par>
                        <p:par>
                          <p:cTn id="78" fill="hold" nodeType="afterGroup">
                            <p:stCondLst>
                              <p:cond delay="500"/>
                            </p:stCondLst>
                            <p:childTnLst>
                              <p:par>
                                <p:cTn id="79" presetID="9" presetClass="entr" presetSubtype="0" fill="hold" grpId="0" nodeType="afterEffect">
                                  <p:stCondLst>
                                    <p:cond delay="2000"/>
                                  </p:stCondLst>
                                  <p:childTnLst>
                                    <p:set>
                                      <p:cBhvr>
                                        <p:cTn id="80" dur="1" fill="hold">
                                          <p:stCondLst>
                                            <p:cond delay="0"/>
                                          </p:stCondLst>
                                        </p:cTn>
                                        <p:tgtEl>
                                          <p:spTgt spid="516113"/>
                                        </p:tgtEl>
                                        <p:attrNameLst>
                                          <p:attrName>style.visibility</p:attrName>
                                        </p:attrNameLst>
                                      </p:cBhvr>
                                      <p:to>
                                        <p:strVal val="visible"/>
                                      </p:to>
                                    </p:set>
                                    <p:animEffect transition="in" filter="dissolve">
                                      <p:cBhvr>
                                        <p:cTn id="81" dur="500"/>
                                        <p:tgtEl>
                                          <p:spTgt spid="516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099" grpId="0" autoUpdateAnimBg="0"/>
      <p:bldP spid="516106" grpId="0" autoUpdateAnimBg="0"/>
      <p:bldP spid="516107" grpId="0" autoUpdateAnimBg="0"/>
      <p:bldP spid="516109" grpId="0" autoUpdateAnimBg="0"/>
      <p:bldP spid="516112" grpId="0" autoUpdateAnimBg="0"/>
      <p:bldP spid="516113" grpId="0" autoUpdateAnimBg="0"/>
      <p:bldP spid="516114" grpId="0" autoUpdateAnimBg="0"/>
      <p:bldP spid="516122" grpId="0" autoUpdateAnimBg="0"/>
      <p:bldP spid="516123" grpId="0" autoUpdateAnimBg="0"/>
      <p:bldP spid="516124" grpId="0" autoUpdateAnimBg="0"/>
      <p:bldP spid="516125" grpId="0" autoUpdateAnimBg="0"/>
      <p:bldP spid="516126" grpId="0" autoUpdateAnimBg="0"/>
      <p:bldP spid="516127" grpId="0" autoUpdateAnimBg="0"/>
      <p:bldP spid="516138" grpId="0" autoUpdateAnimBg="0"/>
      <p:bldP spid="516141" grpId="0" autoUpdateAnimBg="0"/>
      <p:bldP spid="51614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grpSp>
        <p:nvGrpSpPr>
          <p:cNvPr id="232450" name="Group 4"/>
          <p:cNvGrpSpPr>
            <a:grpSpLocks/>
          </p:cNvGrpSpPr>
          <p:nvPr/>
        </p:nvGrpSpPr>
        <p:grpSpPr bwMode="auto">
          <a:xfrm>
            <a:off x="9525" y="919163"/>
            <a:ext cx="9124950" cy="5938837"/>
            <a:chOff x="6" y="579"/>
            <a:chExt cx="5748" cy="2125"/>
          </a:xfrm>
        </p:grpSpPr>
        <p:grpSp>
          <p:nvGrpSpPr>
            <p:cNvPr id="232453" name="Group 5"/>
            <p:cNvGrpSpPr>
              <a:grpSpLocks/>
            </p:cNvGrpSpPr>
            <p:nvPr/>
          </p:nvGrpSpPr>
          <p:grpSpPr bwMode="auto">
            <a:xfrm>
              <a:off x="6" y="579"/>
              <a:ext cx="1916" cy="512"/>
              <a:chOff x="0" y="0"/>
              <a:chExt cx="1290" cy="730"/>
            </a:xfrm>
          </p:grpSpPr>
          <p:sp>
            <p:nvSpPr>
              <p:cNvPr id="232496" name="Rectangle 6"/>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3200" b="1">
                    <a:solidFill>
                      <a:schemeClr val="bg1"/>
                    </a:solidFill>
                    <a:latin typeface="ả" charset="0"/>
                    <a:cs typeface="ả" charset="0"/>
                  </a:rPr>
                  <a:t>Yếu tố</a:t>
                </a:r>
              </a:p>
            </p:txBody>
          </p:sp>
          <p:sp>
            <p:nvSpPr>
              <p:cNvPr id="232497" name="Rectangle 7"/>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54" name="Group 8"/>
            <p:cNvGrpSpPr>
              <a:grpSpLocks/>
            </p:cNvGrpSpPr>
            <p:nvPr/>
          </p:nvGrpSpPr>
          <p:grpSpPr bwMode="auto">
            <a:xfrm>
              <a:off x="1922" y="579"/>
              <a:ext cx="1916" cy="512"/>
              <a:chOff x="1290" y="0"/>
              <a:chExt cx="1290" cy="730"/>
            </a:xfrm>
          </p:grpSpPr>
          <p:sp>
            <p:nvSpPr>
              <p:cNvPr id="232494" name="Rectangle 9"/>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3200" b="1">
                    <a:solidFill>
                      <a:schemeClr val="bg1"/>
                    </a:solidFill>
                    <a:latin typeface="ả" charset="0"/>
                    <a:cs typeface="ả" charset="0"/>
                  </a:rPr>
                  <a:t>Dẫn giải</a:t>
                </a:r>
              </a:p>
            </p:txBody>
          </p:sp>
          <p:sp>
            <p:nvSpPr>
              <p:cNvPr id="232495" name="Rectangle 10"/>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55" name="Group 11"/>
            <p:cNvGrpSpPr>
              <a:grpSpLocks/>
            </p:cNvGrpSpPr>
            <p:nvPr/>
          </p:nvGrpSpPr>
          <p:grpSpPr bwMode="auto">
            <a:xfrm>
              <a:off x="3838" y="579"/>
              <a:ext cx="1916" cy="512"/>
              <a:chOff x="2580" y="0"/>
              <a:chExt cx="1290" cy="730"/>
            </a:xfrm>
          </p:grpSpPr>
          <p:sp>
            <p:nvSpPr>
              <p:cNvPr id="232492" name="Rectangle 12"/>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3200" b="1">
                    <a:solidFill>
                      <a:schemeClr val="bg1"/>
                    </a:solidFill>
                    <a:latin typeface="ả" charset="0"/>
                    <a:cs typeface="ả" charset="0"/>
                  </a:rPr>
                  <a:t>Tương tự trong Phục-truyền</a:t>
                </a:r>
              </a:p>
            </p:txBody>
          </p:sp>
          <p:sp>
            <p:nvSpPr>
              <p:cNvPr id="232493" name="Rectangle 13"/>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56" name="Group 14"/>
            <p:cNvGrpSpPr>
              <a:grpSpLocks/>
            </p:cNvGrpSpPr>
            <p:nvPr/>
          </p:nvGrpSpPr>
          <p:grpSpPr bwMode="auto">
            <a:xfrm>
              <a:off x="6" y="1091"/>
              <a:ext cx="1916" cy="443"/>
              <a:chOff x="0" y="730"/>
              <a:chExt cx="1290" cy="633"/>
            </a:xfrm>
          </p:grpSpPr>
          <p:sp>
            <p:nvSpPr>
              <p:cNvPr id="232490" name="Rectangle 15"/>
              <p:cNvSpPr>
                <a:spLocks noChangeArrowheads="1"/>
              </p:cNvSpPr>
              <p:nvPr/>
            </p:nvSpPr>
            <p:spPr bwMode="auto">
              <a:xfrm>
                <a:off x="4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b="1">
                    <a:latin typeface="ả" charset="0"/>
                    <a:cs typeface="ả" charset="0"/>
                  </a:rPr>
                  <a:t>1. Lời nói đầu</a:t>
                </a:r>
              </a:p>
            </p:txBody>
          </p:sp>
          <p:sp>
            <p:nvSpPr>
              <p:cNvPr id="232491" name="Rectangle 16"/>
              <p:cNvSpPr>
                <a:spLocks noChangeArrowheads="1"/>
              </p:cNvSpPr>
              <p:nvPr/>
            </p:nvSpPr>
            <p:spPr bwMode="auto">
              <a:xfrm>
                <a:off x="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57" name="Group 17"/>
            <p:cNvGrpSpPr>
              <a:grpSpLocks/>
            </p:cNvGrpSpPr>
            <p:nvPr/>
          </p:nvGrpSpPr>
          <p:grpSpPr bwMode="auto">
            <a:xfrm>
              <a:off x="1922" y="1091"/>
              <a:ext cx="1916" cy="443"/>
              <a:chOff x="1290" y="730"/>
              <a:chExt cx="1290" cy="633"/>
            </a:xfrm>
          </p:grpSpPr>
          <p:sp>
            <p:nvSpPr>
              <p:cNvPr id="232488" name="Rectangle 18"/>
              <p:cNvSpPr>
                <a:spLocks noChangeArrowheads="1"/>
              </p:cNvSpPr>
              <p:nvPr/>
            </p:nvSpPr>
            <p:spPr bwMode="auto">
              <a:xfrm>
                <a:off x="133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Giới thiệu vào hiệp ước</a:t>
                </a:r>
              </a:p>
            </p:txBody>
          </p:sp>
          <p:sp>
            <p:nvSpPr>
              <p:cNvPr id="232489" name="Rectangle 19"/>
              <p:cNvSpPr>
                <a:spLocks noChangeArrowheads="1"/>
              </p:cNvSpPr>
              <p:nvPr/>
            </p:nvSpPr>
            <p:spPr bwMode="auto">
              <a:xfrm>
                <a:off x="129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58" name="Group 20"/>
            <p:cNvGrpSpPr>
              <a:grpSpLocks/>
            </p:cNvGrpSpPr>
            <p:nvPr/>
          </p:nvGrpSpPr>
          <p:grpSpPr bwMode="auto">
            <a:xfrm>
              <a:off x="3838" y="1091"/>
              <a:ext cx="1916" cy="443"/>
              <a:chOff x="2580" y="730"/>
              <a:chExt cx="1290" cy="633"/>
            </a:xfrm>
          </p:grpSpPr>
          <p:sp>
            <p:nvSpPr>
              <p:cNvPr id="232486" name="Rectangle 21"/>
              <p:cNvSpPr>
                <a:spLocks noChangeArrowheads="1"/>
              </p:cNvSpPr>
              <p:nvPr/>
            </p:nvSpPr>
            <p:spPr bwMode="auto">
              <a:xfrm>
                <a:off x="2623" y="730"/>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Giới thiệu: trình bày lịch sử / Môi-se là người trung gian giao ước (1:1-4)</a:t>
                </a:r>
              </a:p>
            </p:txBody>
          </p:sp>
          <p:sp>
            <p:nvSpPr>
              <p:cNvPr id="232487" name="Rectangle 22"/>
              <p:cNvSpPr>
                <a:spLocks noChangeArrowheads="1"/>
              </p:cNvSpPr>
              <p:nvPr/>
            </p:nvSpPr>
            <p:spPr bwMode="auto">
              <a:xfrm>
                <a:off x="2580" y="730"/>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59" name="Group 23"/>
            <p:cNvGrpSpPr>
              <a:grpSpLocks/>
            </p:cNvGrpSpPr>
            <p:nvPr/>
          </p:nvGrpSpPr>
          <p:grpSpPr bwMode="auto">
            <a:xfrm>
              <a:off x="6" y="1534"/>
              <a:ext cx="1916" cy="444"/>
              <a:chOff x="0" y="1363"/>
              <a:chExt cx="1290" cy="633"/>
            </a:xfrm>
          </p:grpSpPr>
          <p:sp>
            <p:nvSpPr>
              <p:cNvPr id="232484" name="Rectangle 24"/>
              <p:cNvSpPr>
                <a:spLocks noChangeArrowheads="1"/>
              </p:cNvSpPr>
              <p:nvPr/>
            </p:nvSpPr>
            <p:spPr bwMode="auto">
              <a:xfrm>
                <a:off x="4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b="1">
                    <a:latin typeface="ả" charset="0"/>
                    <a:cs typeface="ả" charset="0"/>
                  </a:rPr>
                  <a:t>2. Phần dạo đầu lịch sử</a:t>
                </a:r>
              </a:p>
            </p:txBody>
          </p:sp>
          <p:sp>
            <p:nvSpPr>
              <p:cNvPr id="232485" name="Rectangle 25"/>
              <p:cNvSpPr>
                <a:spLocks noChangeArrowheads="1"/>
              </p:cNvSpPr>
              <p:nvPr/>
            </p:nvSpPr>
            <p:spPr bwMode="auto">
              <a:xfrm>
                <a:off x="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60" name="Group 26"/>
            <p:cNvGrpSpPr>
              <a:grpSpLocks/>
            </p:cNvGrpSpPr>
            <p:nvPr/>
          </p:nvGrpSpPr>
          <p:grpSpPr bwMode="auto">
            <a:xfrm>
              <a:off x="1922" y="1534"/>
              <a:ext cx="1916" cy="444"/>
              <a:chOff x="1290" y="1363"/>
              <a:chExt cx="1290" cy="633"/>
            </a:xfrm>
          </p:grpSpPr>
          <p:sp>
            <p:nvSpPr>
              <p:cNvPr id="232482" name="Rectangle 27"/>
              <p:cNvSpPr>
                <a:spLocks noChangeArrowheads="1"/>
              </p:cNvSpPr>
              <p:nvPr/>
            </p:nvSpPr>
            <p:spPr bwMode="auto">
              <a:xfrm>
                <a:off x="133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Lịch sử về những điều nhà vua đối với chư hầu</a:t>
                </a:r>
              </a:p>
            </p:txBody>
          </p:sp>
          <p:sp>
            <p:nvSpPr>
              <p:cNvPr id="232483" name="Rectangle 28"/>
              <p:cNvSpPr>
                <a:spLocks noChangeArrowheads="1"/>
              </p:cNvSpPr>
              <p:nvPr/>
            </p:nvSpPr>
            <p:spPr bwMode="auto">
              <a:xfrm>
                <a:off x="129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61" name="Group 29"/>
            <p:cNvGrpSpPr>
              <a:grpSpLocks/>
            </p:cNvGrpSpPr>
            <p:nvPr/>
          </p:nvGrpSpPr>
          <p:grpSpPr bwMode="auto">
            <a:xfrm>
              <a:off x="3838" y="1534"/>
              <a:ext cx="1916" cy="444"/>
              <a:chOff x="2580" y="1363"/>
              <a:chExt cx="1290" cy="633"/>
            </a:xfrm>
          </p:grpSpPr>
          <p:sp>
            <p:nvSpPr>
              <p:cNvPr id="232480" name="Rectangle 30"/>
              <p:cNvSpPr>
                <a:spLocks noChangeArrowheads="1"/>
              </p:cNvSpPr>
              <p:nvPr/>
            </p:nvSpPr>
            <p:spPr bwMode="auto">
              <a:xfrm>
                <a:off x="2623" y="1363"/>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Bài giảng #1: Phần dạo đầu lịch sử</a:t>
                </a:r>
              </a:p>
              <a:p>
                <a:pPr algn="ctr" eaLnBrk="0" hangingPunct="0"/>
                <a:r>
                  <a:rPr lang="en-US" sz="2000" b="1">
                    <a:latin typeface="ả" charset="0"/>
                    <a:cs typeface="ả" charset="0"/>
                  </a:rPr>
                  <a:t>(1:5-4:43)</a:t>
                </a:r>
              </a:p>
            </p:txBody>
          </p:sp>
          <p:sp>
            <p:nvSpPr>
              <p:cNvPr id="232481" name="Rectangle 31"/>
              <p:cNvSpPr>
                <a:spLocks noChangeArrowheads="1"/>
              </p:cNvSpPr>
              <p:nvPr/>
            </p:nvSpPr>
            <p:spPr bwMode="auto">
              <a:xfrm>
                <a:off x="2580" y="1363"/>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62" name="Group 32"/>
            <p:cNvGrpSpPr>
              <a:grpSpLocks/>
            </p:cNvGrpSpPr>
            <p:nvPr/>
          </p:nvGrpSpPr>
          <p:grpSpPr bwMode="auto">
            <a:xfrm>
              <a:off x="6" y="1978"/>
              <a:ext cx="1916" cy="363"/>
              <a:chOff x="0" y="1996"/>
              <a:chExt cx="1290" cy="518"/>
            </a:xfrm>
          </p:grpSpPr>
          <p:sp>
            <p:nvSpPr>
              <p:cNvPr id="232478" name="Rectangle 33"/>
              <p:cNvSpPr>
                <a:spLocks noChangeArrowheads="1"/>
              </p:cNvSpPr>
              <p:nvPr/>
            </p:nvSpPr>
            <p:spPr bwMode="auto">
              <a:xfrm>
                <a:off x="4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b="1">
                    <a:latin typeface="ả" charset="0"/>
                    <a:cs typeface="ả" charset="0"/>
                  </a:rPr>
                  <a:t>3. Điều khoản chung</a:t>
                </a:r>
              </a:p>
            </p:txBody>
          </p:sp>
          <p:sp>
            <p:nvSpPr>
              <p:cNvPr id="232479" name="Rectangle 34"/>
              <p:cNvSpPr>
                <a:spLocks noChangeArrowheads="1"/>
              </p:cNvSpPr>
              <p:nvPr/>
            </p:nvSpPr>
            <p:spPr bwMode="auto">
              <a:xfrm>
                <a:off x="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63" name="Group 35"/>
            <p:cNvGrpSpPr>
              <a:grpSpLocks/>
            </p:cNvGrpSpPr>
            <p:nvPr/>
          </p:nvGrpSpPr>
          <p:grpSpPr bwMode="auto">
            <a:xfrm>
              <a:off x="1922" y="1978"/>
              <a:ext cx="1916" cy="363"/>
              <a:chOff x="1290" y="1996"/>
              <a:chExt cx="1290" cy="518"/>
            </a:xfrm>
          </p:grpSpPr>
          <p:sp>
            <p:nvSpPr>
              <p:cNvPr id="232476" name="Rectangle 36"/>
              <p:cNvSpPr>
                <a:spLocks noChangeArrowheads="1"/>
              </p:cNvSpPr>
              <p:nvPr/>
            </p:nvSpPr>
            <p:spPr bwMode="auto">
              <a:xfrm>
                <a:off x="133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Kêu gọi hết lòng liên minh với nhà vua</a:t>
                </a:r>
              </a:p>
            </p:txBody>
          </p:sp>
          <p:sp>
            <p:nvSpPr>
              <p:cNvPr id="232477" name="Rectangle 37"/>
              <p:cNvSpPr>
                <a:spLocks noChangeArrowheads="1"/>
              </p:cNvSpPr>
              <p:nvPr/>
            </p:nvSpPr>
            <p:spPr bwMode="auto">
              <a:xfrm>
                <a:off x="129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64" name="Group 38"/>
            <p:cNvGrpSpPr>
              <a:grpSpLocks/>
            </p:cNvGrpSpPr>
            <p:nvPr/>
          </p:nvGrpSpPr>
          <p:grpSpPr bwMode="auto">
            <a:xfrm>
              <a:off x="3838" y="1978"/>
              <a:ext cx="1916" cy="363"/>
              <a:chOff x="2580" y="1996"/>
              <a:chExt cx="1290" cy="518"/>
            </a:xfrm>
          </p:grpSpPr>
          <p:sp>
            <p:nvSpPr>
              <p:cNvPr id="232474" name="Rectangle 39"/>
              <p:cNvSpPr>
                <a:spLocks noChangeArrowheads="1"/>
              </p:cNvSpPr>
              <p:nvPr/>
            </p:nvSpPr>
            <p:spPr bwMode="auto">
              <a:xfrm>
                <a:off x="2623" y="1996"/>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Bài giảng #2: Bổn phận giao ước (4:44-11:32)</a:t>
                </a:r>
              </a:p>
            </p:txBody>
          </p:sp>
          <p:sp>
            <p:nvSpPr>
              <p:cNvPr id="232475" name="Rectangle 40"/>
              <p:cNvSpPr>
                <a:spLocks noChangeArrowheads="1"/>
              </p:cNvSpPr>
              <p:nvPr/>
            </p:nvSpPr>
            <p:spPr bwMode="auto">
              <a:xfrm>
                <a:off x="2580" y="1996"/>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65" name="Group 41"/>
            <p:cNvGrpSpPr>
              <a:grpSpLocks/>
            </p:cNvGrpSpPr>
            <p:nvPr/>
          </p:nvGrpSpPr>
          <p:grpSpPr bwMode="auto">
            <a:xfrm>
              <a:off x="6" y="2341"/>
              <a:ext cx="1916" cy="363"/>
              <a:chOff x="0" y="2514"/>
              <a:chExt cx="1290" cy="518"/>
            </a:xfrm>
          </p:grpSpPr>
          <p:sp>
            <p:nvSpPr>
              <p:cNvPr id="232472" name="Rectangle 42"/>
              <p:cNvSpPr>
                <a:spLocks noChangeArrowheads="1"/>
              </p:cNvSpPr>
              <p:nvPr/>
            </p:nvSpPr>
            <p:spPr bwMode="auto">
              <a:xfrm>
                <a:off x="4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b="1">
                    <a:latin typeface="ả" charset="0"/>
                    <a:cs typeface="ả" charset="0"/>
                  </a:rPr>
                  <a:t>4. Điều khoản đặc thù</a:t>
                </a:r>
              </a:p>
            </p:txBody>
          </p:sp>
          <p:sp>
            <p:nvSpPr>
              <p:cNvPr id="232473" name="Rectangle 43"/>
              <p:cNvSpPr>
                <a:spLocks noChangeArrowheads="1"/>
              </p:cNvSpPr>
              <p:nvPr/>
            </p:nvSpPr>
            <p:spPr bwMode="auto">
              <a:xfrm>
                <a:off x="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66" name="Group 44"/>
            <p:cNvGrpSpPr>
              <a:grpSpLocks/>
            </p:cNvGrpSpPr>
            <p:nvPr/>
          </p:nvGrpSpPr>
          <p:grpSpPr bwMode="auto">
            <a:xfrm>
              <a:off x="1922" y="2341"/>
              <a:ext cx="1916" cy="363"/>
              <a:chOff x="1290" y="2514"/>
              <a:chExt cx="1290" cy="518"/>
            </a:xfrm>
          </p:grpSpPr>
          <p:sp>
            <p:nvSpPr>
              <p:cNvPr id="232470" name="Rectangle 45"/>
              <p:cNvSpPr>
                <a:spLocks noChangeArrowheads="1"/>
              </p:cNvSpPr>
              <p:nvPr/>
            </p:nvSpPr>
            <p:spPr bwMode="auto">
              <a:xfrm>
                <a:off x="133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Những luật chi tiết đòi hỏi chư hầu phải liên minh</a:t>
                </a:r>
              </a:p>
            </p:txBody>
          </p:sp>
          <p:sp>
            <p:nvSpPr>
              <p:cNvPr id="232471" name="Rectangle 46"/>
              <p:cNvSpPr>
                <a:spLocks noChangeArrowheads="1"/>
              </p:cNvSpPr>
              <p:nvPr/>
            </p:nvSpPr>
            <p:spPr bwMode="auto">
              <a:xfrm>
                <a:off x="129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2467" name="Group 47"/>
            <p:cNvGrpSpPr>
              <a:grpSpLocks/>
            </p:cNvGrpSpPr>
            <p:nvPr/>
          </p:nvGrpSpPr>
          <p:grpSpPr bwMode="auto">
            <a:xfrm>
              <a:off x="3838" y="2341"/>
              <a:ext cx="1916" cy="363"/>
              <a:chOff x="2580" y="2514"/>
              <a:chExt cx="1290" cy="518"/>
            </a:xfrm>
          </p:grpSpPr>
          <p:sp>
            <p:nvSpPr>
              <p:cNvPr id="232468" name="Rectangle 48"/>
              <p:cNvSpPr>
                <a:spLocks noChangeArrowheads="1"/>
              </p:cNvSpPr>
              <p:nvPr/>
            </p:nvSpPr>
            <p:spPr bwMode="auto">
              <a:xfrm>
                <a:off x="2623" y="2514"/>
                <a:ext cx="1204"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Bài giảng #2 tt: Các luật đặc thù (Ch. 12-26)</a:t>
                </a:r>
              </a:p>
            </p:txBody>
          </p:sp>
          <p:sp>
            <p:nvSpPr>
              <p:cNvPr id="232469" name="Rectangle 49"/>
              <p:cNvSpPr>
                <a:spLocks noChangeArrowheads="1"/>
              </p:cNvSpPr>
              <p:nvPr/>
            </p:nvSpPr>
            <p:spPr bwMode="auto">
              <a:xfrm>
                <a:off x="2580" y="2514"/>
                <a:ext cx="1290"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sp>
        <p:nvSpPr>
          <p:cNvPr id="473140" name="Rectangle 52"/>
          <p:cNvSpPr>
            <a:spLocks noGrp="1" noChangeArrowheads="1"/>
          </p:cNvSpPr>
          <p:nvPr>
            <p:ph type="title"/>
          </p:nvPr>
        </p:nvSpPr>
        <p:spPr>
          <a:xfrm>
            <a:off x="-152400" y="-76200"/>
            <a:ext cx="7772400" cy="1143000"/>
          </a:xfrm>
          <a:effectLst>
            <a:outerShdw blurRad="63500" dist="81320" dir="2319588" algn="ctr" rotWithShape="0">
              <a:srgbClr val="EBF010"/>
            </a:outerShdw>
          </a:effectLst>
        </p:spPr>
        <p:txBody>
          <a:bodyPr/>
          <a:lstStyle/>
          <a:p>
            <a:pPr eaLnBrk="1" hangingPunct="1">
              <a:defRPr/>
            </a:pPr>
            <a:r>
              <a:rPr lang="en-US" sz="3200" b="1" dirty="0" err="1">
                <a:solidFill>
                  <a:schemeClr val="accent2"/>
                </a:solidFill>
                <a:latin typeface="ả"/>
                <a:cs typeface="ả"/>
              </a:rPr>
              <a:t>Mẫu</a:t>
            </a:r>
            <a:r>
              <a:rPr lang="en-US" sz="3200" b="1" dirty="0">
                <a:solidFill>
                  <a:schemeClr val="accent2"/>
                </a:solidFill>
                <a:latin typeface="ả"/>
                <a:cs typeface="ả"/>
              </a:rPr>
              <a:t> </a:t>
            </a:r>
            <a:r>
              <a:rPr lang="en-US" sz="3200" b="1" dirty="0" err="1">
                <a:solidFill>
                  <a:schemeClr val="accent2"/>
                </a:solidFill>
                <a:latin typeface="ả"/>
                <a:cs typeface="ả"/>
              </a:rPr>
              <a:t>hiệp</a:t>
            </a:r>
            <a:r>
              <a:rPr lang="en-US" sz="3200" b="1" dirty="0">
                <a:solidFill>
                  <a:schemeClr val="accent2"/>
                </a:solidFill>
                <a:latin typeface="ả"/>
                <a:cs typeface="ả"/>
              </a:rPr>
              <a:t> </a:t>
            </a:r>
            <a:r>
              <a:rPr lang="en-US" sz="3200" b="1" dirty="0" err="1">
                <a:solidFill>
                  <a:schemeClr val="accent2"/>
                </a:solidFill>
                <a:latin typeface="ả"/>
                <a:cs typeface="ả"/>
              </a:rPr>
              <a:t>ước</a:t>
            </a:r>
            <a:r>
              <a:rPr lang="en-US" sz="3200" b="1" dirty="0">
                <a:solidFill>
                  <a:schemeClr val="accent2"/>
                </a:solidFill>
                <a:latin typeface="ả"/>
                <a:cs typeface="ả"/>
              </a:rPr>
              <a:t> </a:t>
            </a:r>
            <a:r>
              <a:rPr lang="en-US" sz="3200" b="1" dirty="0" err="1">
                <a:solidFill>
                  <a:schemeClr val="accent2"/>
                </a:solidFill>
                <a:latin typeface="ả"/>
                <a:cs typeface="ả"/>
              </a:rPr>
              <a:t>Bá</a:t>
            </a:r>
            <a:r>
              <a:rPr lang="en-US" sz="3200" b="1" dirty="0">
                <a:solidFill>
                  <a:schemeClr val="accent2"/>
                </a:solidFill>
                <a:latin typeface="ả"/>
                <a:cs typeface="ả"/>
              </a:rPr>
              <a:t> </a:t>
            </a:r>
            <a:r>
              <a:rPr lang="en-US" sz="3200" b="1" dirty="0" err="1">
                <a:solidFill>
                  <a:schemeClr val="accent2"/>
                </a:solidFill>
                <a:latin typeface="ả"/>
                <a:cs typeface="ả"/>
              </a:rPr>
              <a:t>chủ</a:t>
            </a:r>
            <a:r>
              <a:rPr lang="en-US" sz="3200" b="1" dirty="0">
                <a:solidFill>
                  <a:schemeClr val="accent2"/>
                </a:solidFill>
                <a:latin typeface="ả"/>
                <a:cs typeface="ả"/>
              </a:rPr>
              <a:t> - </a:t>
            </a:r>
            <a:r>
              <a:rPr lang="en-US" sz="3200" b="1" dirty="0" err="1">
                <a:solidFill>
                  <a:schemeClr val="accent2"/>
                </a:solidFill>
                <a:latin typeface="ả"/>
                <a:cs typeface="ả"/>
              </a:rPr>
              <a:t>chư</a:t>
            </a:r>
            <a:r>
              <a:rPr lang="en-US" sz="3200" b="1" dirty="0">
                <a:solidFill>
                  <a:schemeClr val="accent2"/>
                </a:solidFill>
                <a:latin typeface="ả"/>
                <a:cs typeface="ả"/>
              </a:rPr>
              <a:t> </a:t>
            </a:r>
            <a:r>
              <a:rPr lang="en-US" sz="3200" b="1" dirty="0" err="1">
                <a:solidFill>
                  <a:schemeClr val="accent2"/>
                </a:solidFill>
                <a:latin typeface="ả"/>
                <a:cs typeface="ả"/>
              </a:rPr>
              <a:t>hầu</a:t>
            </a:r>
            <a:endParaRPr lang="en-US" sz="3200" b="1" dirty="0">
              <a:solidFill>
                <a:schemeClr val="accent2"/>
              </a:solidFill>
              <a:latin typeface="ả"/>
              <a:cs typeface="ả"/>
            </a:endParaRPr>
          </a:p>
        </p:txBody>
      </p:sp>
      <p:sp>
        <p:nvSpPr>
          <p:cNvPr id="232452" name="Text Box 3"/>
          <p:cNvSpPr txBox="1">
            <a:spLocks noChangeArrowheads="1"/>
          </p:cNvSpPr>
          <p:nvPr/>
        </p:nvSpPr>
        <p:spPr bwMode="auto">
          <a:xfrm>
            <a:off x="7772400" y="152400"/>
            <a:ext cx="1219200" cy="40005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a:solidFill>
                  <a:schemeClr val="tx2"/>
                </a:solidFill>
                <a:latin typeface="ả" charset="0"/>
                <a:cs typeface="ả" charset="0"/>
              </a:rPr>
              <a:t>149-150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02754" name="Text Box 3"/>
          <p:cNvSpPr txBox="1">
            <a:spLocks noChangeArrowheads="1"/>
          </p:cNvSpPr>
          <p:nvPr/>
        </p:nvSpPr>
        <p:spPr bwMode="auto">
          <a:xfrm>
            <a:off x="4419600" y="6392863"/>
            <a:ext cx="48768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b="1">
                <a:solidFill>
                  <a:schemeClr val="bg1"/>
                </a:solidFill>
              </a:rPr>
              <a:t>Walk Through The Bible </a:t>
            </a:r>
            <a:r>
              <a:rPr lang="en-US" b="1">
                <a:solidFill>
                  <a:schemeClr val="bg1"/>
                </a:solidFill>
                <a:cs typeface="Times New Roman" charset="0"/>
              </a:rPr>
              <a:t>©</a:t>
            </a:r>
            <a:r>
              <a:rPr lang="en-US" b="1">
                <a:solidFill>
                  <a:schemeClr val="bg1"/>
                </a:solidFill>
              </a:rPr>
              <a:t>1989</a:t>
            </a:r>
          </a:p>
        </p:txBody>
      </p:sp>
      <p:sp>
        <p:nvSpPr>
          <p:cNvPr id="433156" name="Text Box 4"/>
          <p:cNvSpPr txBox="1">
            <a:spLocks noChangeArrowheads="1"/>
          </p:cNvSpPr>
          <p:nvPr/>
        </p:nvSpPr>
        <p:spPr bwMode="auto">
          <a:xfrm>
            <a:off x="952500" y="76200"/>
            <a:ext cx="70866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ja-JP" altLang="en-US" sz="4000" b="1">
                <a:solidFill>
                  <a:schemeClr val="bg1"/>
                </a:solidFill>
              </a:rPr>
              <a:t>“</a:t>
            </a:r>
            <a:r>
              <a:rPr lang="en-US" altLang="ja-JP" sz="4000" b="1">
                <a:solidFill>
                  <a:schemeClr val="bg1"/>
                </a:solidFill>
              </a:rPr>
              <a:t>Bảng song tấu-chạy-qua tôi</a:t>
            </a:r>
            <a:r>
              <a:rPr lang="ja-JP" altLang="en-US" sz="4000" b="1">
                <a:solidFill>
                  <a:schemeClr val="bg1"/>
                </a:solidFill>
              </a:rPr>
              <a:t>”</a:t>
            </a:r>
            <a:endParaRPr lang="en-US" sz="4000" b="1">
              <a:solidFill>
                <a:schemeClr val="bg1"/>
              </a:solidFill>
            </a:endParaRPr>
          </a:p>
        </p:txBody>
      </p:sp>
      <p:pic>
        <p:nvPicPr>
          <p:cNvPr id="202756" name="Picture 5" descr="Deuteronomy"/>
          <p:cNvPicPr>
            <a:picLocks noChangeAspect="1" noChangeArrowheads="1"/>
          </p:cNvPicPr>
          <p:nvPr/>
        </p:nvPicPr>
        <p:blipFill>
          <a:blip r:embed="rId2">
            <a:extLst>
              <a:ext uri="{28A0092B-C50C-407E-A947-70E740481C1C}">
                <a14:useLocalDpi xmlns:a14="http://schemas.microsoft.com/office/drawing/2010/main" val="0"/>
              </a:ext>
            </a:extLst>
          </a:blip>
          <a:srcRect l="1250" b="2222"/>
          <a:stretch>
            <a:fillRect/>
          </a:stretch>
        </p:blipFill>
        <p:spPr bwMode="auto">
          <a:xfrm>
            <a:off x="1228725" y="1066800"/>
            <a:ext cx="6772275" cy="502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433156"/>
                                        </p:tgtEl>
                                        <p:attrNameLst>
                                          <p:attrName>style.visibility</p:attrName>
                                        </p:attrNameLst>
                                      </p:cBhvr>
                                      <p:to>
                                        <p:strVal val="visible"/>
                                      </p:to>
                                    </p:set>
                                    <p:animEffect transition="in" filter="dissolve">
                                      <p:cBhvr>
                                        <p:cTn id="7" dur="500"/>
                                        <p:tgtEl>
                                          <p:spTgt spid="433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156"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DDDDDD"/>
        </a:solidFill>
        <a:effectLst/>
      </p:bgPr>
    </p:bg>
    <p:spTree>
      <p:nvGrpSpPr>
        <p:cNvPr id="1" name=""/>
        <p:cNvGrpSpPr/>
        <p:nvPr/>
      </p:nvGrpSpPr>
      <p:grpSpPr>
        <a:xfrm>
          <a:off x="0" y="0"/>
          <a:ext cx="0" cy="0"/>
          <a:chOff x="0" y="0"/>
          <a:chExt cx="0" cy="0"/>
        </a:xfrm>
      </p:grpSpPr>
      <p:sp>
        <p:nvSpPr>
          <p:cNvPr id="233474" name="Text Box 3"/>
          <p:cNvSpPr txBox="1">
            <a:spLocks noChangeArrowheads="1"/>
          </p:cNvSpPr>
          <p:nvPr/>
        </p:nvSpPr>
        <p:spPr bwMode="auto">
          <a:xfrm>
            <a:off x="7772400" y="152400"/>
            <a:ext cx="1219200" cy="40005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a:solidFill>
                  <a:schemeClr val="tx2"/>
                </a:solidFill>
                <a:latin typeface="ả" charset="0"/>
                <a:cs typeface="ả" charset="0"/>
              </a:rPr>
              <a:t>149-150</a:t>
            </a:r>
          </a:p>
        </p:txBody>
      </p:sp>
      <p:grpSp>
        <p:nvGrpSpPr>
          <p:cNvPr id="233475" name="Group 4"/>
          <p:cNvGrpSpPr>
            <a:grpSpLocks/>
          </p:cNvGrpSpPr>
          <p:nvPr/>
        </p:nvGrpSpPr>
        <p:grpSpPr bwMode="auto">
          <a:xfrm>
            <a:off x="9525" y="919163"/>
            <a:ext cx="9124950" cy="5938837"/>
            <a:chOff x="6" y="579"/>
            <a:chExt cx="5748" cy="3741"/>
          </a:xfrm>
        </p:grpSpPr>
        <p:grpSp>
          <p:nvGrpSpPr>
            <p:cNvPr id="233477" name="Group 5"/>
            <p:cNvGrpSpPr>
              <a:grpSpLocks/>
            </p:cNvGrpSpPr>
            <p:nvPr/>
          </p:nvGrpSpPr>
          <p:grpSpPr bwMode="auto">
            <a:xfrm>
              <a:off x="6" y="579"/>
              <a:ext cx="5748" cy="621"/>
              <a:chOff x="6" y="579"/>
              <a:chExt cx="5748" cy="903"/>
            </a:xfrm>
          </p:grpSpPr>
          <p:grpSp>
            <p:nvGrpSpPr>
              <p:cNvPr id="233497" name="Group 6"/>
              <p:cNvGrpSpPr>
                <a:grpSpLocks/>
              </p:cNvGrpSpPr>
              <p:nvPr/>
            </p:nvGrpSpPr>
            <p:grpSpPr bwMode="auto">
              <a:xfrm>
                <a:off x="6" y="579"/>
                <a:ext cx="1916" cy="903"/>
                <a:chOff x="0" y="0"/>
                <a:chExt cx="1290" cy="730"/>
              </a:xfrm>
            </p:grpSpPr>
            <p:sp>
              <p:nvSpPr>
                <p:cNvPr id="233504" name="Rectangle 7"/>
                <p:cNvSpPr>
                  <a:spLocks noChangeArrowheads="1"/>
                </p:cNvSpPr>
                <p:nvPr/>
              </p:nvSpPr>
              <p:spPr bwMode="auto">
                <a:xfrm>
                  <a:off x="4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800" b="1">
                      <a:solidFill>
                        <a:schemeClr val="bg1"/>
                      </a:solidFill>
                      <a:latin typeface="ả" charset="0"/>
                      <a:cs typeface="ả" charset="0"/>
                    </a:rPr>
                    <a:t>Yếu tố</a:t>
                  </a:r>
                  <a:endParaRPr lang="en-US" sz="3600" b="1">
                    <a:solidFill>
                      <a:schemeClr val="bg1"/>
                    </a:solidFill>
                    <a:latin typeface="ả" charset="0"/>
                    <a:cs typeface="ả" charset="0"/>
                  </a:endParaRPr>
                </a:p>
              </p:txBody>
            </p:sp>
            <p:sp>
              <p:nvSpPr>
                <p:cNvPr id="233505" name="Rectangle 8"/>
                <p:cNvSpPr>
                  <a:spLocks noChangeArrowheads="1"/>
                </p:cNvSpPr>
                <p:nvPr/>
              </p:nvSpPr>
              <p:spPr bwMode="auto">
                <a:xfrm>
                  <a:off x="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3498" name="Group 9"/>
              <p:cNvGrpSpPr>
                <a:grpSpLocks/>
              </p:cNvGrpSpPr>
              <p:nvPr/>
            </p:nvGrpSpPr>
            <p:grpSpPr bwMode="auto">
              <a:xfrm>
                <a:off x="1922" y="579"/>
                <a:ext cx="1916" cy="903"/>
                <a:chOff x="1290" y="0"/>
                <a:chExt cx="1290" cy="730"/>
              </a:xfrm>
            </p:grpSpPr>
            <p:sp>
              <p:nvSpPr>
                <p:cNvPr id="233502" name="Rectangle 10"/>
                <p:cNvSpPr>
                  <a:spLocks noChangeArrowheads="1"/>
                </p:cNvSpPr>
                <p:nvPr/>
              </p:nvSpPr>
              <p:spPr bwMode="auto">
                <a:xfrm>
                  <a:off x="133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sz="2800" b="1">
                      <a:solidFill>
                        <a:schemeClr val="bg1"/>
                      </a:solidFill>
                      <a:latin typeface="ả" charset="0"/>
                      <a:cs typeface="ả" charset="0"/>
                    </a:rPr>
                    <a:t>Dẫn giải</a:t>
                  </a:r>
                </a:p>
              </p:txBody>
            </p:sp>
            <p:sp>
              <p:nvSpPr>
                <p:cNvPr id="233503" name="Rectangle 11"/>
                <p:cNvSpPr>
                  <a:spLocks noChangeArrowheads="1"/>
                </p:cNvSpPr>
                <p:nvPr/>
              </p:nvSpPr>
              <p:spPr bwMode="auto">
                <a:xfrm>
                  <a:off x="129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3499" name="Group 12"/>
              <p:cNvGrpSpPr>
                <a:grpSpLocks/>
              </p:cNvGrpSpPr>
              <p:nvPr/>
            </p:nvGrpSpPr>
            <p:grpSpPr bwMode="auto">
              <a:xfrm>
                <a:off x="3838" y="579"/>
                <a:ext cx="1916" cy="903"/>
                <a:chOff x="2580" y="0"/>
                <a:chExt cx="1290" cy="730"/>
              </a:xfrm>
            </p:grpSpPr>
            <p:sp>
              <p:nvSpPr>
                <p:cNvPr id="233500" name="Rectangle 13"/>
                <p:cNvSpPr>
                  <a:spLocks noChangeArrowheads="1"/>
                </p:cNvSpPr>
                <p:nvPr/>
              </p:nvSpPr>
              <p:spPr bwMode="auto">
                <a:xfrm>
                  <a:off x="2623" y="0"/>
                  <a:ext cx="1204" cy="730"/>
                </a:xfrm>
                <a:prstGeom prst="rect">
                  <a:avLst/>
                </a:prstGeom>
                <a:gradFill rotWithShape="1">
                  <a:gsLst>
                    <a:gs pos="0">
                      <a:srgbClr val="336600"/>
                    </a:gs>
                    <a:gs pos="50000">
                      <a:srgbClr val="9900FF"/>
                    </a:gs>
                    <a:gs pos="100000">
                      <a:srgbClr val="336600"/>
                    </a:gs>
                  </a:gsLst>
                  <a:lin ang="5400000" scaled="1"/>
                </a:gra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b="1">
                      <a:solidFill>
                        <a:schemeClr val="bg1"/>
                      </a:solidFill>
                      <a:latin typeface="ả" charset="0"/>
                      <a:cs typeface="ả" charset="0"/>
                    </a:rPr>
                    <a:t>T</a:t>
                  </a:r>
                  <a:r>
                    <a:rPr lang="en-US" sz="2800" b="1">
                      <a:solidFill>
                        <a:schemeClr val="bg1"/>
                      </a:solidFill>
                      <a:latin typeface="ả" charset="0"/>
                      <a:cs typeface="ả" charset="0"/>
                    </a:rPr>
                    <a:t>ương tự trong Phục-truyền</a:t>
                  </a:r>
                </a:p>
              </p:txBody>
            </p:sp>
            <p:sp>
              <p:nvSpPr>
                <p:cNvPr id="233501" name="Rectangle 14"/>
                <p:cNvSpPr>
                  <a:spLocks noChangeArrowheads="1"/>
                </p:cNvSpPr>
                <p:nvPr/>
              </p:nvSpPr>
              <p:spPr bwMode="auto">
                <a:xfrm>
                  <a:off x="2580" y="0"/>
                  <a:ext cx="1290" cy="730"/>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grpSp>
          <p:nvGrpSpPr>
            <p:cNvPr id="233478" name="Group 15"/>
            <p:cNvGrpSpPr>
              <a:grpSpLocks/>
            </p:cNvGrpSpPr>
            <p:nvPr/>
          </p:nvGrpSpPr>
          <p:grpSpPr bwMode="auto">
            <a:xfrm>
              <a:off x="6" y="1200"/>
              <a:ext cx="5748" cy="3120"/>
              <a:chOff x="6" y="2704"/>
              <a:chExt cx="5748" cy="1613"/>
            </a:xfrm>
          </p:grpSpPr>
          <p:grpSp>
            <p:nvGrpSpPr>
              <p:cNvPr id="233479" name="Group 16"/>
              <p:cNvGrpSpPr>
                <a:grpSpLocks/>
              </p:cNvGrpSpPr>
              <p:nvPr/>
            </p:nvGrpSpPr>
            <p:grpSpPr bwMode="auto">
              <a:xfrm>
                <a:off x="6" y="2704"/>
                <a:ext cx="1916" cy="444"/>
                <a:chOff x="0" y="3032"/>
                <a:chExt cx="1290" cy="633"/>
              </a:xfrm>
            </p:grpSpPr>
            <p:sp>
              <p:nvSpPr>
                <p:cNvPr id="233495" name="Rectangle 17"/>
                <p:cNvSpPr>
                  <a:spLocks noChangeArrowheads="1"/>
                </p:cNvSpPr>
                <p:nvPr/>
              </p:nvSpPr>
              <p:spPr bwMode="auto">
                <a:xfrm>
                  <a:off x="4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5. Chứng kiến của thần</a:t>
                  </a:r>
                </a:p>
              </p:txBody>
            </p:sp>
            <p:sp>
              <p:nvSpPr>
                <p:cNvPr id="233496" name="Rectangle 18"/>
                <p:cNvSpPr>
                  <a:spLocks noChangeArrowheads="1"/>
                </p:cNvSpPr>
                <p:nvPr/>
              </p:nvSpPr>
              <p:spPr bwMode="auto">
                <a:xfrm>
                  <a:off x="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3480" name="Group 19"/>
              <p:cNvGrpSpPr>
                <a:grpSpLocks/>
              </p:cNvGrpSpPr>
              <p:nvPr/>
            </p:nvGrpSpPr>
            <p:grpSpPr bwMode="auto">
              <a:xfrm>
                <a:off x="1922" y="2704"/>
                <a:ext cx="1916" cy="444"/>
                <a:chOff x="1290" y="3032"/>
                <a:chExt cx="1290" cy="633"/>
              </a:xfrm>
            </p:grpSpPr>
            <p:sp>
              <p:nvSpPr>
                <p:cNvPr id="233493" name="Rectangle 20"/>
                <p:cNvSpPr>
                  <a:spLocks noChangeArrowheads="1"/>
                </p:cNvSpPr>
                <p:nvPr/>
              </p:nvSpPr>
              <p:spPr bwMode="auto">
                <a:xfrm>
                  <a:off x="133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Các thần được gọi làm chứng cho hiệp ước</a:t>
                  </a:r>
                </a:p>
              </p:txBody>
            </p:sp>
            <p:sp>
              <p:nvSpPr>
                <p:cNvPr id="233494" name="Rectangle 21"/>
                <p:cNvSpPr>
                  <a:spLocks noChangeArrowheads="1"/>
                </p:cNvSpPr>
                <p:nvPr/>
              </p:nvSpPr>
              <p:spPr bwMode="auto">
                <a:xfrm>
                  <a:off x="129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3481" name="Group 22"/>
              <p:cNvGrpSpPr>
                <a:grpSpLocks/>
              </p:cNvGrpSpPr>
              <p:nvPr/>
            </p:nvGrpSpPr>
            <p:grpSpPr bwMode="auto">
              <a:xfrm>
                <a:off x="3838" y="2704"/>
                <a:ext cx="1916" cy="444"/>
                <a:chOff x="2580" y="3032"/>
                <a:chExt cx="1290" cy="633"/>
              </a:xfrm>
            </p:grpSpPr>
            <p:sp>
              <p:nvSpPr>
                <p:cNvPr id="233491" name="Rectangle 23"/>
                <p:cNvSpPr>
                  <a:spLocks noChangeArrowheads="1"/>
                </p:cNvSpPr>
                <p:nvPr/>
              </p:nvSpPr>
              <p:spPr bwMode="auto">
                <a:xfrm>
                  <a:off x="2623" y="3032"/>
                  <a:ext cx="1204"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Trời &amp; đất chứng kiến vì không có các thần nào khác (4:26; 30:19; 31:28; 32:1)</a:t>
                  </a:r>
                </a:p>
              </p:txBody>
            </p:sp>
            <p:sp>
              <p:nvSpPr>
                <p:cNvPr id="233492" name="Rectangle 24"/>
                <p:cNvSpPr>
                  <a:spLocks noChangeArrowheads="1"/>
                </p:cNvSpPr>
                <p:nvPr/>
              </p:nvSpPr>
              <p:spPr bwMode="auto">
                <a:xfrm>
                  <a:off x="2580" y="3032"/>
                  <a:ext cx="1290"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3482" name="Group 25"/>
              <p:cNvGrpSpPr>
                <a:grpSpLocks/>
              </p:cNvGrpSpPr>
              <p:nvPr/>
            </p:nvGrpSpPr>
            <p:grpSpPr bwMode="auto">
              <a:xfrm>
                <a:off x="6" y="3148"/>
                <a:ext cx="1916" cy="1169"/>
                <a:chOff x="0" y="3665"/>
                <a:chExt cx="1290" cy="1668"/>
              </a:xfrm>
            </p:grpSpPr>
            <p:sp>
              <p:nvSpPr>
                <p:cNvPr id="233489" name="Rectangle 26"/>
                <p:cNvSpPr>
                  <a:spLocks noChangeArrowheads="1"/>
                </p:cNvSpPr>
                <p:nvPr/>
              </p:nvSpPr>
              <p:spPr bwMode="auto">
                <a:xfrm>
                  <a:off x="4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6. Chúc phước và rủa sả</a:t>
                  </a:r>
                </a:p>
              </p:txBody>
            </p:sp>
            <p:sp>
              <p:nvSpPr>
                <p:cNvPr id="233490" name="Rectangle 27"/>
                <p:cNvSpPr>
                  <a:spLocks noChangeArrowheads="1"/>
                </p:cNvSpPr>
                <p:nvPr/>
              </p:nvSpPr>
              <p:spPr bwMode="auto">
                <a:xfrm>
                  <a:off x="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3483" name="Group 28"/>
              <p:cNvGrpSpPr>
                <a:grpSpLocks/>
              </p:cNvGrpSpPr>
              <p:nvPr/>
            </p:nvGrpSpPr>
            <p:grpSpPr bwMode="auto">
              <a:xfrm>
                <a:off x="1922" y="3148"/>
                <a:ext cx="1916" cy="1169"/>
                <a:chOff x="1290" y="3665"/>
                <a:chExt cx="1290" cy="1668"/>
              </a:xfrm>
            </p:grpSpPr>
            <p:sp>
              <p:nvSpPr>
                <p:cNvPr id="233487" name="Rectangle 29"/>
                <p:cNvSpPr>
                  <a:spLocks noChangeArrowheads="1"/>
                </p:cNvSpPr>
                <p:nvPr/>
              </p:nvSpPr>
              <p:spPr bwMode="auto">
                <a:xfrm>
                  <a:off x="133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r>
                    <a:rPr lang="en-US" sz="2000" b="1">
                      <a:latin typeface="ả" charset="0"/>
                      <a:cs typeface="ả" charset="0"/>
                    </a:rPr>
                    <a:t>Kết quả cho việc tuân giữ và không tuân giữ hiệp ước</a:t>
                  </a:r>
                </a:p>
                <a:p>
                  <a:pPr algn="ctr" eaLnBrk="0" hangingPunct="0"/>
                  <a:endParaRPr lang="en-US" sz="2000" b="1">
                    <a:latin typeface="ả" charset="0"/>
                    <a:cs typeface="ả" charset="0"/>
                  </a:endParaRPr>
                </a:p>
              </p:txBody>
            </p:sp>
            <p:sp>
              <p:nvSpPr>
                <p:cNvPr id="233488" name="Rectangle 30"/>
                <p:cNvSpPr>
                  <a:spLocks noChangeArrowheads="1"/>
                </p:cNvSpPr>
                <p:nvPr/>
              </p:nvSpPr>
              <p:spPr bwMode="auto">
                <a:xfrm>
                  <a:off x="129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nvGrpSpPr>
              <p:cNvPr id="233484" name="Group 31"/>
              <p:cNvGrpSpPr>
                <a:grpSpLocks/>
              </p:cNvGrpSpPr>
              <p:nvPr/>
            </p:nvGrpSpPr>
            <p:grpSpPr bwMode="auto">
              <a:xfrm>
                <a:off x="3838" y="3148"/>
                <a:ext cx="1916" cy="1169"/>
                <a:chOff x="2580" y="3665"/>
                <a:chExt cx="1290" cy="1668"/>
              </a:xfrm>
            </p:grpSpPr>
            <p:sp>
              <p:nvSpPr>
                <p:cNvPr id="233485" name="Rectangle 32"/>
                <p:cNvSpPr>
                  <a:spLocks noChangeArrowheads="1"/>
                </p:cNvSpPr>
                <p:nvPr/>
              </p:nvSpPr>
              <p:spPr bwMode="auto">
                <a:xfrm>
                  <a:off x="2623" y="3665"/>
                  <a:ext cx="1204" cy="1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anchor="ctr" anchorCtr="1"/>
                <a:lstStyle/>
                <a:p>
                  <a:pPr algn="ctr">
                    <a:lnSpc>
                      <a:spcPct val="80000"/>
                    </a:lnSpc>
                  </a:pPr>
                  <a:r>
                    <a:rPr lang="en-US" sz="2000" b="1">
                      <a:latin typeface="ả" charset="0"/>
                      <a:cs typeface="ả" charset="0"/>
                    </a:rPr>
                    <a:t>Bài giảng #3: Phước lành &amp; Rủa sả</a:t>
                  </a:r>
                </a:p>
                <a:p>
                  <a:pPr algn="ctr" eaLnBrk="0" hangingPunct="0">
                    <a:lnSpc>
                      <a:spcPct val="80000"/>
                    </a:lnSpc>
                  </a:pPr>
                  <a:r>
                    <a:rPr lang="en-US" sz="2000" b="1">
                      <a:latin typeface="ả" charset="0"/>
                      <a:cs typeface="ả" charset="0"/>
                    </a:rPr>
                    <a:t>(Ch. 27-28)</a:t>
                  </a:r>
                </a:p>
                <a:p>
                  <a:pPr algn="ctr" eaLnBrk="0" hangingPunct="0">
                    <a:lnSpc>
                      <a:spcPct val="80000"/>
                    </a:lnSpc>
                  </a:pPr>
                  <a:endParaRPr lang="en-US" sz="2000" b="1">
                    <a:latin typeface="ả" charset="0"/>
                    <a:cs typeface="ả" charset="0"/>
                  </a:endParaRPr>
                </a:p>
                <a:p>
                  <a:pPr algn="ctr" eaLnBrk="0" hangingPunct="0">
                    <a:lnSpc>
                      <a:spcPct val="80000"/>
                    </a:lnSpc>
                  </a:pPr>
                  <a:r>
                    <a:rPr lang="en-US" sz="2000" b="1">
                      <a:latin typeface="ả" charset="0"/>
                      <a:cs typeface="ả" charset="0"/>
                    </a:rPr>
                    <a:t>Bài giảng #4: Tóm tắt Giao ước</a:t>
                  </a:r>
                </a:p>
                <a:p>
                  <a:pPr algn="ctr" eaLnBrk="0" hangingPunct="0">
                    <a:lnSpc>
                      <a:spcPct val="80000"/>
                    </a:lnSpc>
                  </a:pPr>
                  <a:r>
                    <a:rPr lang="en-US" sz="2000" b="1">
                      <a:latin typeface="ả" charset="0"/>
                      <a:cs typeface="ả" charset="0"/>
                    </a:rPr>
                    <a:t>(Ch. 29-30)</a:t>
                  </a:r>
                </a:p>
                <a:p>
                  <a:pPr algn="ctr" eaLnBrk="0" hangingPunct="0">
                    <a:lnSpc>
                      <a:spcPct val="80000"/>
                    </a:lnSpc>
                  </a:pPr>
                  <a:endParaRPr lang="en-US" sz="2000" b="1">
                    <a:latin typeface="ả" charset="0"/>
                    <a:cs typeface="ả" charset="0"/>
                  </a:endParaRPr>
                </a:p>
                <a:p>
                  <a:pPr algn="ctr" eaLnBrk="0" hangingPunct="0">
                    <a:lnSpc>
                      <a:spcPct val="80000"/>
                    </a:lnSpc>
                  </a:pPr>
                  <a:r>
                    <a:rPr lang="en-US" sz="2000" b="1">
                      <a:latin typeface="ả" charset="0"/>
                      <a:cs typeface="ả" charset="0"/>
                    </a:rPr>
                    <a:t> Tường thuật / bài giảng: chuyển giao người trung gian giao ước từ Môi-se đến Giô-suê (Ch. 31-34)</a:t>
                  </a:r>
                </a:p>
              </p:txBody>
            </p:sp>
            <p:sp>
              <p:nvSpPr>
                <p:cNvPr id="233486" name="Rectangle 33"/>
                <p:cNvSpPr>
                  <a:spLocks noChangeArrowheads="1"/>
                </p:cNvSpPr>
                <p:nvPr/>
              </p:nvSpPr>
              <p:spPr bwMode="auto">
                <a:xfrm>
                  <a:off x="2580" y="3665"/>
                  <a:ext cx="1290" cy="166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a:latin typeface="ả" charset="0"/>
                    <a:cs typeface="ả" charset="0"/>
                  </a:endParaRPr>
                </a:p>
              </p:txBody>
            </p:sp>
          </p:grpSp>
        </p:grpSp>
      </p:grpSp>
      <p:sp>
        <p:nvSpPr>
          <p:cNvPr id="474147" name="Rectangle 35"/>
          <p:cNvSpPr>
            <a:spLocks noGrp="1" noChangeArrowheads="1"/>
          </p:cNvSpPr>
          <p:nvPr>
            <p:ph type="title"/>
          </p:nvPr>
        </p:nvSpPr>
        <p:spPr>
          <a:xfrm>
            <a:off x="-76200" y="-76200"/>
            <a:ext cx="7772400" cy="1143000"/>
          </a:xfrm>
          <a:effectLst>
            <a:outerShdw blurRad="63500" dist="81320" dir="2319588" algn="ctr" rotWithShape="0">
              <a:srgbClr val="EBF010"/>
            </a:outerShdw>
          </a:effectLst>
        </p:spPr>
        <p:txBody>
          <a:bodyPr/>
          <a:lstStyle/>
          <a:p>
            <a:pPr eaLnBrk="1" hangingPunct="1">
              <a:defRPr/>
            </a:pPr>
            <a:r>
              <a:rPr lang="en-US" sz="3200" b="1" dirty="0" err="1">
                <a:solidFill>
                  <a:schemeClr val="accent2"/>
                </a:solidFill>
                <a:latin typeface="ả"/>
                <a:cs typeface="ả"/>
              </a:rPr>
              <a:t>Mẫu</a:t>
            </a:r>
            <a:r>
              <a:rPr lang="en-US" sz="3200" b="1" dirty="0">
                <a:solidFill>
                  <a:schemeClr val="accent2"/>
                </a:solidFill>
                <a:latin typeface="ả"/>
                <a:cs typeface="ả"/>
              </a:rPr>
              <a:t> </a:t>
            </a:r>
            <a:r>
              <a:rPr lang="en-US" sz="3200" b="1" dirty="0" err="1">
                <a:solidFill>
                  <a:schemeClr val="accent2"/>
                </a:solidFill>
                <a:latin typeface="ả"/>
                <a:cs typeface="ả"/>
              </a:rPr>
              <a:t>hiệp</a:t>
            </a:r>
            <a:r>
              <a:rPr lang="en-US" sz="3200" b="1" dirty="0">
                <a:solidFill>
                  <a:schemeClr val="accent2"/>
                </a:solidFill>
                <a:latin typeface="ả"/>
                <a:cs typeface="ả"/>
              </a:rPr>
              <a:t> </a:t>
            </a:r>
            <a:r>
              <a:rPr lang="en-US" sz="3200" b="1" dirty="0" err="1">
                <a:solidFill>
                  <a:schemeClr val="accent2"/>
                </a:solidFill>
                <a:latin typeface="ả"/>
                <a:cs typeface="ả"/>
              </a:rPr>
              <a:t>ước</a:t>
            </a:r>
            <a:r>
              <a:rPr lang="en-US" sz="3200" b="1" dirty="0">
                <a:solidFill>
                  <a:schemeClr val="accent2"/>
                </a:solidFill>
                <a:latin typeface="ả"/>
                <a:cs typeface="ả"/>
              </a:rPr>
              <a:t> </a:t>
            </a:r>
            <a:r>
              <a:rPr lang="en-US" sz="3200" b="1" dirty="0" err="1">
                <a:solidFill>
                  <a:schemeClr val="accent2"/>
                </a:solidFill>
                <a:latin typeface="ả"/>
                <a:cs typeface="ả"/>
              </a:rPr>
              <a:t>Bá</a:t>
            </a:r>
            <a:r>
              <a:rPr lang="en-US" sz="3200" b="1" dirty="0">
                <a:solidFill>
                  <a:schemeClr val="accent2"/>
                </a:solidFill>
                <a:latin typeface="ả"/>
                <a:cs typeface="ả"/>
              </a:rPr>
              <a:t> </a:t>
            </a:r>
            <a:r>
              <a:rPr lang="en-US" sz="3200" b="1" dirty="0" err="1">
                <a:solidFill>
                  <a:schemeClr val="accent2"/>
                </a:solidFill>
                <a:latin typeface="ả"/>
                <a:cs typeface="ả"/>
              </a:rPr>
              <a:t>chủ</a:t>
            </a:r>
            <a:r>
              <a:rPr lang="en-US" sz="3200" b="1" dirty="0">
                <a:solidFill>
                  <a:schemeClr val="accent2"/>
                </a:solidFill>
                <a:latin typeface="ả"/>
                <a:cs typeface="ả"/>
              </a:rPr>
              <a:t> - </a:t>
            </a:r>
            <a:r>
              <a:rPr lang="en-US" sz="3200" b="1" dirty="0" err="1">
                <a:solidFill>
                  <a:schemeClr val="accent2"/>
                </a:solidFill>
                <a:latin typeface="ả"/>
                <a:cs typeface="ả"/>
              </a:rPr>
              <a:t>chư</a:t>
            </a:r>
            <a:r>
              <a:rPr lang="en-US" sz="3200" b="1" dirty="0">
                <a:solidFill>
                  <a:schemeClr val="accent2"/>
                </a:solidFill>
                <a:latin typeface="ả"/>
                <a:cs typeface="ả"/>
              </a:rPr>
              <a:t> </a:t>
            </a:r>
            <a:r>
              <a:rPr lang="en-US" sz="3200" b="1" dirty="0" err="1">
                <a:solidFill>
                  <a:schemeClr val="accent2"/>
                </a:solidFill>
                <a:latin typeface="ả"/>
                <a:cs typeface="ả"/>
              </a:rPr>
              <a:t>hầu</a:t>
            </a:r>
            <a:endParaRPr lang="en-US" sz="3200" b="1" dirty="0">
              <a:solidFill>
                <a:schemeClr val="accent2"/>
              </a:solidFill>
              <a:latin typeface="ả"/>
              <a:cs typeface="ả"/>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441" name="Object 9"/>
          <p:cNvGraphicFramePr>
            <a:graphicFrameLocks noChangeAspect="1"/>
          </p:cNvGraphicFramePr>
          <p:nvPr/>
        </p:nvGraphicFramePr>
        <p:xfrm>
          <a:off x="241300" y="1066800"/>
          <a:ext cx="8775700" cy="5626100"/>
        </p:xfrm>
        <a:graphic>
          <a:graphicData uri="http://schemas.openxmlformats.org/presentationml/2006/ole">
            <mc:AlternateContent xmlns:mc="http://schemas.openxmlformats.org/markup-compatibility/2006">
              <mc:Choice xmlns:v="urn:schemas-microsoft-com:vml" Requires="v">
                <p:oleObj spid="_x0000_s234500" name="Document" r:id="rId4" imgW="8890000" imgH="5689600" progId="Word.Document.8">
                  <p:embed/>
                </p:oleObj>
              </mc:Choice>
              <mc:Fallback>
                <p:oleObj name="Document" r:id="rId4" imgW="8890000" imgH="5689600" progId="Word.Document.8">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300" y="1066800"/>
                        <a:ext cx="8775700" cy="562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34498" name="Text Box 10"/>
          <p:cNvSpPr txBox="1">
            <a:spLocks noChangeArrowheads="1"/>
          </p:cNvSpPr>
          <p:nvPr/>
        </p:nvSpPr>
        <p:spPr bwMode="auto">
          <a:xfrm>
            <a:off x="8501063" y="0"/>
            <a:ext cx="641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b="1">
                <a:solidFill>
                  <a:schemeClr val="tx2"/>
                </a:solidFill>
              </a:rPr>
              <a:t>147</a:t>
            </a:r>
          </a:p>
        </p:txBody>
      </p:sp>
    </p:spTree>
  </p:cSld>
  <p:clrMapOvr>
    <a:masterClrMapping/>
  </p:clrMapOvr>
  <p:transition>
    <p:wedge/>
    <p:sndAc>
      <p:stSnd>
        <p:snd r:embed="rId3" name="explod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8441"/>
                                        </p:tgtEl>
                                        <p:attrNameLst>
                                          <p:attrName>style.visibility</p:attrName>
                                        </p:attrNameLst>
                                      </p:cBhvr>
                                      <p:to>
                                        <p:strVal val="visible"/>
                                      </p:to>
                                    </p:set>
                                    <p:anim calcmode="lin" valueType="num">
                                      <p:cBhvr>
                                        <p:cTn id="7" dur="1000" fill="hold"/>
                                        <p:tgtEl>
                                          <p:spTgt spid="18441"/>
                                        </p:tgtEl>
                                        <p:attrNameLst>
                                          <p:attrName>ppt_w</p:attrName>
                                        </p:attrNameLst>
                                      </p:cBhvr>
                                      <p:tavLst>
                                        <p:tav tm="0">
                                          <p:val>
                                            <p:fltVal val="0"/>
                                          </p:val>
                                        </p:tav>
                                        <p:tav tm="100000">
                                          <p:val>
                                            <p:strVal val="#ppt_w"/>
                                          </p:val>
                                        </p:tav>
                                      </p:tavLst>
                                    </p:anim>
                                    <p:anim calcmode="lin" valueType="num">
                                      <p:cBhvr>
                                        <p:cTn id="8" dur="1000" fill="hold"/>
                                        <p:tgtEl>
                                          <p:spTgt spid="18441"/>
                                        </p:tgtEl>
                                        <p:attrNameLst>
                                          <p:attrName>ppt_h</p:attrName>
                                        </p:attrNameLst>
                                      </p:cBhvr>
                                      <p:tavLst>
                                        <p:tav tm="0">
                                          <p:val>
                                            <p:fltVal val="0"/>
                                          </p:val>
                                        </p:tav>
                                        <p:tav tm="100000">
                                          <p:val>
                                            <p:strVal val="#ppt_h"/>
                                          </p:val>
                                        </p:tav>
                                      </p:tavLst>
                                    </p:anim>
                                    <p:anim calcmode="lin" valueType="num">
                                      <p:cBhvr>
                                        <p:cTn id="9" dur="1000" fill="hold"/>
                                        <p:tgtEl>
                                          <p:spTgt spid="18441"/>
                                        </p:tgtEl>
                                        <p:attrNameLst>
                                          <p:attrName>style.rotation</p:attrName>
                                        </p:attrNameLst>
                                      </p:cBhvr>
                                      <p:tavLst>
                                        <p:tav tm="0">
                                          <p:val>
                                            <p:fltVal val="90"/>
                                          </p:val>
                                        </p:tav>
                                        <p:tav tm="100000">
                                          <p:val>
                                            <p:fltVal val="0"/>
                                          </p:val>
                                        </p:tav>
                                      </p:tavLst>
                                    </p:anim>
                                    <p:animEffect transition="in" filter="fade">
                                      <p:cBhvr>
                                        <p:cTn id="10" dur="1000"/>
                                        <p:tgtEl>
                                          <p:spTgt spid="18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0210" name="Picture 2" descr="j0182200"/>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p:spPr>
      </p:pic>
      <p:sp>
        <p:nvSpPr>
          <p:cNvPr id="350211" name="Rectangle 3"/>
          <p:cNvSpPr>
            <a:spLocks noGrp="1" noChangeArrowheads="1"/>
          </p:cNvSpPr>
          <p:nvPr>
            <p:ph type="title" sz="quarter"/>
          </p:nvPr>
        </p:nvSpPr>
        <p:spPr/>
        <p:txBody>
          <a:bodyPr/>
          <a:lstStyle/>
          <a:p>
            <a:pPr eaLnBrk="1" hangingPunct="1"/>
            <a:r>
              <a:rPr lang="en-US" sz="4800" i="1">
                <a:solidFill>
                  <a:srgbClr val="FBE50F"/>
                </a:solidFill>
                <a:latin typeface="Arial Black" charset="0"/>
              </a:rPr>
              <a:t>Tại đồng bằng Mô-áp…</a:t>
            </a:r>
          </a:p>
        </p:txBody>
      </p:sp>
      <p:grpSp>
        <p:nvGrpSpPr>
          <p:cNvPr id="2" name="Group 4"/>
          <p:cNvGrpSpPr>
            <a:grpSpLocks noChangeAspect="1"/>
          </p:cNvGrpSpPr>
          <p:nvPr/>
        </p:nvGrpSpPr>
        <p:grpSpPr bwMode="auto">
          <a:xfrm>
            <a:off x="381000" y="1981200"/>
            <a:ext cx="2946400" cy="4646613"/>
            <a:chOff x="2400" y="1344"/>
            <a:chExt cx="1308" cy="2063"/>
          </a:xfrm>
        </p:grpSpPr>
        <p:sp>
          <p:nvSpPr>
            <p:cNvPr id="235542" name="AutoShape 5"/>
            <p:cNvSpPr>
              <a:spLocks noChangeAspect="1" noChangeArrowheads="1" noTextEdit="1"/>
            </p:cNvSpPr>
            <p:nvPr/>
          </p:nvSpPr>
          <p:spPr bwMode="auto">
            <a:xfrm>
              <a:off x="2400" y="1344"/>
              <a:ext cx="1308" cy="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43" name="Rectangle 6"/>
            <p:cNvSpPr>
              <a:spLocks noChangeArrowheads="1"/>
            </p:cNvSpPr>
            <p:nvPr/>
          </p:nvSpPr>
          <p:spPr bwMode="auto">
            <a:xfrm>
              <a:off x="2400" y="1344"/>
              <a:ext cx="1308" cy="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44" name="Rectangle 7"/>
            <p:cNvSpPr>
              <a:spLocks noChangeArrowheads="1"/>
            </p:cNvSpPr>
            <p:nvPr/>
          </p:nvSpPr>
          <p:spPr bwMode="auto">
            <a:xfrm>
              <a:off x="2584" y="1344"/>
              <a:ext cx="461" cy="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45" name="Rectangle 8"/>
            <p:cNvSpPr>
              <a:spLocks noChangeArrowheads="1"/>
            </p:cNvSpPr>
            <p:nvPr/>
          </p:nvSpPr>
          <p:spPr bwMode="auto">
            <a:xfrm>
              <a:off x="3035" y="1344"/>
              <a:ext cx="673" cy="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46" name="Rectangle 9"/>
            <p:cNvSpPr>
              <a:spLocks noChangeArrowheads="1"/>
            </p:cNvSpPr>
            <p:nvPr/>
          </p:nvSpPr>
          <p:spPr bwMode="auto">
            <a:xfrm>
              <a:off x="3553" y="1344"/>
              <a:ext cx="155" cy="2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47" name="Rectangle 10"/>
            <p:cNvSpPr>
              <a:spLocks noChangeArrowheads="1"/>
            </p:cNvSpPr>
            <p:nvPr/>
          </p:nvSpPr>
          <p:spPr bwMode="auto">
            <a:xfrm>
              <a:off x="2400" y="3018"/>
              <a:ext cx="1308" cy="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48" name="Rectangle 11"/>
            <p:cNvSpPr>
              <a:spLocks noChangeArrowheads="1"/>
            </p:cNvSpPr>
            <p:nvPr/>
          </p:nvSpPr>
          <p:spPr bwMode="auto">
            <a:xfrm>
              <a:off x="2400" y="3018"/>
              <a:ext cx="641" cy="389"/>
            </a:xfrm>
            <a:prstGeom prst="rect">
              <a:avLst/>
            </a:prstGeom>
            <a:solidFill>
              <a:schemeClr val="tx1">
                <a:alpha val="0"/>
              </a:scheme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49" name="Rectangle 12"/>
            <p:cNvSpPr>
              <a:spLocks noChangeArrowheads="1"/>
            </p:cNvSpPr>
            <p:nvPr/>
          </p:nvSpPr>
          <p:spPr bwMode="auto">
            <a:xfrm>
              <a:off x="3553" y="3018"/>
              <a:ext cx="155" cy="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50" name="Rectangle 13"/>
            <p:cNvSpPr>
              <a:spLocks noChangeArrowheads="1"/>
            </p:cNvSpPr>
            <p:nvPr/>
          </p:nvSpPr>
          <p:spPr bwMode="auto">
            <a:xfrm>
              <a:off x="2400" y="3018"/>
              <a:ext cx="184" cy="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p>
          </p:txBody>
        </p:sp>
        <p:sp>
          <p:nvSpPr>
            <p:cNvPr id="235551" name="Freeform 14"/>
            <p:cNvSpPr>
              <a:spLocks/>
            </p:cNvSpPr>
            <p:nvPr/>
          </p:nvSpPr>
          <p:spPr bwMode="auto">
            <a:xfrm>
              <a:off x="2889" y="3170"/>
              <a:ext cx="102" cy="62"/>
            </a:xfrm>
            <a:custGeom>
              <a:avLst/>
              <a:gdLst>
                <a:gd name="T0" fmla="*/ 87 w 102"/>
                <a:gd name="T1" fmla="*/ 62 h 62"/>
                <a:gd name="T2" fmla="*/ 76 w 102"/>
                <a:gd name="T3" fmla="*/ 59 h 62"/>
                <a:gd name="T4" fmla="*/ 65 w 102"/>
                <a:gd name="T5" fmla="*/ 56 h 62"/>
                <a:gd name="T6" fmla="*/ 54 w 102"/>
                <a:gd name="T7" fmla="*/ 52 h 62"/>
                <a:gd name="T8" fmla="*/ 41 w 102"/>
                <a:gd name="T9" fmla="*/ 48 h 62"/>
                <a:gd name="T10" fmla="*/ 30 w 102"/>
                <a:gd name="T11" fmla="*/ 43 h 62"/>
                <a:gd name="T12" fmla="*/ 20 w 102"/>
                <a:gd name="T13" fmla="*/ 38 h 62"/>
                <a:gd name="T14" fmla="*/ 11 w 102"/>
                <a:gd name="T15" fmla="*/ 32 h 62"/>
                <a:gd name="T16" fmla="*/ 4 w 102"/>
                <a:gd name="T17" fmla="*/ 25 h 62"/>
                <a:gd name="T18" fmla="*/ 3 w 102"/>
                <a:gd name="T19" fmla="*/ 19 h 62"/>
                <a:gd name="T20" fmla="*/ 2 w 102"/>
                <a:gd name="T21" fmla="*/ 13 h 62"/>
                <a:gd name="T22" fmla="*/ 1 w 102"/>
                <a:gd name="T23" fmla="*/ 7 h 62"/>
                <a:gd name="T24" fmla="*/ 0 w 102"/>
                <a:gd name="T25" fmla="*/ 2 h 62"/>
                <a:gd name="T26" fmla="*/ 12 w 102"/>
                <a:gd name="T27" fmla="*/ 4 h 62"/>
                <a:gd name="T28" fmla="*/ 25 w 102"/>
                <a:gd name="T29" fmla="*/ 5 h 62"/>
                <a:gd name="T30" fmla="*/ 37 w 102"/>
                <a:gd name="T31" fmla="*/ 6 h 62"/>
                <a:gd name="T32" fmla="*/ 49 w 102"/>
                <a:gd name="T33" fmla="*/ 6 h 62"/>
                <a:gd name="T34" fmla="*/ 62 w 102"/>
                <a:gd name="T35" fmla="*/ 6 h 62"/>
                <a:gd name="T36" fmla="*/ 74 w 102"/>
                <a:gd name="T37" fmla="*/ 5 h 62"/>
                <a:gd name="T38" fmla="*/ 87 w 102"/>
                <a:gd name="T39" fmla="*/ 3 h 62"/>
                <a:gd name="T40" fmla="*/ 99 w 102"/>
                <a:gd name="T41" fmla="*/ 0 h 62"/>
                <a:gd name="T42" fmla="*/ 101 w 102"/>
                <a:gd name="T43" fmla="*/ 15 h 62"/>
                <a:gd name="T44" fmla="*/ 102 w 102"/>
                <a:gd name="T45" fmla="*/ 35 h 62"/>
                <a:gd name="T46" fmla="*/ 99 w 102"/>
                <a:gd name="T47" fmla="*/ 52 h 62"/>
                <a:gd name="T48" fmla="*/ 87 w 102"/>
                <a:gd name="T49" fmla="*/ 62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2"/>
                <a:gd name="T76" fmla="*/ 0 h 62"/>
                <a:gd name="T77" fmla="*/ 102 w 102"/>
                <a:gd name="T78" fmla="*/ 62 h 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2" h="62">
                  <a:moveTo>
                    <a:pt x="87" y="62"/>
                  </a:moveTo>
                  <a:lnTo>
                    <a:pt x="76" y="59"/>
                  </a:lnTo>
                  <a:lnTo>
                    <a:pt x="65" y="56"/>
                  </a:lnTo>
                  <a:lnTo>
                    <a:pt x="54" y="52"/>
                  </a:lnTo>
                  <a:lnTo>
                    <a:pt x="41" y="48"/>
                  </a:lnTo>
                  <a:lnTo>
                    <a:pt x="30" y="43"/>
                  </a:lnTo>
                  <a:lnTo>
                    <a:pt x="20" y="38"/>
                  </a:lnTo>
                  <a:lnTo>
                    <a:pt x="11" y="32"/>
                  </a:lnTo>
                  <a:lnTo>
                    <a:pt x="4" y="25"/>
                  </a:lnTo>
                  <a:lnTo>
                    <a:pt x="3" y="19"/>
                  </a:lnTo>
                  <a:lnTo>
                    <a:pt x="2" y="13"/>
                  </a:lnTo>
                  <a:lnTo>
                    <a:pt x="1" y="7"/>
                  </a:lnTo>
                  <a:lnTo>
                    <a:pt x="0" y="2"/>
                  </a:lnTo>
                  <a:lnTo>
                    <a:pt x="12" y="4"/>
                  </a:lnTo>
                  <a:lnTo>
                    <a:pt x="25" y="5"/>
                  </a:lnTo>
                  <a:lnTo>
                    <a:pt x="37" y="6"/>
                  </a:lnTo>
                  <a:lnTo>
                    <a:pt x="49" y="6"/>
                  </a:lnTo>
                  <a:lnTo>
                    <a:pt x="62" y="6"/>
                  </a:lnTo>
                  <a:lnTo>
                    <a:pt x="74" y="5"/>
                  </a:lnTo>
                  <a:lnTo>
                    <a:pt x="87" y="3"/>
                  </a:lnTo>
                  <a:lnTo>
                    <a:pt x="99" y="0"/>
                  </a:lnTo>
                  <a:lnTo>
                    <a:pt x="101" y="15"/>
                  </a:lnTo>
                  <a:lnTo>
                    <a:pt x="102" y="35"/>
                  </a:lnTo>
                  <a:lnTo>
                    <a:pt x="99" y="52"/>
                  </a:lnTo>
                  <a:lnTo>
                    <a:pt x="87" y="62"/>
                  </a:lnTo>
                  <a:close/>
                </a:path>
              </a:pathLst>
            </a:custGeom>
            <a:solidFill>
              <a:srgbClr val="937C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52" name="Freeform 15"/>
            <p:cNvSpPr>
              <a:spLocks/>
            </p:cNvSpPr>
            <p:nvPr/>
          </p:nvSpPr>
          <p:spPr bwMode="auto">
            <a:xfrm>
              <a:off x="3184" y="3140"/>
              <a:ext cx="106" cy="63"/>
            </a:xfrm>
            <a:custGeom>
              <a:avLst/>
              <a:gdLst>
                <a:gd name="T0" fmla="*/ 88 w 106"/>
                <a:gd name="T1" fmla="*/ 63 h 63"/>
                <a:gd name="T2" fmla="*/ 76 w 106"/>
                <a:gd name="T3" fmla="*/ 60 h 63"/>
                <a:gd name="T4" fmla="*/ 65 w 106"/>
                <a:gd name="T5" fmla="*/ 58 h 63"/>
                <a:gd name="T6" fmla="*/ 54 w 106"/>
                <a:gd name="T7" fmla="*/ 53 h 63"/>
                <a:gd name="T8" fmla="*/ 42 w 106"/>
                <a:gd name="T9" fmla="*/ 50 h 63"/>
                <a:gd name="T10" fmla="*/ 32 w 106"/>
                <a:gd name="T11" fmla="*/ 46 h 63"/>
                <a:gd name="T12" fmla="*/ 21 w 106"/>
                <a:gd name="T13" fmla="*/ 43 h 63"/>
                <a:gd name="T14" fmla="*/ 10 w 106"/>
                <a:gd name="T15" fmla="*/ 39 h 63"/>
                <a:gd name="T16" fmla="*/ 0 w 106"/>
                <a:gd name="T17" fmla="*/ 36 h 63"/>
                <a:gd name="T18" fmla="*/ 2 w 106"/>
                <a:gd name="T19" fmla="*/ 35 h 63"/>
                <a:gd name="T20" fmla="*/ 8 w 106"/>
                <a:gd name="T21" fmla="*/ 33 h 63"/>
                <a:gd name="T22" fmla="*/ 16 w 106"/>
                <a:gd name="T23" fmla="*/ 31 h 63"/>
                <a:gd name="T24" fmla="*/ 27 w 106"/>
                <a:gd name="T25" fmla="*/ 28 h 63"/>
                <a:gd name="T26" fmla="*/ 37 w 106"/>
                <a:gd name="T27" fmla="*/ 24 h 63"/>
                <a:gd name="T28" fmla="*/ 47 w 106"/>
                <a:gd name="T29" fmla="*/ 21 h 63"/>
                <a:gd name="T30" fmla="*/ 56 w 106"/>
                <a:gd name="T31" fmla="*/ 18 h 63"/>
                <a:gd name="T32" fmla="*/ 62 w 106"/>
                <a:gd name="T33" fmla="*/ 16 h 63"/>
                <a:gd name="T34" fmla="*/ 68 w 106"/>
                <a:gd name="T35" fmla="*/ 12 h 63"/>
                <a:gd name="T36" fmla="*/ 75 w 106"/>
                <a:gd name="T37" fmla="*/ 7 h 63"/>
                <a:gd name="T38" fmla="*/ 82 w 106"/>
                <a:gd name="T39" fmla="*/ 2 h 63"/>
                <a:gd name="T40" fmla="*/ 88 w 106"/>
                <a:gd name="T41" fmla="*/ 0 h 63"/>
                <a:gd name="T42" fmla="*/ 92 w 106"/>
                <a:gd name="T43" fmla="*/ 13 h 63"/>
                <a:gd name="T44" fmla="*/ 98 w 106"/>
                <a:gd name="T45" fmla="*/ 27 h 63"/>
                <a:gd name="T46" fmla="*/ 103 w 106"/>
                <a:gd name="T47" fmla="*/ 40 h 63"/>
                <a:gd name="T48" fmla="*/ 106 w 106"/>
                <a:gd name="T49" fmla="*/ 56 h 63"/>
                <a:gd name="T50" fmla="*/ 102 w 106"/>
                <a:gd name="T51" fmla="*/ 60 h 63"/>
                <a:gd name="T52" fmla="*/ 98 w 106"/>
                <a:gd name="T53" fmla="*/ 62 h 63"/>
                <a:gd name="T54" fmla="*/ 93 w 106"/>
                <a:gd name="T55" fmla="*/ 63 h 63"/>
                <a:gd name="T56" fmla="*/ 88 w 106"/>
                <a:gd name="T57" fmla="*/ 63 h 6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6"/>
                <a:gd name="T88" fmla="*/ 0 h 63"/>
                <a:gd name="T89" fmla="*/ 106 w 106"/>
                <a:gd name="T90" fmla="*/ 63 h 6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6" h="63">
                  <a:moveTo>
                    <a:pt x="88" y="63"/>
                  </a:moveTo>
                  <a:lnTo>
                    <a:pt x="76" y="60"/>
                  </a:lnTo>
                  <a:lnTo>
                    <a:pt x="65" y="58"/>
                  </a:lnTo>
                  <a:lnTo>
                    <a:pt x="54" y="53"/>
                  </a:lnTo>
                  <a:lnTo>
                    <a:pt x="42" y="50"/>
                  </a:lnTo>
                  <a:lnTo>
                    <a:pt x="32" y="46"/>
                  </a:lnTo>
                  <a:lnTo>
                    <a:pt x="21" y="43"/>
                  </a:lnTo>
                  <a:lnTo>
                    <a:pt x="10" y="39"/>
                  </a:lnTo>
                  <a:lnTo>
                    <a:pt x="0" y="36"/>
                  </a:lnTo>
                  <a:lnTo>
                    <a:pt x="2" y="35"/>
                  </a:lnTo>
                  <a:lnTo>
                    <a:pt x="8" y="33"/>
                  </a:lnTo>
                  <a:lnTo>
                    <a:pt x="16" y="31"/>
                  </a:lnTo>
                  <a:lnTo>
                    <a:pt x="27" y="28"/>
                  </a:lnTo>
                  <a:lnTo>
                    <a:pt x="37" y="24"/>
                  </a:lnTo>
                  <a:lnTo>
                    <a:pt x="47" y="21"/>
                  </a:lnTo>
                  <a:lnTo>
                    <a:pt x="56" y="18"/>
                  </a:lnTo>
                  <a:lnTo>
                    <a:pt x="62" y="16"/>
                  </a:lnTo>
                  <a:lnTo>
                    <a:pt x="68" y="12"/>
                  </a:lnTo>
                  <a:lnTo>
                    <a:pt x="75" y="7"/>
                  </a:lnTo>
                  <a:lnTo>
                    <a:pt x="82" y="2"/>
                  </a:lnTo>
                  <a:lnTo>
                    <a:pt x="88" y="0"/>
                  </a:lnTo>
                  <a:lnTo>
                    <a:pt x="92" y="13"/>
                  </a:lnTo>
                  <a:lnTo>
                    <a:pt x="98" y="27"/>
                  </a:lnTo>
                  <a:lnTo>
                    <a:pt x="103" y="40"/>
                  </a:lnTo>
                  <a:lnTo>
                    <a:pt x="106" y="56"/>
                  </a:lnTo>
                  <a:lnTo>
                    <a:pt x="102" y="60"/>
                  </a:lnTo>
                  <a:lnTo>
                    <a:pt x="98" y="62"/>
                  </a:lnTo>
                  <a:lnTo>
                    <a:pt x="93" y="63"/>
                  </a:lnTo>
                  <a:lnTo>
                    <a:pt x="88" y="63"/>
                  </a:lnTo>
                  <a:close/>
                </a:path>
              </a:pathLst>
            </a:custGeom>
            <a:solidFill>
              <a:srgbClr val="937C6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53" name="Freeform 16"/>
            <p:cNvSpPr>
              <a:spLocks/>
            </p:cNvSpPr>
            <p:nvPr/>
          </p:nvSpPr>
          <p:spPr bwMode="auto">
            <a:xfrm>
              <a:off x="3093" y="1865"/>
              <a:ext cx="190" cy="1317"/>
            </a:xfrm>
            <a:custGeom>
              <a:avLst/>
              <a:gdLst>
                <a:gd name="T0" fmla="*/ 7 w 190"/>
                <a:gd name="T1" fmla="*/ 1308 h 1317"/>
                <a:gd name="T2" fmla="*/ 0 w 190"/>
                <a:gd name="T3" fmla="*/ 1273 h 1317"/>
                <a:gd name="T4" fmla="*/ 7 w 190"/>
                <a:gd name="T5" fmla="*/ 1131 h 1317"/>
                <a:gd name="T6" fmla="*/ 16 w 190"/>
                <a:gd name="T7" fmla="*/ 877 h 1317"/>
                <a:gd name="T8" fmla="*/ 20 w 190"/>
                <a:gd name="T9" fmla="*/ 674 h 1317"/>
                <a:gd name="T10" fmla="*/ 24 w 190"/>
                <a:gd name="T11" fmla="*/ 522 h 1317"/>
                <a:gd name="T12" fmla="*/ 22 w 190"/>
                <a:gd name="T13" fmla="*/ 443 h 1317"/>
                <a:gd name="T14" fmla="*/ 22 w 190"/>
                <a:gd name="T15" fmla="*/ 439 h 1317"/>
                <a:gd name="T16" fmla="*/ 29 w 190"/>
                <a:gd name="T17" fmla="*/ 436 h 1317"/>
                <a:gd name="T18" fmla="*/ 42 w 190"/>
                <a:gd name="T19" fmla="*/ 432 h 1317"/>
                <a:gd name="T20" fmla="*/ 52 w 190"/>
                <a:gd name="T21" fmla="*/ 427 h 1317"/>
                <a:gd name="T22" fmla="*/ 56 w 190"/>
                <a:gd name="T23" fmla="*/ 419 h 1317"/>
                <a:gd name="T24" fmla="*/ 67 w 190"/>
                <a:gd name="T25" fmla="*/ 408 h 1317"/>
                <a:gd name="T26" fmla="*/ 78 w 190"/>
                <a:gd name="T27" fmla="*/ 392 h 1317"/>
                <a:gd name="T28" fmla="*/ 82 w 190"/>
                <a:gd name="T29" fmla="*/ 369 h 1317"/>
                <a:gd name="T30" fmla="*/ 80 w 190"/>
                <a:gd name="T31" fmla="*/ 346 h 1317"/>
                <a:gd name="T32" fmla="*/ 80 w 190"/>
                <a:gd name="T33" fmla="*/ 325 h 1317"/>
                <a:gd name="T34" fmla="*/ 73 w 190"/>
                <a:gd name="T35" fmla="*/ 311 h 1317"/>
                <a:gd name="T36" fmla="*/ 66 w 190"/>
                <a:gd name="T37" fmla="*/ 297 h 1317"/>
                <a:gd name="T38" fmla="*/ 62 w 190"/>
                <a:gd name="T39" fmla="*/ 282 h 1317"/>
                <a:gd name="T40" fmla="*/ 51 w 190"/>
                <a:gd name="T41" fmla="*/ 278 h 1317"/>
                <a:gd name="T42" fmla="*/ 45 w 190"/>
                <a:gd name="T43" fmla="*/ 278 h 1317"/>
                <a:gd name="T44" fmla="*/ 35 w 190"/>
                <a:gd name="T45" fmla="*/ 260 h 1317"/>
                <a:gd name="T46" fmla="*/ 23 w 190"/>
                <a:gd name="T47" fmla="*/ 222 h 1317"/>
                <a:gd name="T48" fmla="*/ 31 w 190"/>
                <a:gd name="T49" fmla="*/ 181 h 1317"/>
                <a:gd name="T50" fmla="*/ 46 w 190"/>
                <a:gd name="T51" fmla="*/ 132 h 1317"/>
                <a:gd name="T52" fmla="*/ 45 w 190"/>
                <a:gd name="T53" fmla="*/ 79 h 1317"/>
                <a:gd name="T54" fmla="*/ 44 w 190"/>
                <a:gd name="T55" fmla="*/ 27 h 1317"/>
                <a:gd name="T56" fmla="*/ 58 w 190"/>
                <a:gd name="T57" fmla="*/ 4 h 1317"/>
                <a:gd name="T58" fmla="*/ 83 w 190"/>
                <a:gd name="T59" fmla="*/ 13 h 1317"/>
                <a:gd name="T60" fmla="*/ 106 w 190"/>
                <a:gd name="T61" fmla="*/ 22 h 1317"/>
                <a:gd name="T62" fmla="*/ 131 w 190"/>
                <a:gd name="T63" fmla="*/ 31 h 1317"/>
                <a:gd name="T64" fmla="*/ 145 w 190"/>
                <a:gd name="T65" fmla="*/ 37 h 1317"/>
                <a:gd name="T66" fmla="*/ 150 w 190"/>
                <a:gd name="T67" fmla="*/ 41 h 1317"/>
                <a:gd name="T68" fmla="*/ 140 w 190"/>
                <a:gd name="T69" fmla="*/ 55 h 1317"/>
                <a:gd name="T70" fmla="*/ 123 w 190"/>
                <a:gd name="T71" fmla="*/ 76 h 1317"/>
                <a:gd name="T72" fmla="*/ 111 w 190"/>
                <a:gd name="T73" fmla="*/ 97 h 1317"/>
                <a:gd name="T74" fmla="*/ 102 w 190"/>
                <a:gd name="T75" fmla="*/ 123 h 1317"/>
                <a:gd name="T76" fmla="*/ 94 w 190"/>
                <a:gd name="T77" fmla="*/ 197 h 1317"/>
                <a:gd name="T78" fmla="*/ 88 w 190"/>
                <a:gd name="T79" fmla="*/ 318 h 1317"/>
                <a:gd name="T80" fmla="*/ 87 w 190"/>
                <a:gd name="T81" fmla="*/ 394 h 1317"/>
                <a:gd name="T82" fmla="*/ 94 w 190"/>
                <a:gd name="T83" fmla="*/ 416 h 1317"/>
                <a:gd name="T84" fmla="*/ 123 w 190"/>
                <a:gd name="T85" fmla="*/ 429 h 1317"/>
                <a:gd name="T86" fmla="*/ 134 w 190"/>
                <a:gd name="T87" fmla="*/ 434 h 1317"/>
                <a:gd name="T88" fmla="*/ 137 w 190"/>
                <a:gd name="T89" fmla="*/ 449 h 1317"/>
                <a:gd name="T90" fmla="*/ 143 w 190"/>
                <a:gd name="T91" fmla="*/ 479 h 1317"/>
                <a:gd name="T92" fmla="*/ 150 w 190"/>
                <a:gd name="T93" fmla="*/ 567 h 1317"/>
                <a:gd name="T94" fmla="*/ 149 w 190"/>
                <a:gd name="T95" fmla="*/ 713 h 1317"/>
                <a:gd name="T96" fmla="*/ 148 w 190"/>
                <a:gd name="T97" fmla="*/ 884 h 1317"/>
                <a:gd name="T98" fmla="*/ 162 w 190"/>
                <a:gd name="T99" fmla="*/ 1076 h 1317"/>
                <a:gd name="T100" fmla="*/ 182 w 190"/>
                <a:gd name="T101" fmla="*/ 1191 h 1317"/>
                <a:gd name="T102" fmla="*/ 189 w 190"/>
                <a:gd name="T103" fmla="*/ 1223 h 1317"/>
                <a:gd name="T104" fmla="*/ 187 w 190"/>
                <a:gd name="T105" fmla="*/ 1247 h 1317"/>
                <a:gd name="T106" fmla="*/ 169 w 190"/>
                <a:gd name="T107" fmla="*/ 1269 h 1317"/>
                <a:gd name="T108" fmla="*/ 139 w 190"/>
                <a:gd name="T109" fmla="*/ 1287 h 1317"/>
                <a:gd name="T110" fmla="*/ 115 w 190"/>
                <a:gd name="T111" fmla="*/ 1295 h 1317"/>
                <a:gd name="T112" fmla="*/ 89 w 190"/>
                <a:gd name="T113" fmla="*/ 1303 h 1317"/>
                <a:gd name="T114" fmla="*/ 63 w 190"/>
                <a:gd name="T115" fmla="*/ 1310 h 1317"/>
                <a:gd name="T116" fmla="*/ 47 w 190"/>
                <a:gd name="T117" fmla="*/ 1316 h 1317"/>
                <a:gd name="T118" fmla="*/ 38 w 190"/>
                <a:gd name="T119" fmla="*/ 1317 h 1317"/>
                <a:gd name="T120" fmla="*/ 31 w 190"/>
                <a:gd name="T121" fmla="*/ 1317 h 1317"/>
                <a:gd name="T122" fmla="*/ 24 w 190"/>
                <a:gd name="T123" fmla="*/ 1317 h 131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90"/>
                <a:gd name="T187" fmla="*/ 0 h 1317"/>
                <a:gd name="T188" fmla="*/ 190 w 190"/>
                <a:gd name="T189" fmla="*/ 1317 h 131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90" h="1317">
                  <a:moveTo>
                    <a:pt x="20" y="1317"/>
                  </a:moveTo>
                  <a:lnTo>
                    <a:pt x="7" y="1308"/>
                  </a:lnTo>
                  <a:lnTo>
                    <a:pt x="1" y="1291"/>
                  </a:lnTo>
                  <a:lnTo>
                    <a:pt x="0" y="1273"/>
                  </a:lnTo>
                  <a:lnTo>
                    <a:pt x="0" y="1258"/>
                  </a:lnTo>
                  <a:lnTo>
                    <a:pt x="7" y="1131"/>
                  </a:lnTo>
                  <a:lnTo>
                    <a:pt x="13" y="1004"/>
                  </a:lnTo>
                  <a:lnTo>
                    <a:pt x="16" y="877"/>
                  </a:lnTo>
                  <a:lnTo>
                    <a:pt x="17" y="750"/>
                  </a:lnTo>
                  <a:lnTo>
                    <a:pt x="20" y="674"/>
                  </a:lnTo>
                  <a:lnTo>
                    <a:pt x="23" y="598"/>
                  </a:lnTo>
                  <a:lnTo>
                    <a:pt x="24" y="522"/>
                  </a:lnTo>
                  <a:lnTo>
                    <a:pt x="23" y="447"/>
                  </a:lnTo>
                  <a:lnTo>
                    <a:pt x="22" y="443"/>
                  </a:lnTo>
                  <a:lnTo>
                    <a:pt x="22" y="441"/>
                  </a:lnTo>
                  <a:lnTo>
                    <a:pt x="22" y="439"/>
                  </a:lnTo>
                  <a:lnTo>
                    <a:pt x="22" y="438"/>
                  </a:lnTo>
                  <a:lnTo>
                    <a:pt x="29" y="436"/>
                  </a:lnTo>
                  <a:lnTo>
                    <a:pt x="36" y="434"/>
                  </a:lnTo>
                  <a:lnTo>
                    <a:pt x="42" y="432"/>
                  </a:lnTo>
                  <a:lnTo>
                    <a:pt x="48" y="431"/>
                  </a:lnTo>
                  <a:lnTo>
                    <a:pt x="52" y="427"/>
                  </a:lnTo>
                  <a:lnTo>
                    <a:pt x="55" y="424"/>
                  </a:lnTo>
                  <a:lnTo>
                    <a:pt x="56" y="419"/>
                  </a:lnTo>
                  <a:lnTo>
                    <a:pt x="56" y="412"/>
                  </a:lnTo>
                  <a:lnTo>
                    <a:pt x="67" y="408"/>
                  </a:lnTo>
                  <a:lnTo>
                    <a:pt x="74" y="402"/>
                  </a:lnTo>
                  <a:lnTo>
                    <a:pt x="78" y="392"/>
                  </a:lnTo>
                  <a:lnTo>
                    <a:pt x="79" y="381"/>
                  </a:lnTo>
                  <a:lnTo>
                    <a:pt x="82" y="369"/>
                  </a:lnTo>
                  <a:lnTo>
                    <a:pt x="82" y="357"/>
                  </a:lnTo>
                  <a:lnTo>
                    <a:pt x="80" y="346"/>
                  </a:lnTo>
                  <a:lnTo>
                    <a:pt x="81" y="334"/>
                  </a:lnTo>
                  <a:lnTo>
                    <a:pt x="80" y="325"/>
                  </a:lnTo>
                  <a:lnTo>
                    <a:pt x="78" y="317"/>
                  </a:lnTo>
                  <a:lnTo>
                    <a:pt x="73" y="311"/>
                  </a:lnTo>
                  <a:lnTo>
                    <a:pt x="67" y="306"/>
                  </a:lnTo>
                  <a:lnTo>
                    <a:pt x="66" y="297"/>
                  </a:lnTo>
                  <a:lnTo>
                    <a:pt x="64" y="289"/>
                  </a:lnTo>
                  <a:lnTo>
                    <a:pt x="62" y="282"/>
                  </a:lnTo>
                  <a:lnTo>
                    <a:pt x="57" y="278"/>
                  </a:lnTo>
                  <a:lnTo>
                    <a:pt x="51" y="278"/>
                  </a:lnTo>
                  <a:lnTo>
                    <a:pt x="48" y="278"/>
                  </a:lnTo>
                  <a:lnTo>
                    <a:pt x="45" y="278"/>
                  </a:lnTo>
                  <a:lnTo>
                    <a:pt x="41" y="278"/>
                  </a:lnTo>
                  <a:lnTo>
                    <a:pt x="35" y="260"/>
                  </a:lnTo>
                  <a:lnTo>
                    <a:pt x="28" y="241"/>
                  </a:lnTo>
                  <a:lnTo>
                    <a:pt x="23" y="222"/>
                  </a:lnTo>
                  <a:lnTo>
                    <a:pt x="21" y="206"/>
                  </a:lnTo>
                  <a:lnTo>
                    <a:pt x="31" y="181"/>
                  </a:lnTo>
                  <a:lnTo>
                    <a:pt x="39" y="157"/>
                  </a:lnTo>
                  <a:lnTo>
                    <a:pt x="46" y="132"/>
                  </a:lnTo>
                  <a:lnTo>
                    <a:pt x="48" y="106"/>
                  </a:lnTo>
                  <a:lnTo>
                    <a:pt x="45" y="79"/>
                  </a:lnTo>
                  <a:lnTo>
                    <a:pt x="44" y="53"/>
                  </a:lnTo>
                  <a:lnTo>
                    <a:pt x="44" y="27"/>
                  </a:lnTo>
                  <a:lnTo>
                    <a:pt x="47" y="0"/>
                  </a:lnTo>
                  <a:lnTo>
                    <a:pt x="58" y="4"/>
                  </a:lnTo>
                  <a:lnTo>
                    <a:pt x="70" y="7"/>
                  </a:lnTo>
                  <a:lnTo>
                    <a:pt x="83" y="13"/>
                  </a:lnTo>
                  <a:lnTo>
                    <a:pt x="95" y="17"/>
                  </a:lnTo>
                  <a:lnTo>
                    <a:pt x="106" y="22"/>
                  </a:lnTo>
                  <a:lnTo>
                    <a:pt x="119" y="26"/>
                  </a:lnTo>
                  <a:lnTo>
                    <a:pt x="131" y="31"/>
                  </a:lnTo>
                  <a:lnTo>
                    <a:pt x="143" y="36"/>
                  </a:lnTo>
                  <a:lnTo>
                    <a:pt x="145" y="37"/>
                  </a:lnTo>
                  <a:lnTo>
                    <a:pt x="148" y="39"/>
                  </a:lnTo>
                  <a:lnTo>
                    <a:pt x="150" y="41"/>
                  </a:lnTo>
                  <a:lnTo>
                    <a:pt x="151" y="45"/>
                  </a:lnTo>
                  <a:lnTo>
                    <a:pt x="140" y="55"/>
                  </a:lnTo>
                  <a:lnTo>
                    <a:pt x="131" y="65"/>
                  </a:lnTo>
                  <a:lnTo>
                    <a:pt x="123" y="76"/>
                  </a:lnTo>
                  <a:lnTo>
                    <a:pt x="117" y="86"/>
                  </a:lnTo>
                  <a:lnTo>
                    <a:pt x="111" y="97"/>
                  </a:lnTo>
                  <a:lnTo>
                    <a:pt x="106" y="110"/>
                  </a:lnTo>
                  <a:lnTo>
                    <a:pt x="102" y="123"/>
                  </a:lnTo>
                  <a:lnTo>
                    <a:pt x="99" y="137"/>
                  </a:lnTo>
                  <a:lnTo>
                    <a:pt x="94" y="197"/>
                  </a:lnTo>
                  <a:lnTo>
                    <a:pt x="90" y="257"/>
                  </a:lnTo>
                  <a:lnTo>
                    <a:pt x="88" y="318"/>
                  </a:lnTo>
                  <a:lnTo>
                    <a:pt x="89" y="379"/>
                  </a:lnTo>
                  <a:lnTo>
                    <a:pt x="87" y="394"/>
                  </a:lnTo>
                  <a:lnTo>
                    <a:pt x="88" y="407"/>
                  </a:lnTo>
                  <a:lnTo>
                    <a:pt x="94" y="416"/>
                  </a:lnTo>
                  <a:lnTo>
                    <a:pt x="110" y="425"/>
                  </a:lnTo>
                  <a:lnTo>
                    <a:pt x="123" y="429"/>
                  </a:lnTo>
                  <a:lnTo>
                    <a:pt x="131" y="433"/>
                  </a:lnTo>
                  <a:lnTo>
                    <a:pt x="134" y="434"/>
                  </a:lnTo>
                  <a:lnTo>
                    <a:pt x="136" y="435"/>
                  </a:lnTo>
                  <a:lnTo>
                    <a:pt x="137" y="449"/>
                  </a:lnTo>
                  <a:lnTo>
                    <a:pt x="139" y="464"/>
                  </a:lnTo>
                  <a:lnTo>
                    <a:pt x="143" y="479"/>
                  </a:lnTo>
                  <a:lnTo>
                    <a:pt x="145" y="493"/>
                  </a:lnTo>
                  <a:lnTo>
                    <a:pt x="150" y="567"/>
                  </a:lnTo>
                  <a:lnTo>
                    <a:pt x="151" y="640"/>
                  </a:lnTo>
                  <a:lnTo>
                    <a:pt x="149" y="713"/>
                  </a:lnTo>
                  <a:lnTo>
                    <a:pt x="147" y="788"/>
                  </a:lnTo>
                  <a:lnTo>
                    <a:pt x="148" y="884"/>
                  </a:lnTo>
                  <a:lnTo>
                    <a:pt x="153" y="980"/>
                  </a:lnTo>
                  <a:lnTo>
                    <a:pt x="162" y="1076"/>
                  </a:lnTo>
                  <a:lnTo>
                    <a:pt x="177" y="1170"/>
                  </a:lnTo>
                  <a:lnTo>
                    <a:pt x="182" y="1191"/>
                  </a:lnTo>
                  <a:lnTo>
                    <a:pt x="186" y="1209"/>
                  </a:lnTo>
                  <a:lnTo>
                    <a:pt x="189" y="1223"/>
                  </a:lnTo>
                  <a:lnTo>
                    <a:pt x="190" y="1235"/>
                  </a:lnTo>
                  <a:lnTo>
                    <a:pt x="187" y="1247"/>
                  </a:lnTo>
                  <a:lnTo>
                    <a:pt x="181" y="1257"/>
                  </a:lnTo>
                  <a:lnTo>
                    <a:pt x="169" y="1269"/>
                  </a:lnTo>
                  <a:lnTo>
                    <a:pt x="152" y="1282"/>
                  </a:lnTo>
                  <a:lnTo>
                    <a:pt x="139" y="1287"/>
                  </a:lnTo>
                  <a:lnTo>
                    <a:pt x="127" y="1291"/>
                  </a:lnTo>
                  <a:lnTo>
                    <a:pt x="115" y="1295"/>
                  </a:lnTo>
                  <a:lnTo>
                    <a:pt x="101" y="1298"/>
                  </a:lnTo>
                  <a:lnTo>
                    <a:pt x="89" y="1303"/>
                  </a:lnTo>
                  <a:lnTo>
                    <a:pt x="77" y="1306"/>
                  </a:lnTo>
                  <a:lnTo>
                    <a:pt x="63" y="1310"/>
                  </a:lnTo>
                  <a:lnTo>
                    <a:pt x="51" y="1315"/>
                  </a:lnTo>
                  <a:lnTo>
                    <a:pt x="47" y="1316"/>
                  </a:lnTo>
                  <a:lnTo>
                    <a:pt x="42" y="1316"/>
                  </a:lnTo>
                  <a:lnTo>
                    <a:pt x="38" y="1317"/>
                  </a:lnTo>
                  <a:lnTo>
                    <a:pt x="35" y="1317"/>
                  </a:lnTo>
                  <a:lnTo>
                    <a:pt x="31" y="1317"/>
                  </a:lnTo>
                  <a:lnTo>
                    <a:pt x="27" y="1317"/>
                  </a:lnTo>
                  <a:lnTo>
                    <a:pt x="24" y="1317"/>
                  </a:lnTo>
                  <a:lnTo>
                    <a:pt x="20" y="1317"/>
                  </a:lnTo>
                  <a:close/>
                </a:path>
              </a:pathLst>
            </a:custGeom>
            <a:solidFill>
              <a:srgbClr val="F9F2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54" name="Freeform 17"/>
            <p:cNvSpPr>
              <a:spLocks/>
            </p:cNvSpPr>
            <p:nvPr/>
          </p:nvSpPr>
          <p:spPr bwMode="auto">
            <a:xfrm>
              <a:off x="2762" y="2316"/>
              <a:ext cx="267" cy="854"/>
            </a:xfrm>
            <a:custGeom>
              <a:avLst/>
              <a:gdLst>
                <a:gd name="T0" fmla="*/ 169 w 267"/>
                <a:gd name="T1" fmla="*/ 853 h 854"/>
                <a:gd name="T2" fmla="*/ 143 w 267"/>
                <a:gd name="T3" fmla="*/ 851 h 854"/>
                <a:gd name="T4" fmla="*/ 115 w 267"/>
                <a:gd name="T5" fmla="*/ 845 h 854"/>
                <a:gd name="T6" fmla="*/ 85 w 267"/>
                <a:gd name="T7" fmla="*/ 838 h 854"/>
                <a:gd name="T8" fmla="*/ 56 w 267"/>
                <a:gd name="T9" fmla="*/ 829 h 854"/>
                <a:gd name="T10" fmla="*/ 30 w 267"/>
                <a:gd name="T11" fmla="*/ 814 h 854"/>
                <a:gd name="T12" fmla="*/ 11 w 267"/>
                <a:gd name="T13" fmla="*/ 798 h 854"/>
                <a:gd name="T14" fmla="*/ 1 w 267"/>
                <a:gd name="T15" fmla="*/ 776 h 854"/>
                <a:gd name="T16" fmla="*/ 5 w 267"/>
                <a:gd name="T17" fmla="*/ 741 h 854"/>
                <a:gd name="T18" fmla="*/ 18 w 267"/>
                <a:gd name="T19" fmla="*/ 696 h 854"/>
                <a:gd name="T20" fmla="*/ 33 w 267"/>
                <a:gd name="T21" fmla="*/ 617 h 854"/>
                <a:gd name="T22" fmla="*/ 45 w 267"/>
                <a:gd name="T23" fmla="*/ 505 h 854"/>
                <a:gd name="T24" fmla="*/ 52 w 267"/>
                <a:gd name="T25" fmla="*/ 336 h 854"/>
                <a:gd name="T26" fmla="*/ 61 w 267"/>
                <a:gd name="T27" fmla="*/ 112 h 854"/>
                <a:gd name="T28" fmla="*/ 62 w 267"/>
                <a:gd name="T29" fmla="*/ 0 h 854"/>
                <a:gd name="T30" fmla="*/ 63 w 267"/>
                <a:gd name="T31" fmla="*/ 0 h 854"/>
                <a:gd name="T32" fmla="*/ 74 w 267"/>
                <a:gd name="T33" fmla="*/ 3 h 854"/>
                <a:gd name="T34" fmla="*/ 96 w 267"/>
                <a:gd name="T35" fmla="*/ 8 h 854"/>
                <a:gd name="T36" fmla="*/ 118 w 267"/>
                <a:gd name="T37" fmla="*/ 14 h 854"/>
                <a:gd name="T38" fmla="*/ 139 w 267"/>
                <a:gd name="T39" fmla="*/ 19 h 854"/>
                <a:gd name="T40" fmla="*/ 161 w 267"/>
                <a:gd name="T41" fmla="*/ 24 h 854"/>
                <a:gd name="T42" fmla="*/ 183 w 267"/>
                <a:gd name="T43" fmla="*/ 29 h 854"/>
                <a:gd name="T44" fmla="*/ 204 w 267"/>
                <a:gd name="T45" fmla="*/ 34 h 854"/>
                <a:gd name="T46" fmla="*/ 226 w 267"/>
                <a:gd name="T47" fmla="*/ 40 h 854"/>
                <a:gd name="T48" fmla="*/ 246 w 267"/>
                <a:gd name="T49" fmla="*/ 42 h 854"/>
                <a:gd name="T50" fmla="*/ 259 w 267"/>
                <a:gd name="T51" fmla="*/ 35 h 854"/>
                <a:gd name="T52" fmla="*/ 266 w 267"/>
                <a:gd name="T53" fmla="*/ 61 h 854"/>
                <a:gd name="T54" fmla="*/ 266 w 267"/>
                <a:gd name="T55" fmla="*/ 117 h 854"/>
                <a:gd name="T56" fmla="*/ 255 w 267"/>
                <a:gd name="T57" fmla="*/ 307 h 854"/>
                <a:gd name="T58" fmla="*/ 247 w 267"/>
                <a:gd name="T59" fmla="*/ 629 h 854"/>
                <a:gd name="T60" fmla="*/ 241 w 267"/>
                <a:gd name="T61" fmla="*/ 808 h 854"/>
                <a:gd name="T62" fmla="*/ 240 w 267"/>
                <a:gd name="T63" fmla="*/ 830 h 854"/>
                <a:gd name="T64" fmla="*/ 234 w 267"/>
                <a:gd name="T65" fmla="*/ 841 h 854"/>
                <a:gd name="T66" fmla="*/ 215 w 267"/>
                <a:gd name="T67" fmla="*/ 848 h 854"/>
                <a:gd name="T68" fmla="*/ 194 w 267"/>
                <a:gd name="T69" fmla="*/ 853 h 854"/>
                <a:gd name="T70" fmla="*/ 185 w 267"/>
                <a:gd name="T71" fmla="*/ 853 h 8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7"/>
                <a:gd name="T109" fmla="*/ 0 h 854"/>
                <a:gd name="T110" fmla="*/ 267 w 267"/>
                <a:gd name="T111" fmla="*/ 854 h 8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7" h="854">
                  <a:moveTo>
                    <a:pt x="181" y="854"/>
                  </a:moveTo>
                  <a:lnTo>
                    <a:pt x="169" y="853"/>
                  </a:lnTo>
                  <a:lnTo>
                    <a:pt x="157" y="852"/>
                  </a:lnTo>
                  <a:lnTo>
                    <a:pt x="143" y="851"/>
                  </a:lnTo>
                  <a:lnTo>
                    <a:pt x="129" y="848"/>
                  </a:lnTo>
                  <a:lnTo>
                    <a:pt x="115" y="845"/>
                  </a:lnTo>
                  <a:lnTo>
                    <a:pt x="99" y="842"/>
                  </a:lnTo>
                  <a:lnTo>
                    <a:pt x="85" y="838"/>
                  </a:lnTo>
                  <a:lnTo>
                    <a:pt x="69" y="834"/>
                  </a:lnTo>
                  <a:lnTo>
                    <a:pt x="56" y="829"/>
                  </a:lnTo>
                  <a:lnTo>
                    <a:pt x="42" y="822"/>
                  </a:lnTo>
                  <a:lnTo>
                    <a:pt x="30" y="814"/>
                  </a:lnTo>
                  <a:lnTo>
                    <a:pt x="20" y="807"/>
                  </a:lnTo>
                  <a:lnTo>
                    <a:pt x="11" y="798"/>
                  </a:lnTo>
                  <a:lnTo>
                    <a:pt x="5" y="788"/>
                  </a:lnTo>
                  <a:lnTo>
                    <a:pt x="1" y="776"/>
                  </a:lnTo>
                  <a:lnTo>
                    <a:pt x="0" y="764"/>
                  </a:lnTo>
                  <a:lnTo>
                    <a:pt x="5" y="741"/>
                  </a:lnTo>
                  <a:lnTo>
                    <a:pt x="11" y="718"/>
                  </a:lnTo>
                  <a:lnTo>
                    <a:pt x="18" y="696"/>
                  </a:lnTo>
                  <a:lnTo>
                    <a:pt x="23" y="674"/>
                  </a:lnTo>
                  <a:lnTo>
                    <a:pt x="33" y="617"/>
                  </a:lnTo>
                  <a:lnTo>
                    <a:pt x="40" y="561"/>
                  </a:lnTo>
                  <a:lnTo>
                    <a:pt x="45" y="505"/>
                  </a:lnTo>
                  <a:lnTo>
                    <a:pt x="50" y="448"/>
                  </a:lnTo>
                  <a:lnTo>
                    <a:pt x="52" y="336"/>
                  </a:lnTo>
                  <a:lnTo>
                    <a:pt x="57" y="223"/>
                  </a:lnTo>
                  <a:lnTo>
                    <a:pt x="61" y="112"/>
                  </a:lnTo>
                  <a:lnTo>
                    <a:pt x="62" y="0"/>
                  </a:lnTo>
                  <a:lnTo>
                    <a:pt x="63" y="0"/>
                  </a:lnTo>
                  <a:lnTo>
                    <a:pt x="64" y="0"/>
                  </a:lnTo>
                  <a:lnTo>
                    <a:pt x="74" y="3"/>
                  </a:lnTo>
                  <a:lnTo>
                    <a:pt x="86" y="6"/>
                  </a:lnTo>
                  <a:lnTo>
                    <a:pt x="96" y="8"/>
                  </a:lnTo>
                  <a:lnTo>
                    <a:pt x="107" y="12"/>
                  </a:lnTo>
                  <a:lnTo>
                    <a:pt x="118" y="14"/>
                  </a:lnTo>
                  <a:lnTo>
                    <a:pt x="129" y="17"/>
                  </a:lnTo>
                  <a:lnTo>
                    <a:pt x="139" y="19"/>
                  </a:lnTo>
                  <a:lnTo>
                    <a:pt x="151" y="22"/>
                  </a:lnTo>
                  <a:lnTo>
                    <a:pt x="161" y="24"/>
                  </a:lnTo>
                  <a:lnTo>
                    <a:pt x="171" y="26"/>
                  </a:lnTo>
                  <a:lnTo>
                    <a:pt x="183" y="29"/>
                  </a:lnTo>
                  <a:lnTo>
                    <a:pt x="193" y="32"/>
                  </a:lnTo>
                  <a:lnTo>
                    <a:pt x="204" y="34"/>
                  </a:lnTo>
                  <a:lnTo>
                    <a:pt x="215" y="37"/>
                  </a:lnTo>
                  <a:lnTo>
                    <a:pt x="226" y="40"/>
                  </a:lnTo>
                  <a:lnTo>
                    <a:pt x="236" y="44"/>
                  </a:lnTo>
                  <a:lnTo>
                    <a:pt x="246" y="42"/>
                  </a:lnTo>
                  <a:lnTo>
                    <a:pt x="253" y="39"/>
                  </a:lnTo>
                  <a:lnTo>
                    <a:pt x="259" y="35"/>
                  </a:lnTo>
                  <a:lnTo>
                    <a:pt x="265" y="33"/>
                  </a:lnTo>
                  <a:lnTo>
                    <a:pt x="266" y="61"/>
                  </a:lnTo>
                  <a:lnTo>
                    <a:pt x="267" y="89"/>
                  </a:lnTo>
                  <a:lnTo>
                    <a:pt x="266" y="117"/>
                  </a:lnTo>
                  <a:lnTo>
                    <a:pt x="265" y="146"/>
                  </a:lnTo>
                  <a:lnTo>
                    <a:pt x="255" y="307"/>
                  </a:lnTo>
                  <a:lnTo>
                    <a:pt x="250" y="468"/>
                  </a:lnTo>
                  <a:lnTo>
                    <a:pt x="247" y="629"/>
                  </a:lnTo>
                  <a:lnTo>
                    <a:pt x="240" y="791"/>
                  </a:lnTo>
                  <a:lnTo>
                    <a:pt x="241" y="808"/>
                  </a:lnTo>
                  <a:lnTo>
                    <a:pt x="241" y="821"/>
                  </a:lnTo>
                  <a:lnTo>
                    <a:pt x="240" y="830"/>
                  </a:lnTo>
                  <a:lnTo>
                    <a:pt x="238" y="836"/>
                  </a:lnTo>
                  <a:lnTo>
                    <a:pt x="234" y="841"/>
                  </a:lnTo>
                  <a:lnTo>
                    <a:pt x="226" y="844"/>
                  </a:lnTo>
                  <a:lnTo>
                    <a:pt x="215" y="848"/>
                  </a:lnTo>
                  <a:lnTo>
                    <a:pt x="198" y="853"/>
                  </a:lnTo>
                  <a:lnTo>
                    <a:pt x="194" y="853"/>
                  </a:lnTo>
                  <a:lnTo>
                    <a:pt x="190" y="853"/>
                  </a:lnTo>
                  <a:lnTo>
                    <a:pt x="185" y="853"/>
                  </a:lnTo>
                  <a:lnTo>
                    <a:pt x="181" y="854"/>
                  </a:lnTo>
                  <a:close/>
                </a:path>
              </a:pathLst>
            </a:custGeom>
            <a:solidFill>
              <a:srgbClr val="F9F2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55" name="Freeform 18"/>
            <p:cNvSpPr>
              <a:spLocks/>
            </p:cNvSpPr>
            <p:nvPr/>
          </p:nvSpPr>
          <p:spPr bwMode="auto">
            <a:xfrm>
              <a:off x="3012" y="2306"/>
              <a:ext cx="95" cy="834"/>
            </a:xfrm>
            <a:custGeom>
              <a:avLst/>
              <a:gdLst>
                <a:gd name="T0" fmla="*/ 11 w 95"/>
                <a:gd name="T1" fmla="*/ 834 h 834"/>
                <a:gd name="T2" fmla="*/ 8 w 95"/>
                <a:gd name="T3" fmla="*/ 834 h 834"/>
                <a:gd name="T4" fmla="*/ 6 w 95"/>
                <a:gd name="T5" fmla="*/ 833 h 834"/>
                <a:gd name="T6" fmla="*/ 3 w 95"/>
                <a:gd name="T7" fmla="*/ 832 h 834"/>
                <a:gd name="T8" fmla="*/ 1 w 95"/>
                <a:gd name="T9" fmla="*/ 831 h 834"/>
                <a:gd name="T10" fmla="*/ 0 w 95"/>
                <a:gd name="T11" fmla="*/ 810 h 834"/>
                <a:gd name="T12" fmla="*/ 0 w 95"/>
                <a:gd name="T13" fmla="*/ 789 h 834"/>
                <a:gd name="T14" fmla="*/ 1 w 95"/>
                <a:gd name="T15" fmla="*/ 770 h 834"/>
                <a:gd name="T16" fmla="*/ 2 w 95"/>
                <a:gd name="T17" fmla="*/ 749 h 834"/>
                <a:gd name="T18" fmla="*/ 4 w 95"/>
                <a:gd name="T19" fmla="*/ 597 h 834"/>
                <a:gd name="T20" fmla="*/ 9 w 95"/>
                <a:gd name="T21" fmla="*/ 446 h 834"/>
                <a:gd name="T22" fmla="*/ 15 w 95"/>
                <a:gd name="T23" fmla="*/ 294 h 834"/>
                <a:gd name="T24" fmla="*/ 24 w 95"/>
                <a:gd name="T25" fmla="*/ 142 h 834"/>
                <a:gd name="T26" fmla="*/ 25 w 95"/>
                <a:gd name="T27" fmla="*/ 114 h 834"/>
                <a:gd name="T28" fmla="*/ 25 w 95"/>
                <a:gd name="T29" fmla="*/ 85 h 834"/>
                <a:gd name="T30" fmla="*/ 24 w 95"/>
                <a:gd name="T31" fmla="*/ 58 h 834"/>
                <a:gd name="T32" fmla="*/ 23 w 95"/>
                <a:gd name="T33" fmla="*/ 30 h 834"/>
                <a:gd name="T34" fmla="*/ 28 w 95"/>
                <a:gd name="T35" fmla="*/ 23 h 834"/>
                <a:gd name="T36" fmla="*/ 32 w 95"/>
                <a:gd name="T37" fmla="*/ 18 h 834"/>
                <a:gd name="T38" fmla="*/ 34 w 95"/>
                <a:gd name="T39" fmla="*/ 14 h 834"/>
                <a:gd name="T40" fmla="*/ 37 w 95"/>
                <a:gd name="T41" fmla="*/ 12 h 834"/>
                <a:gd name="T42" fmla="*/ 40 w 95"/>
                <a:gd name="T43" fmla="*/ 11 h 834"/>
                <a:gd name="T44" fmla="*/ 44 w 95"/>
                <a:gd name="T45" fmla="*/ 10 h 834"/>
                <a:gd name="T46" fmla="*/ 50 w 95"/>
                <a:gd name="T47" fmla="*/ 9 h 834"/>
                <a:gd name="T48" fmla="*/ 59 w 95"/>
                <a:gd name="T49" fmla="*/ 8 h 834"/>
                <a:gd name="T50" fmla="*/ 61 w 95"/>
                <a:gd name="T51" fmla="*/ 7 h 834"/>
                <a:gd name="T52" fmla="*/ 65 w 95"/>
                <a:gd name="T53" fmla="*/ 6 h 834"/>
                <a:gd name="T54" fmla="*/ 70 w 95"/>
                <a:gd name="T55" fmla="*/ 4 h 834"/>
                <a:gd name="T56" fmla="*/ 76 w 95"/>
                <a:gd name="T57" fmla="*/ 3 h 834"/>
                <a:gd name="T58" fmla="*/ 81 w 95"/>
                <a:gd name="T59" fmla="*/ 2 h 834"/>
                <a:gd name="T60" fmla="*/ 86 w 95"/>
                <a:gd name="T61" fmla="*/ 1 h 834"/>
                <a:gd name="T62" fmla="*/ 92 w 95"/>
                <a:gd name="T63" fmla="*/ 0 h 834"/>
                <a:gd name="T64" fmla="*/ 94 w 95"/>
                <a:gd name="T65" fmla="*/ 0 h 834"/>
                <a:gd name="T66" fmla="*/ 95 w 95"/>
                <a:gd name="T67" fmla="*/ 1 h 834"/>
                <a:gd name="T68" fmla="*/ 95 w 95"/>
                <a:gd name="T69" fmla="*/ 3 h 834"/>
                <a:gd name="T70" fmla="*/ 95 w 95"/>
                <a:gd name="T71" fmla="*/ 4 h 834"/>
                <a:gd name="T72" fmla="*/ 95 w 95"/>
                <a:gd name="T73" fmla="*/ 6 h 834"/>
                <a:gd name="T74" fmla="*/ 94 w 95"/>
                <a:gd name="T75" fmla="*/ 148 h 834"/>
                <a:gd name="T76" fmla="*/ 90 w 95"/>
                <a:gd name="T77" fmla="*/ 293 h 834"/>
                <a:gd name="T78" fmla="*/ 87 w 95"/>
                <a:gd name="T79" fmla="*/ 436 h 834"/>
                <a:gd name="T80" fmla="*/ 85 w 95"/>
                <a:gd name="T81" fmla="*/ 581 h 834"/>
                <a:gd name="T82" fmla="*/ 83 w 95"/>
                <a:gd name="T83" fmla="*/ 622 h 834"/>
                <a:gd name="T84" fmla="*/ 81 w 95"/>
                <a:gd name="T85" fmla="*/ 663 h 834"/>
                <a:gd name="T86" fmla="*/ 79 w 95"/>
                <a:gd name="T87" fmla="*/ 706 h 834"/>
                <a:gd name="T88" fmla="*/ 77 w 95"/>
                <a:gd name="T89" fmla="*/ 748 h 834"/>
                <a:gd name="T90" fmla="*/ 75 w 95"/>
                <a:gd name="T91" fmla="*/ 793 h 834"/>
                <a:gd name="T92" fmla="*/ 73 w 95"/>
                <a:gd name="T93" fmla="*/ 817 h 834"/>
                <a:gd name="T94" fmla="*/ 73 w 95"/>
                <a:gd name="T95" fmla="*/ 825 h 834"/>
                <a:gd name="T96" fmla="*/ 72 w 95"/>
                <a:gd name="T97" fmla="*/ 828 h 834"/>
                <a:gd name="T98" fmla="*/ 65 w 95"/>
                <a:gd name="T99" fmla="*/ 829 h 834"/>
                <a:gd name="T100" fmla="*/ 56 w 95"/>
                <a:gd name="T101" fmla="*/ 830 h 834"/>
                <a:gd name="T102" fmla="*/ 49 w 95"/>
                <a:gd name="T103" fmla="*/ 831 h 834"/>
                <a:gd name="T104" fmla="*/ 42 w 95"/>
                <a:gd name="T105" fmla="*/ 832 h 834"/>
                <a:gd name="T106" fmla="*/ 34 w 95"/>
                <a:gd name="T107" fmla="*/ 833 h 834"/>
                <a:gd name="T108" fmla="*/ 27 w 95"/>
                <a:gd name="T109" fmla="*/ 833 h 834"/>
                <a:gd name="T110" fmla="*/ 18 w 95"/>
                <a:gd name="T111" fmla="*/ 834 h 834"/>
                <a:gd name="T112" fmla="*/ 11 w 95"/>
                <a:gd name="T113" fmla="*/ 834 h 83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5"/>
                <a:gd name="T172" fmla="*/ 0 h 834"/>
                <a:gd name="T173" fmla="*/ 95 w 95"/>
                <a:gd name="T174" fmla="*/ 834 h 83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5" h="834">
                  <a:moveTo>
                    <a:pt x="11" y="834"/>
                  </a:moveTo>
                  <a:lnTo>
                    <a:pt x="8" y="834"/>
                  </a:lnTo>
                  <a:lnTo>
                    <a:pt x="6" y="833"/>
                  </a:lnTo>
                  <a:lnTo>
                    <a:pt x="3" y="832"/>
                  </a:lnTo>
                  <a:lnTo>
                    <a:pt x="1" y="831"/>
                  </a:lnTo>
                  <a:lnTo>
                    <a:pt x="0" y="810"/>
                  </a:lnTo>
                  <a:lnTo>
                    <a:pt x="0" y="789"/>
                  </a:lnTo>
                  <a:lnTo>
                    <a:pt x="1" y="770"/>
                  </a:lnTo>
                  <a:lnTo>
                    <a:pt x="2" y="749"/>
                  </a:lnTo>
                  <a:lnTo>
                    <a:pt x="4" y="597"/>
                  </a:lnTo>
                  <a:lnTo>
                    <a:pt x="9" y="446"/>
                  </a:lnTo>
                  <a:lnTo>
                    <a:pt x="15" y="294"/>
                  </a:lnTo>
                  <a:lnTo>
                    <a:pt x="24" y="142"/>
                  </a:lnTo>
                  <a:lnTo>
                    <a:pt x="25" y="114"/>
                  </a:lnTo>
                  <a:lnTo>
                    <a:pt x="25" y="85"/>
                  </a:lnTo>
                  <a:lnTo>
                    <a:pt x="24" y="58"/>
                  </a:lnTo>
                  <a:lnTo>
                    <a:pt x="23" y="30"/>
                  </a:lnTo>
                  <a:lnTo>
                    <a:pt x="28" y="23"/>
                  </a:lnTo>
                  <a:lnTo>
                    <a:pt x="32" y="18"/>
                  </a:lnTo>
                  <a:lnTo>
                    <a:pt x="34" y="14"/>
                  </a:lnTo>
                  <a:lnTo>
                    <a:pt x="37" y="12"/>
                  </a:lnTo>
                  <a:lnTo>
                    <a:pt x="40" y="11"/>
                  </a:lnTo>
                  <a:lnTo>
                    <a:pt x="44" y="10"/>
                  </a:lnTo>
                  <a:lnTo>
                    <a:pt x="50" y="9"/>
                  </a:lnTo>
                  <a:lnTo>
                    <a:pt x="59" y="8"/>
                  </a:lnTo>
                  <a:lnTo>
                    <a:pt x="61" y="7"/>
                  </a:lnTo>
                  <a:lnTo>
                    <a:pt x="65" y="6"/>
                  </a:lnTo>
                  <a:lnTo>
                    <a:pt x="70" y="4"/>
                  </a:lnTo>
                  <a:lnTo>
                    <a:pt x="76" y="3"/>
                  </a:lnTo>
                  <a:lnTo>
                    <a:pt x="81" y="2"/>
                  </a:lnTo>
                  <a:lnTo>
                    <a:pt x="86" y="1"/>
                  </a:lnTo>
                  <a:lnTo>
                    <a:pt x="92" y="0"/>
                  </a:lnTo>
                  <a:lnTo>
                    <a:pt x="94" y="0"/>
                  </a:lnTo>
                  <a:lnTo>
                    <a:pt x="95" y="1"/>
                  </a:lnTo>
                  <a:lnTo>
                    <a:pt x="95" y="3"/>
                  </a:lnTo>
                  <a:lnTo>
                    <a:pt x="95" y="4"/>
                  </a:lnTo>
                  <a:lnTo>
                    <a:pt x="95" y="6"/>
                  </a:lnTo>
                  <a:lnTo>
                    <a:pt x="94" y="148"/>
                  </a:lnTo>
                  <a:lnTo>
                    <a:pt x="90" y="293"/>
                  </a:lnTo>
                  <a:lnTo>
                    <a:pt x="87" y="436"/>
                  </a:lnTo>
                  <a:lnTo>
                    <a:pt x="85" y="581"/>
                  </a:lnTo>
                  <a:lnTo>
                    <a:pt x="83" y="622"/>
                  </a:lnTo>
                  <a:lnTo>
                    <a:pt x="81" y="663"/>
                  </a:lnTo>
                  <a:lnTo>
                    <a:pt x="79" y="706"/>
                  </a:lnTo>
                  <a:lnTo>
                    <a:pt x="77" y="748"/>
                  </a:lnTo>
                  <a:lnTo>
                    <a:pt x="75" y="793"/>
                  </a:lnTo>
                  <a:lnTo>
                    <a:pt x="73" y="817"/>
                  </a:lnTo>
                  <a:lnTo>
                    <a:pt x="73" y="825"/>
                  </a:lnTo>
                  <a:lnTo>
                    <a:pt x="72" y="828"/>
                  </a:lnTo>
                  <a:lnTo>
                    <a:pt x="65" y="829"/>
                  </a:lnTo>
                  <a:lnTo>
                    <a:pt x="56" y="830"/>
                  </a:lnTo>
                  <a:lnTo>
                    <a:pt x="49" y="831"/>
                  </a:lnTo>
                  <a:lnTo>
                    <a:pt x="42" y="832"/>
                  </a:lnTo>
                  <a:lnTo>
                    <a:pt x="34" y="833"/>
                  </a:lnTo>
                  <a:lnTo>
                    <a:pt x="27" y="833"/>
                  </a:lnTo>
                  <a:lnTo>
                    <a:pt x="18" y="834"/>
                  </a:lnTo>
                  <a:lnTo>
                    <a:pt x="11" y="834"/>
                  </a:lnTo>
                  <a:close/>
                </a:path>
              </a:pathLst>
            </a:custGeom>
            <a:solidFill>
              <a:srgbClr val="EDE2D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56" name="Freeform 19"/>
            <p:cNvSpPr>
              <a:spLocks/>
            </p:cNvSpPr>
            <p:nvPr/>
          </p:nvSpPr>
          <p:spPr bwMode="auto">
            <a:xfrm>
              <a:off x="3385" y="2306"/>
              <a:ext cx="91" cy="99"/>
            </a:xfrm>
            <a:custGeom>
              <a:avLst/>
              <a:gdLst>
                <a:gd name="T0" fmla="*/ 25 w 91"/>
                <a:gd name="T1" fmla="*/ 99 h 99"/>
                <a:gd name="T2" fmla="*/ 24 w 91"/>
                <a:gd name="T3" fmla="*/ 98 h 99"/>
                <a:gd name="T4" fmla="*/ 24 w 91"/>
                <a:gd name="T5" fmla="*/ 98 h 99"/>
                <a:gd name="T6" fmla="*/ 22 w 91"/>
                <a:gd name="T7" fmla="*/ 98 h 99"/>
                <a:gd name="T8" fmla="*/ 19 w 91"/>
                <a:gd name="T9" fmla="*/ 97 h 99"/>
                <a:gd name="T10" fmla="*/ 7 w 91"/>
                <a:gd name="T11" fmla="*/ 82 h 99"/>
                <a:gd name="T12" fmla="*/ 2 w 91"/>
                <a:gd name="T13" fmla="*/ 58 h 99"/>
                <a:gd name="T14" fmla="*/ 0 w 91"/>
                <a:gd name="T15" fmla="*/ 31 h 99"/>
                <a:gd name="T16" fmla="*/ 1 w 91"/>
                <a:gd name="T17" fmla="*/ 11 h 99"/>
                <a:gd name="T18" fmla="*/ 7 w 91"/>
                <a:gd name="T19" fmla="*/ 11 h 99"/>
                <a:gd name="T20" fmla="*/ 14 w 91"/>
                <a:gd name="T21" fmla="*/ 12 h 99"/>
                <a:gd name="T22" fmla="*/ 20 w 91"/>
                <a:gd name="T23" fmla="*/ 12 h 99"/>
                <a:gd name="T24" fmla="*/ 26 w 91"/>
                <a:gd name="T25" fmla="*/ 13 h 99"/>
                <a:gd name="T26" fmla="*/ 33 w 91"/>
                <a:gd name="T27" fmla="*/ 13 h 99"/>
                <a:gd name="T28" fmla="*/ 39 w 91"/>
                <a:gd name="T29" fmla="*/ 14 h 99"/>
                <a:gd name="T30" fmla="*/ 47 w 91"/>
                <a:gd name="T31" fmla="*/ 14 h 99"/>
                <a:gd name="T32" fmla="*/ 54 w 91"/>
                <a:gd name="T33" fmla="*/ 14 h 99"/>
                <a:gd name="T34" fmla="*/ 56 w 91"/>
                <a:gd name="T35" fmla="*/ 13 h 99"/>
                <a:gd name="T36" fmla="*/ 61 w 91"/>
                <a:gd name="T37" fmla="*/ 11 h 99"/>
                <a:gd name="T38" fmla="*/ 66 w 91"/>
                <a:gd name="T39" fmla="*/ 9 h 99"/>
                <a:gd name="T40" fmla="*/ 72 w 91"/>
                <a:gd name="T41" fmla="*/ 7 h 99"/>
                <a:gd name="T42" fmla="*/ 80 w 91"/>
                <a:gd name="T43" fmla="*/ 4 h 99"/>
                <a:gd name="T44" fmla="*/ 85 w 91"/>
                <a:gd name="T45" fmla="*/ 2 h 99"/>
                <a:gd name="T46" fmla="*/ 89 w 91"/>
                <a:gd name="T47" fmla="*/ 1 h 99"/>
                <a:gd name="T48" fmla="*/ 91 w 91"/>
                <a:gd name="T49" fmla="*/ 0 h 99"/>
                <a:gd name="T50" fmla="*/ 86 w 91"/>
                <a:gd name="T51" fmla="*/ 13 h 99"/>
                <a:gd name="T52" fmla="*/ 80 w 91"/>
                <a:gd name="T53" fmla="*/ 27 h 99"/>
                <a:gd name="T54" fmla="*/ 73 w 91"/>
                <a:gd name="T55" fmla="*/ 41 h 99"/>
                <a:gd name="T56" fmla="*/ 67 w 91"/>
                <a:gd name="T57" fmla="*/ 55 h 99"/>
                <a:gd name="T58" fmla="*/ 64 w 91"/>
                <a:gd name="T59" fmla="*/ 63 h 99"/>
                <a:gd name="T60" fmla="*/ 61 w 91"/>
                <a:gd name="T61" fmla="*/ 71 h 99"/>
                <a:gd name="T62" fmla="*/ 57 w 91"/>
                <a:gd name="T63" fmla="*/ 78 h 99"/>
                <a:gd name="T64" fmla="*/ 53 w 91"/>
                <a:gd name="T65" fmla="*/ 84 h 99"/>
                <a:gd name="T66" fmla="*/ 48 w 91"/>
                <a:gd name="T67" fmla="*/ 91 h 99"/>
                <a:gd name="T68" fmla="*/ 42 w 91"/>
                <a:gd name="T69" fmla="*/ 95 h 99"/>
                <a:gd name="T70" fmla="*/ 34 w 91"/>
                <a:gd name="T71" fmla="*/ 98 h 99"/>
                <a:gd name="T72" fmla="*/ 25 w 91"/>
                <a:gd name="T73" fmla="*/ 99 h 9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
                <a:gd name="T112" fmla="*/ 0 h 99"/>
                <a:gd name="T113" fmla="*/ 91 w 91"/>
                <a:gd name="T114" fmla="*/ 99 h 9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 h="99">
                  <a:moveTo>
                    <a:pt x="25" y="99"/>
                  </a:moveTo>
                  <a:lnTo>
                    <a:pt x="24" y="98"/>
                  </a:lnTo>
                  <a:lnTo>
                    <a:pt x="22" y="98"/>
                  </a:lnTo>
                  <a:lnTo>
                    <a:pt x="19" y="97"/>
                  </a:lnTo>
                  <a:lnTo>
                    <a:pt x="7" y="82"/>
                  </a:lnTo>
                  <a:lnTo>
                    <a:pt x="2" y="58"/>
                  </a:lnTo>
                  <a:lnTo>
                    <a:pt x="0" y="31"/>
                  </a:lnTo>
                  <a:lnTo>
                    <a:pt x="1" y="11"/>
                  </a:lnTo>
                  <a:lnTo>
                    <a:pt x="7" y="11"/>
                  </a:lnTo>
                  <a:lnTo>
                    <a:pt x="14" y="12"/>
                  </a:lnTo>
                  <a:lnTo>
                    <a:pt x="20" y="12"/>
                  </a:lnTo>
                  <a:lnTo>
                    <a:pt x="26" y="13"/>
                  </a:lnTo>
                  <a:lnTo>
                    <a:pt x="33" y="13"/>
                  </a:lnTo>
                  <a:lnTo>
                    <a:pt x="39" y="14"/>
                  </a:lnTo>
                  <a:lnTo>
                    <a:pt x="47" y="14"/>
                  </a:lnTo>
                  <a:lnTo>
                    <a:pt x="54" y="14"/>
                  </a:lnTo>
                  <a:lnTo>
                    <a:pt x="56" y="13"/>
                  </a:lnTo>
                  <a:lnTo>
                    <a:pt x="61" y="11"/>
                  </a:lnTo>
                  <a:lnTo>
                    <a:pt x="66" y="9"/>
                  </a:lnTo>
                  <a:lnTo>
                    <a:pt x="72" y="7"/>
                  </a:lnTo>
                  <a:lnTo>
                    <a:pt x="80" y="4"/>
                  </a:lnTo>
                  <a:lnTo>
                    <a:pt x="85" y="2"/>
                  </a:lnTo>
                  <a:lnTo>
                    <a:pt x="89" y="1"/>
                  </a:lnTo>
                  <a:lnTo>
                    <a:pt x="91" y="0"/>
                  </a:lnTo>
                  <a:lnTo>
                    <a:pt x="86" y="13"/>
                  </a:lnTo>
                  <a:lnTo>
                    <a:pt x="80" y="27"/>
                  </a:lnTo>
                  <a:lnTo>
                    <a:pt x="73" y="41"/>
                  </a:lnTo>
                  <a:lnTo>
                    <a:pt x="67" y="55"/>
                  </a:lnTo>
                  <a:lnTo>
                    <a:pt x="64" y="63"/>
                  </a:lnTo>
                  <a:lnTo>
                    <a:pt x="61" y="71"/>
                  </a:lnTo>
                  <a:lnTo>
                    <a:pt x="57" y="78"/>
                  </a:lnTo>
                  <a:lnTo>
                    <a:pt x="53" y="84"/>
                  </a:lnTo>
                  <a:lnTo>
                    <a:pt x="48" y="91"/>
                  </a:lnTo>
                  <a:lnTo>
                    <a:pt x="42" y="95"/>
                  </a:lnTo>
                  <a:lnTo>
                    <a:pt x="34" y="98"/>
                  </a:lnTo>
                  <a:lnTo>
                    <a:pt x="25" y="99"/>
                  </a:lnTo>
                  <a:close/>
                </a:path>
              </a:pathLst>
            </a:custGeom>
            <a:solidFill>
              <a:srgbClr val="F9F2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57" name="Freeform 20"/>
            <p:cNvSpPr>
              <a:spLocks/>
            </p:cNvSpPr>
            <p:nvPr/>
          </p:nvSpPr>
          <p:spPr bwMode="auto">
            <a:xfrm>
              <a:off x="3323" y="2315"/>
              <a:ext cx="57" cy="66"/>
            </a:xfrm>
            <a:custGeom>
              <a:avLst/>
              <a:gdLst>
                <a:gd name="T0" fmla="*/ 57 w 57"/>
                <a:gd name="T1" fmla="*/ 66 h 66"/>
                <a:gd name="T2" fmla="*/ 50 w 57"/>
                <a:gd name="T3" fmla="*/ 59 h 66"/>
                <a:gd name="T4" fmla="*/ 41 w 57"/>
                <a:gd name="T5" fmla="*/ 51 h 66"/>
                <a:gd name="T6" fmla="*/ 33 w 57"/>
                <a:gd name="T7" fmla="*/ 42 h 66"/>
                <a:gd name="T8" fmla="*/ 26 w 57"/>
                <a:gd name="T9" fmla="*/ 34 h 66"/>
                <a:gd name="T10" fmla="*/ 18 w 57"/>
                <a:gd name="T11" fmla="*/ 25 h 66"/>
                <a:gd name="T12" fmla="*/ 11 w 57"/>
                <a:gd name="T13" fmla="*/ 17 h 66"/>
                <a:gd name="T14" fmla="*/ 4 w 57"/>
                <a:gd name="T15" fmla="*/ 8 h 66"/>
                <a:gd name="T16" fmla="*/ 0 w 57"/>
                <a:gd name="T17" fmla="*/ 0 h 66"/>
                <a:gd name="T18" fmla="*/ 6 w 57"/>
                <a:gd name="T19" fmla="*/ 1 h 66"/>
                <a:gd name="T20" fmla="*/ 13 w 57"/>
                <a:gd name="T21" fmla="*/ 1 h 66"/>
                <a:gd name="T22" fmla="*/ 20 w 57"/>
                <a:gd name="T23" fmla="*/ 2 h 66"/>
                <a:gd name="T24" fmla="*/ 26 w 57"/>
                <a:gd name="T25" fmla="*/ 2 h 66"/>
                <a:gd name="T26" fmla="*/ 33 w 57"/>
                <a:gd name="T27" fmla="*/ 2 h 66"/>
                <a:gd name="T28" fmla="*/ 39 w 57"/>
                <a:gd name="T29" fmla="*/ 2 h 66"/>
                <a:gd name="T30" fmla="*/ 47 w 57"/>
                <a:gd name="T31" fmla="*/ 2 h 66"/>
                <a:gd name="T32" fmla="*/ 53 w 57"/>
                <a:gd name="T33" fmla="*/ 2 h 66"/>
                <a:gd name="T34" fmla="*/ 52 w 57"/>
                <a:gd name="T35" fmla="*/ 18 h 66"/>
                <a:gd name="T36" fmla="*/ 53 w 57"/>
                <a:gd name="T37" fmla="*/ 34 h 66"/>
                <a:gd name="T38" fmla="*/ 54 w 57"/>
                <a:gd name="T39" fmla="*/ 50 h 66"/>
                <a:gd name="T40" fmla="*/ 57 w 57"/>
                <a:gd name="T41" fmla="*/ 66 h 66"/>
                <a:gd name="T42" fmla="*/ 57 w 57"/>
                <a:gd name="T43" fmla="*/ 66 h 6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66"/>
                <a:gd name="T68" fmla="*/ 57 w 57"/>
                <a:gd name="T69" fmla="*/ 66 h 6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66">
                  <a:moveTo>
                    <a:pt x="57" y="66"/>
                  </a:moveTo>
                  <a:lnTo>
                    <a:pt x="50" y="59"/>
                  </a:lnTo>
                  <a:lnTo>
                    <a:pt x="41" y="51"/>
                  </a:lnTo>
                  <a:lnTo>
                    <a:pt x="33" y="42"/>
                  </a:lnTo>
                  <a:lnTo>
                    <a:pt x="26" y="34"/>
                  </a:lnTo>
                  <a:lnTo>
                    <a:pt x="18" y="25"/>
                  </a:lnTo>
                  <a:lnTo>
                    <a:pt x="11" y="17"/>
                  </a:lnTo>
                  <a:lnTo>
                    <a:pt x="4" y="8"/>
                  </a:lnTo>
                  <a:lnTo>
                    <a:pt x="0" y="0"/>
                  </a:lnTo>
                  <a:lnTo>
                    <a:pt x="6" y="1"/>
                  </a:lnTo>
                  <a:lnTo>
                    <a:pt x="13" y="1"/>
                  </a:lnTo>
                  <a:lnTo>
                    <a:pt x="20" y="2"/>
                  </a:lnTo>
                  <a:lnTo>
                    <a:pt x="26" y="2"/>
                  </a:lnTo>
                  <a:lnTo>
                    <a:pt x="33" y="2"/>
                  </a:lnTo>
                  <a:lnTo>
                    <a:pt x="39" y="2"/>
                  </a:lnTo>
                  <a:lnTo>
                    <a:pt x="47" y="2"/>
                  </a:lnTo>
                  <a:lnTo>
                    <a:pt x="53" y="2"/>
                  </a:lnTo>
                  <a:lnTo>
                    <a:pt x="52" y="18"/>
                  </a:lnTo>
                  <a:lnTo>
                    <a:pt x="53" y="34"/>
                  </a:lnTo>
                  <a:lnTo>
                    <a:pt x="54" y="50"/>
                  </a:lnTo>
                  <a:lnTo>
                    <a:pt x="57" y="66"/>
                  </a:lnTo>
                  <a:close/>
                </a:path>
              </a:pathLst>
            </a:custGeom>
            <a:solidFill>
              <a:srgbClr val="F9F2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58" name="Freeform 21"/>
            <p:cNvSpPr>
              <a:spLocks/>
            </p:cNvSpPr>
            <p:nvPr/>
          </p:nvSpPr>
          <p:spPr bwMode="auto">
            <a:xfrm>
              <a:off x="2701" y="1852"/>
              <a:ext cx="363" cy="498"/>
            </a:xfrm>
            <a:custGeom>
              <a:avLst/>
              <a:gdLst>
                <a:gd name="T0" fmla="*/ 284 w 363"/>
                <a:gd name="T1" fmla="*/ 494 h 498"/>
                <a:gd name="T2" fmla="*/ 253 w 363"/>
                <a:gd name="T3" fmla="*/ 487 h 498"/>
                <a:gd name="T4" fmla="*/ 222 w 363"/>
                <a:gd name="T5" fmla="*/ 481 h 498"/>
                <a:gd name="T6" fmla="*/ 190 w 363"/>
                <a:gd name="T7" fmla="*/ 473 h 498"/>
                <a:gd name="T8" fmla="*/ 159 w 363"/>
                <a:gd name="T9" fmla="*/ 466 h 498"/>
                <a:gd name="T10" fmla="*/ 128 w 363"/>
                <a:gd name="T11" fmla="*/ 457 h 498"/>
                <a:gd name="T12" fmla="*/ 98 w 363"/>
                <a:gd name="T13" fmla="*/ 448 h 498"/>
                <a:gd name="T14" fmla="*/ 69 w 363"/>
                <a:gd name="T15" fmla="*/ 435 h 498"/>
                <a:gd name="T16" fmla="*/ 38 w 363"/>
                <a:gd name="T17" fmla="*/ 417 h 498"/>
                <a:gd name="T18" fmla="*/ 16 w 363"/>
                <a:gd name="T19" fmla="*/ 390 h 498"/>
                <a:gd name="T20" fmla="*/ 3 w 363"/>
                <a:gd name="T21" fmla="*/ 360 h 498"/>
                <a:gd name="T22" fmla="*/ 0 w 363"/>
                <a:gd name="T23" fmla="*/ 326 h 498"/>
                <a:gd name="T24" fmla="*/ 8 w 363"/>
                <a:gd name="T25" fmla="*/ 276 h 498"/>
                <a:gd name="T26" fmla="*/ 27 w 363"/>
                <a:gd name="T27" fmla="*/ 219 h 498"/>
                <a:gd name="T28" fmla="*/ 51 w 363"/>
                <a:gd name="T29" fmla="*/ 161 h 498"/>
                <a:gd name="T30" fmla="*/ 77 w 363"/>
                <a:gd name="T31" fmla="*/ 104 h 498"/>
                <a:gd name="T32" fmla="*/ 102 w 363"/>
                <a:gd name="T33" fmla="*/ 61 h 498"/>
                <a:gd name="T34" fmla="*/ 131 w 363"/>
                <a:gd name="T35" fmla="*/ 39 h 498"/>
                <a:gd name="T36" fmla="*/ 165 w 363"/>
                <a:gd name="T37" fmla="*/ 26 h 498"/>
                <a:gd name="T38" fmla="*/ 201 w 363"/>
                <a:gd name="T39" fmla="*/ 15 h 498"/>
                <a:gd name="T40" fmla="*/ 232 w 363"/>
                <a:gd name="T41" fmla="*/ 5 h 498"/>
                <a:gd name="T42" fmla="*/ 242 w 363"/>
                <a:gd name="T43" fmla="*/ 1 h 498"/>
                <a:gd name="T44" fmla="*/ 245 w 363"/>
                <a:gd name="T45" fmla="*/ 14 h 498"/>
                <a:gd name="T46" fmla="*/ 248 w 363"/>
                <a:gd name="T47" fmla="*/ 42 h 498"/>
                <a:gd name="T48" fmla="*/ 240 w 363"/>
                <a:gd name="T49" fmla="*/ 58 h 498"/>
                <a:gd name="T50" fmla="*/ 211 w 363"/>
                <a:gd name="T51" fmla="*/ 64 h 498"/>
                <a:gd name="T52" fmla="*/ 183 w 363"/>
                <a:gd name="T53" fmla="*/ 74 h 498"/>
                <a:gd name="T54" fmla="*/ 157 w 363"/>
                <a:gd name="T55" fmla="*/ 87 h 498"/>
                <a:gd name="T56" fmla="*/ 127 w 363"/>
                <a:gd name="T57" fmla="*/ 118 h 498"/>
                <a:gd name="T58" fmla="*/ 105 w 363"/>
                <a:gd name="T59" fmla="*/ 164 h 498"/>
                <a:gd name="T60" fmla="*/ 104 w 363"/>
                <a:gd name="T61" fmla="*/ 209 h 498"/>
                <a:gd name="T62" fmla="*/ 118 w 363"/>
                <a:gd name="T63" fmla="*/ 259 h 498"/>
                <a:gd name="T64" fmla="*/ 130 w 363"/>
                <a:gd name="T65" fmla="*/ 287 h 498"/>
                <a:gd name="T66" fmla="*/ 132 w 363"/>
                <a:gd name="T67" fmla="*/ 290 h 498"/>
                <a:gd name="T68" fmla="*/ 120 w 363"/>
                <a:gd name="T69" fmla="*/ 291 h 498"/>
                <a:gd name="T70" fmla="*/ 91 w 363"/>
                <a:gd name="T71" fmla="*/ 291 h 498"/>
                <a:gd name="T72" fmla="*/ 61 w 363"/>
                <a:gd name="T73" fmla="*/ 294 h 498"/>
                <a:gd name="T74" fmla="*/ 35 w 363"/>
                <a:gd name="T75" fmla="*/ 303 h 498"/>
                <a:gd name="T76" fmla="*/ 29 w 363"/>
                <a:gd name="T77" fmla="*/ 312 h 498"/>
                <a:gd name="T78" fmla="*/ 44 w 363"/>
                <a:gd name="T79" fmla="*/ 310 h 498"/>
                <a:gd name="T80" fmla="*/ 62 w 363"/>
                <a:gd name="T81" fmla="*/ 305 h 498"/>
                <a:gd name="T82" fmla="*/ 79 w 363"/>
                <a:gd name="T83" fmla="*/ 300 h 498"/>
                <a:gd name="T84" fmla="*/ 99 w 363"/>
                <a:gd name="T85" fmla="*/ 299 h 498"/>
                <a:gd name="T86" fmla="*/ 129 w 363"/>
                <a:gd name="T87" fmla="*/ 300 h 498"/>
                <a:gd name="T88" fmla="*/ 159 w 363"/>
                <a:gd name="T89" fmla="*/ 301 h 498"/>
                <a:gd name="T90" fmla="*/ 188 w 363"/>
                <a:gd name="T91" fmla="*/ 302 h 498"/>
                <a:gd name="T92" fmla="*/ 218 w 363"/>
                <a:gd name="T93" fmla="*/ 304 h 498"/>
                <a:gd name="T94" fmla="*/ 248 w 363"/>
                <a:gd name="T95" fmla="*/ 306 h 498"/>
                <a:gd name="T96" fmla="*/ 278 w 363"/>
                <a:gd name="T97" fmla="*/ 309 h 498"/>
                <a:gd name="T98" fmla="*/ 308 w 363"/>
                <a:gd name="T99" fmla="*/ 311 h 498"/>
                <a:gd name="T100" fmla="*/ 331 w 363"/>
                <a:gd name="T101" fmla="*/ 313 h 498"/>
                <a:gd name="T102" fmla="*/ 342 w 363"/>
                <a:gd name="T103" fmla="*/ 316 h 498"/>
                <a:gd name="T104" fmla="*/ 360 w 363"/>
                <a:gd name="T105" fmla="*/ 337 h 498"/>
                <a:gd name="T106" fmla="*/ 361 w 363"/>
                <a:gd name="T107" fmla="*/ 392 h 498"/>
                <a:gd name="T108" fmla="*/ 354 w 363"/>
                <a:gd name="T109" fmla="*/ 428 h 498"/>
                <a:gd name="T110" fmla="*/ 343 w 363"/>
                <a:gd name="T111" fmla="*/ 453 h 498"/>
                <a:gd name="T112" fmla="*/ 328 w 363"/>
                <a:gd name="T113" fmla="*/ 479 h 498"/>
                <a:gd name="T114" fmla="*/ 310 w 363"/>
                <a:gd name="T115" fmla="*/ 496 h 49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3"/>
                <a:gd name="T175" fmla="*/ 0 h 498"/>
                <a:gd name="T176" fmla="*/ 363 w 363"/>
                <a:gd name="T177" fmla="*/ 498 h 49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3" h="498">
                  <a:moveTo>
                    <a:pt x="299" y="498"/>
                  </a:moveTo>
                  <a:lnTo>
                    <a:pt x="284" y="494"/>
                  </a:lnTo>
                  <a:lnTo>
                    <a:pt x="268" y="491"/>
                  </a:lnTo>
                  <a:lnTo>
                    <a:pt x="253" y="487"/>
                  </a:lnTo>
                  <a:lnTo>
                    <a:pt x="237" y="484"/>
                  </a:lnTo>
                  <a:lnTo>
                    <a:pt x="222" y="481"/>
                  </a:lnTo>
                  <a:lnTo>
                    <a:pt x="205" y="477"/>
                  </a:lnTo>
                  <a:lnTo>
                    <a:pt x="190" y="473"/>
                  </a:lnTo>
                  <a:lnTo>
                    <a:pt x="175" y="469"/>
                  </a:lnTo>
                  <a:lnTo>
                    <a:pt x="159" y="466"/>
                  </a:lnTo>
                  <a:lnTo>
                    <a:pt x="144" y="462"/>
                  </a:lnTo>
                  <a:lnTo>
                    <a:pt x="128" y="457"/>
                  </a:lnTo>
                  <a:lnTo>
                    <a:pt x="113" y="453"/>
                  </a:lnTo>
                  <a:lnTo>
                    <a:pt x="98" y="448"/>
                  </a:lnTo>
                  <a:lnTo>
                    <a:pt x="84" y="441"/>
                  </a:lnTo>
                  <a:lnTo>
                    <a:pt x="69" y="435"/>
                  </a:lnTo>
                  <a:lnTo>
                    <a:pt x="55" y="428"/>
                  </a:lnTo>
                  <a:lnTo>
                    <a:pt x="38" y="417"/>
                  </a:lnTo>
                  <a:lnTo>
                    <a:pt x="26" y="403"/>
                  </a:lnTo>
                  <a:lnTo>
                    <a:pt x="16" y="390"/>
                  </a:lnTo>
                  <a:lnTo>
                    <a:pt x="8" y="375"/>
                  </a:lnTo>
                  <a:lnTo>
                    <a:pt x="3" y="360"/>
                  </a:lnTo>
                  <a:lnTo>
                    <a:pt x="0" y="343"/>
                  </a:lnTo>
                  <a:lnTo>
                    <a:pt x="0" y="326"/>
                  </a:lnTo>
                  <a:lnTo>
                    <a:pt x="1" y="306"/>
                  </a:lnTo>
                  <a:lnTo>
                    <a:pt x="8" y="276"/>
                  </a:lnTo>
                  <a:lnTo>
                    <a:pt x="17" y="247"/>
                  </a:lnTo>
                  <a:lnTo>
                    <a:pt x="27" y="219"/>
                  </a:lnTo>
                  <a:lnTo>
                    <a:pt x="38" y="189"/>
                  </a:lnTo>
                  <a:lnTo>
                    <a:pt x="51" y="161"/>
                  </a:lnTo>
                  <a:lnTo>
                    <a:pt x="63" y="132"/>
                  </a:lnTo>
                  <a:lnTo>
                    <a:pt x="77" y="104"/>
                  </a:lnTo>
                  <a:lnTo>
                    <a:pt x="90" y="77"/>
                  </a:lnTo>
                  <a:lnTo>
                    <a:pt x="102" y="61"/>
                  </a:lnTo>
                  <a:lnTo>
                    <a:pt x="117" y="48"/>
                  </a:lnTo>
                  <a:lnTo>
                    <a:pt x="131" y="39"/>
                  </a:lnTo>
                  <a:lnTo>
                    <a:pt x="148" y="32"/>
                  </a:lnTo>
                  <a:lnTo>
                    <a:pt x="165" y="26"/>
                  </a:lnTo>
                  <a:lnTo>
                    <a:pt x="183" y="20"/>
                  </a:lnTo>
                  <a:lnTo>
                    <a:pt x="201" y="15"/>
                  </a:lnTo>
                  <a:lnTo>
                    <a:pt x="221" y="9"/>
                  </a:lnTo>
                  <a:lnTo>
                    <a:pt x="232" y="5"/>
                  </a:lnTo>
                  <a:lnTo>
                    <a:pt x="238" y="2"/>
                  </a:lnTo>
                  <a:lnTo>
                    <a:pt x="242" y="1"/>
                  </a:lnTo>
                  <a:lnTo>
                    <a:pt x="244" y="0"/>
                  </a:lnTo>
                  <a:lnTo>
                    <a:pt x="245" y="14"/>
                  </a:lnTo>
                  <a:lnTo>
                    <a:pt x="246" y="28"/>
                  </a:lnTo>
                  <a:lnTo>
                    <a:pt x="248" y="42"/>
                  </a:lnTo>
                  <a:lnTo>
                    <a:pt x="253" y="55"/>
                  </a:lnTo>
                  <a:lnTo>
                    <a:pt x="240" y="58"/>
                  </a:lnTo>
                  <a:lnTo>
                    <a:pt x="225" y="60"/>
                  </a:lnTo>
                  <a:lnTo>
                    <a:pt x="211" y="64"/>
                  </a:lnTo>
                  <a:lnTo>
                    <a:pt x="196" y="69"/>
                  </a:lnTo>
                  <a:lnTo>
                    <a:pt x="183" y="74"/>
                  </a:lnTo>
                  <a:lnTo>
                    <a:pt x="169" y="80"/>
                  </a:lnTo>
                  <a:lnTo>
                    <a:pt x="157" y="87"/>
                  </a:lnTo>
                  <a:lnTo>
                    <a:pt x="146" y="95"/>
                  </a:lnTo>
                  <a:lnTo>
                    <a:pt x="127" y="118"/>
                  </a:lnTo>
                  <a:lnTo>
                    <a:pt x="114" y="141"/>
                  </a:lnTo>
                  <a:lnTo>
                    <a:pt x="105" y="164"/>
                  </a:lnTo>
                  <a:lnTo>
                    <a:pt x="103" y="186"/>
                  </a:lnTo>
                  <a:lnTo>
                    <a:pt x="104" y="209"/>
                  </a:lnTo>
                  <a:lnTo>
                    <a:pt x="110" y="233"/>
                  </a:lnTo>
                  <a:lnTo>
                    <a:pt x="118" y="259"/>
                  </a:lnTo>
                  <a:lnTo>
                    <a:pt x="129" y="286"/>
                  </a:lnTo>
                  <a:lnTo>
                    <a:pt x="130" y="287"/>
                  </a:lnTo>
                  <a:lnTo>
                    <a:pt x="131" y="288"/>
                  </a:lnTo>
                  <a:lnTo>
                    <a:pt x="132" y="290"/>
                  </a:lnTo>
                  <a:lnTo>
                    <a:pt x="132" y="291"/>
                  </a:lnTo>
                  <a:lnTo>
                    <a:pt x="120" y="291"/>
                  </a:lnTo>
                  <a:lnTo>
                    <a:pt x="105" y="290"/>
                  </a:lnTo>
                  <a:lnTo>
                    <a:pt x="91" y="291"/>
                  </a:lnTo>
                  <a:lnTo>
                    <a:pt x="76" y="291"/>
                  </a:lnTo>
                  <a:lnTo>
                    <a:pt x="61" y="294"/>
                  </a:lnTo>
                  <a:lnTo>
                    <a:pt x="48" y="297"/>
                  </a:lnTo>
                  <a:lnTo>
                    <a:pt x="35" y="303"/>
                  </a:lnTo>
                  <a:lnTo>
                    <a:pt x="25" y="310"/>
                  </a:lnTo>
                  <a:lnTo>
                    <a:pt x="29" y="312"/>
                  </a:lnTo>
                  <a:lnTo>
                    <a:pt x="35" y="311"/>
                  </a:lnTo>
                  <a:lnTo>
                    <a:pt x="44" y="310"/>
                  </a:lnTo>
                  <a:lnTo>
                    <a:pt x="53" y="307"/>
                  </a:lnTo>
                  <a:lnTo>
                    <a:pt x="62" y="305"/>
                  </a:lnTo>
                  <a:lnTo>
                    <a:pt x="71" y="302"/>
                  </a:lnTo>
                  <a:lnTo>
                    <a:pt x="79" y="300"/>
                  </a:lnTo>
                  <a:lnTo>
                    <a:pt x="85" y="299"/>
                  </a:lnTo>
                  <a:lnTo>
                    <a:pt x="99" y="299"/>
                  </a:lnTo>
                  <a:lnTo>
                    <a:pt x="115" y="299"/>
                  </a:lnTo>
                  <a:lnTo>
                    <a:pt x="129" y="300"/>
                  </a:lnTo>
                  <a:lnTo>
                    <a:pt x="144" y="300"/>
                  </a:lnTo>
                  <a:lnTo>
                    <a:pt x="159" y="301"/>
                  </a:lnTo>
                  <a:lnTo>
                    <a:pt x="174" y="302"/>
                  </a:lnTo>
                  <a:lnTo>
                    <a:pt x="188" y="302"/>
                  </a:lnTo>
                  <a:lnTo>
                    <a:pt x="203" y="303"/>
                  </a:lnTo>
                  <a:lnTo>
                    <a:pt x="218" y="304"/>
                  </a:lnTo>
                  <a:lnTo>
                    <a:pt x="232" y="305"/>
                  </a:lnTo>
                  <a:lnTo>
                    <a:pt x="248" y="306"/>
                  </a:lnTo>
                  <a:lnTo>
                    <a:pt x="262" y="307"/>
                  </a:lnTo>
                  <a:lnTo>
                    <a:pt x="278" y="309"/>
                  </a:lnTo>
                  <a:lnTo>
                    <a:pt x="292" y="310"/>
                  </a:lnTo>
                  <a:lnTo>
                    <a:pt x="308" y="311"/>
                  </a:lnTo>
                  <a:lnTo>
                    <a:pt x="322" y="312"/>
                  </a:lnTo>
                  <a:lnTo>
                    <a:pt x="331" y="313"/>
                  </a:lnTo>
                  <a:lnTo>
                    <a:pt x="336" y="315"/>
                  </a:lnTo>
                  <a:lnTo>
                    <a:pt x="342" y="316"/>
                  </a:lnTo>
                  <a:lnTo>
                    <a:pt x="347" y="317"/>
                  </a:lnTo>
                  <a:lnTo>
                    <a:pt x="360" y="337"/>
                  </a:lnTo>
                  <a:lnTo>
                    <a:pt x="363" y="364"/>
                  </a:lnTo>
                  <a:lnTo>
                    <a:pt x="361" y="392"/>
                  </a:lnTo>
                  <a:lnTo>
                    <a:pt x="357" y="418"/>
                  </a:lnTo>
                  <a:lnTo>
                    <a:pt x="354" y="428"/>
                  </a:lnTo>
                  <a:lnTo>
                    <a:pt x="349" y="439"/>
                  </a:lnTo>
                  <a:lnTo>
                    <a:pt x="343" y="453"/>
                  </a:lnTo>
                  <a:lnTo>
                    <a:pt x="336" y="466"/>
                  </a:lnTo>
                  <a:lnTo>
                    <a:pt x="328" y="479"/>
                  </a:lnTo>
                  <a:lnTo>
                    <a:pt x="319" y="489"/>
                  </a:lnTo>
                  <a:lnTo>
                    <a:pt x="310" y="496"/>
                  </a:lnTo>
                  <a:lnTo>
                    <a:pt x="299" y="498"/>
                  </a:lnTo>
                  <a:close/>
                </a:path>
              </a:pathLst>
            </a:custGeom>
            <a:solidFill>
              <a:srgbClr val="F9F2E8"/>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59" name="Freeform 22"/>
            <p:cNvSpPr>
              <a:spLocks/>
            </p:cNvSpPr>
            <p:nvPr/>
          </p:nvSpPr>
          <p:spPr bwMode="auto">
            <a:xfrm>
              <a:off x="3352" y="2137"/>
              <a:ext cx="146" cy="176"/>
            </a:xfrm>
            <a:custGeom>
              <a:avLst/>
              <a:gdLst>
                <a:gd name="T0" fmla="*/ 63 w 146"/>
                <a:gd name="T1" fmla="*/ 176 h 176"/>
                <a:gd name="T2" fmla="*/ 49 w 146"/>
                <a:gd name="T3" fmla="*/ 172 h 176"/>
                <a:gd name="T4" fmla="*/ 51 w 146"/>
                <a:gd name="T5" fmla="*/ 166 h 176"/>
                <a:gd name="T6" fmla="*/ 68 w 146"/>
                <a:gd name="T7" fmla="*/ 165 h 176"/>
                <a:gd name="T8" fmla="*/ 87 w 146"/>
                <a:gd name="T9" fmla="*/ 162 h 176"/>
                <a:gd name="T10" fmla="*/ 101 w 146"/>
                <a:gd name="T11" fmla="*/ 154 h 176"/>
                <a:gd name="T12" fmla="*/ 95 w 146"/>
                <a:gd name="T13" fmla="*/ 150 h 176"/>
                <a:gd name="T14" fmla="*/ 73 w 146"/>
                <a:gd name="T15" fmla="*/ 154 h 176"/>
                <a:gd name="T16" fmla="*/ 50 w 146"/>
                <a:gd name="T17" fmla="*/ 157 h 176"/>
                <a:gd name="T18" fmla="*/ 29 w 146"/>
                <a:gd name="T19" fmla="*/ 156 h 176"/>
                <a:gd name="T20" fmla="*/ 25 w 146"/>
                <a:gd name="T21" fmla="*/ 146 h 176"/>
                <a:gd name="T22" fmla="*/ 51 w 146"/>
                <a:gd name="T23" fmla="*/ 138 h 176"/>
                <a:gd name="T24" fmla="*/ 85 w 146"/>
                <a:gd name="T25" fmla="*/ 135 h 176"/>
                <a:gd name="T26" fmla="*/ 109 w 146"/>
                <a:gd name="T27" fmla="*/ 127 h 176"/>
                <a:gd name="T28" fmla="*/ 103 w 146"/>
                <a:gd name="T29" fmla="*/ 119 h 176"/>
                <a:gd name="T30" fmla="*/ 68 w 146"/>
                <a:gd name="T31" fmla="*/ 124 h 176"/>
                <a:gd name="T32" fmla="*/ 28 w 146"/>
                <a:gd name="T33" fmla="*/ 130 h 176"/>
                <a:gd name="T34" fmla="*/ 1 w 146"/>
                <a:gd name="T35" fmla="*/ 125 h 176"/>
                <a:gd name="T36" fmla="*/ 7 w 146"/>
                <a:gd name="T37" fmla="*/ 115 h 176"/>
                <a:gd name="T38" fmla="*/ 36 w 146"/>
                <a:gd name="T39" fmla="*/ 110 h 176"/>
                <a:gd name="T40" fmla="*/ 71 w 146"/>
                <a:gd name="T41" fmla="*/ 103 h 176"/>
                <a:gd name="T42" fmla="*/ 97 w 146"/>
                <a:gd name="T43" fmla="*/ 95 h 176"/>
                <a:gd name="T44" fmla="*/ 98 w 146"/>
                <a:gd name="T45" fmla="*/ 89 h 176"/>
                <a:gd name="T46" fmla="*/ 90 w 146"/>
                <a:gd name="T47" fmla="*/ 88 h 176"/>
                <a:gd name="T48" fmla="*/ 80 w 146"/>
                <a:gd name="T49" fmla="*/ 90 h 176"/>
                <a:gd name="T50" fmla="*/ 71 w 146"/>
                <a:gd name="T51" fmla="*/ 92 h 176"/>
                <a:gd name="T52" fmla="*/ 62 w 146"/>
                <a:gd name="T53" fmla="*/ 95 h 176"/>
                <a:gd name="T54" fmla="*/ 44 w 146"/>
                <a:gd name="T55" fmla="*/ 98 h 176"/>
                <a:gd name="T56" fmla="*/ 28 w 146"/>
                <a:gd name="T57" fmla="*/ 98 h 176"/>
                <a:gd name="T58" fmla="*/ 16 w 146"/>
                <a:gd name="T59" fmla="*/ 92 h 176"/>
                <a:gd name="T60" fmla="*/ 20 w 146"/>
                <a:gd name="T61" fmla="*/ 81 h 176"/>
                <a:gd name="T62" fmla="*/ 36 w 146"/>
                <a:gd name="T63" fmla="*/ 77 h 176"/>
                <a:gd name="T64" fmla="*/ 56 w 146"/>
                <a:gd name="T65" fmla="*/ 75 h 176"/>
                <a:gd name="T66" fmla="*/ 72 w 146"/>
                <a:gd name="T67" fmla="*/ 72 h 176"/>
                <a:gd name="T68" fmla="*/ 85 w 146"/>
                <a:gd name="T69" fmla="*/ 67 h 176"/>
                <a:gd name="T70" fmla="*/ 94 w 146"/>
                <a:gd name="T71" fmla="*/ 67 h 176"/>
                <a:gd name="T72" fmla="*/ 101 w 146"/>
                <a:gd name="T73" fmla="*/ 65 h 176"/>
                <a:gd name="T74" fmla="*/ 102 w 146"/>
                <a:gd name="T75" fmla="*/ 64 h 176"/>
                <a:gd name="T76" fmla="*/ 101 w 146"/>
                <a:gd name="T77" fmla="*/ 60 h 176"/>
                <a:gd name="T78" fmla="*/ 99 w 146"/>
                <a:gd name="T79" fmla="*/ 57 h 176"/>
                <a:gd name="T80" fmla="*/ 98 w 146"/>
                <a:gd name="T81" fmla="*/ 51 h 176"/>
                <a:gd name="T82" fmla="*/ 96 w 146"/>
                <a:gd name="T83" fmla="*/ 42 h 176"/>
                <a:gd name="T84" fmla="*/ 94 w 146"/>
                <a:gd name="T85" fmla="*/ 27 h 176"/>
                <a:gd name="T86" fmla="*/ 97 w 146"/>
                <a:gd name="T87" fmla="*/ 9 h 176"/>
                <a:gd name="T88" fmla="*/ 98 w 146"/>
                <a:gd name="T89" fmla="*/ 0 h 176"/>
                <a:gd name="T90" fmla="*/ 98 w 146"/>
                <a:gd name="T91" fmla="*/ 0 h 176"/>
                <a:gd name="T92" fmla="*/ 102 w 146"/>
                <a:gd name="T93" fmla="*/ 12 h 176"/>
                <a:gd name="T94" fmla="*/ 114 w 146"/>
                <a:gd name="T95" fmla="*/ 36 h 176"/>
                <a:gd name="T96" fmla="*/ 128 w 146"/>
                <a:gd name="T97" fmla="*/ 59 h 176"/>
                <a:gd name="T98" fmla="*/ 141 w 146"/>
                <a:gd name="T99" fmla="*/ 84 h 176"/>
                <a:gd name="T100" fmla="*/ 145 w 146"/>
                <a:gd name="T101" fmla="*/ 115 h 176"/>
                <a:gd name="T102" fmla="*/ 136 w 146"/>
                <a:gd name="T103" fmla="*/ 143 h 176"/>
                <a:gd name="T104" fmla="*/ 118 w 146"/>
                <a:gd name="T105" fmla="*/ 162 h 176"/>
                <a:gd name="T106" fmla="*/ 90 w 146"/>
                <a:gd name="T107" fmla="*/ 173 h 1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6"/>
                <a:gd name="T163" fmla="*/ 0 h 176"/>
                <a:gd name="T164" fmla="*/ 146 w 146"/>
                <a:gd name="T165" fmla="*/ 176 h 1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6" h="176">
                  <a:moveTo>
                    <a:pt x="72" y="176"/>
                  </a:moveTo>
                  <a:lnTo>
                    <a:pt x="63" y="176"/>
                  </a:lnTo>
                  <a:lnTo>
                    <a:pt x="55" y="175"/>
                  </a:lnTo>
                  <a:lnTo>
                    <a:pt x="49" y="172"/>
                  </a:lnTo>
                  <a:lnTo>
                    <a:pt x="44" y="166"/>
                  </a:lnTo>
                  <a:lnTo>
                    <a:pt x="51" y="166"/>
                  </a:lnTo>
                  <a:lnTo>
                    <a:pt x="59" y="165"/>
                  </a:lnTo>
                  <a:lnTo>
                    <a:pt x="68" y="165"/>
                  </a:lnTo>
                  <a:lnTo>
                    <a:pt x="77" y="163"/>
                  </a:lnTo>
                  <a:lnTo>
                    <a:pt x="87" y="162"/>
                  </a:lnTo>
                  <a:lnTo>
                    <a:pt x="95" y="159"/>
                  </a:lnTo>
                  <a:lnTo>
                    <a:pt x="101" y="154"/>
                  </a:lnTo>
                  <a:lnTo>
                    <a:pt x="104" y="148"/>
                  </a:lnTo>
                  <a:lnTo>
                    <a:pt x="95" y="150"/>
                  </a:lnTo>
                  <a:lnTo>
                    <a:pt x="85" y="152"/>
                  </a:lnTo>
                  <a:lnTo>
                    <a:pt x="73" y="154"/>
                  </a:lnTo>
                  <a:lnTo>
                    <a:pt x="61" y="156"/>
                  </a:lnTo>
                  <a:lnTo>
                    <a:pt x="50" y="157"/>
                  </a:lnTo>
                  <a:lnTo>
                    <a:pt x="39" y="157"/>
                  </a:lnTo>
                  <a:lnTo>
                    <a:pt x="29" y="156"/>
                  </a:lnTo>
                  <a:lnTo>
                    <a:pt x="21" y="153"/>
                  </a:lnTo>
                  <a:lnTo>
                    <a:pt x="25" y="146"/>
                  </a:lnTo>
                  <a:lnTo>
                    <a:pt x="35" y="141"/>
                  </a:lnTo>
                  <a:lnTo>
                    <a:pt x="51" y="138"/>
                  </a:lnTo>
                  <a:lnTo>
                    <a:pt x="67" y="136"/>
                  </a:lnTo>
                  <a:lnTo>
                    <a:pt x="85" y="135"/>
                  </a:lnTo>
                  <a:lnTo>
                    <a:pt x="99" y="132"/>
                  </a:lnTo>
                  <a:lnTo>
                    <a:pt x="109" y="127"/>
                  </a:lnTo>
                  <a:lnTo>
                    <a:pt x="113" y="119"/>
                  </a:lnTo>
                  <a:lnTo>
                    <a:pt x="103" y="119"/>
                  </a:lnTo>
                  <a:lnTo>
                    <a:pt x="88" y="121"/>
                  </a:lnTo>
                  <a:lnTo>
                    <a:pt x="68" y="124"/>
                  </a:lnTo>
                  <a:lnTo>
                    <a:pt x="48" y="128"/>
                  </a:lnTo>
                  <a:lnTo>
                    <a:pt x="28" y="130"/>
                  </a:lnTo>
                  <a:lnTo>
                    <a:pt x="11" y="130"/>
                  </a:lnTo>
                  <a:lnTo>
                    <a:pt x="1" y="125"/>
                  </a:lnTo>
                  <a:lnTo>
                    <a:pt x="0" y="117"/>
                  </a:lnTo>
                  <a:lnTo>
                    <a:pt x="7" y="115"/>
                  </a:lnTo>
                  <a:lnTo>
                    <a:pt x="20" y="113"/>
                  </a:lnTo>
                  <a:lnTo>
                    <a:pt x="36" y="110"/>
                  </a:lnTo>
                  <a:lnTo>
                    <a:pt x="54" y="106"/>
                  </a:lnTo>
                  <a:lnTo>
                    <a:pt x="71" y="103"/>
                  </a:lnTo>
                  <a:lnTo>
                    <a:pt x="87" y="99"/>
                  </a:lnTo>
                  <a:lnTo>
                    <a:pt x="97" y="95"/>
                  </a:lnTo>
                  <a:lnTo>
                    <a:pt x="101" y="90"/>
                  </a:lnTo>
                  <a:lnTo>
                    <a:pt x="98" y="89"/>
                  </a:lnTo>
                  <a:lnTo>
                    <a:pt x="94" y="88"/>
                  </a:lnTo>
                  <a:lnTo>
                    <a:pt x="90" y="88"/>
                  </a:lnTo>
                  <a:lnTo>
                    <a:pt x="85" y="89"/>
                  </a:lnTo>
                  <a:lnTo>
                    <a:pt x="80" y="90"/>
                  </a:lnTo>
                  <a:lnTo>
                    <a:pt x="75" y="91"/>
                  </a:lnTo>
                  <a:lnTo>
                    <a:pt x="71" y="92"/>
                  </a:lnTo>
                  <a:lnTo>
                    <a:pt x="69" y="94"/>
                  </a:lnTo>
                  <a:lnTo>
                    <a:pt x="62" y="95"/>
                  </a:lnTo>
                  <a:lnTo>
                    <a:pt x="54" y="97"/>
                  </a:lnTo>
                  <a:lnTo>
                    <a:pt x="44" y="98"/>
                  </a:lnTo>
                  <a:lnTo>
                    <a:pt x="36" y="98"/>
                  </a:lnTo>
                  <a:lnTo>
                    <a:pt x="28" y="98"/>
                  </a:lnTo>
                  <a:lnTo>
                    <a:pt x="21" y="96"/>
                  </a:lnTo>
                  <a:lnTo>
                    <a:pt x="16" y="92"/>
                  </a:lnTo>
                  <a:lnTo>
                    <a:pt x="12" y="86"/>
                  </a:lnTo>
                  <a:lnTo>
                    <a:pt x="20" y="81"/>
                  </a:lnTo>
                  <a:lnTo>
                    <a:pt x="28" y="79"/>
                  </a:lnTo>
                  <a:lnTo>
                    <a:pt x="36" y="77"/>
                  </a:lnTo>
                  <a:lnTo>
                    <a:pt x="47" y="76"/>
                  </a:lnTo>
                  <a:lnTo>
                    <a:pt x="56" y="75"/>
                  </a:lnTo>
                  <a:lnTo>
                    <a:pt x="64" y="74"/>
                  </a:lnTo>
                  <a:lnTo>
                    <a:pt x="72" y="72"/>
                  </a:lnTo>
                  <a:lnTo>
                    <a:pt x="80" y="68"/>
                  </a:lnTo>
                  <a:lnTo>
                    <a:pt x="85" y="67"/>
                  </a:lnTo>
                  <a:lnTo>
                    <a:pt x="89" y="67"/>
                  </a:lnTo>
                  <a:lnTo>
                    <a:pt x="94" y="67"/>
                  </a:lnTo>
                  <a:lnTo>
                    <a:pt x="101" y="66"/>
                  </a:lnTo>
                  <a:lnTo>
                    <a:pt x="101" y="65"/>
                  </a:lnTo>
                  <a:lnTo>
                    <a:pt x="102" y="64"/>
                  </a:lnTo>
                  <a:lnTo>
                    <a:pt x="102" y="63"/>
                  </a:lnTo>
                  <a:lnTo>
                    <a:pt x="101" y="60"/>
                  </a:lnTo>
                  <a:lnTo>
                    <a:pt x="100" y="59"/>
                  </a:lnTo>
                  <a:lnTo>
                    <a:pt x="99" y="57"/>
                  </a:lnTo>
                  <a:lnTo>
                    <a:pt x="98" y="56"/>
                  </a:lnTo>
                  <a:lnTo>
                    <a:pt x="98" y="51"/>
                  </a:lnTo>
                  <a:lnTo>
                    <a:pt x="97" y="46"/>
                  </a:lnTo>
                  <a:lnTo>
                    <a:pt x="96" y="42"/>
                  </a:lnTo>
                  <a:lnTo>
                    <a:pt x="93" y="38"/>
                  </a:lnTo>
                  <a:lnTo>
                    <a:pt x="94" y="27"/>
                  </a:lnTo>
                  <a:lnTo>
                    <a:pt x="95" y="18"/>
                  </a:lnTo>
                  <a:lnTo>
                    <a:pt x="97" y="9"/>
                  </a:lnTo>
                  <a:lnTo>
                    <a:pt x="98" y="0"/>
                  </a:lnTo>
                  <a:lnTo>
                    <a:pt x="99" y="0"/>
                  </a:lnTo>
                  <a:lnTo>
                    <a:pt x="102" y="12"/>
                  </a:lnTo>
                  <a:lnTo>
                    <a:pt x="107" y="23"/>
                  </a:lnTo>
                  <a:lnTo>
                    <a:pt x="114" y="36"/>
                  </a:lnTo>
                  <a:lnTo>
                    <a:pt x="121" y="47"/>
                  </a:lnTo>
                  <a:lnTo>
                    <a:pt x="128" y="59"/>
                  </a:lnTo>
                  <a:lnTo>
                    <a:pt x="135" y="72"/>
                  </a:lnTo>
                  <a:lnTo>
                    <a:pt x="141" y="84"/>
                  </a:lnTo>
                  <a:lnTo>
                    <a:pt x="146" y="98"/>
                  </a:lnTo>
                  <a:lnTo>
                    <a:pt x="145" y="115"/>
                  </a:lnTo>
                  <a:lnTo>
                    <a:pt x="141" y="131"/>
                  </a:lnTo>
                  <a:lnTo>
                    <a:pt x="136" y="143"/>
                  </a:lnTo>
                  <a:lnTo>
                    <a:pt x="128" y="153"/>
                  </a:lnTo>
                  <a:lnTo>
                    <a:pt x="118" y="162"/>
                  </a:lnTo>
                  <a:lnTo>
                    <a:pt x="105" y="169"/>
                  </a:lnTo>
                  <a:lnTo>
                    <a:pt x="90" y="173"/>
                  </a:lnTo>
                  <a:lnTo>
                    <a:pt x="72" y="176"/>
                  </a:lnTo>
                  <a:close/>
                </a:path>
              </a:pathLst>
            </a:custGeom>
            <a:solidFill>
              <a:srgbClr val="F9EA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0" name="Freeform 23"/>
            <p:cNvSpPr>
              <a:spLocks/>
            </p:cNvSpPr>
            <p:nvPr/>
          </p:nvSpPr>
          <p:spPr bwMode="auto">
            <a:xfrm>
              <a:off x="3053" y="2279"/>
              <a:ext cx="87" cy="30"/>
            </a:xfrm>
            <a:custGeom>
              <a:avLst/>
              <a:gdLst>
                <a:gd name="T0" fmla="*/ 0 w 87"/>
                <a:gd name="T1" fmla="*/ 30 h 30"/>
                <a:gd name="T2" fmla="*/ 2 w 87"/>
                <a:gd name="T3" fmla="*/ 27 h 30"/>
                <a:gd name="T4" fmla="*/ 3 w 87"/>
                <a:gd name="T5" fmla="*/ 23 h 30"/>
                <a:gd name="T6" fmla="*/ 5 w 87"/>
                <a:gd name="T7" fmla="*/ 18 h 30"/>
                <a:gd name="T8" fmla="*/ 8 w 87"/>
                <a:gd name="T9" fmla="*/ 10 h 30"/>
                <a:gd name="T10" fmla="*/ 10 w 87"/>
                <a:gd name="T11" fmla="*/ 10 h 30"/>
                <a:gd name="T12" fmla="*/ 15 w 87"/>
                <a:gd name="T13" fmla="*/ 10 h 30"/>
                <a:gd name="T14" fmla="*/ 24 w 87"/>
                <a:gd name="T15" fmla="*/ 10 h 30"/>
                <a:gd name="T16" fmla="*/ 35 w 87"/>
                <a:gd name="T17" fmla="*/ 10 h 30"/>
                <a:gd name="T18" fmla="*/ 41 w 87"/>
                <a:gd name="T19" fmla="*/ 9 h 30"/>
                <a:gd name="T20" fmla="*/ 47 w 87"/>
                <a:gd name="T21" fmla="*/ 8 h 30"/>
                <a:gd name="T22" fmla="*/ 54 w 87"/>
                <a:gd name="T23" fmla="*/ 7 h 30"/>
                <a:gd name="T24" fmla="*/ 60 w 87"/>
                <a:gd name="T25" fmla="*/ 5 h 30"/>
                <a:gd name="T26" fmla="*/ 67 w 87"/>
                <a:gd name="T27" fmla="*/ 4 h 30"/>
                <a:gd name="T28" fmla="*/ 73 w 87"/>
                <a:gd name="T29" fmla="*/ 3 h 30"/>
                <a:gd name="T30" fmla="*/ 80 w 87"/>
                <a:gd name="T31" fmla="*/ 1 h 30"/>
                <a:gd name="T32" fmla="*/ 87 w 87"/>
                <a:gd name="T33" fmla="*/ 0 h 30"/>
                <a:gd name="T34" fmla="*/ 82 w 87"/>
                <a:gd name="T35" fmla="*/ 6 h 30"/>
                <a:gd name="T36" fmla="*/ 74 w 87"/>
                <a:gd name="T37" fmla="*/ 11 h 30"/>
                <a:gd name="T38" fmla="*/ 62 w 87"/>
                <a:gd name="T39" fmla="*/ 15 h 30"/>
                <a:gd name="T40" fmla="*/ 48 w 87"/>
                <a:gd name="T41" fmla="*/ 20 h 30"/>
                <a:gd name="T42" fmla="*/ 33 w 87"/>
                <a:gd name="T43" fmla="*/ 23 h 30"/>
                <a:gd name="T44" fmla="*/ 20 w 87"/>
                <a:gd name="T45" fmla="*/ 26 h 30"/>
                <a:gd name="T46" fmla="*/ 8 w 87"/>
                <a:gd name="T47" fmla="*/ 28 h 30"/>
                <a:gd name="T48" fmla="*/ 0 w 87"/>
                <a:gd name="T49" fmla="*/ 30 h 3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
                <a:gd name="T76" fmla="*/ 0 h 30"/>
                <a:gd name="T77" fmla="*/ 87 w 87"/>
                <a:gd name="T78" fmla="*/ 30 h 3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 h="30">
                  <a:moveTo>
                    <a:pt x="0" y="30"/>
                  </a:moveTo>
                  <a:lnTo>
                    <a:pt x="2" y="27"/>
                  </a:lnTo>
                  <a:lnTo>
                    <a:pt x="3" y="23"/>
                  </a:lnTo>
                  <a:lnTo>
                    <a:pt x="5" y="18"/>
                  </a:lnTo>
                  <a:lnTo>
                    <a:pt x="8" y="10"/>
                  </a:lnTo>
                  <a:lnTo>
                    <a:pt x="10" y="10"/>
                  </a:lnTo>
                  <a:lnTo>
                    <a:pt x="15" y="10"/>
                  </a:lnTo>
                  <a:lnTo>
                    <a:pt x="24" y="10"/>
                  </a:lnTo>
                  <a:lnTo>
                    <a:pt x="35" y="10"/>
                  </a:lnTo>
                  <a:lnTo>
                    <a:pt x="41" y="9"/>
                  </a:lnTo>
                  <a:lnTo>
                    <a:pt x="47" y="8"/>
                  </a:lnTo>
                  <a:lnTo>
                    <a:pt x="54" y="7"/>
                  </a:lnTo>
                  <a:lnTo>
                    <a:pt x="60" y="5"/>
                  </a:lnTo>
                  <a:lnTo>
                    <a:pt x="67" y="4"/>
                  </a:lnTo>
                  <a:lnTo>
                    <a:pt x="73" y="3"/>
                  </a:lnTo>
                  <a:lnTo>
                    <a:pt x="80" y="1"/>
                  </a:lnTo>
                  <a:lnTo>
                    <a:pt x="87" y="0"/>
                  </a:lnTo>
                  <a:lnTo>
                    <a:pt x="82" y="6"/>
                  </a:lnTo>
                  <a:lnTo>
                    <a:pt x="74" y="11"/>
                  </a:lnTo>
                  <a:lnTo>
                    <a:pt x="62" y="15"/>
                  </a:lnTo>
                  <a:lnTo>
                    <a:pt x="48" y="20"/>
                  </a:lnTo>
                  <a:lnTo>
                    <a:pt x="33" y="23"/>
                  </a:lnTo>
                  <a:lnTo>
                    <a:pt x="20" y="26"/>
                  </a:lnTo>
                  <a:lnTo>
                    <a:pt x="8" y="28"/>
                  </a:lnTo>
                  <a:lnTo>
                    <a:pt x="0" y="30"/>
                  </a:lnTo>
                  <a:close/>
                </a:path>
              </a:pathLst>
            </a:custGeom>
            <a:solidFill>
              <a:srgbClr val="E8EAF4"/>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1" name="Freeform 24"/>
            <p:cNvSpPr>
              <a:spLocks/>
            </p:cNvSpPr>
            <p:nvPr/>
          </p:nvSpPr>
          <p:spPr bwMode="auto">
            <a:xfrm>
              <a:off x="3189" y="1887"/>
              <a:ext cx="266" cy="422"/>
            </a:xfrm>
            <a:custGeom>
              <a:avLst/>
              <a:gdLst>
                <a:gd name="T0" fmla="*/ 145 w 266"/>
                <a:gd name="T1" fmla="*/ 421 h 422"/>
                <a:gd name="T2" fmla="*/ 115 w 266"/>
                <a:gd name="T3" fmla="*/ 418 h 422"/>
                <a:gd name="T4" fmla="*/ 83 w 266"/>
                <a:gd name="T5" fmla="*/ 414 h 422"/>
                <a:gd name="T6" fmla="*/ 55 w 266"/>
                <a:gd name="T7" fmla="*/ 406 h 422"/>
                <a:gd name="T8" fmla="*/ 38 w 266"/>
                <a:gd name="T9" fmla="*/ 401 h 422"/>
                <a:gd name="T10" fmla="*/ 22 w 266"/>
                <a:gd name="T11" fmla="*/ 397 h 422"/>
                <a:gd name="T12" fmla="*/ 7 w 266"/>
                <a:gd name="T13" fmla="*/ 390 h 422"/>
                <a:gd name="T14" fmla="*/ 0 w 266"/>
                <a:gd name="T15" fmla="*/ 378 h 422"/>
                <a:gd name="T16" fmla="*/ 3 w 266"/>
                <a:gd name="T17" fmla="*/ 300 h 422"/>
                <a:gd name="T18" fmla="*/ 5 w 266"/>
                <a:gd name="T19" fmla="*/ 156 h 422"/>
                <a:gd name="T20" fmla="*/ 27 w 266"/>
                <a:gd name="T21" fmla="*/ 71 h 422"/>
                <a:gd name="T22" fmla="*/ 46 w 266"/>
                <a:gd name="T23" fmla="*/ 44 h 422"/>
                <a:gd name="T24" fmla="*/ 68 w 266"/>
                <a:gd name="T25" fmla="*/ 23 h 422"/>
                <a:gd name="T26" fmla="*/ 94 w 266"/>
                <a:gd name="T27" fmla="*/ 9 h 422"/>
                <a:gd name="T28" fmla="*/ 122 w 266"/>
                <a:gd name="T29" fmla="*/ 1 h 422"/>
                <a:gd name="T30" fmla="*/ 152 w 266"/>
                <a:gd name="T31" fmla="*/ 1 h 422"/>
                <a:gd name="T32" fmla="*/ 182 w 266"/>
                <a:gd name="T33" fmla="*/ 7 h 422"/>
                <a:gd name="T34" fmla="*/ 213 w 266"/>
                <a:gd name="T35" fmla="*/ 20 h 422"/>
                <a:gd name="T36" fmla="*/ 247 w 266"/>
                <a:gd name="T37" fmla="*/ 50 h 422"/>
                <a:gd name="T38" fmla="*/ 264 w 266"/>
                <a:gd name="T39" fmla="*/ 106 h 422"/>
                <a:gd name="T40" fmla="*/ 264 w 266"/>
                <a:gd name="T41" fmla="*/ 170 h 422"/>
                <a:gd name="T42" fmla="*/ 255 w 266"/>
                <a:gd name="T43" fmla="*/ 231 h 422"/>
                <a:gd name="T44" fmla="*/ 249 w 266"/>
                <a:gd name="T45" fmla="*/ 274 h 422"/>
                <a:gd name="T46" fmla="*/ 247 w 266"/>
                <a:gd name="T47" fmla="*/ 295 h 422"/>
                <a:gd name="T48" fmla="*/ 243 w 266"/>
                <a:gd name="T49" fmla="*/ 305 h 422"/>
                <a:gd name="T50" fmla="*/ 229 w 266"/>
                <a:gd name="T51" fmla="*/ 313 h 422"/>
                <a:gd name="T52" fmla="*/ 211 w 266"/>
                <a:gd name="T53" fmla="*/ 318 h 422"/>
                <a:gd name="T54" fmla="*/ 193 w 266"/>
                <a:gd name="T55" fmla="*/ 320 h 422"/>
                <a:gd name="T56" fmla="*/ 175 w 266"/>
                <a:gd name="T57" fmla="*/ 326 h 422"/>
                <a:gd name="T58" fmla="*/ 167 w 266"/>
                <a:gd name="T59" fmla="*/ 336 h 422"/>
                <a:gd name="T60" fmla="*/ 169 w 266"/>
                <a:gd name="T61" fmla="*/ 347 h 422"/>
                <a:gd name="T62" fmla="*/ 172 w 266"/>
                <a:gd name="T63" fmla="*/ 351 h 422"/>
                <a:gd name="T64" fmla="*/ 174 w 266"/>
                <a:gd name="T65" fmla="*/ 354 h 422"/>
                <a:gd name="T66" fmla="*/ 161 w 266"/>
                <a:gd name="T67" fmla="*/ 360 h 422"/>
                <a:gd name="T68" fmla="*/ 153 w 266"/>
                <a:gd name="T69" fmla="*/ 369 h 422"/>
                <a:gd name="T70" fmla="*/ 155 w 266"/>
                <a:gd name="T71" fmla="*/ 380 h 422"/>
                <a:gd name="T72" fmla="*/ 168 w 266"/>
                <a:gd name="T73" fmla="*/ 388 h 422"/>
                <a:gd name="T74" fmla="*/ 174 w 266"/>
                <a:gd name="T75" fmla="*/ 388 h 422"/>
                <a:gd name="T76" fmla="*/ 181 w 266"/>
                <a:gd name="T77" fmla="*/ 389 h 422"/>
                <a:gd name="T78" fmla="*/ 177 w 266"/>
                <a:gd name="T79" fmla="*/ 404 h 422"/>
                <a:gd name="T80" fmla="*/ 190 w 266"/>
                <a:gd name="T81" fmla="*/ 415 h 422"/>
                <a:gd name="T82" fmla="*/ 197 w 266"/>
                <a:gd name="T83" fmla="*/ 415 h 422"/>
                <a:gd name="T84" fmla="*/ 200 w 266"/>
                <a:gd name="T85" fmla="*/ 421 h 422"/>
                <a:gd name="T86" fmla="*/ 190 w 266"/>
                <a:gd name="T87" fmla="*/ 421 h 422"/>
                <a:gd name="T88" fmla="*/ 179 w 266"/>
                <a:gd name="T89" fmla="*/ 421 h 422"/>
                <a:gd name="T90" fmla="*/ 168 w 266"/>
                <a:gd name="T91" fmla="*/ 421 h 422"/>
                <a:gd name="T92" fmla="*/ 157 w 266"/>
                <a:gd name="T93" fmla="*/ 422 h 4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266"/>
                <a:gd name="T142" fmla="*/ 0 h 422"/>
                <a:gd name="T143" fmla="*/ 266 w 266"/>
                <a:gd name="T144" fmla="*/ 422 h 4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266" h="422">
                  <a:moveTo>
                    <a:pt x="157" y="422"/>
                  </a:moveTo>
                  <a:lnTo>
                    <a:pt x="145" y="421"/>
                  </a:lnTo>
                  <a:lnTo>
                    <a:pt x="130" y="419"/>
                  </a:lnTo>
                  <a:lnTo>
                    <a:pt x="115" y="418"/>
                  </a:lnTo>
                  <a:lnTo>
                    <a:pt x="98" y="416"/>
                  </a:lnTo>
                  <a:lnTo>
                    <a:pt x="83" y="414"/>
                  </a:lnTo>
                  <a:lnTo>
                    <a:pt x="68" y="411"/>
                  </a:lnTo>
                  <a:lnTo>
                    <a:pt x="55" y="406"/>
                  </a:lnTo>
                  <a:lnTo>
                    <a:pt x="44" y="402"/>
                  </a:lnTo>
                  <a:lnTo>
                    <a:pt x="38" y="401"/>
                  </a:lnTo>
                  <a:lnTo>
                    <a:pt x="30" y="400"/>
                  </a:lnTo>
                  <a:lnTo>
                    <a:pt x="22" y="397"/>
                  </a:lnTo>
                  <a:lnTo>
                    <a:pt x="14" y="394"/>
                  </a:lnTo>
                  <a:lnTo>
                    <a:pt x="7" y="390"/>
                  </a:lnTo>
                  <a:lnTo>
                    <a:pt x="2" y="384"/>
                  </a:lnTo>
                  <a:lnTo>
                    <a:pt x="0" y="378"/>
                  </a:lnTo>
                  <a:lnTo>
                    <a:pt x="1" y="370"/>
                  </a:lnTo>
                  <a:lnTo>
                    <a:pt x="3" y="300"/>
                  </a:lnTo>
                  <a:lnTo>
                    <a:pt x="2" y="227"/>
                  </a:lnTo>
                  <a:lnTo>
                    <a:pt x="5" y="156"/>
                  </a:lnTo>
                  <a:lnTo>
                    <a:pt x="19" y="88"/>
                  </a:lnTo>
                  <a:lnTo>
                    <a:pt x="27" y="71"/>
                  </a:lnTo>
                  <a:lnTo>
                    <a:pt x="35" y="57"/>
                  </a:lnTo>
                  <a:lnTo>
                    <a:pt x="46" y="44"/>
                  </a:lnTo>
                  <a:lnTo>
                    <a:pt x="57" y="33"/>
                  </a:lnTo>
                  <a:lnTo>
                    <a:pt x="68" y="23"/>
                  </a:lnTo>
                  <a:lnTo>
                    <a:pt x="81" y="15"/>
                  </a:lnTo>
                  <a:lnTo>
                    <a:pt x="94" y="9"/>
                  </a:lnTo>
                  <a:lnTo>
                    <a:pt x="107" y="4"/>
                  </a:lnTo>
                  <a:lnTo>
                    <a:pt x="122" y="1"/>
                  </a:lnTo>
                  <a:lnTo>
                    <a:pt x="136" y="0"/>
                  </a:lnTo>
                  <a:lnTo>
                    <a:pt x="152" y="1"/>
                  </a:lnTo>
                  <a:lnTo>
                    <a:pt x="166" y="3"/>
                  </a:lnTo>
                  <a:lnTo>
                    <a:pt x="182" y="7"/>
                  </a:lnTo>
                  <a:lnTo>
                    <a:pt x="197" y="13"/>
                  </a:lnTo>
                  <a:lnTo>
                    <a:pt x="213" y="20"/>
                  </a:lnTo>
                  <a:lnTo>
                    <a:pt x="228" y="30"/>
                  </a:lnTo>
                  <a:lnTo>
                    <a:pt x="247" y="50"/>
                  </a:lnTo>
                  <a:lnTo>
                    <a:pt x="258" y="76"/>
                  </a:lnTo>
                  <a:lnTo>
                    <a:pt x="264" y="106"/>
                  </a:lnTo>
                  <a:lnTo>
                    <a:pt x="266" y="137"/>
                  </a:lnTo>
                  <a:lnTo>
                    <a:pt x="264" y="170"/>
                  </a:lnTo>
                  <a:lnTo>
                    <a:pt x="261" y="202"/>
                  </a:lnTo>
                  <a:lnTo>
                    <a:pt x="255" y="231"/>
                  </a:lnTo>
                  <a:lnTo>
                    <a:pt x="250" y="257"/>
                  </a:lnTo>
                  <a:lnTo>
                    <a:pt x="249" y="274"/>
                  </a:lnTo>
                  <a:lnTo>
                    <a:pt x="248" y="287"/>
                  </a:lnTo>
                  <a:lnTo>
                    <a:pt x="247" y="295"/>
                  </a:lnTo>
                  <a:lnTo>
                    <a:pt x="246" y="301"/>
                  </a:lnTo>
                  <a:lnTo>
                    <a:pt x="243" y="305"/>
                  </a:lnTo>
                  <a:lnTo>
                    <a:pt x="237" y="309"/>
                  </a:lnTo>
                  <a:lnTo>
                    <a:pt x="229" y="313"/>
                  </a:lnTo>
                  <a:lnTo>
                    <a:pt x="217" y="317"/>
                  </a:lnTo>
                  <a:lnTo>
                    <a:pt x="211" y="318"/>
                  </a:lnTo>
                  <a:lnTo>
                    <a:pt x="201" y="318"/>
                  </a:lnTo>
                  <a:lnTo>
                    <a:pt x="193" y="320"/>
                  </a:lnTo>
                  <a:lnTo>
                    <a:pt x="184" y="322"/>
                  </a:lnTo>
                  <a:lnTo>
                    <a:pt x="175" y="326"/>
                  </a:lnTo>
                  <a:lnTo>
                    <a:pt x="170" y="330"/>
                  </a:lnTo>
                  <a:lnTo>
                    <a:pt x="167" y="336"/>
                  </a:lnTo>
                  <a:lnTo>
                    <a:pt x="168" y="345"/>
                  </a:lnTo>
                  <a:lnTo>
                    <a:pt x="169" y="347"/>
                  </a:lnTo>
                  <a:lnTo>
                    <a:pt x="170" y="349"/>
                  </a:lnTo>
                  <a:lnTo>
                    <a:pt x="172" y="351"/>
                  </a:lnTo>
                  <a:lnTo>
                    <a:pt x="174" y="353"/>
                  </a:lnTo>
                  <a:lnTo>
                    <a:pt x="174" y="354"/>
                  </a:lnTo>
                  <a:lnTo>
                    <a:pt x="167" y="356"/>
                  </a:lnTo>
                  <a:lnTo>
                    <a:pt x="161" y="360"/>
                  </a:lnTo>
                  <a:lnTo>
                    <a:pt x="156" y="364"/>
                  </a:lnTo>
                  <a:lnTo>
                    <a:pt x="153" y="369"/>
                  </a:lnTo>
                  <a:lnTo>
                    <a:pt x="153" y="374"/>
                  </a:lnTo>
                  <a:lnTo>
                    <a:pt x="155" y="380"/>
                  </a:lnTo>
                  <a:lnTo>
                    <a:pt x="160" y="384"/>
                  </a:lnTo>
                  <a:lnTo>
                    <a:pt x="168" y="388"/>
                  </a:lnTo>
                  <a:lnTo>
                    <a:pt x="171" y="388"/>
                  </a:lnTo>
                  <a:lnTo>
                    <a:pt x="174" y="388"/>
                  </a:lnTo>
                  <a:lnTo>
                    <a:pt x="178" y="388"/>
                  </a:lnTo>
                  <a:lnTo>
                    <a:pt x="181" y="389"/>
                  </a:lnTo>
                  <a:lnTo>
                    <a:pt x="175" y="397"/>
                  </a:lnTo>
                  <a:lnTo>
                    <a:pt x="177" y="404"/>
                  </a:lnTo>
                  <a:lnTo>
                    <a:pt x="181" y="411"/>
                  </a:lnTo>
                  <a:lnTo>
                    <a:pt x="190" y="415"/>
                  </a:lnTo>
                  <a:lnTo>
                    <a:pt x="194" y="415"/>
                  </a:lnTo>
                  <a:lnTo>
                    <a:pt x="197" y="415"/>
                  </a:lnTo>
                  <a:lnTo>
                    <a:pt x="199" y="417"/>
                  </a:lnTo>
                  <a:lnTo>
                    <a:pt x="200" y="421"/>
                  </a:lnTo>
                  <a:lnTo>
                    <a:pt x="195" y="421"/>
                  </a:lnTo>
                  <a:lnTo>
                    <a:pt x="190" y="421"/>
                  </a:lnTo>
                  <a:lnTo>
                    <a:pt x="184" y="421"/>
                  </a:lnTo>
                  <a:lnTo>
                    <a:pt x="179" y="421"/>
                  </a:lnTo>
                  <a:lnTo>
                    <a:pt x="173" y="421"/>
                  </a:lnTo>
                  <a:lnTo>
                    <a:pt x="168" y="421"/>
                  </a:lnTo>
                  <a:lnTo>
                    <a:pt x="162" y="422"/>
                  </a:lnTo>
                  <a:lnTo>
                    <a:pt x="157" y="422"/>
                  </a:lnTo>
                  <a:close/>
                </a:path>
              </a:pathLst>
            </a:custGeom>
            <a:blipFill dpi="0" rotWithShape="1">
              <a:blip r:embed="rId3"/>
              <a:srcRect/>
              <a:stretch>
                <a:fillRect/>
              </a:stretch>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2" name="Freeform 25"/>
            <p:cNvSpPr>
              <a:spLocks/>
            </p:cNvSpPr>
            <p:nvPr/>
          </p:nvSpPr>
          <p:spPr bwMode="auto">
            <a:xfrm>
              <a:off x="3064" y="2151"/>
              <a:ext cx="101" cy="131"/>
            </a:xfrm>
            <a:custGeom>
              <a:avLst/>
              <a:gdLst>
                <a:gd name="T0" fmla="*/ 4 w 101"/>
                <a:gd name="T1" fmla="*/ 131 h 131"/>
                <a:gd name="T2" fmla="*/ 1 w 101"/>
                <a:gd name="T3" fmla="*/ 131 h 131"/>
                <a:gd name="T4" fmla="*/ 5 w 101"/>
                <a:gd name="T5" fmla="*/ 105 h 131"/>
                <a:gd name="T6" fmla="*/ 8 w 101"/>
                <a:gd name="T7" fmla="*/ 51 h 131"/>
                <a:gd name="T8" fmla="*/ 4 w 101"/>
                <a:gd name="T9" fmla="*/ 22 h 131"/>
                <a:gd name="T10" fmla="*/ 21 w 101"/>
                <a:gd name="T11" fmla="*/ 12 h 131"/>
                <a:gd name="T12" fmla="*/ 44 w 101"/>
                <a:gd name="T13" fmla="*/ 5 h 131"/>
                <a:gd name="T14" fmla="*/ 63 w 101"/>
                <a:gd name="T15" fmla="*/ 1 h 131"/>
                <a:gd name="T16" fmla="*/ 73 w 101"/>
                <a:gd name="T17" fmla="*/ 0 h 131"/>
                <a:gd name="T18" fmla="*/ 80 w 101"/>
                <a:gd name="T19" fmla="*/ 0 h 131"/>
                <a:gd name="T20" fmla="*/ 80 w 101"/>
                <a:gd name="T21" fmla="*/ 6 h 131"/>
                <a:gd name="T22" fmla="*/ 70 w 101"/>
                <a:gd name="T23" fmla="*/ 12 h 131"/>
                <a:gd name="T24" fmla="*/ 61 w 101"/>
                <a:gd name="T25" fmla="*/ 18 h 131"/>
                <a:gd name="T26" fmla="*/ 54 w 101"/>
                <a:gd name="T27" fmla="*/ 24 h 131"/>
                <a:gd name="T28" fmla="*/ 53 w 101"/>
                <a:gd name="T29" fmla="*/ 30 h 131"/>
                <a:gd name="T30" fmla="*/ 56 w 101"/>
                <a:gd name="T31" fmla="*/ 30 h 131"/>
                <a:gd name="T32" fmla="*/ 64 w 101"/>
                <a:gd name="T33" fmla="*/ 25 h 131"/>
                <a:gd name="T34" fmla="*/ 79 w 101"/>
                <a:gd name="T35" fmla="*/ 18 h 131"/>
                <a:gd name="T36" fmla="*/ 87 w 101"/>
                <a:gd name="T37" fmla="*/ 22 h 131"/>
                <a:gd name="T38" fmla="*/ 87 w 101"/>
                <a:gd name="T39" fmla="*/ 38 h 131"/>
                <a:gd name="T40" fmla="*/ 82 w 101"/>
                <a:gd name="T41" fmla="*/ 53 h 131"/>
                <a:gd name="T42" fmla="*/ 90 w 101"/>
                <a:gd name="T43" fmla="*/ 54 h 131"/>
                <a:gd name="T44" fmla="*/ 96 w 101"/>
                <a:gd name="T45" fmla="*/ 46 h 131"/>
                <a:gd name="T46" fmla="*/ 96 w 101"/>
                <a:gd name="T47" fmla="*/ 41 h 131"/>
                <a:gd name="T48" fmla="*/ 97 w 101"/>
                <a:gd name="T49" fmla="*/ 36 h 131"/>
                <a:gd name="T50" fmla="*/ 98 w 101"/>
                <a:gd name="T51" fmla="*/ 57 h 131"/>
                <a:gd name="T52" fmla="*/ 89 w 101"/>
                <a:gd name="T53" fmla="*/ 75 h 131"/>
                <a:gd name="T54" fmla="*/ 85 w 101"/>
                <a:gd name="T55" fmla="*/ 78 h 131"/>
                <a:gd name="T56" fmla="*/ 83 w 101"/>
                <a:gd name="T57" fmla="*/ 82 h 131"/>
                <a:gd name="T58" fmla="*/ 92 w 101"/>
                <a:gd name="T59" fmla="*/ 82 h 131"/>
                <a:gd name="T60" fmla="*/ 101 w 101"/>
                <a:gd name="T61" fmla="*/ 76 h 131"/>
                <a:gd name="T62" fmla="*/ 98 w 101"/>
                <a:gd name="T63" fmla="*/ 90 h 131"/>
                <a:gd name="T64" fmla="*/ 88 w 101"/>
                <a:gd name="T65" fmla="*/ 101 h 131"/>
                <a:gd name="T66" fmla="*/ 88 w 101"/>
                <a:gd name="T67" fmla="*/ 102 h 131"/>
                <a:gd name="T68" fmla="*/ 88 w 101"/>
                <a:gd name="T69" fmla="*/ 103 h 131"/>
                <a:gd name="T70" fmla="*/ 92 w 101"/>
                <a:gd name="T71" fmla="*/ 104 h 131"/>
                <a:gd name="T72" fmla="*/ 97 w 101"/>
                <a:gd name="T73" fmla="*/ 104 h 131"/>
                <a:gd name="T74" fmla="*/ 82 w 101"/>
                <a:gd name="T75" fmla="*/ 118 h 131"/>
                <a:gd name="T76" fmla="*/ 55 w 101"/>
                <a:gd name="T77" fmla="*/ 126 h 131"/>
                <a:gd name="T78" fmla="*/ 26 w 101"/>
                <a:gd name="T79" fmla="*/ 130 h 131"/>
                <a:gd name="T80" fmla="*/ 5 w 101"/>
                <a:gd name="T81" fmla="*/ 131 h 13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1"/>
                <a:gd name="T124" fmla="*/ 0 h 131"/>
                <a:gd name="T125" fmla="*/ 101 w 101"/>
                <a:gd name="T126" fmla="*/ 131 h 13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1" h="131">
                  <a:moveTo>
                    <a:pt x="5" y="131"/>
                  </a:moveTo>
                  <a:lnTo>
                    <a:pt x="4" y="131"/>
                  </a:lnTo>
                  <a:lnTo>
                    <a:pt x="3" y="131"/>
                  </a:lnTo>
                  <a:lnTo>
                    <a:pt x="1" y="131"/>
                  </a:lnTo>
                  <a:lnTo>
                    <a:pt x="0" y="130"/>
                  </a:lnTo>
                  <a:lnTo>
                    <a:pt x="5" y="105"/>
                  </a:lnTo>
                  <a:lnTo>
                    <a:pt x="9" y="77"/>
                  </a:lnTo>
                  <a:lnTo>
                    <a:pt x="8" y="51"/>
                  </a:lnTo>
                  <a:lnTo>
                    <a:pt x="2" y="27"/>
                  </a:lnTo>
                  <a:lnTo>
                    <a:pt x="4" y="22"/>
                  </a:lnTo>
                  <a:lnTo>
                    <a:pt x="12" y="17"/>
                  </a:lnTo>
                  <a:lnTo>
                    <a:pt x="21" y="12"/>
                  </a:lnTo>
                  <a:lnTo>
                    <a:pt x="31" y="8"/>
                  </a:lnTo>
                  <a:lnTo>
                    <a:pt x="44" y="5"/>
                  </a:lnTo>
                  <a:lnTo>
                    <a:pt x="54" y="3"/>
                  </a:lnTo>
                  <a:lnTo>
                    <a:pt x="63" y="1"/>
                  </a:lnTo>
                  <a:lnTo>
                    <a:pt x="69" y="0"/>
                  </a:lnTo>
                  <a:lnTo>
                    <a:pt x="73" y="0"/>
                  </a:lnTo>
                  <a:lnTo>
                    <a:pt x="77" y="0"/>
                  </a:lnTo>
                  <a:lnTo>
                    <a:pt x="80" y="0"/>
                  </a:lnTo>
                  <a:lnTo>
                    <a:pt x="83" y="1"/>
                  </a:lnTo>
                  <a:lnTo>
                    <a:pt x="80" y="6"/>
                  </a:lnTo>
                  <a:lnTo>
                    <a:pt x="76" y="9"/>
                  </a:lnTo>
                  <a:lnTo>
                    <a:pt x="70" y="12"/>
                  </a:lnTo>
                  <a:lnTo>
                    <a:pt x="66" y="14"/>
                  </a:lnTo>
                  <a:lnTo>
                    <a:pt x="61" y="18"/>
                  </a:lnTo>
                  <a:lnTo>
                    <a:pt x="57" y="20"/>
                  </a:lnTo>
                  <a:lnTo>
                    <a:pt x="54" y="24"/>
                  </a:lnTo>
                  <a:lnTo>
                    <a:pt x="52" y="29"/>
                  </a:lnTo>
                  <a:lnTo>
                    <a:pt x="53" y="30"/>
                  </a:lnTo>
                  <a:lnTo>
                    <a:pt x="54" y="30"/>
                  </a:lnTo>
                  <a:lnTo>
                    <a:pt x="56" y="30"/>
                  </a:lnTo>
                  <a:lnTo>
                    <a:pt x="58" y="30"/>
                  </a:lnTo>
                  <a:lnTo>
                    <a:pt x="64" y="25"/>
                  </a:lnTo>
                  <a:lnTo>
                    <a:pt x="71" y="21"/>
                  </a:lnTo>
                  <a:lnTo>
                    <a:pt x="79" y="18"/>
                  </a:lnTo>
                  <a:lnTo>
                    <a:pt x="86" y="14"/>
                  </a:lnTo>
                  <a:lnTo>
                    <a:pt x="87" y="22"/>
                  </a:lnTo>
                  <a:lnTo>
                    <a:pt x="88" y="30"/>
                  </a:lnTo>
                  <a:lnTo>
                    <a:pt x="87" y="38"/>
                  </a:lnTo>
                  <a:lnTo>
                    <a:pt x="86" y="46"/>
                  </a:lnTo>
                  <a:lnTo>
                    <a:pt x="82" y="53"/>
                  </a:lnTo>
                  <a:lnTo>
                    <a:pt x="85" y="55"/>
                  </a:lnTo>
                  <a:lnTo>
                    <a:pt x="90" y="54"/>
                  </a:lnTo>
                  <a:lnTo>
                    <a:pt x="95" y="49"/>
                  </a:lnTo>
                  <a:lnTo>
                    <a:pt x="96" y="46"/>
                  </a:lnTo>
                  <a:lnTo>
                    <a:pt x="96" y="44"/>
                  </a:lnTo>
                  <a:lnTo>
                    <a:pt x="96" y="41"/>
                  </a:lnTo>
                  <a:lnTo>
                    <a:pt x="97" y="36"/>
                  </a:lnTo>
                  <a:lnTo>
                    <a:pt x="99" y="45"/>
                  </a:lnTo>
                  <a:lnTo>
                    <a:pt x="98" y="57"/>
                  </a:lnTo>
                  <a:lnTo>
                    <a:pt x="94" y="67"/>
                  </a:lnTo>
                  <a:lnTo>
                    <a:pt x="89" y="75"/>
                  </a:lnTo>
                  <a:lnTo>
                    <a:pt x="87" y="76"/>
                  </a:lnTo>
                  <a:lnTo>
                    <a:pt x="85" y="78"/>
                  </a:lnTo>
                  <a:lnTo>
                    <a:pt x="84" y="80"/>
                  </a:lnTo>
                  <a:lnTo>
                    <a:pt x="83" y="82"/>
                  </a:lnTo>
                  <a:lnTo>
                    <a:pt x="88" y="84"/>
                  </a:lnTo>
                  <a:lnTo>
                    <a:pt x="92" y="82"/>
                  </a:lnTo>
                  <a:lnTo>
                    <a:pt x="96" y="78"/>
                  </a:lnTo>
                  <a:lnTo>
                    <a:pt x="101" y="76"/>
                  </a:lnTo>
                  <a:lnTo>
                    <a:pt x="100" y="84"/>
                  </a:lnTo>
                  <a:lnTo>
                    <a:pt x="98" y="90"/>
                  </a:lnTo>
                  <a:lnTo>
                    <a:pt x="93" y="96"/>
                  </a:lnTo>
                  <a:lnTo>
                    <a:pt x="88" y="101"/>
                  </a:lnTo>
                  <a:lnTo>
                    <a:pt x="88" y="102"/>
                  </a:lnTo>
                  <a:lnTo>
                    <a:pt x="88" y="103"/>
                  </a:lnTo>
                  <a:lnTo>
                    <a:pt x="90" y="104"/>
                  </a:lnTo>
                  <a:lnTo>
                    <a:pt x="92" y="104"/>
                  </a:lnTo>
                  <a:lnTo>
                    <a:pt x="94" y="104"/>
                  </a:lnTo>
                  <a:lnTo>
                    <a:pt x="97" y="104"/>
                  </a:lnTo>
                  <a:lnTo>
                    <a:pt x="92" y="111"/>
                  </a:lnTo>
                  <a:lnTo>
                    <a:pt x="82" y="118"/>
                  </a:lnTo>
                  <a:lnTo>
                    <a:pt x="69" y="123"/>
                  </a:lnTo>
                  <a:lnTo>
                    <a:pt x="55" y="126"/>
                  </a:lnTo>
                  <a:lnTo>
                    <a:pt x="41" y="129"/>
                  </a:lnTo>
                  <a:lnTo>
                    <a:pt x="26" y="130"/>
                  </a:lnTo>
                  <a:lnTo>
                    <a:pt x="15" y="131"/>
                  </a:lnTo>
                  <a:lnTo>
                    <a:pt x="5" y="131"/>
                  </a:lnTo>
                  <a:close/>
                </a:path>
              </a:pathLst>
            </a:custGeom>
            <a:solidFill>
              <a:srgbClr val="F9EA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3" name="Freeform 26"/>
            <p:cNvSpPr>
              <a:spLocks/>
            </p:cNvSpPr>
            <p:nvPr/>
          </p:nvSpPr>
          <p:spPr bwMode="auto">
            <a:xfrm>
              <a:off x="2812" y="1917"/>
              <a:ext cx="311" cy="253"/>
            </a:xfrm>
            <a:custGeom>
              <a:avLst/>
              <a:gdLst>
                <a:gd name="T0" fmla="*/ 245 w 311"/>
                <a:gd name="T1" fmla="*/ 250 h 253"/>
                <a:gd name="T2" fmla="*/ 238 w 311"/>
                <a:gd name="T3" fmla="*/ 244 h 253"/>
                <a:gd name="T4" fmla="*/ 221 w 311"/>
                <a:gd name="T5" fmla="*/ 241 h 253"/>
                <a:gd name="T6" fmla="*/ 196 w 311"/>
                <a:gd name="T7" fmla="*/ 239 h 253"/>
                <a:gd name="T8" fmla="*/ 170 w 311"/>
                <a:gd name="T9" fmla="*/ 236 h 253"/>
                <a:gd name="T10" fmla="*/ 145 w 311"/>
                <a:gd name="T11" fmla="*/ 234 h 253"/>
                <a:gd name="T12" fmla="*/ 120 w 311"/>
                <a:gd name="T13" fmla="*/ 232 h 253"/>
                <a:gd name="T14" fmla="*/ 94 w 311"/>
                <a:gd name="T15" fmla="*/ 230 h 253"/>
                <a:gd name="T16" fmla="*/ 70 w 311"/>
                <a:gd name="T17" fmla="*/ 229 h 253"/>
                <a:gd name="T18" fmla="*/ 45 w 311"/>
                <a:gd name="T19" fmla="*/ 227 h 253"/>
                <a:gd name="T20" fmla="*/ 26 w 311"/>
                <a:gd name="T21" fmla="*/ 211 h 253"/>
                <a:gd name="T22" fmla="*/ 13 w 311"/>
                <a:gd name="T23" fmla="*/ 182 h 253"/>
                <a:gd name="T24" fmla="*/ 4 w 311"/>
                <a:gd name="T25" fmla="*/ 155 h 253"/>
                <a:gd name="T26" fmla="*/ 0 w 311"/>
                <a:gd name="T27" fmla="*/ 125 h 253"/>
                <a:gd name="T28" fmla="*/ 9 w 311"/>
                <a:gd name="T29" fmla="*/ 84 h 253"/>
                <a:gd name="T30" fmla="*/ 30 w 311"/>
                <a:gd name="T31" fmla="*/ 48 h 253"/>
                <a:gd name="T32" fmla="*/ 58 w 311"/>
                <a:gd name="T33" fmla="*/ 25 h 253"/>
                <a:gd name="T34" fmla="*/ 99 w 311"/>
                <a:gd name="T35" fmla="*/ 9 h 253"/>
                <a:gd name="T36" fmla="*/ 140 w 311"/>
                <a:gd name="T37" fmla="*/ 0 h 253"/>
                <a:gd name="T38" fmla="*/ 171 w 311"/>
                <a:gd name="T39" fmla="*/ 1 h 253"/>
                <a:gd name="T40" fmla="*/ 199 w 311"/>
                <a:gd name="T41" fmla="*/ 9 h 253"/>
                <a:gd name="T42" fmla="*/ 225 w 311"/>
                <a:gd name="T43" fmla="*/ 27 h 253"/>
                <a:gd name="T44" fmla="*/ 251 w 311"/>
                <a:gd name="T45" fmla="*/ 58 h 253"/>
                <a:gd name="T46" fmla="*/ 276 w 311"/>
                <a:gd name="T47" fmla="*/ 103 h 253"/>
                <a:gd name="T48" fmla="*/ 296 w 311"/>
                <a:gd name="T49" fmla="*/ 156 h 253"/>
                <a:gd name="T50" fmla="*/ 308 w 311"/>
                <a:gd name="T51" fmla="*/ 205 h 253"/>
                <a:gd name="T52" fmla="*/ 302 w 311"/>
                <a:gd name="T53" fmla="*/ 229 h 253"/>
                <a:gd name="T54" fmla="*/ 286 w 311"/>
                <a:gd name="T55" fmla="*/ 233 h 253"/>
                <a:gd name="T56" fmla="*/ 274 w 311"/>
                <a:gd name="T57" fmla="*/ 237 h 253"/>
                <a:gd name="T58" fmla="*/ 261 w 311"/>
                <a:gd name="T59" fmla="*/ 245 h 253"/>
                <a:gd name="T60" fmla="*/ 252 w 311"/>
                <a:gd name="T61" fmla="*/ 252 h 253"/>
                <a:gd name="T62" fmla="*/ 250 w 311"/>
                <a:gd name="T63" fmla="*/ 253 h 2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1"/>
                <a:gd name="T97" fmla="*/ 0 h 253"/>
                <a:gd name="T98" fmla="*/ 311 w 311"/>
                <a:gd name="T99" fmla="*/ 253 h 2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1" h="253">
                  <a:moveTo>
                    <a:pt x="249" y="253"/>
                  </a:moveTo>
                  <a:lnTo>
                    <a:pt x="245" y="250"/>
                  </a:lnTo>
                  <a:lnTo>
                    <a:pt x="242" y="246"/>
                  </a:lnTo>
                  <a:lnTo>
                    <a:pt x="238" y="244"/>
                  </a:lnTo>
                  <a:lnTo>
                    <a:pt x="234" y="242"/>
                  </a:lnTo>
                  <a:lnTo>
                    <a:pt x="221" y="241"/>
                  </a:lnTo>
                  <a:lnTo>
                    <a:pt x="208" y="240"/>
                  </a:lnTo>
                  <a:lnTo>
                    <a:pt x="196" y="239"/>
                  </a:lnTo>
                  <a:lnTo>
                    <a:pt x="183" y="237"/>
                  </a:lnTo>
                  <a:lnTo>
                    <a:pt x="170" y="236"/>
                  </a:lnTo>
                  <a:lnTo>
                    <a:pt x="157" y="235"/>
                  </a:lnTo>
                  <a:lnTo>
                    <a:pt x="145" y="234"/>
                  </a:lnTo>
                  <a:lnTo>
                    <a:pt x="133" y="233"/>
                  </a:lnTo>
                  <a:lnTo>
                    <a:pt x="120" y="232"/>
                  </a:lnTo>
                  <a:lnTo>
                    <a:pt x="107" y="231"/>
                  </a:lnTo>
                  <a:lnTo>
                    <a:pt x="94" y="230"/>
                  </a:lnTo>
                  <a:lnTo>
                    <a:pt x="82" y="229"/>
                  </a:lnTo>
                  <a:lnTo>
                    <a:pt x="70" y="229"/>
                  </a:lnTo>
                  <a:lnTo>
                    <a:pt x="57" y="228"/>
                  </a:lnTo>
                  <a:lnTo>
                    <a:pt x="45" y="227"/>
                  </a:lnTo>
                  <a:lnTo>
                    <a:pt x="33" y="227"/>
                  </a:lnTo>
                  <a:lnTo>
                    <a:pt x="26" y="211"/>
                  </a:lnTo>
                  <a:lnTo>
                    <a:pt x="19" y="197"/>
                  </a:lnTo>
                  <a:lnTo>
                    <a:pt x="13" y="182"/>
                  </a:lnTo>
                  <a:lnTo>
                    <a:pt x="8" y="169"/>
                  </a:lnTo>
                  <a:lnTo>
                    <a:pt x="4" y="155"/>
                  </a:lnTo>
                  <a:lnTo>
                    <a:pt x="1" y="139"/>
                  </a:lnTo>
                  <a:lnTo>
                    <a:pt x="0" y="125"/>
                  </a:lnTo>
                  <a:lnTo>
                    <a:pt x="1" y="108"/>
                  </a:lnTo>
                  <a:lnTo>
                    <a:pt x="9" y="84"/>
                  </a:lnTo>
                  <a:lnTo>
                    <a:pt x="18" y="65"/>
                  </a:lnTo>
                  <a:lnTo>
                    <a:pt x="30" y="48"/>
                  </a:lnTo>
                  <a:lnTo>
                    <a:pt x="43" y="35"/>
                  </a:lnTo>
                  <a:lnTo>
                    <a:pt x="58" y="25"/>
                  </a:lnTo>
                  <a:lnTo>
                    <a:pt x="77" y="16"/>
                  </a:lnTo>
                  <a:lnTo>
                    <a:pt x="99" y="9"/>
                  </a:lnTo>
                  <a:lnTo>
                    <a:pt x="122" y="2"/>
                  </a:lnTo>
                  <a:lnTo>
                    <a:pt x="140" y="0"/>
                  </a:lnTo>
                  <a:lnTo>
                    <a:pt x="156" y="0"/>
                  </a:lnTo>
                  <a:lnTo>
                    <a:pt x="171" y="1"/>
                  </a:lnTo>
                  <a:lnTo>
                    <a:pt x="185" y="4"/>
                  </a:lnTo>
                  <a:lnTo>
                    <a:pt x="199" y="9"/>
                  </a:lnTo>
                  <a:lnTo>
                    <a:pt x="212" y="17"/>
                  </a:lnTo>
                  <a:lnTo>
                    <a:pt x="225" y="27"/>
                  </a:lnTo>
                  <a:lnTo>
                    <a:pt x="239" y="39"/>
                  </a:lnTo>
                  <a:lnTo>
                    <a:pt x="251" y="58"/>
                  </a:lnTo>
                  <a:lnTo>
                    <a:pt x="264" y="79"/>
                  </a:lnTo>
                  <a:lnTo>
                    <a:pt x="276" y="103"/>
                  </a:lnTo>
                  <a:lnTo>
                    <a:pt x="286" y="129"/>
                  </a:lnTo>
                  <a:lnTo>
                    <a:pt x="296" y="156"/>
                  </a:lnTo>
                  <a:lnTo>
                    <a:pt x="303" y="181"/>
                  </a:lnTo>
                  <a:lnTo>
                    <a:pt x="308" y="205"/>
                  </a:lnTo>
                  <a:lnTo>
                    <a:pt x="311" y="227"/>
                  </a:lnTo>
                  <a:lnTo>
                    <a:pt x="302" y="229"/>
                  </a:lnTo>
                  <a:lnTo>
                    <a:pt x="294" y="231"/>
                  </a:lnTo>
                  <a:lnTo>
                    <a:pt x="286" y="233"/>
                  </a:lnTo>
                  <a:lnTo>
                    <a:pt x="280" y="235"/>
                  </a:lnTo>
                  <a:lnTo>
                    <a:pt x="274" y="237"/>
                  </a:lnTo>
                  <a:lnTo>
                    <a:pt x="268" y="241"/>
                  </a:lnTo>
                  <a:lnTo>
                    <a:pt x="261" y="245"/>
                  </a:lnTo>
                  <a:lnTo>
                    <a:pt x="253" y="252"/>
                  </a:lnTo>
                  <a:lnTo>
                    <a:pt x="252" y="252"/>
                  </a:lnTo>
                  <a:lnTo>
                    <a:pt x="251" y="252"/>
                  </a:lnTo>
                  <a:lnTo>
                    <a:pt x="250" y="253"/>
                  </a:lnTo>
                  <a:lnTo>
                    <a:pt x="249" y="253"/>
                  </a:lnTo>
                  <a:close/>
                </a:path>
              </a:pathLst>
            </a:custGeom>
            <a:blipFill dpi="0" rotWithShape="1">
              <a:blip r:embed="rId4"/>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4" name="Freeform 27"/>
            <p:cNvSpPr>
              <a:spLocks/>
            </p:cNvSpPr>
            <p:nvPr/>
          </p:nvSpPr>
          <p:spPr bwMode="auto">
            <a:xfrm>
              <a:off x="2954" y="1744"/>
              <a:ext cx="177" cy="312"/>
            </a:xfrm>
            <a:custGeom>
              <a:avLst/>
              <a:gdLst>
                <a:gd name="T0" fmla="*/ 156 w 177"/>
                <a:gd name="T1" fmla="*/ 312 h 312"/>
                <a:gd name="T2" fmla="*/ 145 w 177"/>
                <a:gd name="T3" fmla="*/ 283 h 312"/>
                <a:gd name="T4" fmla="*/ 134 w 177"/>
                <a:gd name="T5" fmla="*/ 257 h 312"/>
                <a:gd name="T6" fmla="*/ 121 w 177"/>
                <a:gd name="T7" fmla="*/ 234 h 312"/>
                <a:gd name="T8" fmla="*/ 106 w 177"/>
                <a:gd name="T9" fmla="*/ 212 h 312"/>
                <a:gd name="T10" fmla="*/ 89 w 177"/>
                <a:gd name="T11" fmla="*/ 194 h 312"/>
                <a:gd name="T12" fmla="*/ 67 w 177"/>
                <a:gd name="T13" fmla="*/ 180 h 312"/>
                <a:gd name="T14" fmla="*/ 41 w 177"/>
                <a:gd name="T15" fmla="*/ 169 h 312"/>
                <a:gd name="T16" fmla="*/ 11 w 177"/>
                <a:gd name="T17" fmla="*/ 162 h 312"/>
                <a:gd name="T18" fmla="*/ 1 w 177"/>
                <a:gd name="T19" fmla="*/ 133 h 312"/>
                <a:gd name="T20" fmla="*/ 0 w 177"/>
                <a:gd name="T21" fmla="*/ 101 h 312"/>
                <a:gd name="T22" fmla="*/ 3 w 177"/>
                <a:gd name="T23" fmla="*/ 68 h 312"/>
                <a:gd name="T24" fmla="*/ 6 w 177"/>
                <a:gd name="T25" fmla="*/ 37 h 312"/>
                <a:gd name="T26" fmla="*/ 5 w 177"/>
                <a:gd name="T27" fmla="*/ 28 h 312"/>
                <a:gd name="T28" fmla="*/ 3 w 177"/>
                <a:gd name="T29" fmla="*/ 19 h 312"/>
                <a:gd name="T30" fmla="*/ 2 w 177"/>
                <a:gd name="T31" fmla="*/ 10 h 312"/>
                <a:gd name="T32" fmla="*/ 1 w 177"/>
                <a:gd name="T33" fmla="*/ 1 h 312"/>
                <a:gd name="T34" fmla="*/ 3 w 177"/>
                <a:gd name="T35" fmla="*/ 0 h 312"/>
                <a:gd name="T36" fmla="*/ 5 w 177"/>
                <a:gd name="T37" fmla="*/ 0 h 312"/>
                <a:gd name="T38" fmla="*/ 6 w 177"/>
                <a:gd name="T39" fmla="*/ 0 h 312"/>
                <a:gd name="T40" fmla="*/ 7 w 177"/>
                <a:gd name="T41" fmla="*/ 0 h 312"/>
                <a:gd name="T42" fmla="*/ 10 w 177"/>
                <a:gd name="T43" fmla="*/ 11 h 312"/>
                <a:gd name="T44" fmla="*/ 14 w 177"/>
                <a:gd name="T45" fmla="*/ 23 h 312"/>
                <a:gd name="T46" fmla="*/ 19 w 177"/>
                <a:gd name="T47" fmla="*/ 37 h 312"/>
                <a:gd name="T48" fmla="*/ 25 w 177"/>
                <a:gd name="T49" fmla="*/ 50 h 312"/>
                <a:gd name="T50" fmla="*/ 31 w 177"/>
                <a:gd name="T51" fmla="*/ 62 h 312"/>
                <a:gd name="T52" fmla="*/ 38 w 177"/>
                <a:gd name="T53" fmla="*/ 72 h 312"/>
                <a:gd name="T54" fmla="*/ 48 w 177"/>
                <a:gd name="T55" fmla="*/ 78 h 312"/>
                <a:gd name="T56" fmla="*/ 60 w 177"/>
                <a:gd name="T57" fmla="*/ 80 h 312"/>
                <a:gd name="T58" fmla="*/ 67 w 177"/>
                <a:gd name="T59" fmla="*/ 77 h 312"/>
                <a:gd name="T60" fmla="*/ 74 w 177"/>
                <a:gd name="T61" fmla="*/ 74 h 312"/>
                <a:gd name="T62" fmla="*/ 80 w 177"/>
                <a:gd name="T63" fmla="*/ 71 h 312"/>
                <a:gd name="T64" fmla="*/ 87 w 177"/>
                <a:gd name="T65" fmla="*/ 66 h 312"/>
                <a:gd name="T66" fmla="*/ 93 w 177"/>
                <a:gd name="T67" fmla="*/ 63 h 312"/>
                <a:gd name="T68" fmla="*/ 100 w 177"/>
                <a:gd name="T69" fmla="*/ 61 h 312"/>
                <a:gd name="T70" fmla="*/ 107 w 177"/>
                <a:gd name="T71" fmla="*/ 60 h 312"/>
                <a:gd name="T72" fmla="*/ 115 w 177"/>
                <a:gd name="T73" fmla="*/ 59 h 312"/>
                <a:gd name="T74" fmla="*/ 125 w 177"/>
                <a:gd name="T75" fmla="*/ 61 h 312"/>
                <a:gd name="T76" fmla="*/ 134 w 177"/>
                <a:gd name="T77" fmla="*/ 61 h 312"/>
                <a:gd name="T78" fmla="*/ 144 w 177"/>
                <a:gd name="T79" fmla="*/ 60 h 312"/>
                <a:gd name="T80" fmla="*/ 153 w 177"/>
                <a:gd name="T81" fmla="*/ 60 h 312"/>
                <a:gd name="T82" fmla="*/ 161 w 177"/>
                <a:gd name="T83" fmla="*/ 61 h 312"/>
                <a:gd name="T84" fmla="*/ 168 w 177"/>
                <a:gd name="T85" fmla="*/ 64 h 312"/>
                <a:gd name="T86" fmla="*/ 174 w 177"/>
                <a:gd name="T87" fmla="*/ 71 h 312"/>
                <a:gd name="T88" fmla="*/ 177 w 177"/>
                <a:gd name="T89" fmla="*/ 81 h 312"/>
                <a:gd name="T90" fmla="*/ 177 w 177"/>
                <a:gd name="T91" fmla="*/ 108 h 312"/>
                <a:gd name="T92" fmla="*/ 175 w 177"/>
                <a:gd name="T93" fmla="*/ 135 h 312"/>
                <a:gd name="T94" fmla="*/ 173 w 177"/>
                <a:gd name="T95" fmla="*/ 161 h 312"/>
                <a:gd name="T96" fmla="*/ 173 w 177"/>
                <a:gd name="T97" fmla="*/ 188 h 312"/>
                <a:gd name="T98" fmla="*/ 175 w 177"/>
                <a:gd name="T99" fmla="*/ 216 h 312"/>
                <a:gd name="T100" fmla="*/ 175 w 177"/>
                <a:gd name="T101" fmla="*/ 241 h 312"/>
                <a:gd name="T102" fmla="*/ 172 w 177"/>
                <a:gd name="T103" fmla="*/ 265 h 312"/>
                <a:gd name="T104" fmla="*/ 165 w 177"/>
                <a:gd name="T105" fmla="*/ 292 h 312"/>
                <a:gd name="T106" fmla="*/ 160 w 177"/>
                <a:gd name="T107" fmla="*/ 304 h 312"/>
                <a:gd name="T108" fmla="*/ 157 w 177"/>
                <a:gd name="T109" fmla="*/ 310 h 312"/>
                <a:gd name="T110" fmla="*/ 156 w 177"/>
                <a:gd name="T111" fmla="*/ 312 h 312"/>
                <a:gd name="T112" fmla="*/ 156 w 177"/>
                <a:gd name="T113" fmla="*/ 312 h 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77"/>
                <a:gd name="T172" fmla="*/ 0 h 312"/>
                <a:gd name="T173" fmla="*/ 177 w 177"/>
                <a:gd name="T174" fmla="*/ 312 h 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77" h="312">
                  <a:moveTo>
                    <a:pt x="156" y="312"/>
                  </a:moveTo>
                  <a:lnTo>
                    <a:pt x="145" y="283"/>
                  </a:lnTo>
                  <a:lnTo>
                    <a:pt x="134" y="257"/>
                  </a:lnTo>
                  <a:lnTo>
                    <a:pt x="121" y="234"/>
                  </a:lnTo>
                  <a:lnTo>
                    <a:pt x="106" y="212"/>
                  </a:lnTo>
                  <a:lnTo>
                    <a:pt x="89" y="194"/>
                  </a:lnTo>
                  <a:lnTo>
                    <a:pt x="67" y="180"/>
                  </a:lnTo>
                  <a:lnTo>
                    <a:pt x="41" y="169"/>
                  </a:lnTo>
                  <a:lnTo>
                    <a:pt x="11" y="162"/>
                  </a:lnTo>
                  <a:lnTo>
                    <a:pt x="1" y="133"/>
                  </a:lnTo>
                  <a:lnTo>
                    <a:pt x="0" y="101"/>
                  </a:lnTo>
                  <a:lnTo>
                    <a:pt x="3" y="68"/>
                  </a:lnTo>
                  <a:lnTo>
                    <a:pt x="6" y="37"/>
                  </a:lnTo>
                  <a:lnTo>
                    <a:pt x="5" y="28"/>
                  </a:lnTo>
                  <a:lnTo>
                    <a:pt x="3" y="19"/>
                  </a:lnTo>
                  <a:lnTo>
                    <a:pt x="2" y="10"/>
                  </a:lnTo>
                  <a:lnTo>
                    <a:pt x="1" y="1"/>
                  </a:lnTo>
                  <a:lnTo>
                    <a:pt x="3" y="0"/>
                  </a:lnTo>
                  <a:lnTo>
                    <a:pt x="5" y="0"/>
                  </a:lnTo>
                  <a:lnTo>
                    <a:pt x="6" y="0"/>
                  </a:lnTo>
                  <a:lnTo>
                    <a:pt x="7" y="0"/>
                  </a:lnTo>
                  <a:lnTo>
                    <a:pt x="10" y="11"/>
                  </a:lnTo>
                  <a:lnTo>
                    <a:pt x="14" y="23"/>
                  </a:lnTo>
                  <a:lnTo>
                    <a:pt x="19" y="37"/>
                  </a:lnTo>
                  <a:lnTo>
                    <a:pt x="25" y="50"/>
                  </a:lnTo>
                  <a:lnTo>
                    <a:pt x="31" y="62"/>
                  </a:lnTo>
                  <a:lnTo>
                    <a:pt x="38" y="72"/>
                  </a:lnTo>
                  <a:lnTo>
                    <a:pt x="48" y="78"/>
                  </a:lnTo>
                  <a:lnTo>
                    <a:pt x="60" y="80"/>
                  </a:lnTo>
                  <a:lnTo>
                    <a:pt x="67" y="77"/>
                  </a:lnTo>
                  <a:lnTo>
                    <a:pt x="74" y="74"/>
                  </a:lnTo>
                  <a:lnTo>
                    <a:pt x="80" y="71"/>
                  </a:lnTo>
                  <a:lnTo>
                    <a:pt x="87" y="66"/>
                  </a:lnTo>
                  <a:lnTo>
                    <a:pt x="93" y="63"/>
                  </a:lnTo>
                  <a:lnTo>
                    <a:pt x="100" y="61"/>
                  </a:lnTo>
                  <a:lnTo>
                    <a:pt x="107" y="60"/>
                  </a:lnTo>
                  <a:lnTo>
                    <a:pt x="115" y="59"/>
                  </a:lnTo>
                  <a:lnTo>
                    <a:pt x="125" y="61"/>
                  </a:lnTo>
                  <a:lnTo>
                    <a:pt x="134" y="61"/>
                  </a:lnTo>
                  <a:lnTo>
                    <a:pt x="144" y="60"/>
                  </a:lnTo>
                  <a:lnTo>
                    <a:pt x="153" y="60"/>
                  </a:lnTo>
                  <a:lnTo>
                    <a:pt x="161" y="61"/>
                  </a:lnTo>
                  <a:lnTo>
                    <a:pt x="168" y="64"/>
                  </a:lnTo>
                  <a:lnTo>
                    <a:pt x="174" y="71"/>
                  </a:lnTo>
                  <a:lnTo>
                    <a:pt x="177" y="81"/>
                  </a:lnTo>
                  <a:lnTo>
                    <a:pt x="177" y="108"/>
                  </a:lnTo>
                  <a:lnTo>
                    <a:pt x="175" y="135"/>
                  </a:lnTo>
                  <a:lnTo>
                    <a:pt x="173" y="161"/>
                  </a:lnTo>
                  <a:lnTo>
                    <a:pt x="173" y="188"/>
                  </a:lnTo>
                  <a:lnTo>
                    <a:pt x="175" y="216"/>
                  </a:lnTo>
                  <a:lnTo>
                    <a:pt x="175" y="241"/>
                  </a:lnTo>
                  <a:lnTo>
                    <a:pt x="172" y="265"/>
                  </a:lnTo>
                  <a:lnTo>
                    <a:pt x="165" y="292"/>
                  </a:lnTo>
                  <a:lnTo>
                    <a:pt x="160" y="304"/>
                  </a:lnTo>
                  <a:lnTo>
                    <a:pt x="157" y="310"/>
                  </a:lnTo>
                  <a:lnTo>
                    <a:pt x="156" y="31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5" name="Freeform 28"/>
            <p:cNvSpPr>
              <a:spLocks/>
            </p:cNvSpPr>
            <p:nvPr/>
          </p:nvSpPr>
          <p:spPr bwMode="auto">
            <a:xfrm>
              <a:off x="2903" y="1634"/>
              <a:ext cx="234" cy="224"/>
            </a:xfrm>
            <a:custGeom>
              <a:avLst/>
              <a:gdLst>
                <a:gd name="T0" fmla="*/ 6 w 234"/>
                <a:gd name="T1" fmla="*/ 204 h 224"/>
                <a:gd name="T2" fmla="*/ 8 w 234"/>
                <a:gd name="T3" fmla="*/ 168 h 224"/>
                <a:gd name="T4" fmla="*/ 5 w 234"/>
                <a:gd name="T5" fmla="*/ 119 h 224"/>
                <a:gd name="T6" fmla="*/ 16 w 234"/>
                <a:gd name="T7" fmla="*/ 68 h 224"/>
                <a:gd name="T8" fmla="*/ 44 w 234"/>
                <a:gd name="T9" fmla="*/ 30 h 224"/>
                <a:gd name="T10" fmla="*/ 90 w 234"/>
                <a:gd name="T11" fmla="*/ 6 h 224"/>
                <a:gd name="T12" fmla="*/ 131 w 234"/>
                <a:gd name="T13" fmla="*/ 0 h 224"/>
                <a:gd name="T14" fmla="*/ 158 w 234"/>
                <a:gd name="T15" fmla="*/ 0 h 224"/>
                <a:gd name="T16" fmla="*/ 187 w 234"/>
                <a:gd name="T17" fmla="*/ 2 h 224"/>
                <a:gd name="T18" fmla="*/ 213 w 234"/>
                <a:gd name="T19" fmla="*/ 10 h 224"/>
                <a:gd name="T20" fmla="*/ 226 w 234"/>
                <a:gd name="T21" fmla="*/ 23 h 224"/>
                <a:gd name="T22" fmla="*/ 234 w 234"/>
                <a:gd name="T23" fmla="*/ 41 h 224"/>
                <a:gd name="T24" fmla="*/ 229 w 234"/>
                <a:gd name="T25" fmla="*/ 42 h 224"/>
                <a:gd name="T26" fmla="*/ 215 w 234"/>
                <a:gd name="T27" fmla="*/ 42 h 224"/>
                <a:gd name="T28" fmla="*/ 197 w 234"/>
                <a:gd name="T29" fmla="*/ 46 h 224"/>
                <a:gd name="T30" fmla="*/ 182 w 234"/>
                <a:gd name="T31" fmla="*/ 51 h 224"/>
                <a:gd name="T32" fmla="*/ 160 w 234"/>
                <a:gd name="T33" fmla="*/ 49 h 224"/>
                <a:gd name="T34" fmla="*/ 134 w 234"/>
                <a:gd name="T35" fmla="*/ 43 h 224"/>
                <a:gd name="T36" fmla="*/ 111 w 234"/>
                <a:gd name="T37" fmla="*/ 44 h 224"/>
                <a:gd name="T38" fmla="*/ 87 w 234"/>
                <a:gd name="T39" fmla="*/ 56 h 224"/>
                <a:gd name="T40" fmla="*/ 70 w 234"/>
                <a:gd name="T41" fmla="*/ 76 h 224"/>
                <a:gd name="T42" fmla="*/ 56 w 234"/>
                <a:gd name="T43" fmla="*/ 98 h 224"/>
                <a:gd name="T44" fmla="*/ 38 w 234"/>
                <a:gd name="T45" fmla="*/ 96 h 224"/>
                <a:gd name="T46" fmla="*/ 28 w 234"/>
                <a:gd name="T47" fmla="*/ 103 h 224"/>
                <a:gd name="T48" fmla="*/ 27 w 234"/>
                <a:gd name="T49" fmla="*/ 124 h 224"/>
                <a:gd name="T50" fmla="*/ 29 w 234"/>
                <a:gd name="T51" fmla="*/ 144 h 224"/>
                <a:gd name="T52" fmla="*/ 35 w 234"/>
                <a:gd name="T53" fmla="*/ 163 h 224"/>
                <a:gd name="T54" fmla="*/ 47 w 234"/>
                <a:gd name="T55" fmla="*/ 193 h 224"/>
                <a:gd name="T56" fmla="*/ 38 w 234"/>
                <a:gd name="T57" fmla="*/ 211 h 224"/>
                <a:gd name="T58" fmla="*/ 27 w 234"/>
                <a:gd name="T59" fmla="*/ 216 h 224"/>
                <a:gd name="T60" fmla="*/ 16 w 234"/>
                <a:gd name="T61" fmla="*/ 220 h 224"/>
                <a:gd name="T62" fmla="*/ 6 w 234"/>
                <a:gd name="T63" fmla="*/ 223 h 2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4"/>
                <a:gd name="T97" fmla="*/ 0 h 224"/>
                <a:gd name="T98" fmla="*/ 234 w 234"/>
                <a:gd name="T99" fmla="*/ 224 h 2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4" h="224">
                  <a:moveTo>
                    <a:pt x="0" y="224"/>
                  </a:moveTo>
                  <a:lnTo>
                    <a:pt x="6" y="204"/>
                  </a:lnTo>
                  <a:lnTo>
                    <a:pt x="8" y="186"/>
                  </a:lnTo>
                  <a:lnTo>
                    <a:pt x="8" y="168"/>
                  </a:lnTo>
                  <a:lnTo>
                    <a:pt x="7" y="149"/>
                  </a:lnTo>
                  <a:lnTo>
                    <a:pt x="5" y="119"/>
                  </a:lnTo>
                  <a:lnTo>
                    <a:pt x="8" y="92"/>
                  </a:lnTo>
                  <a:lnTo>
                    <a:pt x="16" y="68"/>
                  </a:lnTo>
                  <a:lnTo>
                    <a:pt x="27" y="47"/>
                  </a:lnTo>
                  <a:lnTo>
                    <a:pt x="44" y="30"/>
                  </a:lnTo>
                  <a:lnTo>
                    <a:pt x="64" y="17"/>
                  </a:lnTo>
                  <a:lnTo>
                    <a:pt x="90" y="6"/>
                  </a:lnTo>
                  <a:lnTo>
                    <a:pt x="119" y="0"/>
                  </a:lnTo>
                  <a:lnTo>
                    <a:pt x="131" y="0"/>
                  </a:lnTo>
                  <a:lnTo>
                    <a:pt x="145" y="0"/>
                  </a:lnTo>
                  <a:lnTo>
                    <a:pt x="158" y="0"/>
                  </a:lnTo>
                  <a:lnTo>
                    <a:pt x="173" y="1"/>
                  </a:lnTo>
                  <a:lnTo>
                    <a:pt x="187" y="2"/>
                  </a:lnTo>
                  <a:lnTo>
                    <a:pt x="201" y="5"/>
                  </a:lnTo>
                  <a:lnTo>
                    <a:pt x="213" y="10"/>
                  </a:lnTo>
                  <a:lnTo>
                    <a:pt x="223" y="18"/>
                  </a:lnTo>
                  <a:lnTo>
                    <a:pt x="226" y="23"/>
                  </a:lnTo>
                  <a:lnTo>
                    <a:pt x="230" y="32"/>
                  </a:lnTo>
                  <a:lnTo>
                    <a:pt x="234" y="41"/>
                  </a:lnTo>
                  <a:lnTo>
                    <a:pt x="234" y="46"/>
                  </a:lnTo>
                  <a:lnTo>
                    <a:pt x="229" y="42"/>
                  </a:lnTo>
                  <a:lnTo>
                    <a:pt x="223" y="41"/>
                  </a:lnTo>
                  <a:lnTo>
                    <a:pt x="215" y="42"/>
                  </a:lnTo>
                  <a:lnTo>
                    <a:pt x="207" y="44"/>
                  </a:lnTo>
                  <a:lnTo>
                    <a:pt x="197" y="46"/>
                  </a:lnTo>
                  <a:lnTo>
                    <a:pt x="189" y="49"/>
                  </a:lnTo>
                  <a:lnTo>
                    <a:pt x="182" y="51"/>
                  </a:lnTo>
                  <a:lnTo>
                    <a:pt x="176" y="52"/>
                  </a:lnTo>
                  <a:lnTo>
                    <a:pt x="160" y="49"/>
                  </a:lnTo>
                  <a:lnTo>
                    <a:pt x="147" y="45"/>
                  </a:lnTo>
                  <a:lnTo>
                    <a:pt x="134" y="43"/>
                  </a:lnTo>
                  <a:lnTo>
                    <a:pt x="122" y="43"/>
                  </a:lnTo>
                  <a:lnTo>
                    <a:pt x="111" y="44"/>
                  </a:lnTo>
                  <a:lnTo>
                    <a:pt x="98" y="49"/>
                  </a:lnTo>
                  <a:lnTo>
                    <a:pt x="87" y="56"/>
                  </a:lnTo>
                  <a:lnTo>
                    <a:pt x="75" y="67"/>
                  </a:lnTo>
                  <a:lnTo>
                    <a:pt x="70" y="76"/>
                  </a:lnTo>
                  <a:lnTo>
                    <a:pt x="63" y="89"/>
                  </a:lnTo>
                  <a:lnTo>
                    <a:pt x="56" y="98"/>
                  </a:lnTo>
                  <a:lnTo>
                    <a:pt x="48" y="101"/>
                  </a:lnTo>
                  <a:lnTo>
                    <a:pt x="38" y="96"/>
                  </a:lnTo>
                  <a:lnTo>
                    <a:pt x="31" y="97"/>
                  </a:lnTo>
                  <a:lnTo>
                    <a:pt x="28" y="103"/>
                  </a:lnTo>
                  <a:lnTo>
                    <a:pt x="27" y="112"/>
                  </a:lnTo>
                  <a:lnTo>
                    <a:pt x="27" y="124"/>
                  </a:lnTo>
                  <a:lnTo>
                    <a:pt x="28" y="134"/>
                  </a:lnTo>
                  <a:lnTo>
                    <a:pt x="29" y="144"/>
                  </a:lnTo>
                  <a:lnTo>
                    <a:pt x="30" y="151"/>
                  </a:lnTo>
                  <a:lnTo>
                    <a:pt x="35" y="163"/>
                  </a:lnTo>
                  <a:lnTo>
                    <a:pt x="43" y="178"/>
                  </a:lnTo>
                  <a:lnTo>
                    <a:pt x="47" y="193"/>
                  </a:lnTo>
                  <a:lnTo>
                    <a:pt x="43" y="208"/>
                  </a:lnTo>
                  <a:lnTo>
                    <a:pt x="38" y="211"/>
                  </a:lnTo>
                  <a:lnTo>
                    <a:pt x="32" y="213"/>
                  </a:lnTo>
                  <a:lnTo>
                    <a:pt x="27" y="216"/>
                  </a:lnTo>
                  <a:lnTo>
                    <a:pt x="22" y="218"/>
                  </a:lnTo>
                  <a:lnTo>
                    <a:pt x="16" y="220"/>
                  </a:lnTo>
                  <a:lnTo>
                    <a:pt x="11" y="221"/>
                  </a:lnTo>
                  <a:lnTo>
                    <a:pt x="6" y="223"/>
                  </a:lnTo>
                  <a:lnTo>
                    <a:pt x="0" y="22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6" name="Freeform 29"/>
            <p:cNvSpPr>
              <a:spLocks/>
            </p:cNvSpPr>
            <p:nvPr/>
          </p:nvSpPr>
          <p:spPr bwMode="auto">
            <a:xfrm>
              <a:off x="3061" y="1816"/>
              <a:ext cx="45" cy="21"/>
            </a:xfrm>
            <a:custGeom>
              <a:avLst/>
              <a:gdLst>
                <a:gd name="T0" fmla="*/ 17 w 45"/>
                <a:gd name="T1" fmla="*/ 21 h 21"/>
                <a:gd name="T2" fmla="*/ 11 w 45"/>
                <a:gd name="T3" fmla="*/ 19 h 21"/>
                <a:gd name="T4" fmla="*/ 5 w 45"/>
                <a:gd name="T5" fmla="*/ 17 h 21"/>
                <a:gd name="T6" fmla="*/ 1 w 45"/>
                <a:gd name="T7" fmla="*/ 15 h 21"/>
                <a:gd name="T8" fmla="*/ 0 w 45"/>
                <a:gd name="T9" fmla="*/ 10 h 21"/>
                <a:gd name="T10" fmla="*/ 7 w 45"/>
                <a:gd name="T11" fmla="*/ 8 h 21"/>
                <a:gd name="T12" fmla="*/ 12 w 45"/>
                <a:gd name="T13" fmla="*/ 5 h 21"/>
                <a:gd name="T14" fmla="*/ 16 w 45"/>
                <a:gd name="T15" fmla="*/ 2 h 21"/>
                <a:gd name="T16" fmla="*/ 18 w 45"/>
                <a:gd name="T17" fmla="*/ 0 h 21"/>
                <a:gd name="T18" fmla="*/ 21 w 45"/>
                <a:gd name="T19" fmla="*/ 0 h 21"/>
                <a:gd name="T20" fmla="*/ 24 w 45"/>
                <a:gd name="T21" fmla="*/ 0 h 21"/>
                <a:gd name="T22" fmla="*/ 29 w 45"/>
                <a:gd name="T23" fmla="*/ 3 h 21"/>
                <a:gd name="T24" fmla="*/ 36 w 45"/>
                <a:gd name="T25" fmla="*/ 9 h 21"/>
                <a:gd name="T26" fmla="*/ 38 w 45"/>
                <a:gd name="T27" fmla="*/ 9 h 21"/>
                <a:gd name="T28" fmla="*/ 40 w 45"/>
                <a:gd name="T29" fmla="*/ 10 h 21"/>
                <a:gd name="T30" fmla="*/ 43 w 45"/>
                <a:gd name="T31" fmla="*/ 11 h 21"/>
                <a:gd name="T32" fmla="*/ 45 w 45"/>
                <a:gd name="T33" fmla="*/ 14 h 21"/>
                <a:gd name="T34" fmla="*/ 38 w 45"/>
                <a:gd name="T35" fmla="*/ 19 h 21"/>
                <a:gd name="T36" fmla="*/ 31 w 45"/>
                <a:gd name="T37" fmla="*/ 21 h 21"/>
                <a:gd name="T38" fmla="*/ 24 w 45"/>
                <a:gd name="T39" fmla="*/ 21 h 21"/>
                <a:gd name="T40" fmla="*/ 17 w 45"/>
                <a:gd name="T41" fmla="*/ 21 h 2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21"/>
                <a:gd name="T65" fmla="*/ 45 w 45"/>
                <a:gd name="T66" fmla="*/ 21 h 2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21">
                  <a:moveTo>
                    <a:pt x="17" y="21"/>
                  </a:moveTo>
                  <a:lnTo>
                    <a:pt x="11" y="19"/>
                  </a:lnTo>
                  <a:lnTo>
                    <a:pt x="5" y="17"/>
                  </a:lnTo>
                  <a:lnTo>
                    <a:pt x="1" y="15"/>
                  </a:lnTo>
                  <a:lnTo>
                    <a:pt x="0" y="10"/>
                  </a:lnTo>
                  <a:lnTo>
                    <a:pt x="7" y="8"/>
                  </a:lnTo>
                  <a:lnTo>
                    <a:pt x="12" y="5"/>
                  </a:lnTo>
                  <a:lnTo>
                    <a:pt x="16" y="2"/>
                  </a:lnTo>
                  <a:lnTo>
                    <a:pt x="18" y="0"/>
                  </a:lnTo>
                  <a:lnTo>
                    <a:pt x="21" y="0"/>
                  </a:lnTo>
                  <a:lnTo>
                    <a:pt x="24" y="0"/>
                  </a:lnTo>
                  <a:lnTo>
                    <a:pt x="29" y="3"/>
                  </a:lnTo>
                  <a:lnTo>
                    <a:pt x="36" y="9"/>
                  </a:lnTo>
                  <a:lnTo>
                    <a:pt x="38" y="9"/>
                  </a:lnTo>
                  <a:lnTo>
                    <a:pt x="40" y="10"/>
                  </a:lnTo>
                  <a:lnTo>
                    <a:pt x="43" y="11"/>
                  </a:lnTo>
                  <a:lnTo>
                    <a:pt x="45" y="14"/>
                  </a:lnTo>
                  <a:lnTo>
                    <a:pt x="38" y="19"/>
                  </a:lnTo>
                  <a:lnTo>
                    <a:pt x="31" y="21"/>
                  </a:lnTo>
                  <a:lnTo>
                    <a:pt x="24" y="21"/>
                  </a:lnTo>
                  <a:lnTo>
                    <a:pt x="17" y="21"/>
                  </a:lnTo>
                  <a:close/>
                </a:path>
              </a:pathLst>
            </a:custGeom>
            <a:solidFill>
              <a:srgbClr val="D6B7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7" name="Freeform 30"/>
            <p:cNvSpPr>
              <a:spLocks/>
            </p:cNvSpPr>
            <p:nvPr/>
          </p:nvSpPr>
          <p:spPr bwMode="auto">
            <a:xfrm>
              <a:off x="3080" y="1825"/>
              <a:ext cx="8" cy="3"/>
            </a:xfrm>
            <a:custGeom>
              <a:avLst/>
              <a:gdLst>
                <a:gd name="T0" fmla="*/ 0 w 8"/>
                <a:gd name="T1" fmla="*/ 3 h 3"/>
                <a:gd name="T2" fmla="*/ 1 w 8"/>
                <a:gd name="T3" fmla="*/ 0 h 3"/>
                <a:gd name="T4" fmla="*/ 3 w 8"/>
                <a:gd name="T5" fmla="*/ 0 h 3"/>
                <a:gd name="T6" fmla="*/ 6 w 8"/>
                <a:gd name="T7" fmla="*/ 1 h 3"/>
                <a:gd name="T8" fmla="*/ 8 w 8"/>
                <a:gd name="T9" fmla="*/ 3 h 3"/>
                <a:gd name="T10" fmla="*/ 8 w 8"/>
                <a:gd name="T11" fmla="*/ 3 h 3"/>
                <a:gd name="T12" fmla="*/ 7 w 8"/>
                <a:gd name="T13" fmla="*/ 3 h 3"/>
                <a:gd name="T14" fmla="*/ 5 w 8"/>
                <a:gd name="T15" fmla="*/ 3 h 3"/>
                <a:gd name="T16" fmla="*/ 0 w 8"/>
                <a:gd name="T17" fmla="*/ 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
                <a:gd name="T29" fmla="*/ 8 w 8"/>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
                  <a:moveTo>
                    <a:pt x="0" y="3"/>
                  </a:moveTo>
                  <a:lnTo>
                    <a:pt x="1" y="0"/>
                  </a:lnTo>
                  <a:lnTo>
                    <a:pt x="3" y="0"/>
                  </a:lnTo>
                  <a:lnTo>
                    <a:pt x="6" y="1"/>
                  </a:lnTo>
                  <a:lnTo>
                    <a:pt x="8" y="3"/>
                  </a:lnTo>
                  <a:lnTo>
                    <a:pt x="7" y="3"/>
                  </a:lnTo>
                  <a:lnTo>
                    <a:pt x="5" y="3"/>
                  </a:lnTo>
                  <a:lnTo>
                    <a:pt x="0" y="3"/>
                  </a:lnTo>
                  <a:close/>
                </a:path>
              </a:pathLst>
            </a:custGeom>
            <a:solidFill>
              <a:srgbClr val="F9EA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8" name="Freeform 31"/>
            <p:cNvSpPr>
              <a:spLocks/>
            </p:cNvSpPr>
            <p:nvPr/>
          </p:nvSpPr>
          <p:spPr bwMode="auto">
            <a:xfrm>
              <a:off x="2968" y="1686"/>
              <a:ext cx="171" cy="130"/>
            </a:xfrm>
            <a:custGeom>
              <a:avLst/>
              <a:gdLst>
                <a:gd name="T0" fmla="*/ 40 w 171"/>
                <a:gd name="T1" fmla="*/ 130 h 130"/>
                <a:gd name="T2" fmla="*/ 31 w 171"/>
                <a:gd name="T3" fmla="*/ 126 h 130"/>
                <a:gd name="T4" fmla="*/ 25 w 171"/>
                <a:gd name="T5" fmla="*/ 117 h 130"/>
                <a:gd name="T6" fmla="*/ 20 w 171"/>
                <a:gd name="T7" fmla="*/ 107 h 130"/>
                <a:gd name="T8" fmla="*/ 15 w 171"/>
                <a:gd name="T9" fmla="*/ 96 h 130"/>
                <a:gd name="T10" fmla="*/ 11 w 171"/>
                <a:gd name="T11" fmla="*/ 84 h 130"/>
                <a:gd name="T12" fmla="*/ 8 w 171"/>
                <a:gd name="T13" fmla="*/ 72 h 130"/>
                <a:gd name="T14" fmla="*/ 5 w 171"/>
                <a:gd name="T15" fmla="*/ 62 h 130"/>
                <a:gd name="T16" fmla="*/ 0 w 171"/>
                <a:gd name="T17" fmla="*/ 54 h 130"/>
                <a:gd name="T18" fmla="*/ 3 w 171"/>
                <a:gd name="T19" fmla="*/ 44 h 130"/>
                <a:gd name="T20" fmla="*/ 10 w 171"/>
                <a:gd name="T21" fmla="*/ 32 h 130"/>
                <a:gd name="T22" fmla="*/ 18 w 171"/>
                <a:gd name="T23" fmla="*/ 20 h 130"/>
                <a:gd name="T24" fmla="*/ 25 w 171"/>
                <a:gd name="T25" fmla="*/ 12 h 130"/>
                <a:gd name="T26" fmla="*/ 35 w 171"/>
                <a:gd name="T27" fmla="*/ 6 h 130"/>
                <a:gd name="T28" fmla="*/ 46 w 171"/>
                <a:gd name="T29" fmla="*/ 2 h 130"/>
                <a:gd name="T30" fmla="*/ 55 w 171"/>
                <a:gd name="T31" fmla="*/ 0 h 130"/>
                <a:gd name="T32" fmla="*/ 64 w 171"/>
                <a:gd name="T33" fmla="*/ 0 h 130"/>
                <a:gd name="T34" fmla="*/ 74 w 171"/>
                <a:gd name="T35" fmla="*/ 1 h 130"/>
                <a:gd name="T36" fmla="*/ 84 w 171"/>
                <a:gd name="T37" fmla="*/ 3 h 130"/>
                <a:gd name="T38" fmla="*/ 94 w 171"/>
                <a:gd name="T39" fmla="*/ 5 h 130"/>
                <a:gd name="T40" fmla="*/ 106 w 171"/>
                <a:gd name="T41" fmla="*/ 8 h 130"/>
                <a:gd name="T42" fmla="*/ 117 w 171"/>
                <a:gd name="T43" fmla="*/ 8 h 130"/>
                <a:gd name="T44" fmla="*/ 128 w 171"/>
                <a:gd name="T45" fmla="*/ 5 h 130"/>
                <a:gd name="T46" fmla="*/ 140 w 171"/>
                <a:gd name="T47" fmla="*/ 2 h 130"/>
                <a:gd name="T48" fmla="*/ 150 w 171"/>
                <a:gd name="T49" fmla="*/ 0 h 130"/>
                <a:gd name="T50" fmla="*/ 159 w 171"/>
                <a:gd name="T51" fmla="*/ 0 h 130"/>
                <a:gd name="T52" fmla="*/ 165 w 171"/>
                <a:gd name="T53" fmla="*/ 3 h 130"/>
                <a:gd name="T54" fmla="*/ 169 w 171"/>
                <a:gd name="T55" fmla="*/ 12 h 130"/>
                <a:gd name="T56" fmla="*/ 167 w 171"/>
                <a:gd name="T57" fmla="*/ 28 h 130"/>
                <a:gd name="T58" fmla="*/ 169 w 171"/>
                <a:gd name="T59" fmla="*/ 51 h 130"/>
                <a:gd name="T60" fmla="*/ 171 w 171"/>
                <a:gd name="T61" fmla="*/ 72 h 130"/>
                <a:gd name="T62" fmla="*/ 170 w 171"/>
                <a:gd name="T63" fmla="*/ 92 h 130"/>
                <a:gd name="T64" fmla="*/ 161 w 171"/>
                <a:gd name="T65" fmla="*/ 116 h 130"/>
                <a:gd name="T66" fmla="*/ 153 w 171"/>
                <a:gd name="T67" fmla="*/ 113 h 130"/>
                <a:gd name="T68" fmla="*/ 147 w 171"/>
                <a:gd name="T69" fmla="*/ 112 h 130"/>
                <a:gd name="T70" fmla="*/ 142 w 171"/>
                <a:gd name="T71" fmla="*/ 111 h 130"/>
                <a:gd name="T72" fmla="*/ 138 w 171"/>
                <a:gd name="T73" fmla="*/ 111 h 130"/>
                <a:gd name="T74" fmla="*/ 133 w 171"/>
                <a:gd name="T75" fmla="*/ 111 h 130"/>
                <a:gd name="T76" fmla="*/ 129 w 171"/>
                <a:gd name="T77" fmla="*/ 111 h 130"/>
                <a:gd name="T78" fmla="*/ 123 w 171"/>
                <a:gd name="T79" fmla="*/ 112 h 130"/>
                <a:gd name="T80" fmla="*/ 116 w 171"/>
                <a:gd name="T81" fmla="*/ 113 h 130"/>
                <a:gd name="T82" fmla="*/ 108 w 171"/>
                <a:gd name="T83" fmla="*/ 111 h 130"/>
                <a:gd name="T84" fmla="*/ 100 w 171"/>
                <a:gd name="T85" fmla="*/ 110 h 130"/>
                <a:gd name="T86" fmla="*/ 94 w 171"/>
                <a:gd name="T87" fmla="*/ 110 h 130"/>
                <a:gd name="T88" fmla="*/ 89 w 171"/>
                <a:gd name="T89" fmla="*/ 110 h 130"/>
                <a:gd name="T90" fmla="*/ 84 w 171"/>
                <a:gd name="T91" fmla="*/ 111 h 130"/>
                <a:gd name="T92" fmla="*/ 78 w 171"/>
                <a:gd name="T93" fmla="*/ 113 h 130"/>
                <a:gd name="T94" fmla="*/ 71 w 171"/>
                <a:gd name="T95" fmla="*/ 116 h 130"/>
                <a:gd name="T96" fmla="*/ 62 w 171"/>
                <a:gd name="T97" fmla="*/ 120 h 130"/>
                <a:gd name="T98" fmla="*/ 56 w 171"/>
                <a:gd name="T99" fmla="*/ 124 h 130"/>
                <a:gd name="T100" fmla="*/ 51 w 171"/>
                <a:gd name="T101" fmla="*/ 127 h 130"/>
                <a:gd name="T102" fmla="*/ 46 w 171"/>
                <a:gd name="T103" fmla="*/ 129 h 130"/>
                <a:gd name="T104" fmla="*/ 40 w 171"/>
                <a:gd name="T105" fmla="*/ 130 h 13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71"/>
                <a:gd name="T160" fmla="*/ 0 h 130"/>
                <a:gd name="T161" fmla="*/ 171 w 171"/>
                <a:gd name="T162" fmla="*/ 130 h 13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71" h="130">
                  <a:moveTo>
                    <a:pt x="40" y="130"/>
                  </a:moveTo>
                  <a:lnTo>
                    <a:pt x="31" y="126"/>
                  </a:lnTo>
                  <a:lnTo>
                    <a:pt x="25" y="117"/>
                  </a:lnTo>
                  <a:lnTo>
                    <a:pt x="20" y="107"/>
                  </a:lnTo>
                  <a:lnTo>
                    <a:pt x="15" y="96"/>
                  </a:lnTo>
                  <a:lnTo>
                    <a:pt x="11" y="84"/>
                  </a:lnTo>
                  <a:lnTo>
                    <a:pt x="8" y="72"/>
                  </a:lnTo>
                  <a:lnTo>
                    <a:pt x="5" y="62"/>
                  </a:lnTo>
                  <a:lnTo>
                    <a:pt x="0" y="54"/>
                  </a:lnTo>
                  <a:lnTo>
                    <a:pt x="3" y="44"/>
                  </a:lnTo>
                  <a:lnTo>
                    <a:pt x="10" y="32"/>
                  </a:lnTo>
                  <a:lnTo>
                    <a:pt x="18" y="20"/>
                  </a:lnTo>
                  <a:lnTo>
                    <a:pt x="25" y="12"/>
                  </a:lnTo>
                  <a:lnTo>
                    <a:pt x="35" y="6"/>
                  </a:lnTo>
                  <a:lnTo>
                    <a:pt x="46" y="2"/>
                  </a:lnTo>
                  <a:lnTo>
                    <a:pt x="55" y="0"/>
                  </a:lnTo>
                  <a:lnTo>
                    <a:pt x="64" y="0"/>
                  </a:lnTo>
                  <a:lnTo>
                    <a:pt x="74" y="1"/>
                  </a:lnTo>
                  <a:lnTo>
                    <a:pt x="84" y="3"/>
                  </a:lnTo>
                  <a:lnTo>
                    <a:pt x="94" y="5"/>
                  </a:lnTo>
                  <a:lnTo>
                    <a:pt x="106" y="8"/>
                  </a:lnTo>
                  <a:lnTo>
                    <a:pt x="117" y="8"/>
                  </a:lnTo>
                  <a:lnTo>
                    <a:pt x="128" y="5"/>
                  </a:lnTo>
                  <a:lnTo>
                    <a:pt x="140" y="2"/>
                  </a:lnTo>
                  <a:lnTo>
                    <a:pt x="150" y="0"/>
                  </a:lnTo>
                  <a:lnTo>
                    <a:pt x="159" y="0"/>
                  </a:lnTo>
                  <a:lnTo>
                    <a:pt x="165" y="3"/>
                  </a:lnTo>
                  <a:lnTo>
                    <a:pt x="169" y="12"/>
                  </a:lnTo>
                  <a:lnTo>
                    <a:pt x="167" y="28"/>
                  </a:lnTo>
                  <a:lnTo>
                    <a:pt x="169" y="51"/>
                  </a:lnTo>
                  <a:lnTo>
                    <a:pt x="171" y="72"/>
                  </a:lnTo>
                  <a:lnTo>
                    <a:pt x="170" y="92"/>
                  </a:lnTo>
                  <a:lnTo>
                    <a:pt x="161" y="116"/>
                  </a:lnTo>
                  <a:lnTo>
                    <a:pt x="153" y="113"/>
                  </a:lnTo>
                  <a:lnTo>
                    <a:pt x="147" y="112"/>
                  </a:lnTo>
                  <a:lnTo>
                    <a:pt x="142" y="111"/>
                  </a:lnTo>
                  <a:lnTo>
                    <a:pt x="138" y="111"/>
                  </a:lnTo>
                  <a:lnTo>
                    <a:pt x="133" y="111"/>
                  </a:lnTo>
                  <a:lnTo>
                    <a:pt x="129" y="111"/>
                  </a:lnTo>
                  <a:lnTo>
                    <a:pt x="123" y="112"/>
                  </a:lnTo>
                  <a:lnTo>
                    <a:pt x="116" y="113"/>
                  </a:lnTo>
                  <a:lnTo>
                    <a:pt x="108" y="111"/>
                  </a:lnTo>
                  <a:lnTo>
                    <a:pt x="100" y="110"/>
                  </a:lnTo>
                  <a:lnTo>
                    <a:pt x="94" y="110"/>
                  </a:lnTo>
                  <a:lnTo>
                    <a:pt x="89" y="110"/>
                  </a:lnTo>
                  <a:lnTo>
                    <a:pt x="84" y="111"/>
                  </a:lnTo>
                  <a:lnTo>
                    <a:pt x="78" y="113"/>
                  </a:lnTo>
                  <a:lnTo>
                    <a:pt x="71" y="116"/>
                  </a:lnTo>
                  <a:lnTo>
                    <a:pt x="62" y="120"/>
                  </a:lnTo>
                  <a:lnTo>
                    <a:pt x="56" y="124"/>
                  </a:lnTo>
                  <a:lnTo>
                    <a:pt x="51" y="127"/>
                  </a:lnTo>
                  <a:lnTo>
                    <a:pt x="46" y="129"/>
                  </a:lnTo>
                  <a:lnTo>
                    <a:pt x="40" y="130"/>
                  </a:lnTo>
                  <a:close/>
                </a:path>
              </a:pathLst>
            </a:custGeom>
            <a:solidFill>
              <a:srgbClr val="F9EA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35569" name="Freeform 32"/>
            <p:cNvSpPr>
              <a:spLocks/>
            </p:cNvSpPr>
            <p:nvPr/>
          </p:nvSpPr>
          <p:spPr bwMode="auto">
            <a:xfrm>
              <a:off x="2936" y="1736"/>
              <a:ext cx="15" cy="62"/>
            </a:xfrm>
            <a:custGeom>
              <a:avLst/>
              <a:gdLst>
                <a:gd name="T0" fmla="*/ 14 w 15"/>
                <a:gd name="T1" fmla="*/ 62 h 62"/>
                <a:gd name="T2" fmla="*/ 8 w 15"/>
                <a:gd name="T3" fmla="*/ 54 h 62"/>
                <a:gd name="T4" fmla="*/ 5 w 15"/>
                <a:gd name="T5" fmla="*/ 46 h 62"/>
                <a:gd name="T6" fmla="*/ 3 w 15"/>
                <a:gd name="T7" fmla="*/ 37 h 62"/>
                <a:gd name="T8" fmla="*/ 3 w 15"/>
                <a:gd name="T9" fmla="*/ 26 h 62"/>
                <a:gd name="T10" fmla="*/ 1 w 15"/>
                <a:gd name="T11" fmla="*/ 19 h 62"/>
                <a:gd name="T12" fmla="*/ 0 w 15"/>
                <a:gd name="T13" fmla="*/ 12 h 62"/>
                <a:gd name="T14" fmla="*/ 0 w 15"/>
                <a:gd name="T15" fmla="*/ 4 h 62"/>
                <a:gd name="T16" fmla="*/ 6 w 15"/>
                <a:gd name="T17" fmla="*/ 0 h 62"/>
                <a:gd name="T18" fmla="*/ 11 w 15"/>
                <a:gd name="T19" fmla="*/ 13 h 62"/>
                <a:gd name="T20" fmla="*/ 14 w 15"/>
                <a:gd name="T21" fmla="*/ 29 h 62"/>
                <a:gd name="T22" fmla="*/ 15 w 15"/>
                <a:gd name="T23" fmla="*/ 47 h 62"/>
                <a:gd name="T24" fmla="*/ 14 w 15"/>
                <a:gd name="T25" fmla="*/ 62 h 62"/>
                <a:gd name="T26" fmla="*/ 14 w 15"/>
                <a:gd name="T27" fmla="*/ 6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62"/>
                <a:gd name="T44" fmla="*/ 15 w 1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62">
                  <a:moveTo>
                    <a:pt x="14" y="62"/>
                  </a:moveTo>
                  <a:lnTo>
                    <a:pt x="8" y="54"/>
                  </a:lnTo>
                  <a:lnTo>
                    <a:pt x="5" y="46"/>
                  </a:lnTo>
                  <a:lnTo>
                    <a:pt x="3" y="37"/>
                  </a:lnTo>
                  <a:lnTo>
                    <a:pt x="3" y="26"/>
                  </a:lnTo>
                  <a:lnTo>
                    <a:pt x="1" y="19"/>
                  </a:lnTo>
                  <a:lnTo>
                    <a:pt x="0" y="12"/>
                  </a:lnTo>
                  <a:lnTo>
                    <a:pt x="0" y="4"/>
                  </a:lnTo>
                  <a:lnTo>
                    <a:pt x="6" y="0"/>
                  </a:lnTo>
                  <a:lnTo>
                    <a:pt x="11" y="13"/>
                  </a:lnTo>
                  <a:lnTo>
                    <a:pt x="14" y="29"/>
                  </a:lnTo>
                  <a:lnTo>
                    <a:pt x="15" y="47"/>
                  </a:lnTo>
                  <a:lnTo>
                    <a:pt x="14" y="62"/>
                  </a:lnTo>
                  <a:close/>
                </a:path>
              </a:pathLst>
            </a:custGeom>
            <a:solidFill>
              <a:srgbClr val="F9EAE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350241" name="Text Box 33"/>
          <p:cNvSpPr txBox="1">
            <a:spLocks noChangeArrowheads="1"/>
          </p:cNvSpPr>
          <p:nvPr/>
        </p:nvSpPr>
        <p:spPr bwMode="auto">
          <a:xfrm>
            <a:off x="3124200" y="1981200"/>
            <a:ext cx="5334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FD1E0D"/>
                </a:solidFill>
                <a:latin typeface="Arial" charset="0"/>
                <a:cs typeface="Arial" charset="0"/>
              </a:rPr>
              <a:t>Sách Phục Truyền được thêm vào Kinh Điển </a:t>
            </a:r>
          </a:p>
        </p:txBody>
      </p:sp>
      <p:sp>
        <p:nvSpPr>
          <p:cNvPr id="350242" name="Text Box 34"/>
          <p:cNvSpPr txBox="1">
            <a:spLocks noChangeArrowheads="1"/>
          </p:cNvSpPr>
          <p:nvPr/>
        </p:nvSpPr>
        <p:spPr bwMode="auto">
          <a:xfrm>
            <a:off x="3352800" y="4572000"/>
            <a:ext cx="4465638" cy="204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solidFill>
                  <a:srgbClr val="FBE50F"/>
                </a:solidFill>
                <a:latin typeface="Arial" charset="0"/>
                <a:cs typeface="Arial" charset="0"/>
              </a:rPr>
              <a:t>Vào thời Môi-se qua đời, người ta tin rằng Ngũ Kinh đã được liệt vào Kinh Điển</a:t>
            </a:r>
          </a:p>
        </p:txBody>
      </p:sp>
      <p:grpSp>
        <p:nvGrpSpPr>
          <p:cNvPr id="235526" name="Group 35"/>
          <p:cNvGrpSpPr>
            <a:grpSpLocks/>
          </p:cNvGrpSpPr>
          <p:nvPr/>
        </p:nvGrpSpPr>
        <p:grpSpPr bwMode="auto">
          <a:xfrm>
            <a:off x="7772400" y="6019800"/>
            <a:ext cx="1162050" cy="685800"/>
            <a:chOff x="4896" y="3792"/>
            <a:chExt cx="732" cy="432"/>
          </a:xfrm>
        </p:grpSpPr>
        <p:grpSp>
          <p:nvGrpSpPr>
            <p:cNvPr id="235527" name="Group 36"/>
            <p:cNvGrpSpPr>
              <a:grpSpLocks/>
            </p:cNvGrpSpPr>
            <p:nvPr/>
          </p:nvGrpSpPr>
          <p:grpSpPr bwMode="auto">
            <a:xfrm>
              <a:off x="5137" y="3914"/>
              <a:ext cx="194" cy="180"/>
              <a:chOff x="1824" y="633"/>
              <a:chExt cx="2834" cy="2849"/>
            </a:xfrm>
          </p:grpSpPr>
          <p:sp>
            <p:nvSpPr>
              <p:cNvPr id="235538" name="Puzzle3"/>
              <p:cNvSpPr>
                <a:spLocks noEditPoints="1" noChangeArrowheads="1"/>
              </p:cNvSpPr>
              <p:nvPr/>
            </p:nvSpPr>
            <p:spPr bwMode="auto">
              <a:xfrm>
                <a:off x="3204" y="633"/>
                <a:ext cx="1114" cy="1514"/>
              </a:xfrm>
              <a:custGeom>
                <a:avLst/>
                <a:gdLst>
                  <a:gd name="T0" fmla="*/ 28 w 21600"/>
                  <a:gd name="T1" fmla="*/ 78 h 21600"/>
                  <a:gd name="T2" fmla="*/ 55 w 21600"/>
                  <a:gd name="T3" fmla="*/ 104 h 21600"/>
                  <a:gd name="T4" fmla="*/ 35 w 21600"/>
                  <a:gd name="T5" fmla="*/ 68 h 21600"/>
                  <a:gd name="T6" fmla="*/ 55 w 21600"/>
                  <a:gd name="T7" fmla="*/ 34 h 21600"/>
                  <a:gd name="T8" fmla="*/ 28 w 21600"/>
                  <a:gd name="T9" fmla="*/ 0 h 21600"/>
                  <a:gd name="T10" fmla="*/ 2 w 21600"/>
                  <a:gd name="T11" fmla="*/ 33 h 21600"/>
                  <a:gd name="T12" fmla="*/ 21 w 21600"/>
                  <a:gd name="T13" fmla="*/ 66 h 21600"/>
                  <a:gd name="T14" fmla="*/ 2 w 21600"/>
                  <a:gd name="T15" fmla="*/ 104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C0C0C0"/>
              </a:solidFill>
              <a:ln w="28575">
                <a:solidFill>
                  <a:srgbClr val="000000"/>
                </a:solidFill>
                <a:miter lim="800000"/>
                <a:headEnd/>
                <a:tailEnd/>
              </a:ln>
            </p:spPr>
            <p:txBody>
              <a:bodyPr/>
              <a:lstStyle/>
              <a:p>
                <a:endParaRPr lang="en-US"/>
              </a:p>
            </p:txBody>
          </p:sp>
          <p:sp>
            <p:nvSpPr>
              <p:cNvPr id="235539" name="Puzzle2"/>
              <p:cNvSpPr>
                <a:spLocks noEditPoints="1" noChangeArrowheads="1"/>
              </p:cNvSpPr>
              <p:nvPr/>
            </p:nvSpPr>
            <p:spPr bwMode="auto">
              <a:xfrm>
                <a:off x="2880" y="1736"/>
                <a:ext cx="1778" cy="1379"/>
              </a:xfrm>
              <a:custGeom>
                <a:avLst/>
                <a:gdLst>
                  <a:gd name="T0" fmla="*/ 0 w 21600"/>
                  <a:gd name="T1" fmla="*/ 55 h 21600"/>
                  <a:gd name="T2" fmla="*/ 28 w 21600"/>
                  <a:gd name="T3" fmla="*/ 86 h 21600"/>
                  <a:gd name="T4" fmla="*/ 70 w 21600"/>
                  <a:gd name="T5" fmla="*/ 57 h 21600"/>
                  <a:gd name="T6" fmla="*/ 114 w 21600"/>
                  <a:gd name="T7" fmla="*/ 86 h 21600"/>
                  <a:gd name="T8" fmla="*/ 146 w 21600"/>
                  <a:gd name="T9" fmla="*/ 61 h 21600"/>
                  <a:gd name="T10" fmla="*/ 114 w 21600"/>
                  <a:gd name="T11" fmla="*/ 23 h 21600"/>
                  <a:gd name="T12" fmla="*/ 73 w 21600"/>
                  <a:gd name="T13" fmla="*/ 0 h 21600"/>
                  <a:gd name="T14" fmla="*/ 28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C0C0C0"/>
              </a:solidFill>
              <a:ln w="28575">
                <a:solidFill>
                  <a:srgbClr val="000000"/>
                </a:solidFill>
                <a:miter lim="800000"/>
                <a:headEnd/>
                <a:tailEnd/>
              </a:ln>
            </p:spPr>
            <p:txBody>
              <a:bodyPr/>
              <a:lstStyle/>
              <a:p>
                <a:endParaRPr lang="en-US"/>
              </a:p>
            </p:txBody>
          </p:sp>
          <p:sp>
            <p:nvSpPr>
              <p:cNvPr id="235540" name="Puzzle4"/>
              <p:cNvSpPr>
                <a:spLocks noEditPoints="1" noChangeArrowheads="1"/>
              </p:cNvSpPr>
              <p:nvPr/>
            </p:nvSpPr>
            <p:spPr bwMode="auto">
              <a:xfrm>
                <a:off x="2192" y="1719"/>
                <a:ext cx="1072" cy="1763"/>
              </a:xfrm>
              <a:custGeom>
                <a:avLst/>
                <a:gdLst>
                  <a:gd name="T0" fmla="*/ 20 w 21600"/>
                  <a:gd name="T1" fmla="*/ 77 h 21600"/>
                  <a:gd name="T2" fmla="*/ 1 w 21600"/>
                  <a:gd name="T3" fmla="*/ 113 h 21600"/>
                  <a:gd name="T4" fmla="*/ 28 w 21600"/>
                  <a:gd name="T5" fmla="*/ 144 h 21600"/>
                  <a:gd name="T6" fmla="*/ 52 w 21600"/>
                  <a:gd name="T7" fmla="*/ 112 h 21600"/>
                  <a:gd name="T8" fmla="*/ 34 w 21600"/>
                  <a:gd name="T9" fmla="*/ 73 h 21600"/>
                  <a:gd name="T10" fmla="*/ 52 w 21600"/>
                  <a:gd name="T11" fmla="*/ 31 h 21600"/>
                  <a:gd name="T12" fmla="*/ 27 w 21600"/>
                  <a:gd name="T13" fmla="*/ 0 h 21600"/>
                  <a:gd name="T14" fmla="*/ 1 w 21600"/>
                  <a:gd name="T15" fmla="*/ 31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C0C0C0"/>
              </a:solidFill>
              <a:ln w="28575">
                <a:solidFill>
                  <a:srgbClr val="000000"/>
                </a:solidFill>
                <a:miter lim="800000"/>
                <a:headEnd/>
                <a:tailEnd/>
              </a:ln>
            </p:spPr>
            <p:txBody>
              <a:bodyPr/>
              <a:lstStyle/>
              <a:p>
                <a:endParaRPr lang="en-US"/>
              </a:p>
            </p:txBody>
          </p:sp>
          <p:sp>
            <p:nvSpPr>
              <p:cNvPr id="235541" name="Puzzle1"/>
              <p:cNvSpPr>
                <a:spLocks noEditPoints="1" noChangeArrowheads="1"/>
              </p:cNvSpPr>
              <p:nvPr/>
            </p:nvSpPr>
            <p:spPr bwMode="auto">
              <a:xfrm>
                <a:off x="1824" y="1091"/>
                <a:ext cx="1800" cy="1051"/>
              </a:xfrm>
              <a:custGeom>
                <a:avLst/>
                <a:gdLst>
                  <a:gd name="T0" fmla="*/ 116 w 21600"/>
                  <a:gd name="T1" fmla="*/ 50 h 21600"/>
                  <a:gd name="T2" fmla="*/ 118 w 21600"/>
                  <a:gd name="T3" fmla="*/ 1 h 21600"/>
                  <a:gd name="T4" fmla="*/ 33 w 21600"/>
                  <a:gd name="T5" fmla="*/ 2 h 21600"/>
                  <a:gd name="T6" fmla="*/ 35 w 21600"/>
                  <a:gd name="T7" fmla="*/ 50 h 21600"/>
                  <a:gd name="T8" fmla="*/ 75 w 21600"/>
                  <a:gd name="T9" fmla="*/ 31 h 21600"/>
                  <a:gd name="T10" fmla="*/ 75 w 21600"/>
                  <a:gd name="T11" fmla="*/ 21 h 21600"/>
                  <a:gd name="T12" fmla="*/ 150 w 21600"/>
                  <a:gd name="T13" fmla="*/ 24 h 21600"/>
                  <a:gd name="T14" fmla="*/ 0 w 21600"/>
                  <a:gd name="T15" fmla="*/ 24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0C0C0"/>
              </a:solidFill>
              <a:ln w="28575">
                <a:solidFill>
                  <a:srgbClr val="000000"/>
                </a:solidFill>
                <a:miter lim="800000"/>
                <a:headEnd/>
                <a:tailEnd/>
              </a:ln>
            </p:spPr>
            <p:txBody>
              <a:bodyPr/>
              <a:lstStyle/>
              <a:p>
                <a:endParaRPr lang="en-US"/>
              </a:p>
            </p:txBody>
          </p:sp>
        </p:grpSp>
        <p:grpSp>
          <p:nvGrpSpPr>
            <p:cNvPr id="235528" name="Group 41"/>
            <p:cNvGrpSpPr>
              <a:grpSpLocks/>
            </p:cNvGrpSpPr>
            <p:nvPr/>
          </p:nvGrpSpPr>
          <p:grpSpPr bwMode="auto">
            <a:xfrm>
              <a:off x="5398" y="4053"/>
              <a:ext cx="230" cy="142"/>
              <a:chOff x="1008" y="1059"/>
              <a:chExt cx="3768" cy="2733"/>
            </a:xfrm>
          </p:grpSpPr>
          <p:sp>
            <p:nvSpPr>
              <p:cNvPr id="235534" name="AutoShape 42"/>
              <p:cNvSpPr>
                <a:spLocks noChangeAspect="1" noChangeArrowheads="1"/>
              </p:cNvSpPr>
              <p:nvPr/>
            </p:nvSpPr>
            <p:spPr bwMode="auto">
              <a:xfrm>
                <a:off x="1915" y="1617"/>
                <a:ext cx="1942" cy="1675"/>
              </a:xfrm>
              <a:prstGeom prst="triangle">
                <a:avLst>
                  <a:gd name="adj" fmla="val 50000"/>
                </a:avLst>
              </a:prstGeom>
              <a:solidFill>
                <a:srgbClr val="C0C0C0"/>
              </a:solidFill>
              <a:ln w="9525">
                <a:solidFill>
                  <a:srgbClr val="000000"/>
                </a:solidFill>
                <a:miter lim="800000"/>
                <a:headEnd/>
                <a:tailEnd/>
              </a:ln>
            </p:spPr>
            <p:txBody>
              <a:bodyPr/>
              <a:lstStyle/>
              <a:p>
                <a:endParaRPr lang="en-US"/>
              </a:p>
            </p:txBody>
          </p:sp>
          <p:sp>
            <p:nvSpPr>
              <p:cNvPr id="235535" name="Oval 43"/>
              <p:cNvSpPr>
                <a:spLocks noChangeArrowheads="1"/>
              </p:cNvSpPr>
              <p:nvPr/>
            </p:nvSpPr>
            <p:spPr bwMode="auto">
              <a:xfrm>
                <a:off x="1008" y="3234"/>
                <a:ext cx="1116" cy="558"/>
              </a:xfrm>
              <a:prstGeom prst="ellipse">
                <a:avLst/>
              </a:prstGeom>
              <a:solidFill>
                <a:srgbClr val="C0C0C0"/>
              </a:solidFill>
              <a:ln w="9525">
                <a:solidFill>
                  <a:srgbClr val="000000"/>
                </a:solidFill>
                <a:round/>
                <a:headEnd/>
                <a:tailEnd/>
              </a:ln>
            </p:spPr>
            <p:txBody>
              <a:bodyPr/>
              <a:lstStyle/>
              <a:p>
                <a:endParaRPr lang="en-US"/>
              </a:p>
            </p:txBody>
          </p:sp>
          <p:sp>
            <p:nvSpPr>
              <p:cNvPr id="235536" name="Oval 44"/>
              <p:cNvSpPr>
                <a:spLocks noChangeArrowheads="1"/>
              </p:cNvSpPr>
              <p:nvPr/>
            </p:nvSpPr>
            <p:spPr bwMode="auto">
              <a:xfrm>
                <a:off x="2334" y="1059"/>
                <a:ext cx="1116" cy="558"/>
              </a:xfrm>
              <a:prstGeom prst="ellipse">
                <a:avLst/>
              </a:prstGeom>
              <a:solidFill>
                <a:srgbClr val="C0C0C0"/>
              </a:solidFill>
              <a:ln w="9525">
                <a:solidFill>
                  <a:srgbClr val="000000"/>
                </a:solidFill>
                <a:round/>
                <a:headEnd/>
                <a:tailEnd/>
              </a:ln>
            </p:spPr>
            <p:txBody>
              <a:bodyPr/>
              <a:lstStyle/>
              <a:p>
                <a:endParaRPr lang="en-US"/>
              </a:p>
            </p:txBody>
          </p:sp>
          <p:sp>
            <p:nvSpPr>
              <p:cNvPr id="235537" name="Oval 45"/>
              <p:cNvSpPr>
                <a:spLocks noChangeArrowheads="1"/>
              </p:cNvSpPr>
              <p:nvPr/>
            </p:nvSpPr>
            <p:spPr bwMode="auto">
              <a:xfrm>
                <a:off x="3660" y="3234"/>
                <a:ext cx="1116" cy="558"/>
              </a:xfrm>
              <a:prstGeom prst="ellipse">
                <a:avLst/>
              </a:prstGeom>
              <a:solidFill>
                <a:srgbClr val="C0C0C0"/>
              </a:solidFill>
              <a:ln w="9525">
                <a:solidFill>
                  <a:srgbClr val="000000"/>
                </a:solidFill>
                <a:round/>
                <a:headEnd/>
                <a:tailEnd/>
              </a:ln>
            </p:spPr>
            <p:txBody>
              <a:bodyPr/>
              <a:lstStyle/>
              <a:p>
                <a:endParaRPr lang="en-US"/>
              </a:p>
            </p:txBody>
          </p:sp>
        </p:grpSp>
        <p:sp>
          <p:nvSpPr>
            <p:cNvPr id="235529" name="Film"/>
            <p:cNvSpPr>
              <a:spLocks noEditPoints="1" noChangeArrowheads="1"/>
            </p:cNvSpPr>
            <p:nvPr/>
          </p:nvSpPr>
          <p:spPr bwMode="auto">
            <a:xfrm>
              <a:off x="4896" y="3808"/>
              <a:ext cx="161" cy="416"/>
            </a:xfrm>
            <a:custGeom>
              <a:avLst/>
              <a:gdLst>
                <a:gd name="T0" fmla="*/ 0 w 21600"/>
                <a:gd name="T1" fmla="*/ 0 h 21600"/>
                <a:gd name="T2" fmla="*/ 1 w 21600"/>
                <a:gd name="T3" fmla="*/ 0 h 21600"/>
                <a:gd name="T4" fmla="*/ 1 w 21600"/>
                <a:gd name="T5" fmla="*/ 0 h 21600"/>
                <a:gd name="T6" fmla="*/ 1 w 21600"/>
                <a:gd name="T7" fmla="*/ 4 h 21600"/>
                <a:gd name="T8" fmla="*/ 1 w 21600"/>
                <a:gd name="T9" fmla="*/ 8 h 21600"/>
                <a:gd name="T10" fmla="*/ 1 w 21600"/>
                <a:gd name="T11" fmla="*/ 8 h 21600"/>
                <a:gd name="T12" fmla="*/ 0 w 21600"/>
                <a:gd name="T13" fmla="*/ 8 h 21600"/>
                <a:gd name="T14" fmla="*/ 0 w 21600"/>
                <a:gd name="T15" fmla="*/ 4 h 21600"/>
                <a:gd name="T16" fmla="*/ 0 60000 65536"/>
                <a:gd name="T17" fmla="*/ 0 60000 65536"/>
                <a:gd name="T18" fmla="*/ 0 60000 65536"/>
                <a:gd name="T19" fmla="*/ 0 60000 65536"/>
                <a:gd name="T20" fmla="*/ 0 60000 65536"/>
                <a:gd name="T21" fmla="*/ 0 60000 65536"/>
                <a:gd name="T22" fmla="*/ 0 60000 65536"/>
                <a:gd name="T23" fmla="*/ 0 60000 65536"/>
                <a:gd name="T24" fmla="*/ 4964 w 21600"/>
                <a:gd name="T25" fmla="*/ 8152 h 21600"/>
                <a:gd name="T26" fmla="*/ 17039 w 21600"/>
                <a:gd name="T27" fmla="*/ 1344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21600" y="0"/>
                  </a:moveTo>
                  <a:lnTo>
                    <a:pt x="21600" y="21600"/>
                  </a:lnTo>
                  <a:lnTo>
                    <a:pt x="0" y="21600"/>
                  </a:lnTo>
                  <a:lnTo>
                    <a:pt x="0" y="0"/>
                  </a:lnTo>
                  <a:lnTo>
                    <a:pt x="21600" y="0"/>
                  </a:lnTo>
                  <a:close/>
                </a:path>
                <a:path w="21600" h="21600" extrusionOk="0">
                  <a:moveTo>
                    <a:pt x="3014" y="21600"/>
                  </a:moveTo>
                  <a:lnTo>
                    <a:pt x="3014" y="0"/>
                  </a:lnTo>
                  <a:lnTo>
                    <a:pt x="0" y="0"/>
                  </a:lnTo>
                  <a:lnTo>
                    <a:pt x="0" y="21600"/>
                  </a:lnTo>
                  <a:lnTo>
                    <a:pt x="3014" y="21600"/>
                  </a:lnTo>
                  <a:close/>
                </a:path>
                <a:path w="21600" h="21600" extrusionOk="0">
                  <a:moveTo>
                    <a:pt x="21600" y="21600"/>
                  </a:moveTo>
                  <a:lnTo>
                    <a:pt x="21600" y="0"/>
                  </a:lnTo>
                  <a:lnTo>
                    <a:pt x="18586" y="0"/>
                  </a:lnTo>
                  <a:lnTo>
                    <a:pt x="18586" y="21600"/>
                  </a:lnTo>
                  <a:lnTo>
                    <a:pt x="21600" y="21600"/>
                  </a:lnTo>
                  <a:close/>
                </a:path>
                <a:path w="21600" h="21600" extrusionOk="0">
                  <a:moveTo>
                    <a:pt x="6028" y="6574"/>
                  </a:moveTo>
                  <a:lnTo>
                    <a:pt x="15572" y="6574"/>
                  </a:lnTo>
                  <a:lnTo>
                    <a:pt x="16074" y="6574"/>
                  </a:lnTo>
                  <a:lnTo>
                    <a:pt x="16326" y="6457"/>
                  </a:lnTo>
                  <a:lnTo>
                    <a:pt x="16577" y="6339"/>
                  </a:lnTo>
                  <a:lnTo>
                    <a:pt x="16828" y="6222"/>
                  </a:lnTo>
                  <a:lnTo>
                    <a:pt x="17079" y="6222"/>
                  </a:lnTo>
                  <a:lnTo>
                    <a:pt x="17330" y="5987"/>
                  </a:lnTo>
                  <a:lnTo>
                    <a:pt x="17330" y="5870"/>
                  </a:lnTo>
                  <a:lnTo>
                    <a:pt x="17581" y="5635"/>
                  </a:lnTo>
                  <a:lnTo>
                    <a:pt x="17581" y="1526"/>
                  </a:lnTo>
                  <a:lnTo>
                    <a:pt x="17330" y="1291"/>
                  </a:lnTo>
                  <a:lnTo>
                    <a:pt x="17330" y="1174"/>
                  </a:lnTo>
                  <a:lnTo>
                    <a:pt x="17079" y="1057"/>
                  </a:lnTo>
                  <a:lnTo>
                    <a:pt x="16828" y="939"/>
                  </a:lnTo>
                  <a:lnTo>
                    <a:pt x="16577" y="822"/>
                  </a:lnTo>
                  <a:lnTo>
                    <a:pt x="16326" y="704"/>
                  </a:lnTo>
                  <a:lnTo>
                    <a:pt x="16074" y="704"/>
                  </a:lnTo>
                  <a:lnTo>
                    <a:pt x="15572" y="587"/>
                  </a:lnTo>
                  <a:lnTo>
                    <a:pt x="6028" y="587"/>
                  </a:lnTo>
                  <a:lnTo>
                    <a:pt x="5526" y="704"/>
                  </a:lnTo>
                  <a:lnTo>
                    <a:pt x="5274" y="704"/>
                  </a:lnTo>
                  <a:lnTo>
                    <a:pt x="5023" y="822"/>
                  </a:lnTo>
                  <a:lnTo>
                    <a:pt x="4772" y="939"/>
                  </a:lnTo>
                  <a:lnTo>
                    <a:pt x="4521" y="1057"/>
                  </a:lnTo>
                  <a:lnTo>
                    <a:pt x="4270" y="1174"/>
                  </a:lnTo>
                  <a:lnTo>
                    <a:pt x="4270" y="1291"/>
                  </a:lnTo>
                  <a:lnTo>
                    <a:pt x="4019" y="1526"/>
                  </a:lnTo>
                  <a:lnTo>
                    <a:pt x="4019" y="5635"/>
                  </a:lnTo>
                  <a:lnTo>
                    <a:pt x="4270" y="5870"/>
                  </a:lnTo>
                  <a:lnTo>
                    <a:pt x="4270" y="5987"/>
                  </a:lnTo>
                  <a:lnTo>
                    <a:pt x="4521" y="6222"/>
                  </a:lnTo>
                  <a:lnTo>
                    <a:pt x="4772" y="6222"/>
                  </a:lnTo>
                  <a:lnTo>
                    <a:pt x="5023" y="6339"/>
                  </a:lnTo>
                  <a:lnTo>
                    <a:pt x="5274" y="6457"/>
                  </a:lnTo>
                  <a:lnTo>
                    <a:pt x="5526" y="6574"/>
                  </a:lnTo>
                  <a:lnTo>
                    <a:pt x="6028" y="6574"/>
                  </a:lnTo>
                  <a:close/>
                </a:path>
                <a:path w="21600" h="21600" extrusionOk="0">
                  <a:moveTo>
                    <a:pt x="6028" y="13617"/>
                  </a:moveTo>
                  <a:lnTo>
                    <a:pt x="15572" y="13617"/>
                  </a:lnTo>
                  <a:lnTo>
                    <a:pt x="16074" y="13617"/>
                  </a:lnTo>
                  <a:lnTo>
                    <a:pt x="16326" y="13617"/>
                  </a:lnTo>
                  <a:lnTo>
                    <a:pt x="16577" y="13500"/>
                  </a:lnTo>
                  <a:lnTo>
                    <a:pt x="16828" y="13383"/>
                  </a:lnTo>
                  <a:lnTo>
                    <a:pt x="17079" y="13265"/>
                  </a:lnTo>
                  <a:lnTo>
                    <a:pt x="17330" y="13148"/>
                  </a:lnTo>
                  <a:lnTo>
                    <a:pt x="17330" y="12913"/>
                  </a:lnTo>
                  <a:lnTo>
                    <a:pt x="17581" y="12796"/>
                  </a:lnTo>
                  <a:lnTo>
                    <a:pt x="17581" y="8687"/>
                  </a:lnTo>
                  <a:lnTo>
                    <a:pt x="17330" y="8452"/>
                  </a:lnTo>
                  <a:lnTo>
                    <a:pt x="17330" y="8335"/>
                  </a:lnTo>
                  <a:lnTo>
                    <a:pt x="17079" y="8217"/>
                  </a:lnTo>
                  <a:lnTo>
                    <a:pt x="16828" y="7983"/>
                  </a:lnTo>
                  <a:lnTo>
                    <a:pt x="16577" y="7983"/>
                  </a:lnTo>
                  <a:lnTo>
                    <a:pt x="16326" y="7865"/>
                  </a:lnTo>
                  <a:lnTo>
                    <a:pt x="16074" y="7865"/>
                  </a:lnTo>
                  <a:lnTo>
                    <a:pt x="15572" y="7748"/>
                  </a:lnTo>
                  <a:lnTo>
                    <a:pt x="6028" y="7748"/>
                  </a:lnTo>
                  <a:lnTo>
                    <a:pt x="5526" y="7865"/>
                  </a:lnTo>
                  <a:lnTo>
                    <a:pt x="5274" y="7865"/>
                  </a:lnTo>
                  <a:lnTo>
                    <a:pt x="5023" y="7983"/>
                  </a:lnTo>
                  <a:lnTo>
                    <a:pt x="4772" y="7983"/>
                  </a:lnTo>
                  <a:lnTo>
                    <a:pt x="4521" y="8217"/>
                  </a:lnTo>
                  <a:lnTo>
                    <a:pt x="4270" y="8335"/>
                  </a:lnTo>
                  <a:lnTo>
                    <a:pt x="4270" y="8452"/>
                  </a:lnTo>
                  <a:lnTo>
                    <a:pt x="4019" y="8687"/>
                  </a:lnTo>
                  <a:lnTo>
                    <a:pt x="4019" y="12796"/>
                  </a:lnTo>
                  <a:lnTo>
                    <a:pt x="4270" y="12913"/>
                  </a:lnTo>
                  <a:lnTo>
                    <a:pt x="4270" y="13148"/>
                  </a:lnTo>
                  <a:lnTo>
                    <a:pt x="4521" y="13265"/>
                  </a:lnTo>
                  <a:lnTo>
                    <a:pt x="4772" y="13383"/>
                  </a:lnTo>
                  <a:lnTo>
                    <a:pt x="5023" y="13500"/>
                  </a:lnTo>
                  <a:lnTo>
                    <a:pt x="5274" y="13617"/>
                  </a:lnTo>
                  <a:lnTo>
                    <a:pt x="5526" y="13617"/>
                  </a:lnTo>
                  <a:lnTo>
                    <a:pt x="6028" y="13617"/>
                  </a:lnTo>
                  <a:close/>
                </a:path>
                <a:path w="21600" h="21600" extrusionOk="0">
                  <a:moveTo>
                    <a:pt x="6028" y="20778"/>
                  </a:moveTo>
                  <a:lnTo>
                    <a:pt x="15572" y="20778"/>
                  </a:lnTo>
                  <a:lnTo>
                    <a:pt x="16074" y="20778"/>
                  </a:lnTo>
                  <a:lnTo>
                    <a:pt x="16326" y="20661"/>
                  </a:lnTo>
                  <a:lnTo>
                    <a:pt x="16577" y="20661"/>
                  </a:lnTo>
                  <a:lnTo>
                    <a:pt x="16828" y="20543"/>
                  </a:lnTo>
                  <a:lnTo>
                    <a:pt x="17079" y="20426"/>
                  </a:lnTo>
                  <a:lnTo>
                    <a:pt x="17330" y="20309"/>
                  </a:lnTo>
                  <a:lnTo>
                    <a:pt x="17330" y="20074"/>
                  </a:lnTo>
                  <a:lnTo>
                    <a:pt x="17581" y="19957"/>
                  </a:lnTo>
                  <a:lnTo>
                    <a:pt x="17581" y="15730"/>
                  </a:lnTo>
                  <a:lnTo>
                    <a:pt x="17330" y="15613"/>
                  </a:lnTo>
                  <a:lnTo>
                    <a:pt x="17330" y="15378"/>
                  </a:lnTo>
                  <a:lnTo>
                    <a:pt x="17079" y="15378"/>
                  </a:lnTo>
                  <a:lnTo>
                    <a:pt x="16828" y="15143"/>
                  </a:lnTo>
                  <a:lnTo>
                    <a:pt x="16577" y="15026"/>
                  </a:lnTo>
                  <a:lnTo>
                    <a:pt x="16326" y="15026"/>
                  </a:lnTo>
                  <a:lnTo>
                    <a:pt x="16074" y="15026"/>
                  </a:lnTo>
                  <a:lnTo>
                    <a:pt x="15572" y="14909"/>
                  </a:lnTo>
                  <a:lnTo>
                    <a:pt x="6028" y="14909"/>
                  </a:lnTo>
                  <a:lnTo>
                    <a:pt x="5526" y="15026"/>
                  </a:lnTo>
                  <a:lnTo>
                    <a:pt x="5274" y="15026"/>
                  </a:lnTo>
                  <a:lnTo>
                    <a:pt x="5023" y="15026"/>
                  </a:lnTo>
                  <a:lnTo>
                    <a:pt x="4772" y="15143"/>
                  </a:lnTo>
                  <a:lnTo>
                    <a:pt x="4521" y="15378"/>
                  </a:lnTo>
                  <a:lnTo>
                    <a:pt x="4270" y="15378"/>
                  </a:lnTo>
                  <a:lnTo>
                    <a:pt x="4270" y="15613"/>
                  </a:lnTo>
                  <a:lnTo>
                    <a:pt x="4019" y="15730"/>
                  </a:lnTo>
                  <a:lnTo>
                    <a:pt x="4019" y="19957"/>
                  </a:lnTo>
                  <a:lnTo>
                    <a:pt x="4270" y="20074"/>
                  </a:lnTo>
                  <a:lnTo>
                    <a:pt x="4270" y="20309"/>
                  </a:lnTo>
                  <a:lnTo>
                    <a:pt x="4521" y="20426"/>
                  </a:lnTo>
                  <a:lnTo>
                    <a:pt x="4772" y="20543"/>
                  </a:lnTo>
                  <a:lnTo>
                    <a:pt x="5023" y="20661"/>
                  </a:lnTo>
                  <a:lnTo>
                    <a:pt x="5274" y="20661"/>
                  </a:lnTo>
                  <a:lnTo>
                    <a:pt x="5526" y="20778"/>
                  </a:lnTo>
                  <a:lnTo>
                    <a:pt x="6028" y="20778"/>
                  </a:lnTo>
                  <a:close/>
                </a:path>
                <a:path w="21600" h="21600" extrusionOk="0">
                  <a:moveTo>
                    <a:pt x="753" y="1291"/>
                  </a:moveTo>
                  <a:lnTo>
                    <a:pt x="2260" y="1291"/>
                  </a:lnTo>
                  <a:lnTo>
                    <a:pt x="2260" y="235"/>
                  </a:lnTo>
                  <a:lnTo>
                    <a:pt x="753" y="235"/>
                  </a:lnTo>
                  <a:lnTo>
                    <a:pt x="753" y="1291"/>
                  </a:lnTo>
                  <a:close/>
                </a:path>
                <a:path w="21600" h="21600" extrusionOk="0">
                  <a:moveTo>
                    <a:pt x="753" y="2700"/>
                  </a:moveTo>
                  <a:lnTo>
                    <a:pt x="2260" y="2700"/>
                  </a:lnTo>
                  <a:lnTo>
                    <a:pt x="2260" y="1643"/>
                  </a:lnTo>
                  <a:lnTo>
                    <a:pt x="753" y="1643"/>
                  </a:lnTo>
                  <a:lnTo>
                    <a:pt x="753" y="2700"/>
                  </a:lnTo>
                  <a:close/>
                </a:path>
                <a:path w="21600" h="21600" extrusionOk="0">
                  <a:moveTo>
                    <a:pt x="753" y="4109"/>
                  </a:moveTo>
                  <a:lnTo>
                    <a:pt x="2260" y="4109"/>
                  </a:lnTo>
                  <a:lnTo>
                    <a:pt x="2260" y="3052"/>
                  </a:lnTo>
                  <a:lnTo>
                    <a:pt x="753" y="3052"/>
                  </a:lnTo>
                  <a:lnTo>
                    <a:pt x="753" y="4109"/>
                  </a:lnTo>
                  <a:close/>
                </a:path>
                <a:path w="21600" h="21600" extrusionOk="0">
                  <a:moveTo>
                    <a:pt x="753" y="5517"/>
                  </a:moveTo>
                  <a:lnTo>
                    <a:pt x="2260" y="5517"/>
                  </a:lnTo>
                  <a:lnTo>
                    <a:pt x="2260" y="4461"/>
                  </a:lnTo>
                  <a:lnTo>
                    <a:pt x="753" y="4461"/>
                  </a:lnTo>
                  <a:lnTo>
                    <a:pt x="753" y="5517"/>
                  </a:lnTo>
                  <a:close/>
                </a:path>
                <a:path w="21600" h="21600" extrusionOk="0">
                  <a:moveTo>
                    <a:pt x="753" y="6926"/>
                  </a:moveTo>
                  <a:lnTo>
                    <a:pt x="2260" y="6926"/>
                  </a:lnTo>
                  <a:lnTo>
                    <a:pt x="2260" y="5870"/>
                  </a:lnTo>
                  <a:lnTo>
                    <a:pt x="753" y="5870"/>
                  </a:lnTo>
                  <a:lnTo>
                    <a:pt x="753" y="6926"/>
                  </a:lnTo>
                  <a:close/>
                </a:path>
                <a:path w="21600" h="21600" extrusionOk="0">
                  <a:moveTo>
                    <a:pt x="753" y="8335"/>
                  </a:moveTo>
                  <a:lnTo>
                    <a:pt x="2260" y="8335"/>
                  </a:lnTo>
                  <a:lnTo>
                    <a:pt x="2260" y="7278"/>
                  </a:lnTo>
                  <a:lnTo>
                    <a:pt x="753" y="7278"/>
                  </a:lnTo>
                  <a:lnTo>
                    <a:pt x="753" y="8335"/>
                  </a:lnTo>
                  <a:close/>
                </a:path>
                <a:path w="21600" h="21600" extrusionOk="0">
                  <a:moveTo>
                    <a:pt x="753" y="9743"/>
                  </a:moveTo>
                  <a:lnTo>
                    <a:pt x="2260" y="9743"/>
                  </a:lnTo>
                  <a:lnTo>
                    <a:pt x="2260" y="8687"/>
                  </a:lnTo>
                  <a:lnTo>
                    <a:pt x="753" y="8687"/>
                  </a:lnTo>
                  <a:lnTo>
                    <a:pt x="753" y="9743"/>
                  </a:lnTo>
                  <a:close/>
                </a:path>
                <a:path w="21600" h="21600" extrusionOk="0">
                  <a:moveTo>
                    <a:pt x="753" y="11152"/>
                  </a:moveTo>
                  <a:lnTo>
                    <a:pt x="2260" y="11152"/>
                  </a:lnTo>
                  <a:lnTo>
                    <a:pt x="2260" y="10096"/>
                  </a:lnTo>
                  <a:lnTo>
                    <a:pt x="753" y="10096"/>
                  </a:lnTo>
                  <a:lnTo>
                    <a:pt x="753" y="11152"/>
                  </a:lnTo>
                  <a:close/>
                </a:path>
                <a:path w="21600" h="21600" extrusionOk="0">
                  <a:moveTo>
                    <a:pt x="753" y="12561"/>
                  </a:moveTo>
                  <a:lnTo>
                    <a:pt x="2260" y="12561"/>
                  </a:lnTo>
                  <a:lnTo>
                    <a:pt x="2260" y="11504"/>
                  </a:lnTo>
                  <a:lnTo>
                    <a:pt x="753" y="11504"/>
                  </a:lnTo>
                  <a:lnTo>
                    <a:pt x="753" y="12561"/>
                  </a:lnTo>
                  <a:close/>
                </a:path>
                <a:path w="21600" h="21600" extrusionOk="0">
                  <a:moveTo>
                    <a:pt x="753" y="13970"/>
                  </a:moveTo>
                  <a:lnTo>
                    <a:pt x="2260" y="13970"/>
                  </a:lnTo>
                  <a:lnTo>
                    <a:pt x="2260" y="12913"/>
                  </a:lnTo>
                  <a:lnTo>
                    <a:pt x="753" y="12913"/>
                  </a:lnTo>
                  <a:lnTo>
                    <a:pt x="753" y="13970"/>
                  </a:lnTo>
                  <a:close/>
                </a:path>
                <a:path w="21600" h="21600" extrusionOk="0">
                  <a:moveTo>
                    <a:pt x="753" y="15378"/>
                  </a:moveTo>
                  <a:lnTo>
                    <a:pt x="2260" y="15378"/>
                  </a:lnTo>
                  <a:lnTo>
                    <a:pt x="2260" y="14322"/>
                  </a:lnTo>
                  <a:lnTo>
                    <a:pt x="753" y="14322"/>
                  </a:lnTo>
                  <a:lnTo>
                    <a:pt x="753" y="15378"/>
                  </a:lnTo>
                  <a:close/>
                </a:path>
                <a:path w="21600" h="21600" extrusionOk="0">
                  <a:moveTo>
                    <a:pt x="753" y="16787"/>
                  </a:moveTo>
                  <a:lnTo>
                    <a:pt x="2260" y="16787"/>
                  </a:lnTo>
                  <a:lnTo>
                    <a:pt x="2260" y="15730"/>
                  </a:lnTo>
                  <a:lnTo>
                    <a:pt x="753" y="15730"/>
                  </a:lnTo>
                  <a:lnTo>
                    <a:pt x="753" y="16787"/>
                  </a:lnTo>
                  <a:close/>
                </a:path>
                <a:path w="21600" h="21600" extrusionOk="0">
                  <a:moveTo>
                    <a:pt x="753" y="18196"/>
                  </a:moveTo>
                  <a:lnTo>
                    <a:pt x="2260" y="18196"/>
                  </a:lnTo>
                  <a:lnTo>
                    <a:pt x="2260" y="17139"/>
                  </a:lnTo>
                  <a:lnTo>
                    <a:pt x="753" y="17139"/>
                  </a:lnTo>
                  <a:lnTo>
                    <a:pt x="753" y="18196"/>
                  </a:lnTo>
                  <a:close/>
                </a:path>
                <a:path w="21600" h="21600" extrusionOk="0">
                  <a:moveTo>
                    <a:pt x="753" y="19604"/>
                  </a:moveTo>
                  <a:lnTo>
                    <a:pt x="2260" y="19604"/>
                  </a:lnTo>
                  <a:lnTo>
                    <a:pt x="2260" y="18548"/>
                  </a:lnTo>
                  <a:lnTo>
                    <a:pt x="753" y="18548"/>
                  </a:lnTo>
                  <a:lnTo>
                    <a:pt x="753" y="19604"/>
                  </a:lnTo>
                  <a:close/>
                </a:path>
                <a:path w="21600" h="21600" extrusionOk="0">
                  <a:moveTo>
                    <a:pt x="753" y="21013"/>
                  </a:moveTo>
                  <a:lnTo>
                    <a:pt x="2260" y="21013"/>
                  </a:lnTo>
                  <a:lnTo>
                    <a:pt x="2260" y="19957"/>
                  </a:lnTo>
                  <a:lnTo>
                    <a:pt x="753" y="19957"/>
                  </a:lnTo>
                  <a:lnTo>
                    <a:pt x="753" y="21013"/>
                  </a:lnTo>
                  <a:close/>
                </a:path>
                <a:path w="21600" h="21600" extrusionOk="0">
                  <a:moveTo>
                    <a:pt x="19340" y="1409"/>
                  </a:moveTo>
                  <a:lnTo>
                    <a:pt x="20595" y="1409"/>
                  </a:lnTo>
                  <a:lnTo>
                    <a:pt x="20595" y="352"/>
                  </a:lnTo>
                  <a:lnTo>
                    <a:pt x="19340" y="352"/>
                  </a:lnTo>
                  <a:lnTo>
                    <a:pt x="19340" y="1409"/>
                  </a:lnTo>
                  <a:close/>
                </a:path>
                <a:path w="21600" h="21600" extrusionOk="0">
                  <a:moveTo>
                    <a:pt x="19340" y="2700"/>
                  </a:moveTo>
                  <a:lnTo>
                    <a:pt x="20595" y="2700"/>
                  </a:lnTo>
                  <a:lnTo>
                    <a:pt x="20595" y="1643"/>
                  </a:lnTo>
                  <a:lnTo>
                    <a:pt x="19340" y="1643"/>
                  </a:lnTo>
                  <a:lnTo>
                    <a:pt x="19340" y="2700"/>
                  </a:lnTo>
                  <a:close/>
                </a:path>
                <a:path w="21600" h="21600" extrusionOk="0">
                  <a:moveTo>
                    <a:pt x="19340" y="4109"/>
                  </a:moveTo>
                  <a:lnTo>
                    <a:pt x="20595" y="4109"/>
                  </a:lnTo>
                  <a:lnTo>
                    <a:pt x="20595" y="3052"/>
                  </a:lnTo>
                  <a:lnTo>
                    <a:pt x="19340" y="3052"/>
                  </a:lnTo>
                  <a:lnTo>
                    <a:pt x="19340" y="4109"/>
                  </a:lnTo>
                  <a:close/>
                </a:path>
                <a:path w="21600" h="21600" extrusionOk="0">
                  <a:moveTo>
                    <a:pt x="19340" y="5517"/>
                  </a:moveTo>
                  <a:lnTo>
                    <a:pt x="20595" y="5517"/>
                  </a:lnTo>
                  <a:lnTo>
                    <a:pt x="20595" y="4461"/>
                  </a:lnTo>
                  <a:lnTo>
                    <a:pt x="19340" y="4461"/>
                  </a:lnTo>
                  <a:lnTo>
                    <a:pt x="19340" y="5517"/>
                  </a:lnTo>
                  <a:close/>
                </a:path>
                <a:path w="21600" h="21600" extrusionOk="0">
                  <a:moveTo>
                    <a:pt x="19340" y="6926"/>
                  </a:moveTo>
                  <a:lnTo>
                    <a:pt x="20595" y="6926"/>
                  </a:lnTo>
                  <a:lnTo>
                    <a:pt x="20595" y="5870"/>
                  </a:lnTo>
                  <a:lnTo>
                    <a:pt x="19340" y="5870"/>
                  </a:lnTo>
                  <a:lnTo>
                    <a:pt x="19340" y="6926"/>
                  </a:lnTo>
                  <a:close/>
                </a:path>
                <a:path w="21600" h="21600" extrusionOk="0">
                  <a:moveTo>
                    <a:pt x="19340" y="8335"/>
                  </a:moveTo>
                  <a:lnTo>
                    <a:pt x="20595" y="8335"/>
                  </a:lnTo>
                  <a:lnTo>
                    <a:pt x="20595" y="7278"/>
                  </a:lnTo>
                  <a:lnTo>
                    <a:pt x="19340" y="7278"/>
                  </a:lnTo>
                  <a:lnTo>
                    <a:pt x="19340" y="8335"/>
                  </a:lnTo>
                  <a:close/>
                </a:path>
                <a:path w="21600" h="21600" extrusionOk="0">
                  <a:moveTo>
                    <a:pt x="19340" y="9743"/>
                  </a:moveTo>
                  <a:lnTo>
                    <a:pt x="20595" y="9743"/>
                  </a:lnTo>
                  <a:lnTo>
                    <a:pt x="20595" y="8687"/>
                  </a:lnTo>
                  <a:lnTo>
                    <a:pt x="19340" y="8687"/>
                  </a:lnTo>
                  <a:lnTo>
                    <a:pt x="19340" y="9743"/>
                  </a:lnTo>
                  <a:close/>
                </a:path>
                <a:path w="21600" h="21600" extrusionOk="0">
                  <a:moveTo>
                    <a:pt x="19340" y="11152"/>
                  </a:moveTo>
                  <a:lnTo>
                    <a:pt x="20595" y="11152"/>
                  </a:lnTo>
                  <a:lnTo>
                    <a:pt x="20595" y="10096"/>
                  </a:lnTo>
                  <a:lnTo>
                    <a:pt x="19340" y="10096"/>
                  </a:lnTo>
                  <a:lnTo>
                    <a:pt x="19340" y="11152"/>
                  </a:lnTo>
                  <a:close/>
                </a:path>
                <a:path w="21600" h="21600" extrusionOk="0">
                  <a:moveTo>
                    <a:pt x="19340" y="12561"/>
                  </a:moveTo>
                  <a:lnTo>
                    <a:pt x="20595" y="12561"/>
                  </a:lnTo>
                  <a:lnTo>
                    <a:pt x="20595" y="11504"/>
                  </a:lnTo>
                  <a:lnTo>
                    <a:pt x="19340" y="11504"/>
                  </a:lnTo>
                  <a:lnTo>
                    <a:pt x="19340" y="12561"/>
                  </a:lnTo>
                  <a:close/>
                </a:path>
                <a:path w="21600" h="21600" extrusionOk="0">
                  <a:moveTo>
                    <a:pt x="19340" y="13970"/>
                  </a:moveTo>
                  <a:lnTo>
                    <a:pt x="20595" y="13970"/>
                  </a:lnTo>
                  <a:lnTo>
                    <a:pt x="20595" y="12913"/>
                  </a:lnTo>
                  <a:lnTo>
                    <a:pt x="19340" y="12913"/>
                  </a:lnTo>
                  <a:lnTo>
                    <a:pt x="19340" y="13970"/>
                  </a:lnTo>
                  <a:close/>
                </a:path>
                <a:path w="21600" h="21600" extrusionOk="0">
                  <a:moveTo>
                    <a:pt x="19340" y="15378"/>
                  </a:moveTo>
                  <a:lnTo>
                    <a:pt x="20595" y="15378"/>
                  </a:lnTo>
                  <a:lnTo>
                    <a:pt x="20595" y="14322"/>
                  </a:lnTo>
                  <a:lnTo>
                    <a:pt x="19340" y="14322"/>
                  </a:lnTo>
                  <a:lnTo>
                    <a:pt x="19340" y="15378"/>
                  </a:lnTo>
                  <a:close/>
                </a:path>
                <a:path w="21600" h="21600" extrusionOk="0">
                  <a:moveTo>
                    <a:pt x="19340" y="16787"/>
                  </a:moveTo>
                  <a:lnTo>
                    <a:pt x="20595" y="16787"/>
                  </a:lnTo>
                  <a:lnTo>
                    <a:pt x="20595" y="15730"/>
                  </a:lnTo>
                  <a:lnTo>
                    <a:pt x="19340" y="15730"/>
                  </a:lnTo>
                  <a:lnTo>
                    <a:pt x="19340" y="16787"/>
                  </a:lnTo>
                  <a:close/>
                </a:path>
                <a:path w="21600" h="21600" extrusionOk="0">
                  <a:moveTo>
                    <a:pt x="19340" y="18196"/>
                  </a:moveTo>
                  <a:lnTo>
                    <a:pt x="20595" y="18196"/>
                  </a:lnTo>
                  <a:lnTo>
                    <a:pt x="20595" y="17139"/>
                  </a:lnTo>
                  <a:lnTo>
                    <a:pt x="19340" y="17139"/>
                  </a:lnTo>
                  <a:lnTo>
                    <a:pt x="19340" y="18196"/>
                  </a:lnTo>
                  <a:close/>
                </a:path>
                <a:path w="21600" h="21600" extrusionOk="0">
                  <a:moveTo>
                    <a:pt x="19340" y="19604"/>
                  </a:moveTo>
                  <a:lnTo>
                    <a:pt x="20595" y="19604"/>
                  </a:lnTo>
                  <a:lnTo>
                    <a:pt x="20595" y="18548"/>
                  </a:lnTo>
                  <a:lnTo>
                    <a:pt x="19340" y="18548"/>
                  </a:lnTo>
                  <a:lnTo>
                    <a:pt x="19340" y="19604"/>
                  </a:lnTo>
                  <a:close/>
                </a:path>
                <a:path w="21600" h="21600" extrusionOk="0">
                  <a:moveTo>
                    <a:pt x="19340" y="21013"/>
                  </a:moveTo>
                  <a:lnTo>
                    <a:pt x="20595" y="21013"/>
                  </a:lnTo>
                  <a:lnTo>
                    <a:pt x="20595" y="19957"/>
                  </a:lnTo>
                  <a:lnTo>
                    <a:pt x="19340" y="19957"/>
                  </a:lnTo>
                  <a:lnTo>
                    <a:pt x="19340" y="21013"/>
                  </a:lnTo>
                  <a:close/>
                </a:path>
              </a:pathLst>
            </a:custGeom>
            <a:solidFill>
              <a:srgbClr val="FF0000"/>
            </a:solidFill>
            <a:ln w="9525">
              <a:solidFill>
                <a:srgbClr val="000000"/>
              </a:solidFill>
              <a:miter lim="800000"/>
              <a:headEnd/>
              <a:tailEnd/>
            </a:ln>
          </p:spPr>
          <p:txBody>
            <a:bodyPr/>
            <a:lstStyle/>
            <a:p>
              <a:endParaRPr lang="en-US"/>
            </a:p>
          </p:txBody>
        </p:sp>
        <p:sp>
          <p:nvSpPr>
            <p:cNvPr id="235530" name="Lock"/>
            <p:cNvSpPr>
              <a:spLocks noEditPoints="1" noChangeArrowheads="1"/>
            </p:cNvSpPr>
            <p:nvPr/>
          </p:nvSpPr>
          <p:spPr bwMode="auto">
            <a:xfrm>
              <a:off x="5405" y="3792"/>
              <a:ext cx="170" cy="167"/>
            </a:xfrm>
            <a:custGeom>
              <a:avLst/>
              <a:gdLst>
                <a:gd name="T0" fmla="*/ 1 w 21600"/>
                <a:gd name="T1" fmla="*/ 0 h 21600"/>
                <a:gd name="T2" fmla="*/ 1 w 21600"/>
                <a:gd name="T3" fmla="*/ 1 h 21600"/>
                <a:gd name="T4" fmla="*/ 1 w 21600"/>
                <a:gd name="T5" fmla="*/ 1 h 21600"/>
                <a:gd name="T6" fmla="*/ 0 w 21600"/>
                <a:gd name="T7" fmla="*/ 1 h 21600"/>
                <a:gd name="T8" fmla="*/ 0 60000 65536"/>
                <a:gd name="T9" fmla="*/ 0 60000 65536"/>
                <a:gd name="T10" fmla="*/ 0 60000 65536"/>
                <a:gd name="T11" fmla="*/ 0 60000 65536"/>
                <a:gd name="T12" fmla="*/ 762 w 21600"/>
                <a:gd name="T13" fmla="*/ 9959 h 21600"/>
                <a:gd name="T14" fmla="*/ 21092 w 21600"/>
                <a:gd name="T15" fmla="*/ 15392 h 21600"/>
              </a:gdLst>
              <a:ahLst/>
              <a:cxnLst>
                <a:cxn ang="T8">
                  <a:pos x="T0" y="T1"/>
                </a:cxn>
                <a:cxn ang="T9">
                  <a:pos x="T2" y="T3"/>
                </a:cxn>
                <a:cxn ang="T10">
                  <a:pos x="T4" y="T5"/>
                </a:cxn>
                <a:cxn ang="T11">
                  <a:pos x="T6" y="T7"/>
                </a:cxn>
              </a:cxnLst>
              <a:rect l="T12" t="T13" r="T14" b="T15"/>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lnTo>
                    <a:pt x="93"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a:lstStyle/>
            <a:p>
              <a:endParaRPr lang="en-US"/>
            </a:p>
          </p:txBody>
        </p:sp>
        <p:sp>
          <p:nvSpPr>
            <p:cNvPr id="235531" name="AutoShape 48"/>
            <p:cNvSpPr>
              <a:spLocks noChangeArrowheads="1"/>
            </p:cNvSpPr>
            <p:nvPr/>
          </p:nvSpPr>
          <p:spPr bwMode="auto">
            <a:xfrm>
              <a:off x="5063" y="3971"/>
              <a:ext cx="68" cy="49"/>
            </a:xfrm>
            <a:prstGeom prst="rightArrow">
              <a:avLst>
                <a:gd name="adj1" fmla="val 50000"/>
                <a:gd name="adj2" fmla="val 34694"/>
              </a:avLst>
            </a:prstGeom>
            <a:solidFill>
              <a:schemeClr val="accent1"/>
            </a:solidFill>
            <a:ln w="9525">
              <a:solidFill>
                <a:schemeClr val="tx1"/>
              </a:solidFill>
              <a:miter lim="800000"/>
              <a:headEnd/>
              <a:tailEnd/>
            </a:ln>
          </p:spPr>
          <p:txBody>
            <a:bodyPr wrap="none" anchor="ctr"/>
            <a:lstStyle/>
            <a:p>
              <a:endParaRPr lang="en-US"/>
            </a:p>
          </p:txBody>
        </p:sp>
        <p:sp>
          <p:nvSpPr>
            <p:cNvPr id="235532" name="AutoShape 49"/>
            <p:cNvSpPr>
              <a:spLocks noChangeArrowheads="1"/>
            </p:cNvSpPr>
            <p:nvPr/>
          </p:nvSpPr>
          <p:spPr bwMode="auto">
            <a:xfrm>
              <a:off x="5251" y="3808"/>
              <a:ext cx="141" cy="93"/>
            </a:xfrm>
            <a:custGeom>
              <a:avLst/>
              <a:gdLst>
                <a:gd name="T0" fmla="*/ 1 w 21600"/>
                <a:gd name="T1" fmla="*/ 0 h 21600"/>
                <a:gd name="T2" fmla="*/ 1 w 21600"/>
                <a:gd name="T3" fmla="*/ 0 h 21600"/>
                <a:gd name="T4" fmla="*/ 0 w 21600"/>
                <a:gd name="T5" fmla="*/ 0 h 21600"/>
                <a:gd name="T6" fmla="*/ 1 w 21600"/>
                <a:gd name="T7" fmla="*/ 0 h 21600"/>
                <a:gd name="T8" fmla="*/ 17694720 60000 65536"/>
                <a:gd name="T9" fmla="*/ 5898240 60000 65536"/>
                <a:gd name="T10" fmla="*/ 5898240 60000 65536"/>
                <a:gd name="T11" fmla="*/ 0 60000 65536"/>
                <a:gd name="T12" fmla="*/ 12409 w 21600"/>
                <a:gd name="T13" fmla="*/ 3019 h 21600"/>
                <a:gd name="T14" fmla="*/ 18230 w 21600"/>
                <a:gd name="T15" fmla="*/ 929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p>
          </p:txBody>
        </p:sp>
        <p:sp>
          <p:nvSpPr>
            <p:cNvPr id="235533" name="AutoShape 50"/>
            <p:cNvSpPr>
              <a:spLocks noChangeArrowheads="1"/>
            </p:cNvSpPr>
            <p:nvPr/>
          </p:nvSpPr>
          <p:spPr bwMode="auto">
            <a:xfrm flipV="1">
              <a:off x="5258" y="4085"/>
              <a:ext cx="140" cy="106"/>
            </a:xfrm>
            <a:custGeom>
              <a:avLst/>
              <a:gdLst>
                <a:gd name="T0" fmla="*/ 1 w 21600"/>
                <a:gd name="T1" fmla="*/ 0 h 21600"/>
                <a:gd name="T2" fmla="*/ 1 w 21600"/>
                <a:gd name="T3" fmla="*/ 0 h 21600"/>
                <a:gd name="T4" fmla="*/ 0 w 21600"/>
                <a:gd name="T5" fmla="*/ 1 h 21600"/>
                <a:gd name="T6" fmla="*/ 1 w 21600"/>
                <a:gd name="T7" fmla="*/ 0 h 21600"/>
                <a:gd name="T8" fmla="*/ 17694720 60000 65536"/>
                <a:gd name="T9" fmla="*/ 5898240 60000 65536"/>
                <a:gd name="T10" fmla="*/ 5898240 60000 65536"/>
                <a:gd name="T11" fmla="*/ 0 60000 65536"/>
                <a:gd name="T12" fmla="*/ 12497 w 21600"/>
                <a:gd name="T13" fmla="*/ 2853 h 21600"/>
                <a:gd name="T14" fmla="*/ 18206 w 21600"/>
                <a:gd name="T15" fmla="*/ 9170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9525">
              <a:solidFill>
                <a:schemeClr val="tx1"/>
              </a:solidFill>
              <a:miter lim="800000"/>
              <a:headEnd/>
              <a:tailEnd/>
            </a:ln>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350210"/>
                                        </p:tgtEl>
                                        <p:attrNameLst>
                                          <p:attrName>style.visibility</p:attrName>
                                        </p:attrNameLst>
                                      </p:cBhvr>
                                      <p:to>
                                        <p:strVal val="visible"/>
                                      </p:to>
                                    </p:set>
                                    <p:animEffect transition="in" filter="fade">
                                      <p:cBhvr>
                                        <p:cTn id="7" dur="1000"/>
                                        <p:tgtEl>
                                          <p:spTgt spid="350210"/>
                                        </p:tgtEl>
                                      </p:cBhvr>
                                    </p:animEffect>
                                    <p:anim calcmode="lin" valueType="num">
                                      <p:cBhvr>
                                        <p:cTn id="8" dur="1000" fill="hold"/>
                                        <p:tgtEl>
                                          <p:spTgt spid="350210"/>
                                        </p:tgtEl>
                                        <p:attrNameLst>
                                          <p:attrName>ppt_x</p:attrName>
                                        </p:attrNameLst>
                                      </p:cBhvr>
                                      <p:tavLst>
                                        <p:tav tm="0">
                                          <p:val>
                                            <p:strVal val="#ppt_x"/>
                                          </p:val>
                                        </p:tav>
                                        <p:tav tm="100000">
                                          <p:val>
                                            <p:strVal val="#ppt_x"/>
                                          </p:val>
                                        </p:tav>
                                      </p:tavLst>
                                    </p:anim>
                                    <p:anim calcmode="lin" valueType="num">
                                      <p:cBhvr>
                                        <p:cTn id="9" dur="900" decel="100000" fill="hold"/>
                                        <p:tgtEl>
                                          <p:spTgt spid="3502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0210"/>
                                        </p:tgtEl>
                                        <p:attrNameLst>
                                          <p:attrName>ppt_y</p:attrName>
                                        </p:attrNameLst>
                                      </p:cBhvr>
                                      <p:tavLst>
                                        <p:tav tm="0">
                                          <p:val>
                                            <p:strVal val="#ppt_y-.03"/>
                                          </p:val>
                                        </p:tav>
                                        <p:tav tm="100000">
                                          <p:val>
                                            <p:strVal val="#ppt_y"/>
                                          </p:val>
                                        </p:tav>
                                      </p:tavLst>
                                    </p:anim>
                                  </p:childTnLst>
                                </p:cTn>
                              </p:par>
                              <p:par>
                                <p:cTn id="11" presetID="10" presetClass="entr" presetSubtype="0" fill="hold" grpId="0" nodeType="withEffect">
                                  <p:stCondLst>
                                    <p:cond delay="0"/>
                                  </p:stCondLst>
                                  <p:childTnLst>
                                    <p:set>
                                      <p:cBhvr>
                                        <p:cTn id="12" dur="1" fill="hold">
                                          <p:stCondLst>
                                            <p:cond delay="0"/>
                                          </p:stCondLst>
                                        </p:cTn>
                                        <p:tgtEl>
                                          <p:spTgt spid="350211"/>
                                        </p:tgtEl>
                                        <p:attrNameLst>
                                          <p:attrName>style.visibility</p:attrName>
                                        </p:attrNameLst>
                                      </p:cBhvr>
                                      <p:to>
                                        <p:strVal val="visible"/>
                                      </p:to>
                                    </p:set>
                                    <p:animEffect transition="in" filter="fade">
                                      <p:cBhvr>
                                        <p:cTn id="13" dur="2000"/>
                                        <p:tgtEl>
                                          <p:spTgt spid="350211"/>
                                        </p:tgtEl>
                                      </p:cBhvr>
                                    </p:animEffect>
                                  </p:childTnLst>
                                </p:cTn>
                              </p:par>
                            </p:childTnLst>
                          </p:cTn>
                        </p:par>
                        <p:par>
                          <p:cTn id="14" fill="hold" nodeType="afterGroup">
                            <p:stCondLst>
                              <p:cond delay="2000"/>
                            </p:stCondLst>
                            <p:childTnLst>
                              <p:par>
                                <p:cTn id="15" presetID="23" presetClass="entr" presetSubtype="16"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4000"/>
                            </p:stCondLst>
                            <p:childTnLst>
                              <p:par>
                                <p:cTn id="20" presetID="9" presetClass="entr" presetSubtype="0" fill="hold" grpId="0" nodeType="afterEffect">
                                  <p:stCondLst>
                                    <p:cond delay="0"/>
                                  </p:stCondLst>
                                  <p:iterate type="wd">
                                    <p:tmPct val="0"/>
                                  </p:iterate>
                                  <p:childTnLst>
                                    <p:set>
                                      <p:cBhvr>
                                        <p:cTn id="21" dur="1" fill="hold">
                                          <p:stCondLst>
                                            <p:cond delay="0"/>
                                          </p:stCondLst>
                                        </p:cTn>
                                        <p:tgtEl>
                                          <p:spTgt spid="350241"/>
                                        </p:tgtEl>
                                        <p:attrNameLst>
                                          <p:attrName>style.visibility</p:attrName>
                                        </p:attrNameLst>
                                      </p:cBhvr>
                                      <p:to>
                                        <p:strVal val="visible"/>
                                      </p:to>
                                    </p:set>
                                    <p:animEffect transition="in" filter="dissolve">
                                      <p:cBhvr>
                                        <p:cTn id="22" dur="500"/>
                                        <p:tgtEl>
                                          <p:spTgt spid="35024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xit" presetSubtype="10" fill="hold" grpId="1" nodeType="clickEffect">
                                  <p:stCondLst>
                                    <p:cond delay="0"/>
                                  </p:stCondLst>
                                  <p:iterate type="wd">
                                    <p:tmPct val="0"/>
                                  </p:iterate>
                                  <p:childTnLst>
                                    <p:anim calcmode="lin" valueType="num">
                                      <p:cBhvr>
                                        <p:cTn id="26" dur="500"/>
                                        <p:tgtEl>
                                          <p:spTgt spid="350241"/>
                                        </p:tgtEl>
                                        <p:attrNameLst>
                                          <p:attrName>ppt_w</p:attrName>
                                        </p:attrNameLst>
                                      </p:cBhvr>
                                      <p:tavLst>
                                        <p:tav tm="0">
                                          <p:val>
                                            <p:strVal val="ppt_w"/>
                                          </p:val>
                                        </p:tav>
                                        <p:tav tm="100000">
                                          <p:val>
                                            <p:fltVal val="0"/>
                                          </p:val>
                                        </p:tav>
                                      </p:tavLst>
                                    </p:anim>
                                    <p:anim calcmode="lin" valueType="num">
                                      <p:cBhvr>
                                        <p:cTn id="27" dur="500"/>
                                        <p:tgtEl>
                                          <p:spTgt spid="350241"/>
                                        </p:tgtEl>
                                        <p:attrNameLst>
                                          <p:attrName>ppt_h</p:attrName>
                                        </p:attrNameLst>
                                      </p:cBhvr>
                                      <p:tavLst>
                                        <p:tav tm="0">
                                          <p:val>
                                            <p:strVal val="ppt_h"/>
                                          </p:val>
                                        </p:tav>
                                        <p:tav tm="100000">
                                          <p:val>
                                            <p:strVal val="ppt_h"/>
                                          </p:val>
                                        </p:tav>
                                      </p:tavLst>
                                    </p:anim>
                                    <p:set>
                                      <p:cBhvr>
                                        <p:cTn id="28" dur="1" fill="hold">
                                          <p:stCondLst>
                                            <p:cond delay="499"/>
                                          </p:stCondLst>
                                        </p:cTn>
                                        <p:tgtEl>
                                          <p:spTgt spid="350241"/>
                                        </p:tgtEl>
                                        <p:attrNameLst>
                                          <p:attrName>style.visibility</p:attrName>
                                        </p:attrNameLst>
                                      </p:cBhvr>
                                      <p:to>
                                        <p:strVal val="hidden"/>
                                      </p:to>
                                    </p:set>
                                  </p:childTnLst>
                                </p:cTn>
                              </p:par>
                            </p:childTnLst>
                          </p:cTn>
                        </p:par>
                        <p:par>
                          <p:cTn id="29" fill="hold" nodeType="afterGroup">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350242"/>
                                        </p:tgtEl>
                                        <p:attrNameLst>
                                          <p:attrName>style.visibility</p:attrName>
                                        </p:attrNameLst>
                                      </p:cBhvr>
                                      <p:to>
                                        <p:strVal val="visible"/>
                                      </p:to>
                                    </p:set>
                                    <p:animEffect transition="in" filter="dissolve">
                                      <p:cBhvr>
                                        <p:cTn id="32" dur="500"/>
                                        <p:tgtEl>
                                          <p:spTgt spid="35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p:bldP spid="350241" grpId="0"/>
      <p:bldP spid="350241" grpId="1"/>
      <p:bldP spid="35024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304800" y="304800"/>
            <a:ext cx="8077200" cy="2287588"/>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800" i="1">
                <a:effectLst>
                  <a:outerShdw blurRad="38100" dist="38100" dir="2700000" algn="tl">
                    <a:srgbClr val="DDDDDD"/>
                  </a:outerShdw>
                </a:effectLst>
                <a:cs typeface="+mn-cs"/>
              </a:rPr>
              <a:t>Tại phía đông sông Giô-đanh, nơi đồng bằng Mô-áp, Môi-se kể rằng…</a:t>
            </a:r>
          </a:p>
        </p:txBody>
      </p:sp>
      <p:sp>
        <p:nvSpPr>
          <p:cNvPr id="20484" name="Text Box 4"/>
          <p:cNvSpPr txBox="1">
            <a:spLocks noChangeArrowheads="1"/>
          </p:cNvSpPr>
          <p:nvPr/>
        </p:nvSpPr>
        <p:spPr bwMode="auto">
          <a:xfrm>
            <a:off x="381000" y="2438400"/>
            <a:ext cx="8534400" cy="3870325"/>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000">
                <a:solidFill>
                  <a:schemeClr val="accent2"/>
                </a:solidFill>
                <a:effectLst>
                  <a:outerShdw blurRad="38100" dist="38100" dir="2700000" algn="tl">
                    <a:srgbClr val="DDDDDD"/>
                  </a:outerShdw>
                </a:effectLst>
                <a:cs typeface="+mn-cs"/>
              </a:rPr>
              <a:t>Những năm trong sa mạc</a:t>
            </a:r>
          </a:p>
          <a:p>
            <a:pPr eaLnBrk="1" hangingPunct="1">
              <a:spcBef>
                <a:spcPct val="50000"/>
              </a:spcBef>
              <a:defRPr/>
            </a:pPr>
            <a:r>
              <a:rPr lang="ja-JP" altLang="en-US" sz="3200">
                <a:solidFill>
                  <a:schemeClr val="accent2"/>
                </a:solidFill>
                <a:effectLst>
                  <a:outerShdw blurRad="38100" dist="38100" dir="2700000" algn="tl">
                    <a:srgbClr val="DDDDDD"/>
                  </a:outerShdw>
                </a:effectLst>
                <a:cs typeface="+mn-cs"/>
              </a:rPr>
              <a:t>“</a:t>
            </a:r>
            <a:r>
              <a:rPr lang="en-US" sz="3200">
                <a:solidFill>
                  <a:schemeClr val="accent2"/>
                </a:solidFill>
                <a:effectLst>
                  <a:outerShdw blurRad="38100" dist="38100" dir="2700000" algn="tl">
                    <a:srgbClr val="DDDDDD"/>
                  </a:outerShdw>
                </a:effectLst>
                <a:cs typeface="+mn-cs"/>
              </a:rPr>
              <a:t>Vì Giê-hô-va Đức Chúa Trời ngươi đã ban phước cho mọi công việc làm của tay ngươi. Ngài đã biết cuộc đi đường ngươi ngang qua đồng vắng lớn lao này. Trong bốn mươi năm này, Giê-hô-va Đức Chúa Trời ngươi vẫn ở cùng ngươi, ngươi không hiều chi hết.</a:t>
            </a:r>
            <a:r>
              <a:rPr lang="ja-JP" altLang="en-US" sz="3200">
                <a:solidFill>
                  <a:schemeClr val="accent2"/>
                </a:solidFill>
                <a:effectLst>
                  <a:outerShdw blurRad="38100" dist="38100" dir="2700000" algn="tl">
                    <a:srgbClr val="DDDDDD"/>
                  </a:outerShdw>
                </a:effectLst>
                <a:cs typeface="+mn-cs"/>
              </a:rPr>
              <a:t>”</a:t>
            </a:r>
            <a:r>
              <a:rPr lang="en-US" sz="3200">
                <a:solidFill>
                  <a:schemeClr val="accent2"/>
                </a:solidFill>
                <a:effectLst>
                  <a:outerShdw blurRad="38100" dist="38100" dir="2700000" algn="tl">
                    <a:srgbClr val="DDDDDD"/>
                  </a:outerShdw>
                </a:effectLst>
                <a:cs typeface="+mn-cs"/>
              </a:rPr>
              <a:t>  (Phục 2:7)</a:t>
            </a:r>
            <a:endParaRPr lang="en-US">
              <a:solidFill>
                <a:schemeClr val="accent2"/>
              </a:solidFill>
              <a:effectLst>
                <a:outerShdw blurRad="38100" dist="38100" dir="2700000" algn="tl">
                  <a:srgbClr val="DDDDDD"/>
                </a:outerShdw>
              </a:effectLst>
              <a:cs typeface="+mn-cs"/>
            </a:endParaRPr>
          </a:p>
        </p:txBody>
      </p:sp>
      <p:pic>
        <p:nvPicPr>
          <p:cNvPr id="20489" name="Picture 9" descr="ISCAR0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438400"/>
            <a:ext cx="1295400" cy="99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wd">
                                    <p:tmPct val="10000"/>
                                  </p:iterate>
                                  <p:childTnLst>
                                    <p:set>
                                      <p:cBhvr>
                                        <p:cTn id="6" dur="1" fill="hold">
                                          <p:stCondLst>
                                            <p:cond delay="0"/>
                                          </p:stCondLst>
                                        </p:cTn>
                                        <p:tgtEl>
                                          <p:spTgt spid="20483"/>
                                        </p:tgtEl>
                                        <p:attrNameLst>
                                          <p:attrName>style.visibility</p:attrName>
                                        </p:attrNameLst>
                                      </p:cBhvr>
                                      <p:to>
                                        <p:strVal val="visible"/>
                                      </p:to>
                                    </p:set>
                                    <p:animEffect transition="in" filter="dissolve">
                                      <p:cBhvr>
                                        <p:cTn id="7" dur="2000"/>
                                        <p:tgtEl>
                                          <p:spTgt spid="20483"/>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checkerboard(down)">
                                      <p:cBhvr>
                                        <p:cTn id="12" dur="500"/>
                                        <p:tgtEl>
                                          <p:spTgt spid="20484"/>
                                        </p:tgtEl>
                                      </p:cBhvr>
                                    </p:animEffect>
                                  </p:childTnLst>
                                </p:cTn>
                              </p:par>
                              <p:par>
                                <p:cTn id="13" presetID="2" presetClass="entr" presetSubtype="3" fill="hold" nodeType="withEffect">
                                  <p:stCondLst>
                                    <p:cond delay="0"/>
                                  </p:stCondLst>
                                  <p:childTnLst>
                                    <p:set>
                                      <p:cBhvr>
                                        <p:cTn id="14" dur="1" fill="hold">
                                          <p:stCondLst>
                                            <p:cond delay="0"/>
                                          </p:stCondLst>
                                        </p:cTn>
                                        <p:tgtEl>
                                          <p:spTgt spid="20489"/>
                                        </p:tgtEl>
                                        <p:attrNameLst>
                                          <p:attrName>style.visibility</p:attrName>
                                        </p:attrNameLst>
                                      </p:cBhvr>
                                      <p:to>
                                        <p:strVal val="visible"/>
                                      </p:to>
                                    </p:set>
                                    <p:anim calcmode="lin" valueType="num">
                                      <p:cBhvr additive="base">
                                        <p:cTn id="15" dur="1000" fill="hold"/>
                                        <p:tgtEl>
                                          <p:spTgt spid="20489"/>
                                        </p:tgtEl>
                                        <p:attrNameLst>
                                          <p:attrName>ppt_x</p:attrName>
                                        </p:attrNameLst>
                                      </p:cBhvr>
                                      <p:tavLst>
                                        <p:tav tm="0">
                                          <p:val>
                                            <p:strVal val="1+#ppt_w/2"/>
                                          </p:val>
                                        </p:tav>
                                        <p:tav tm="100000">
                                          <p:val>
                                            <p:strVal val="#ppt_x"/>
                                          </p:val>
                                        </p:tav>
                                      </p:tavLst>
                                    </p:anim>
                                    <p:anim calcmode="lin" valueType="num">
                                      <p:cBhvr additive="base">
                                        <p:cTn id="16" dur="1000" fill="hold"/>
                                        <p:tgtEl>
                                          <p:spTgt spid="20489"/>
                                        </p:tgtEl>
                                        <p:attrNameLst>
                                          <p:attrName>ppt_y</p:attrName>
                                        </p:attrNameLst>
                                      </p:cBhvr>
                                      <p:tavLst>
                                        <p:tav tm="0">
                                          <p:val>
                                            <p:strVal val="0-#ppt_h/2"/>
                                          </p:val>
                                        </p:tav>
                                        <p:tav tm="100000">
                                          <p:val>
                                            <p:strVal val="#ppt_y"/>
                                          </p:val>
                                        </p:tav>
                                      </p:tavLst>
                                    </p:anim>
                                  </p:childTnLst>
                                </p:cTn>
                              </p:par>
                              <p:par>
                                <p:cTn id="17" presetID="35" presetClass="path" presetSubtype="0" accel="50000" decel="50000" fill="hold" nodeType="withEffect">
                                  <p:stCondLst>
                                    <p:cond delay="0"/>
                                  </p:stCondLst>
                                  <p:childTnLst>
                                    <p:animMotion origin="layout" path="M 0.0 0.0  L -0.25 0.0  E" pathEditMode="relative" ptsTypes="">
                                      <p:cBhvr>
                                        <p:cTn id="18" dur="2000" fill="hold"/>
                                        <p:tgtEl>
                                          <p:spTgt spid="2048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utoUpdateAnimBg="0"/>
      <p:bldP spid="20484"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6" name="Picture 12" descr="OMSCO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000" y="3390900"/>
            <a:ext cx="2413000" cy="3390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6" name="Text Box 2"/>
          <p:cNvSpPr txBox="1">
            <a:spLocks noChangeArrowheads="1"/>
          </p:cNvSpPr>
          <p:nvPr/>
        </p:nvSpPr>
        <p:spPr bwMode="auto">
          <a:xfrm>
            <a:off x="304800" y="76200"/>
            <a:ext cx="8077200" cy="13112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800" i="1">
                <a:solidFill>
                  <a:srgbClr val="FF3300"/>
                </a:solidFill>
              </a:rPr>
              <a:t>Bài giảng # 1: ôn lại lịch sử </a:t>
            </a:r>
            <a:r>
              <a:rPr lang="en-US" sz="3200" i="1">
                <a:solidFill>
                  <a:srgbClr val="FF3300"/>
                </a:solidFill>
              </a:rPr>
              <a:t>(1:5 – 4:43)</a:t>
            </a:r>
          </a:p>
        </p:txBody>
      </p:sp>
      <p:sp>
        <p:nvSpPr>
          <p:cNvPr id="21508" name="Text Box 4"/>
          <p:cNvSpPr txBox="1">
            <a:spLocks noChangeArrowheads="1"/>
          </p:cNvSpPr>
          <p:nvPr/>
        </p:nvSpPr>
        <p:spPr bwMode="auto">
          <a:xfrm>
            <a:off x="227013" y="1752600"/>
            <a:ext cx="7621587" cy="641350"/>
          </a:xfrm>
          <a:prstGeom prst="rect">
            <a:avLst/>
          </a:prstGeom>
          <a:noFill/>
          <a:ln w="12700" cap="sq">
            <a:noFill/>
            <a:miter lim="800000"/>
            <a:headEnd type="none" w="sm" len="sm"/>
            <a:tailEnd type="none" w="sm" len="sm"/>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defRPr/>
            </a:pPr>
            <a:r>
              <a:rPr lang="en-US" sz="3600" b="1">
                <a:effectLst>
                  <a:outerShdw blurRad="38100" dist="38100" dir="2700000" algn="tl">
                    <a:srgbClr val="000000"/>
                  </a:outerShdw>
                </a:effectLst>
                <a:cs typeface="+mn-cs"/>
              </a:rPr>
              <a:t>  Giới thiệu lịch sử </a:t>
            </a:r>
            <a:r>
              <a:rPr lang="en-US" sz="2000" b="1">
                <a:solidFill>
                  <a:srgbClr val="EBF010"/>
                </a:solidFill>
                <a:effectLst>
                  <a:outerShdw blurRad="38100" dist="38100" dir="2700000" algn="tl">
                    <a:srgbClr val="000000"/>
                  </a:outerShdw>
                </a:effectLst>
                <a:cs typeface="+mn-cs"/>
              </a:rPr>
              <a:t>(1:1-5)</a:t>
            </a:r>
          </a:p>
        </p:txBody>
      </p:sp>
      <p:sp>
        <p:nvSpPr>
          <p:cNvPr id="21509" name="Text Box 5"/>
          <p:cNvSpPr txBox="1">
            <a:spLocks noChangeArrowheads="1"/>
          </p:cNvSpPr>
          <p:nvPr/>
        </p:nvSpPr>
        <p:spPr bwMode="auto">
          <a:xfrm>
            <a:off x="-225425" y="2438400"/>
            <a:ext cx="9369425" cy="641350"/>
          </a:xfrm>
          <a:prstGeom prst="rect">
            <a:avLst/>
          </a:prstGeom>
          <a:noFill/>
          <a:ln w="12700" cap="sq">
            <a:noFill/>
            <a:miter lim="800000"/>
            <a:headEnd type="none" w="sm" len="sm"/>
            <a:tailEnd type="none" w="sm" len="sm"/>
          </a:ln>
          <a:effectLst>
            <a:outerShdw dist="35921" dir="2700000" algn="ctr" rotWithShape="0">
              <a:srgbClr val="808080"/>
            </a:outerShdw>
          </a:effectLst>
        </p:spPr>
        <p:txBody>
          <a:bodyPr>
            <a:spAutoFit/>
          </a:bodyPr>
          <a:lstStyle>
            <a:lvl1pPr marL="342900" indent="-342900"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lvl="1" eaLnBrk="1" hangingPunct="1">
              <a:buFont typeface="Times New Roman" charset="0"/>
              <a:buChar char=""/>
              <a:defRPr/>
            </a:pPr>
            <a:r>
              <a:rPr lang="en-US" sz="3200" b="1">
                <a:effectLst>
                  <a:outerShdw blurRad="38100" dist="38100" dir="2700000" algn="tl">
                    <a:srgbClr val="000000"/>
                  </a:outerShdw>
                </a:effectLst>
                <a:cs typeface="+mn-cs"/>
              </a:rPr>
              <a:t>  </a:t>
            </a:r>
            <a:r>
              <a:rPr lang="en-US" sz="3600" b="1">
                <a:effectLst>
                  <a:outerShdw blurRad="38100" dist="38100" dir="2700000" algn="tl">
                    <a:srgbClr val="000000"/>
                  </a:outerShdw>
                </a:effectLst>
                <a:cs typeface="+mn-cs"/>
              </a:rPr>
              <a:t>40 năm lưu lạc trong đồng vắng  </a:t>
            </a:r>
            <a:r>
              <a:rPr lang="en-US" sz="2000" b="1">
                <a:solidFill>
                  <a:srgbClr val="EBF010"/>
                </a:solidFill>
                <a:effectLst>
                  <a:outerShdw blurRad="38100" dist="38100" dir="2700000" algn="tl">
                    <a:srgbClr val="000000"/>
                  </a:outerShdw>
                </a:effectLst>
                <a:cs typeface="+mn-cs"/>
              </a:rPr>
              <a:t>(1:6-46)</a:t>
            </a:r>
            <a:endParaRPr lang="en-US" sz="2000" b="1">
              <a:effectLst>
                <a:outerShdw blurRad="38100" dist="38100" dir="2700000" algn="tl">
                  <a:srgbClr val="000000"/>
                </a:outerShdw>
              </a:effectLst>
              <a:cs typeface="+mn-cs"/>
            </a:endParaRPr>
          </a:p>
        </p:txBody>
      </p:sp>
      <p:sp>
        <p:nvSpPr>
          <p:cNvPr id="21510" name="Text Box 6"/>
          <p:cNvSpPr txBox="1">
            <a:spLocks noChangeArrowheads="1"/>
          </p:cNvSpPr>
          <p:nvPr/>
        </p:nvSpPr>
        <p:spPr bwMode="auto">
          <a:xfrm>
            <a:off x="260350" y="3260725"/>
            <a:ext cx="8197850" cy="641350"/>
          </a:xfrm>
          <a:prstGeom prst="rect">
            <a:avLst/>
          </a:prstGeom>
          <a:noFill/>
          <a:ln w="12700" cap="sq">
            <a:noFill/>
            <a:miter lim="800000"/>
            <a:headEnd type="none" w="sm" len="sm"/>
            <a:tailEnd type="none" w="sm" len="sm"/>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defRPr/>
            </a:pPr>
            <a:r>
              <a:rPr lang="en-US" sz="3600" b="1">
                <a:effectLst>
                  <a:outerShdw blurRad="38100" dist="38100" dir="2700000" algn="tl">
                    <a:srgbClr val="000000"/>
                  </a:outerShdw>
                </a:effectLst>
                <a:cs typeface="+mn-cs"/>
              </a:rPr>
              <a:t> Chiến thắng Si-hôn và Óc </a:t>
            </a:r>
            <a:r>
              <a:rPr lang="en-US" sz="2000" b="1">
                <a:solidFill>
                  <a:srgbClr val="EBF010"/>
                </a:solidFill>
                <a:effectLst>
                  <a:outerShdw blurRad="38100" dist="38100" dir="2700000" algn="tl">
                    <a:srgbClr val="000000"/>
                  </a:outerShdw>
                </a:effectLst>
                <a:cs typeface="+mn-cs"/>
              </a:rPr>
              <a:t>(2:1-3:11)</a:t>
            </a:r>
            <a:endParaRPr lang="en-US" sz="2000" b="1">
              <a:effectLst>
                <a:outerShdw blurRad="38100" dist="38100" dir="2700000" algn="tl">
                  <a:srgbClr val="000000"/>
                </a:outerShdw>
              </a:effectLst>
              <a:cs typeface="+mn-cs"/>
            </a:endParaRPr>
          </a:p>
        </p:txBody>
      </p:sp>
      <p:sp>
        <p:nvSpPr>
          <p:cNvPr id="21511" name="Text Box 7"/>
          <p:cNvSpPr txBox="1">
            <a:spLocks noChangeArrowheads="1"/>
          </p:cNvSpPr>
          <p:nvPr/>
        </p:nvSpPr>
        <p:spPr bwMode="auto">
          <a:xfrm>
            <a:off x="304800" y="4083050"/>
            <a:ext cx="8077200" cy="641350"/>
          </a:xfrm>
          <a:prstGeom prst="rect">
            <a:avLst/>
          </a:prstGeom>
          <a:noFill/>
          <a:ln w="12700" cap="sq">
            <a:noFill/>
            <a:miter lim="800000"/>
            <a:headEnd type="none" w="sm" len="sm"/>
            <a:tailEnd type="none" w="sm" len="sm"/>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defRPr/>
            </a:pPr>
            <a:r>
              <a:rPr lang="en-US" sz="3600" b="1">
                <a:effectLst>
                  <a:outerShdw blurRad="38100" dist="38100" dir="2700000" algn="tl">
                    <a:srgbClr val="000000"/>
                  </a:outerShdw>
                </a:effectLst>
                <a:cs typeface="+mn-cs"/>
              </a:rPr>
              <a:t> Chi phái Ru-bên &amp; Gát</a:t>
            </a:r>
            <a:r>
              <a:rPr lang="en-US" sz="3200" b="1">
                <a:effectLst>
                  <a:outerShdw blurRad="38100" dist="38100" dir="2700000" algn="tl">
                    <a:srgbClr val="000000"/>
                  </a:outerShdw>
                </a:effectLst>
                <a:cs typeface="+mn-cs"/>
              </a:rPr>
              <a:t> </a:t>
            </a:r>
            <a:r>
              <a:rPr lang="en-US" sz="2000" b="1">
                <a:solidFill>
                  <a:srgbClr val="EBF010"/>
                </a:solidFill>
                <a:effectLst>
                  <a:outerShdw blurRad="38100" dist="38100" dir="2700000" algn="tl">
                    <a:srgbClr val="000000"/>
                  </a:outerShdw>
                </a:effectLst>
                <a:cs typeface="+mn-cs"/>
              </a:rPr>
              <a:t>(3:12-20)</a:t>
            </a:r>
            <a:endParaRPr lang="en-US" sz="3200" b="1">
              <a:effectLst>
                <a:outerShdw blurRad="38100" dist="38100" dir="2700000" algn="tl">
                  <a:srgbClr val="000000"/>
                </a:outerShdw>
              </a:effectLst>
              <a:cs typeface="+mn-cs"/>
            </a:endParaRPr>
          </a:p>
        </p:txBody>
      </p:sp>
      <p:sp>
        <p:nvSpPr>
          <p:cNvPr id="21512" name="Text Box 8"/>
          <p:cNvSpPr txBox="1">
            <a:spLocks noChangeArrowheads="1"/>
          </p:cNvSpPr>
          <p:nvPr/>
        </p:nvSpPr>
        <p:spPr bwMode="auto">
          <a:xfrm>
            <a:off x="304800" y="4876800"/>
            <a:ext cx="8585200" cy="641350"/>
          </a:xfrm>
          <a:prstGeom prst="rect">
            <a:avLst/>
          </a:prstGeom>
          <a:noFill/>
          <a:ln w="12700" cap="sq">
            <a:noFill/>
            <a:miter lim="800000"/>
            <a:headEnd type="none" w="sm" len="sm"/>
            <a:tailEnd type="none" w="sm" len="sm"/>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defRPr/>
            </a:pPr>
            <a:r>
              <a:rPr lang="en-US" sz="3600" b="1">
                <a:effectLst>
                  <a:outerShdw blurRad="38100" dist="38100" dir="2700000" algn="tl">
                    <a:srgbClr val="000000"/>
                  </a:outerShdw>
                </a:effectLst>
                <a:cs typeface="+mn-cs"/>
              </a:rPr>
              <a:t> Ôn lại công việc của Đức Chúa Trời </a:t>
            </a:r>
            <a:r>
              <a:rPr lang="en-US" sz="2000" b="1">
                <a:solidFill>
                  <a:srgbClr val="EBF010"/>
                </a:solidFill>
                <a:effectLst>
                  <a:outerShdw blurRad="38100" dist="38100" dir="2700000" algn="tl">
                    <a:srgbClr val="000000"/>
                  </a:outerShdw>
                </a:effectLst>
                <a:cs typeface="+mn-cs"/>
              </a:rPr>
              <a:t>(3:21-29)</a:t>
            </a:r>
            <a:endParaRPr lang="en-US" sz="3600" b="1">
              <a:effectLst>
                <a:outerShdw blurRad="38100" dist="38100" dir="2700000" algn="tl">
                  <a:srgbClr val="000000"/>
                </a:outerShdw>
              </a:effectLst>
              <a:cs typeface="+mn-cs"/>
            </a:endParaRPr>
          </a:p>
        </p:txBody>
      </p:sp>
      <p:sp>
        <p:nvSpPr>
          <p:cNvPr id="21515" name="Text Box 11"/>
          <p:cNvSpPr txBox="1">
            <a:spLocks noChangeArrowheads="1"/>
          </p:cNvSpPr>
          <p:nvPr/>
        </p:nvSpPr>
        <p:spPr bwMode="auto">
          <a:xfrm>
            <a:off x="304800" y="5699125"/>
            <a:ext cx="8585200" cy="641350"/>
          </a:xfrm>
          <a:prstGeom prst="rect">
            <a:avLst/>
          </a:prstGeom>
          <a:noFill/>
          <a:ln w="12700" cap="sq">
            <a:noFill/>
            <a:miter lim="800000"/>
            <a:headEnd type="none" w="sm" len="sm"/>
            <a:tailEnd type="none" w="sm" len="sm"/>
          </a:ln>
          <a:effectLst>
            <a:outerShdw dist="35921" dir="2700000" algn="ctr" rotWithShape="0">
              <a:srgbClr val="808080"/>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defRPr/>
            </a:pPr>
            <a:r>
              <a:rPr lang="en-US" sz="3600" b="1">
                <a:effectLst>
                  <a:outerShdw blurRad="38100" dist="38100" dir="2700000" algn="tl">
                    <a:srgbClr val="000000"/>
                  </a:outerShdw>
                </a:effectLst>
                <a:cs typeface="+mn-cs"/>
              </a:rPr>
              <a:t> Sự cổ vũ của Môi-se </a:t>
            </a:r>
            <a:r>
              <a:rPr lang="en-US" sz="2000" b="1">
                <a:solidFill>
                  <a:srgbClr val="EBF010"/>
                </a:solidFill>
                <a:effectLst>
                  <a:outerShdw blurRad="38100" dist="38100" dir="2700000" algn="tl">
                    <a:srgbClr val="000000"/>
                  </a:outerShdw>
                </a:effectLst>
                <a:cs typeface="+mn-cs"/>
              </a:rPr>
              <a:t>(4:1-43)</a:t>
            </a:r>
            <a:endParaRPr lang="en-US" sz="3600" b="1">
              <a:effectLst>
                <a:outerShdw blurRad="38100" dist="38100" dir="2700000" algn="tl">
                  <a:srgbClr val="000000"/>
                </a:outerShdw>
              </a:effectLst>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ppt_x</p:attrName>
                                        </p:attrNameLst>
                                      </p:cBhvr>
                                      <p:tavLst>
                                        <p:tav tm="0">
                                          <p:val>
                                            <p:strVal val="#ppt_x-.2"/>
                                          </p:val>
                                        </p:tav>
                                        <p:tav tm="100000">
                                          <p:val>
                                            <p:strVal val="#ppt_x"/>
                                          </p:val>
                                        </p:tav>
                                      </p:tavLst>
                                    </p:anim>
                                    <p:anim calcmode="lin" valueType="num">
                                      <p:cBhvr>
                                        <p:cTn id="8" dur="1000" fill="hold"/>
                                        <p:tgtEl>
                                          <p:spTgt spid="21506"/>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50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21508"/>
                                        </p:tgtEl>
                                        <p:attrNameLst>
                                          <p:attrName>style.visibility</p:attrName>
                                        </p:attrNameLst>
                                      </p:cBhvr>
                                      <p:to>
                                        <p:strVal val="visible"/>
                                      </p:to>
                                    </p:set>
                                    <p:animEffect transition="in" filter="diamond(in)">
                                      <p:cBhvr>
                                        <p:cTn id="14" dur="1000"/>
                                        <p:tgtEl>
                                          <p:spTgt spid="215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1509"/>
                                        </p:tgtEl>
                                        <p:attrNameLst>
                                          <p:attrName>style.visibility</p:attrName>
                                        </p:attrNameLst>
                                      </p:cBhvr>
                                      <p:to>
                                        <p:strVal val="visible"/>
                                      </p:to>
                                    </p:set>
                                    <p:animEffect transition="in" filter="diamond(in)">
                                      <p:cBhvr>
                                        <p:cTn id="19" dur="1000"/>
                                        <p:tgtEl>
                                          <p:spTgt spid="2150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1510"/>
                                        </p:tgtEl>
                                        <p:attrNameLst>
                                          <p:attrName>style.visibility</p:attrName>
                                        </p:attrNameLst>
                                      </p:cBhvr>
                                      <p:to>
                                        <p:strVal val="visible"/>
                                      </p:to>
                                    </p:set>
                                    <p:animEffect transition="in" filter="diamond(in)">
                                      <p:cBhvr>
                                        <p:cTn id="24" dur="1000"/>
                                        <p:tgtEl>
                                          <p:spTgt spid="2151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21511"/>
                                        </p:tgtEl>
                                        <p:attrNameLst>
                                          <p:attrName>style.visibility</p:attrName>
                                        </p:attrNameLst>
                                      </p:cBhvr>
                                      <p:to>
                                        <p:strVal val="visible"/>
                                      </p:to>
                                    </p:set>
                                    <p:animEffect transition="in" filter="diamond(in)">
                                      <p:cBhvr>
                                        <p:cTn id="29" dur="1000"/>
                                        <p:tgtEl>
                                          <p:spTgt spid="2151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1512"/>
                                        </p:tgtEl>
                                        <p:attrNameLst>
                                          <p:attrName>style.visibility</p:attrName>
                                        </p:attrNameLst>
                                      </p:cBhvr>
                                      <p:to>
                                        <p:strVal val="visible"/>
                                      </p:to>
                                    </p:set>
                                    <p:animEffect transition="in" filter="diamond(in)">
                                      <p:cBhvr>
                                        <p:cTn id="34" dur="1000"/>
                                        <p:tgtEl>
                                          <p:spTgt spid="21512"/>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21515"/>
                                        </p:tgtEl>
                                        <p:attrNameLst>
                                          <p:attrName>style.visibility</p:attrName>
                                        </p:attrNameLst>
                                      </p:cBhvr>
                                      <p:to>
                                        <p:strVal val="visible"/>
                                      </p:to>
                                    </p:set>
                                    <p:animEffect transition="in" filter="diamond(in)">
                                      <p:cBhvr>
                                        <p:cTn id="39" dur="1000"/>
                                        <p:tgtEl>
                                          <p:spTgt spid="21515"/>
                                        </p:tgtEl>
                                      </p:cBhvr>
                                    </p:animEffect>
                                  </p:childTnLst>
                                </p:cTn>
                              </p:par>
                            </p:childTnLst>
                          </p:cTn>
                        </p:par>
                        <p:par>
                          <p:cTn id="40" fill="hold" nodeType="afterGroup">
                            <p:stCondLst>
                              <p:cond delay="1000"/>
                            </p:stCondLst>
                            <p:childTnLst>
                              <p:par>
                                <p:cTn id="41" presetID="37" presetClass="entr" presetSubtype="0" fill="hold" nodeType="afterEffect">
                                  <p:stCondLst>
                                    <p:cond delay="0"/>
                                  </p:stCondLst>
                                  <p:childTnLst>
                                    <p:set>
                                      <p:cBhvr>
                                        <p:cTn id="42" dur="1" fill="hold">
                                          <p:stCondLst>
                                            <p:cond delay="0"/>
                                          </p:stCondLst>
                                        </p:cTn>
                                        <p:tgtEl>
                                          <p:spTgt spid="21516"/>
                                        </p:tgtEl>
                                        <p:attrNameLst>
                                          <p:attrName>style.visibility</p:attrName>
                                        </p:attrNameLst>
                                      </p:cBhvr>
                                      <p:to>
                                        <p:strVal val="visible"/>
                                      </p:to>
                                    </p:set>
                                    <p:animEffect transition="in" filter="fade">
                                      <p:cBhvr>
                                        <p:cTn id="43" dur="1000"/>
                                        <p:tgtEl>
                                          <p:spTgt spid="21516"/>
                                        </p:tgtEl>
                                      </p:cBhvr>
                                    </p:animEffect>
                                    <p:anim calcmode="lin" valueType="num">
                                      <p:cBhvr>
                                        <p:cTn id="44" dur="1000" fill="hold"/>
                                        <p:tgtEl>
                                          <p:spTgt spid="21516"/>
                                        </p:tgtEl>
                                        <p:attrNameLst>
                                          <p:attrName>ppt_x</p:attrName>
                                        </p:attrNameLst>
                                      </p:cBhvr>
                                      <p:tavLst>
                                        <p:tav tm="0">
                                          <p:val>
                                            <p:strVal val="#ppt_x"/>
                                          </p:val>
                                        </p:tav>
                                        <p:tav tm="100000">
                                          <p:val>
                                            <p:strVal val="#ppt_x"/>
                                          </p:val>
                                        </p:tav>
                                      </p:tavLst>
                                    </p:anim>
                                    <p:anim calcmode="lin" valueType="num">
                                      <p:cBhvr>
                                        <p:cTn id="45" dur="900" decel="100000" fill="hold"/>
                                        <p:tgtEl>
                                          <p:spTgt spid="215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151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8" grpId="0" autoUpdateAnimBg="0"/>
      <p:bldP spid="21509" grpId="0" autoUpdateAnimBg="0"/>
      <p:bldP spid="21510" grpId="0" autoUpdateAnimBg="0"/>
      <p:bldP spid="21511" grpId="0" autoUpdateAnimBg="0"/>
      <p:bldP spid="21512" grpId="0" autoUpdateAnimBg="0"/>
      <p:bldP spid="215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4" descr="OPROF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9663" y="533400"/>
            <a:ext cx="3106737"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0" name="Text Box 2"/>
          <p:cNvSpPr txBox="1">
            <a:spLocks noChangeArrowheads="1"/>
          </p:cNvSpPr>
          <p:nvPr/>
        </p:nvSpPr>
        <p:spPr bwMode="auto">
          <a:xfrm>
            <a:off x="0" y="0"/>
            <a:ext cx="8077200" cy="210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400" i="1">
                <a:solidFill>
                  <a:srgbClr val="EF5611"/>
                </a:solidFill>
              </a:rPr>
              <a:t>Bây giờ, Hỡi Israel hãy nghe, luật lệ và mạng lịnh ta dạy cho các ngươi…</a:t>
            </a:r>
          </a:p>
        </p:txBody>
      </p:sp>
      <p:sp>
        <p:nvSpPr>
          <p:cNvPr id="22531" name="Text Box 3"/>
          <p:cNvSpPr txBox="1">
            <a:spLocks noChangeArrowheads="1"/>
          </p:cNvSpPr>
          <p:nvPr/>
        </p:nvSpPr>
        <p:spPr bwMode="auto">
          <a:xfrm>
            <a:off x="228600" y="2155825"/>
            <a:ext cx="8534400" cy="410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a:t>Phục truyền 6:4-7</a:t>
            </a:r>
          </a:p>
          <a:p>
            <a:pPr eaLnBrk="1" hangingPunct="1">
              <a:spcBef>
                <a:spcPct val="50000"/>
              </a:spcBef>
            </a:pPr>
            <a:r>
              <a:rPr lang="en-US" sz="1200"/>
              <a:t>4</a:t>
            </a:r>
            <a:r>
              <a:rPr lang="en-US"/>
              <a:t> Hỡi Y-sơ-ra-ên, hãy nghe (SHEMA): Giê-hô-va Đức Chúa Trời chúng ta là Giê-hô-va có một không hai.</a:t>
            </a:r>
          </a:p>
          <a:p>
            <a:pPr eaLnBrk="1" hangingPunct="1">
              <a:spcBef>
                <a:spcPct val="50000"/>
              </a:spcBef>
            </a:pPr>
            <a:r>
              <a:rPr lang="en-US" sz="1200"/>
              <a:t>5</a:t>
            </a:r>
            <a:r>
              <a:rPr lang="en-US"/>
              <a:t> Ngươi phải hết lòng, hết linh hồn, hết sức kính mến Giê-hô-va Đức Chúa Trời ngươi.</a:t>
            </a:r>
          </a:p>
          <a:p>
            <a:pPr eaLnBrk="1" hangingPunct="1">
              <a:spcBef>
                <a:spcPct val="50000"/>
              </a:spcBef>
            </a:pPr>
            <a:r>
              <a:rPr lang="en-US" sz="1200"/>
              <a:t>6</a:t>
            </a:r>
            <a:r>
              <a:rPr lang="en-US"/>
              <a:t> Các lời mà ta truyền cho ngươi ngày nay sẽ ở tại trong lòng ngươi.</a:t>
            </a:r>
          </a:p>
          <a:p>
            <a:pPr eaLnBrk="1" hangingPunct="1">
              <a:spcBef>
                <a:spcPct val="50000"/>
              </a:spcBef>
            </a:pPr>
            <a:r>
              <a:rPr lang="en-US" sz="1200"/>
              <a:t>7</a:t>
            </a:r>
            <a:r>
              <a:rPr lang="en-US"/>
              <a:t> Khá ân cần dạy dỗ điều đó cho con cái ngươi và phải nói đến, hoặc khi ngươi ngồi trong nhà, hoặc khi đi ngoài đường, hoặc lúc ngươi nằm hay là khi chổi dậy.</a:t>
            </a:r>
          </a:p>
        </p:txBody>
      </p:sp>
      <p:sp>
        <p:nvSpPr>
          <p:cNvPr id="238596" name="Text Box 7"/>
          <p:cNvSpPr txBox="1">
            <a:spLocks noChangeArrowheads="1"/>
          </p:cNvSpPr>
          <p:nvPr/>
        </p:nvSpPr>
        <p:spPr bwMode="auto">
          <a:xfrm>
            <a:off x="2498725" y="32416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22531"/>
                                        </p:tgtEl>
                                        <p:attrNameLst>
                                          <p:attrName>style.visibility</p:attrName>
                                        </p:attrNameLst>
                                      </p:cBhvr>
                                      <p:to>
                                        <p:strVal val="visible"/>
                                      </p:to>
                                    </p:set>
                                    <p:animEffect transition="in" filter="checkerboard(down)">
                                      <p:cBhvr>
                                        <p:cTn id="12"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4" name="Picture 8" descr="OMSES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743200"/>
            <a:ext cx="3048000" cy="2312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38" name="Text Box 2"/>
          <p:cNvSpPr txBox="1">
            <a:spLocks noChangeArrowheads="1"/>
          </p:cNvSpPr>
          <p:nvPr/>
        </p:nvSpPr>
        <p:spPr bwMode="auto">
          <a:xfrm>
            <a:off x="304800" y="304800"/>
            <a:ext cx="8077200" cy="1736725"/>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5400" i="1">
                <a:solidFill>
                  <a:srgbClr val="FF3300"/>
                </a:solidFill>
                <a:effectLst>
                  <a:outerShdw blurRad="38100" dist="38100" dir="2700000" algn="tl">
                    <a:srgbClr val="000000"/>
                  </a:outerShdw>
                </a:effectLst>
                <a:cs typeface="+mn-cs"/>
              </a:rPr>
              <a:t>Bài giảng # 2: Các điều khoản </a:t>
            </a:r>
            <a:r>
              <a:rPr lang="en-US" sz="3200" i="1">
                <a:solidFill>
                  <a:srgbClr val="FF3300"/>
                </a:solidFill>
                <a:effectLst>
                  <a:outerShdw blurRad="38100" dist="38100" dir="2700000" algn="tl">
                    <a:srgbClr val="000000"/>
                  </a:outerShdw>
                </a:effectLst>
                <a:cs typeface="+mn-cs"/>
              </a:rPr>
              <a:t>(4:44 – 26:19)</a:t>
            </a:r>
          </a:p>
        </p:txBody>
      </p:sp>
      <p:sp>
        <p:nvSpPr>
          <p:cNvPr id="65539" name="Text Box 3"/>
          <p:cNvSpPr txBox="1">
            <a:spLocks noChangeArrowheads="1"/>
          </p:cNvSpPr>
          <p:nvPr/>
        </p:nvSpPr>
        <p:spPr bwMode="auto">
          <a:xfrm>
            <a:off x="228600" y="2166938"/>
            <a:ext cx="8678863"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pPr>
            <a:r>
              <a:rPr lang="en-US" sz="3600" b="1"/>
              <a:t>  Giới thiệu vào Mười Điều Răn </a:t>
            </a:r>
            <a:r>
              <a:rPr lang="en-US" sz="2000" b="1"/>
              <a:t>(4:44-5:33)</a:t>
            </a:r>
            <a:r>
              <a:rPr lang="en-US" sz="3600" b="1"/>
              <a:t> </a:t>
            </a:r>
          </a:p>
        </p:txBody>
      </p:sp>
      <p:sp>
        <p:nvSpPr>
          <p:cNvPr id="65540" name="Text Box 4"/>
          <p:cNvSpPr txBox="1">
            <a:spLocks noChangeArrowheads="1"/>
          </p:cNvSpPr>
          <p:nvPr/>
        </p:nvSpPr>
        <p:spPr bwMode="auto">
          <a:xfrm>
            <a:off x="-225425" y="3003550"/>
            <a:ext cx="6786563" cy="641350"/>
          </a:xfrm>
          <a:prstGeom prst="rect">
            <a:avLst/>
          </a:prstGeom>
          <a:noFill/>
          <a:ln w="12700" cap="sq">
            <a:noFill/>
            <a:miter lim="800000"/>
            <a:headEnd type="none" w="sm" len="sm"/>
            <a:tailEnd type="none" w="sm" len="sm"/>
          </a:ln>
          <a:effectLst>
            <a:outerShdw dist="35921" dir="2700000" algn="ctr" rotWithShape="0">
              <a:schemeClr val="bg2"/>
            </a:outerShdw>
          </a:effectLst>
        </p:spPr>
        <p:txBody>
          <a:bodyPr>
            <a:spAutoFit/>
          </a:bodyPr>
          <a:lstStyle/>
          <a:p>
            <a:pPr lvl="1">
              <a:buFont typeface="Times New Roman" pitchFamily="18" charset="0"/>
              <a:buChar char="¨"/>
              <a:defRPr/>
            </a:pPr>
            <a:r>
              <a:rPr lang="en-US" sz="3600" b="1">
                <a:latin typeface="Times New Roman" pitchFamily="18" charset="0"/>
                <a:ea typeface="+mn-ea"/>
                <a:cs typeface="+mn-cs"/>
              </a:rPr>
              <a:t>Shema </a:t>
            </a:r>
            <a:r>
              <a:rPr lang="en-US" sz="2000" b="1">
                <a:latin typeface="Times New Roman" pitchFamily="18" charset="0"/>
                <a:ea typeface="+mn-ea"/>
                <a:cs typeface="+mn-cs"/>
              </a:rPr>
              <a:t>(6-11)</a:t>
            </a:r>
            <a:endParaRPr lang="en-US" sz="3600" b="1">
              <a:latin typeface="Times New Roman" pitchFamily="18" charset="0"/>
              <a:ea typeface="+mn-ea"/>
              <a:cs typeface="+mn-cs"/>
            </a:endParaRPr>
          </a:p>
        </p:txBody>
      </p:sp>
      <p:sp>
        <p:nvSpPr>
          <p:cNvPr id="65541" name="Text Box 5"/>
          <p:cNvSpPr txBox="1">
            <a:spLocks noChangeArrowheads="1"/>
          </p:cNvSpPr>
          <p:nvPr/>
        </p:nvSpPr>
        <p:spPr bwMode="auto">
          <a:xfrm>
            <a:off x="260350" y="4022725"/>
            <a:ext cx="8883650"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pPr>
            <a:r>
              <a:rPr lang="en-US" sz="3600" b="1"/>
              <a:t> Luật tôn giáo &amp; nghi lễ </a:t>
            </a:r>
            <a:r>
              <a:rPr lang="en-US" sz="2000" b="1"/>
              <a:t>(12:1-16:17)</a:t>
            </a:r>
            <a:endParaRPr lang="en-US" sz="3600" b="1"/>
          </a:p>
        </p:txBody>
      </p:sp>
      <p:sp>
        <p:nvSpPr>
          <p:cNvPr id="65542" name="Text Box 6"/>
          <p:cNvSpPr txBox="1">
            <a:spLocks noChangeArrowheads="1"/>
          </p:cNvSpPr>
          <p:nvPr/>
        </p:nvSpPr>
        <p:spPr bwMode="auto">
          <a:xfrm>
            <a:off x="228600" y="5089525"/>
            <a:ext cx="8836025" cy="6413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pPr>
            <a:r>
              <a:rPr lang="en-US" sz="3600" b="1"/>
              <a:t> Luật dân sự và xã hội </a:t>
            </a:r>
            <a:r>
              <a:rPr lang="en-US" sz="2000" b="1"/>
              <a:t>(16:18-26:19)</a:t>
            </a:r>
            <a:endParaRPr lang="en-US" sz="3600" b="1"/>
          </a:p>
        </p:txBody>
      </p:sp>
    </p:spTree>
  </p:cSld>
  <p:clrMapOvr>
    <a:overrideClrMapping bg1="lt1" tx1="dk1" bg2="lt2" tx2="dk2" accent1="accent1" accent2="accent2" accent3="accent3" accent4="accent4" accent5="accent5" accent6="accent6" hlink="hlink" folHlink="folHlink"/>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1000"/>
                                        <p:tgtEl>
                                          <p:spTgt spid="65538"/>
                                        </p:tgtEl>
                                      </p:cBhvr>
                                    </p:animEffect>
                                    <p:anim calcmode="lin" valueType="num">
                                      <p:cBhvr>
                                        <p:cTn id="8" dur="1000" fill="hold"/>
                                        <p:tgtEl>
                                          <p:spTgt spid="65538"/>
                                        </p:tgtEl>
                                        <p:attrNameLst>
                                          <p:attrName>ppt_x</p:attrName>
                                        </p:attrNameLst>
                                      </p:cBhvr>
                                      <p:tavLst>
                                        <p:tav tm="0">
                                          <p:val>
                                            <p:strVal val="#ppt_x"/>
                                          </p:val>
                                        </p:tav>
                                        <p:tav tm="100000">
                                          <p:val>
                                            <p:strVal val="#ppt_x"/>
                                          </p:val>
                                        </p:tav>
                                      </p:tavLst>
                                    </p:anim>
                                    <p:anim calcmode="lin" valueType="num">
                                      <p:cBhvr>
                                        <p:cTn id="9" dur="1000" fill="hold"/>
                                        <p:tgtEl>
                                          <p:spTgt spid="6553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65539"/>
                                        </p:tgtEl>
                                        <p:attrNameLst>
                                          <p:attrName>style.visibility</p:attrName>
                                        </p:attrNameLst>
                                      </p:cBhvr>
                                      <p:to>
                                        <p:strVal val="visible"/>
                                      </p:to>
                                    </p:set>
                                    <p:animEffect transition="in" filter="fade">
                                      <p:cBhvr>
                                        <p:cTn id="14" dur="800" decel="100000"/>
                                        <p:tgtEl>
                                          <p:spTgt spid="65539"/>
                                        </p:tgtEl>
                                      </p:cBhvr>
                                    </p:animEffect>
                                    <p:anim calcmode="lin" valueType="num">
                                      <p:cBhvr>
                                        <p:cTn id="15" dur="800" decel="100000" fill="hold"/>
                                        <p:tgtEl>
                                          <p:spTgt spid="65539"/>
                                        </p:tgtEl>
                                        <p:attrNameLst>
                                          <p:attrName>style.rotation</p:attrName>
                                        </p:attrNameLst>
                                      </p:cBhvr>
                                      <p:tavLst>
                                        <p:tav tm="0">
                                          <p:val>
                                            <p:fltVal val="-90"/>
                                          </p:val>
                                        </p:tav>
                                        <p:tav tm="100000">
                                          <p:val>
                                            <p:fltVal val="0"/>
                                          </p:val>
                                        </p:tav>
                                      </p:tavLst>
                                    </p:anim>
                                    <p:anim calcmode="lin" valueType="num">
                                      <p:cBhvr>
                                        <p:cTn id="16" dur="800" decel="100000" fill="hold"/>
                                        <p:tgtEl>
                                          <p:spTgt spid="65539"/>
                                        </p:tgtEl>
                                        <p:attrNameLst>
                                          <p:attrName>ppt_x</p:attrName>
                                        </p:attrNameLst>
                                      </p:cBhvr>
                                      <p:tavLst>
                                        <p:tav tm="0">
                                          <p:val>
                                            <p:strVal val="#ppt_x+0.4"/>
                                          </p:val>
                                        </p:tav>
                                        <p:tav tm="100000">
                                          <p:val>
                                            <p:strVal val="#ppt_x-0.05"/>
                                          </p:val>
                                        </p:tav>
                                      </p:tavLst>
                                    </p:anim>
                                    <p:anim calcmode="lin" valueType="num">
                                      <p:cBhvr>
                                        <p:cTn id="17" dur="800" decel="100000" fill="hold"/>
                                        <p:tgtEl>
                                          <p:spTgt spid="6553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6553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65539"/>
                                        </p:tgtEl>
                                        <p:attrNameLst>
                                          <p:attrName>ppt_y</p:attrName>
                                        </p:attrNameLst>
                                      </p:cBhvr>
                                      <p:tavLst>
                                        <p:tav tm="0">
                                          <p:val>
                                            <p:strVal val="#ppt_y+0.1"/>
                                          </p:val>
                                        </p:tav>
                                        <p:tav tm="100000">
                                          <p:val>
                                            <p:strVal val="#ppt_y"/>
                                          </p:val>
                                        </p:tav>
                                      </p:tavLst>
                                    </p:anim>
                                  </p:childTnLst>
                                </p:cTn>
                              </p:par>
                            </p:childTnLst>
                          </p:cTn>
                        </p:par>
                        <p:par>
                          <p:cTn id="20" fill="hold" nodeType="afterGroup">
                            <p:stCondLst>
                              <p:cond delay="1000"/>
                            </p:stCondLst>
                            <p:childTnLst>
                              <p:par>
                                <p:cTn id="21" presetID="30" presetClass="entr" presetSubtype="0" fill="hold" nodeType="afterEffect">
                                  <p:stCondLst>
                                    <p:cond delay="0"/>
                                  </p:stCondLst>
                                  <p:childTnLst>
                                    <p:set>
                                      <p:cBhvr>
                                        <p:cTn id="22" dur="1" fill="hold">
                                          <p:stCondLst>
                                            <p:cond delay="0"/>
                                          </p:stCondLst>
                                        </p:cTn>
                                        <p:tgtEl>
                                          <p:spTgt spid="65544"/>
                                        </p:tgtEl>
                                        <p:attrNameLst>
                                          <p:attrName>style.visibility</p:attrName>
                                        </p:attrNameLst>
                                      </p:cBhvr>
                                      <p:to>
                                        <p:strVal val="visible"/>
                                      </p:to>
                                    </p:set>
                                    <p:animEffect transition="in" filter="fade">
                                      <p:cBhvr>
                                        <p:cTn id="23" dur="800" decel="100000"/>
                                        <p:tgtEl>
                                          <p:spTgt spid="65544"/>
                                        </p:tgtEl>
                                      </p:cBhvr>
                                    </p:animEffect>
                                    <p:anim calcmode="lin" valueType="num">
                                      <p:cBhvr>
                                        <p:cTn id="24" dur="800" decel="100000" fill="hold"/>
                                        <p:tgtEl>
                                          <p:spTgt spid="65544"/>
                                        </p:tgtEl>
                                        <p:attrNameLst>
                                          <p:attrName>style.rotation</p:attrName>
                                        </p:attrNameLst>
                                      </p:cBhvr>
                                      <p:tavLst>
                                        <p:tav tm="0">
                                          <p:val>
                                            <p:fltVal val="-90"/>
                                          </p:val>
                                        </p:tav>
                                        <p:tav tm="100000">
                                          <p:val>
                                            <p:fltVal val="0"/>
                                          </p:val>
                                        </p:tav>
                                      </p:tavLst>
                                    </p:anim>
                                    <p:anim calcmode="lin" valueType="num">
                                      <p:cBhvr>
                                        <p:cTn id="25" dur="800" decel="100000" fill="hold"/>
                                        <p:tgtEl>
                                          <p:spTgt spid="65544"/>
                                        </p:tgtEl>
                                        <p:attrNameLst>
                                          <p:attrName>ppt_x</p:attrName>
                                        </p:attrNameLst>
                                      </p:cBhvr>
                                      <p:tavLst>
                                        <p:tav tm="0">
                                          <p:val>
                                            <p:strVal val="#ppt_x+0.4"/>
                                          </p:val>
                                        </p:tav>
                                        <p:tav tm="100000">
                                          <p:val>
                                            <p:strVal val="#ppt_x-0.05"/>
                                          </p:val>
                                        </p:tav>
                                      </p:tavLst>
                                    </p:anim>
                                    <p:anim calcmode="lin" valueType="num">
                                      <p:cBhvr>
                                        <p:cTn id="26" dur="800" decel="100000" fill="hold"/>
                                        <p:tgtEl>
                                          <p:spTgt spid="65544"/>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65544"/>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65544"/>
                                        </p:tgtEl>
                                        <p:attrNameLst>
                                          <p:attrName>ppt_y</p:attrName>
                                        </p:attrNameLst>
                                      </p:cBhvr>
                                      <p:tavLst>
                                        <p:tav tm="0">
                                          <p:val>
                                            <p:strVal val="#ppt_y+0.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0" presetClass="entr" presetSubtype="0" fill="hold" grpId="0" nodeType="clickEffect">
                                  <p:stCondLst>
                                    <p:cond delay="0"/>
                                  </p:stCondLst>
                                  <p:childTnLst>
                                    <p:set>
                                      <p:cBhvr>
                                        <p:cTn id="32" dur="1" fill="hold">
                                          <p:stCondLst>
                                            <p:cond delay="0"/>
                                          </p:stCondLst>
                                        </p:cTn>
                                        <p:tgtEl>
                                          <p:spTgt spid="65540"/>
                                        </p:tgtEl>
                                        <p:attrNameLst>
                                          <p:attrName>style.visibility</p:attrName>
                                        </p:attrNameLst>
                                      </p:cBhvr>
                                      <p:to>
                                        <p:strVal val="visible"/>
                                      </p:to>
                                    </p:set>
                                    <p:animEffect transition="in" filter="fade">
                                      <p:cBhvr>
                                        <p:cTn id="33" dur="800" decel="100000"/>
                                        <p:tgtEl>
                                          <p:spTgt spid="65540"/>
                                        </p:tgtEl>
                                      </p:cBhvr>
                                    </p:animEffect>
                                    <p:anim calcmode="lin" valueType="num">
                                      <p:cBhvr>
                                        <p:cTn id="34" dur="800" decel="100000" fill="hold"/>
                                        <p:tgtEl>
                                          <p:spTgt spid="65540"/>
                                        </p:tgtEl>
                                        <p:attrNameLst>
                                          <p:attrName>style.rotation</p:attrName>
                                        </p:attrNameLst>
                                      </p:cBhvr>
                                      <p:tavLst>
                                        <p:tav tm="0">
                                          <p:val>
                                            <p:fltVal val="-90"/>
                                          </p:val>
                                        </p:tav>
                                        <p:tav tm="100000">
                                          <p:val>
                                            <p:fltVal val="0"/>
                                          </p:val>
                                        </p:tav>
                                      </p:tavLst>
                                    </p:anim>
                                    <p:anim calcmode="lin" valueType="num">
                                      <p:cBhvr>
                                        <p:cTn id="35" dur="800" decel="100000" fill="hold"/>
                                        <p:tgtEl>
                                          <p:spTgt spid="65540"/>
                                        </p:tgtEl>
                                        <p:attrNameLst>
                                          <p:attrName>ppt_x</p:attrName>
                                        </p:attrNameLst>
                                      </p:cBhvr>
                                      <p:tavLst>
                                        <p:tav tm="0">
                                          <p:val>
                                            <p:strVal val="#ppt_x+0.4"/>
                                          </p:val>
                                        </p:tav>
                                        <p:tav tm="100000">
                                          <p:val>
                                            <p:strVal val="#ppt_x-0.05"/>
                                          </p:val>
                                        </p:tav>
                                      </p:tavLst>
                                    </p:anim>
                                    <p:anim calcmode="lin" valueType="num">
                                      <p:cBhvr>
                                        <p:cTn id="36" dur="800" decel="100000" fill="hold"/>
                                        <p:tgtEl>
                                          <p:spTgt spid="65540"/>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65540"/>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65540"/>
                                        </p:tgtEl>
                                        <p:attrNameLst>
                                          <p:attrName>ppt_y</p:attrName>
                                        </p:attrNameLst>
                                      </p:cBhvr>
                                      <p:tavLst>
                                        <p:tav tm="0">
                                          <p:val>
                                            <p:strVal val="#ppt_y+0.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65541"/>
                                        </p:tgtEl>
                                        <p:attrNameLst>
                                          <p:attrName>style.visibility</p:attrName>
                                        </p:attrNameLst>
                                      </p:cBhvr>
                                      <p:to>
                                        <p:strVal val="visible"/>
                                      </p:to>
                                    </p:set>
                                    <p:animEffect transition="in" filter="fade">
                                      <p:cBhvr>
                                        <p:cTn id="43" dur="800" decel="100000"/>
                                        <p:tgtEl>
                                          <p:spTgt spid="65541"/>
                                        </p:tgtEl>
                                      </p:cBhvr>
                                    </p:animEffect>
                                    <p:anim calcmode="lin" valueType="num">
                                      <p:cBhvr>
                                        <p:cTn id="44" dur="800" decel="100000" fill="hold"/>
                                        <p:tgtEl>
                                          <p:spTgt spid="65541"/>
                                        </p:tgtEl>
                                        <p:attrNameLst>
                                          <p:attrName>style.rotation</p:attrName>
                                        </p:attrNameLst>
                                      </p:cBhvr>
                                      <p:tavLst>
                                        <p:tav tm="0">
                                          <p:val>
                                            <p:fltVal val="-90"/>
                                          </p:val>
                                        </p:tav>
                                        <p:tav tm="100000">
                                          <p:val>
                                            <p:fltVal val="0"/>
                                          </p:val>
                                        </p:tav>
                                      </p:tavLst>
                                    </p:anim>
                                    <p:anim calcmode="lin" valueType="num">
                                      <p:cBhvr>
                                        <p:cTn id="45" dur="800" decel="100000" fill="hold"/>
                                        <p:tgtEl>
                                          <p:spTgt spid="65541"/>
                                        </p:tgtEl>
                                        <p:attrNameLst>
                                          <p:attrName>ppt_x</p:attrName>
                                        </p:attrNameLst>
                                      </p:cBhvr>
                                      <p:tavLst>
                                        <p:tav tm="0">
                                          <p:val>
                                            <p:strVal val="#ppt_x+0.4"/>
                                          </p:val>
                                        </p:tav>
                                        <p:tav tm="100000">
                                          <p:val>
                                            <p:strVal val="#ppt_x-0.05"/>
                                          </p:val>
                                        </p:tav>
                                      </p:tavLst>
                                    </p:anim>
                                    <p:anim calcmode="lin" valueType="num">
                                      <p:cBhvr>
                                        <p:cTn id="46" dur="800" decel="100000" fill="hold"/>
                                        <p:tgtEl>
                                          <p:spTgt spid="65541"/>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65541"/>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65541"/>
                                        </p:tgtEl>
                                        <p:attrNameLst>
                                          <p:attrName>ppt_y</p:attrName>
                                        </p:attrNameLst>
                                      </p:cBhvr>
                                      <p:tavLst>
                                        <p:tav tm="0">
                                          <p:val>
                                            <p:strVal val="#ppt_y+0.1"/>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65542"/>
                                        </p:tgtEl>
                                        <p:attrNameLst>
                                          <p:attrName>style.visibility</p:attrName>
                                        </p:attrNameLst>
                                      </p:cBhvr>
                                      <p:to>
                                        <p:strVal val="visible"/>
                                      </p:to>
                                    </p:set>
                                    <p:animEffect transition="in" filter="fade">
                                      <p:cBhvr>
                                        <p:cTn id="53" dur="800" decel="100000"/>
                                        <p:tgtEl>
                                          <p:spTgt spid="65542"/>
                                        </p:tgtEl>
                                      </p:cBhvr>
                                    </p:animEffect>
                                    <p:anim calcmode="lin" valueType="num">
                                      <p:cBhvr>
                                        <p:cTn id="54" dur="800" decel="100000" fill="hold"/>
                                        <p:tgtEl>
                                          <p:spTgt spid="65542"/>
                                        </p:tgtEl>
                                        <p:attrNameLst>
                                          <p:attrName>style.rotation</p:attrName>
                                        </p:attrNameLst>
                                      </p:cBhvr>
                                      <p:tavLst>
                                        <p:tav tm="0">
                                          <p:val>
                                            <p:fltVal val="-90"/>
                                          </p:val>
                                        </p:tav>
                                        <p:tav tm="100000">
                                          <p:val>
                                            <p:fltVal val="0"/>
                                          </p:val>
                                        </p:tav>
                                      </p:tavLst>
                                    </p:anim>
                                    <p:anim calcmode="lin" valueType="num">
                                      <p:cBhvr>
                                        <p:cTn id="55" dur="800" decel="100000" fill="hold"/>
                                        <p:tgtEl>
                                          <p:spTgt spid="65542"/>
                                        </p:tgtEl>
                                        <p:attrNameLst>
                                          <p:attrName>ppt_x</p:attrName>
                                        </p:attrNameLst>
                                      </p:cBhvr>
                                      <p:tavLst>
                                        <p:tav tm="0">
                                          <p:val>
                                            <p:strVal val="#ppt_x+0.4"/>
                                          </p:val>
                                        </p:tav>
                                        <p:tav tm="100000">
                                          <p:val>
                                            <p:strVal val="#ppt_x-0.05"/>
                                          </p:val>
                                        </p:tav>
                                      </p:tavLst>
                                    </p:anim>
                                    <p:anim calcmode="lin" valueType="num">
                                      <p:cBhvr>
                                        <p:cTn id="56" dur="800" decel="100000" fill="hold"/>
                                        <p:tgtEl>
                                          <p:spTgt spid="65542"/>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65542"/>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6554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autoUpdateAnimBg="0"/>
      <p:bldP spid="65540" grpId="0" autoUpdateAnimBg="0"/>
      <p:bldP spid="65541" grpId="0" autoUpdateAnimBg="0"/>
      <p:bldP spid="65542"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ctrTitle"/>
          </p:nvPr>
        </p:nvSpPr>
        <p:spPr>
          <a:xfrm>
            <a:off x="1676400" y="228600"/>
            <a:ext cx="6781800" cy="1143000"/>
          </a:xfrm>
        </p:spPr>
        <p:txBody>
          <a:bodyPr/>
          <a:lstStyle/>
          <a:p>
            <a:pPr eaLnBrk="1" hangingPunct="1"/>
            <a:r>
              <a:rPr lang="en-US" sz="5400" b="1">
                <a:latin typeface="Times New Roman" charset="0"/>
                <a:ea typeface="ヒラギノ角ゴ Pro W3" charset="0"/>
              </a:rPr>
              <a:t>The Jewish Shema</a:t>
            </a:r>
          </a:p>
        </p:txBody>
      </p:sp>
      <p:sp>
        <p:nvSpPr>
          <p:cNvPr id="240642" name="Rectangle 3"/>
          <p:cNvSpPr>
            <a:spLocks noGrp="1" noChangeArrowheads="1"/>
          </p:cNvSpPr>
          <p:nvPr>
            <p:ph type="subTitle" idx="1"/>
          </p:nvPr>
        </p:nvSpPr>
        <p:spPr>
          <a:xfrm>
            <a:off x="1143000" y="1676400"/>
            <a:ext cx="7315200" cy="3581400"/>
          </a:xfrm>
        </p:spPr>
        <p:txBody>
          <a:bodyPr/>
          <a:lstStyle/>
          <a:p>
            <a:pPr marL="609600" indent="-609600">
              <a:spcBef>
                <a:spcPct val="50000"/>
              </a:spcBef>
              <a:buFont typeface="Wingdings" charset="0"/>
              <a:buNone/>
            </a:pPr>
            <a:r>
              <a:rPr lang="es-ES_tradnl" altLang="zh-CN">
                <a:latin typeface="Arial" charset="0"/>
                <a:ea typeface="ヒラギノ角ゴ Pro W3" charset="0"/>
              </a:rPr>
              <a:t>‘Hỡi Y-sơ-ra-ên! hãy nghe: Giê-hô-va Đức Chúa Trời chúng ta là Giê-hô-va có một không hai.” </a:t>
            </a:r>
            <a:r>
              <a:rPr lang="en-US" altLang="zh-CN">
                <a:latin typeface="Arial" charset="0"/>
                <a:ea typeface="ヒラギノ角ゴ Pro W3" charset="0"/>
              </a:rPr>
              <a:t> </a:t>
            </a:r>
          </a:p>
          <a:p>
            <a:pPr marL="609600" indent="-609600" eaLnBrk="1" hangingPunct="1">
              <a:buFont typeface="Wingdings" charset="0"/>
              <a:buNone/>
            </a:pPr>
            <a:endParaRPr lang="en-US" sz="4000">
              <a:latin typeface="Arial" charset="0"/>
              <a:ea typeface="ヒラギノ角ゴ Pro W3" charset="0"/>
            </a:endParaRPr>
          </a:p>
          <a:p>
            <a:pPr marL="609600" indent="-609600" eaLnBrk="1" hangingPunct="1">
              <a:buFont typeface="Wingdings" charset="0"/>
              <a:buNone/>
            </a:pPr>
            <a:r>
              <a:rPr lang="en-US" sz="4000">
                <a:latin typeface="Arial" charset="0"/>
                <a:ea typeface="ヒラギノ角ゴ Pro W3" charset="0"/>
              </a:rPr>
              <a:t>(Phục 6:4)</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dt" sz="quarter" idx="10"/>
          </p:nvPr>
        </p:nvSpPr>
        <p:spPr/>
        <p:txBody>
          <a:bodyPr/>
          <a:lstStyle/>
          <a:p>
            <a:pPr>
              <a:defRPr/>
            </a:pPr>
            <a:endParaRPr lang="en-US"/>
          </a:p>
        </p:txBody>
      </p:sp>
      <p:sp>
        <p:nvSpPr>
          <p:cNvPr id="5" name="Rectangle 5"/>
          <p:cNvSpPr>
            <a:spLocks noGrp="1" noChangeArrowheads="1"/>
          </p:cNvSpPr>
          <p:nvPr>
            <p:ph type="ftr" sz="quarter" idx="11"/>
          </p:nvPr>
        </p:nvSpPr>
        <p:spPr/>
        <p:txBody>
          <a:bodyPr/>
          <a:lstStyle/>
          <a:p>
            <a:pPr>
              <a:defRPr/>
            </a:pPr>
            <a:endParaRPr lang="en-US"/>
          </a:p>
        </p:txBody>
      </p:sp>
      <p:sp>
        <p:nvSpPr>
          <p:cNvPr id="668674" name="Rectangle 2"/>
          <p:cNvSpPr>
            <a:spLocks noGrp="1" noChangeArrowheads="1"/>
          </p:cNvSpPr>
          <p:nvPr>
            <p:ph type="ctrTitle"/>
          </p:nvPr>
        </p:nvSpPr>
        <p:spPr>
          <a:xfrm>
            <a:off x="685800" y="914400"/>
            <a:ext cx="7924800" cy="1371600"/>
          </a:xfrm>
          <a:effectLst>
            <a:outerShdw blurRad="63500" dist="35921" dir="2700000" algn="ctr" rotWithShape="0">
              <a:srgbClr val="EBFFF0">
                <a:alpha val="75000"/>
              </a:srgbClr>
            </a:outerShdw>
          </a:effectLst>
        </p:spPr>
        <p:txBody>
          <a:bodyPr/>
          <a:lstStyle/>
          <a:p>
            <a:pPr eaLnBrk="1" hangingPunct="1">
              <a:defRPr/>
            </a:pPr>
            <a:r>
              <a:rPr lang="en-US" sz="5400" b="1">
                <a:latin typeface="Arial" charset="0"/>
                <a:ea typeface="ＭＳ Ｐゴシック" charset="0"/>
              </a:rPr>
              <a:t>Lời công bố hằng ngày của Hồi giáo</a:t>
            </a:r>
          </a:p>
        </p:txBody>
      </p:sp>
      <p:sp>
        <p:nvSpPr>
          <p:cNvPr id="668675" name="Rectangle 3"/>
          <p:cNvSpPr>
            <a:spLocks noGrp="1" noChangeArrowheads="1"/>
          </p:cNvSpPr>
          <p:nvPr>
            <p:ph type="subTitle" idx="1"/>
          </p:nvPr>
        </p:nvSpPr>
        <p:spPr>
          <a:xfrm>
            <a:off x="1371600" y="2743200"/>
            <a:ext cx="6400800" cy="3200400"/>
          </a:xfrm>
          <a:effectLst>
            <a:outerShdw blurRad="63500" dist="35921" dir="2700000" algn="ctr" rotWithShape="0">
              <a:srgbClr val="EBFFF0">
                <a:alpha val="75000"/>
              </a:srgbClr>
            </a:outerShdw>
          </a:effectLst>
        </p:spPr>
        <p:txBody>
          <a:bodyPr/>
          <a:lstStyle/>
          <a:p>
            <a:pPr eaLnBrk="1" hangingPunct="1">
              <a:buFont typeface="Monotype Sorts" charset="0"/>
              <a:buNone/>
              <a:defRPr/>
            </a:pPr>
            <a:r>
              <a:rPr lang="ja-JP" altLang="en-US" sz="3600" b="1" i="1">
                <a:latin typeface="Verdana" charset="0"/>
                <a:ea typeface="ＭＳ Ｐゴシック" charset="0"/>
              </a:rPr>
              <a:t>“</a:t>
            </a:r>
            <a:r>
              <a:rPr lang="en-US" sz="3600" b="1" i="1">
                <a:latin typeface="Arial" charset="0"/>
                <a:ea typeface="ＭＳ Ｐゴシック" charset="0"/>
              </a:rPr>
              <a:t>Tôi thề rằng không c</a:t>
            </a:r>
            <a:r>
              <a:rPr lang="en-US" sz="3600" b="1" i="1">
                <a:latin typeface="Verdana" charset="0"/>
                <a:ea typeface="ＭＳ Ｐゴシック" charset="0"/>
              </a:rPr>
              <a:t>ó</a:t>
            </a:r>
            <a:r>
              <a:rPr lang="en-US" sz="3600" b="1" i="1">
                <a:latin typeface="Arial" charset="0"/>
                <a:ea typeface="ＭＳ Ｐゴシック" charset="0"/>
              </a:rPr>
              <a:t> Đức Ch</a:t>
            </a:r>
            <a:r>
              <a:rPr lang="en-US" sz="3600" b="1" i="1">
                <a:latin typeface="Verdana" charset="0"/>
                <a:ea typeface="ＭＳ Ｐゴシック" charset="0"/>
              </a:rPr>
              <a:t>ú</a:t>
            </a:r>
            <a:r>
              <a:rPr lang="en-US" sz="3600" b="1" i="1">
                <a:latin typeface="Arial" charset="0"/>
                <a:ea typeface="ＭＳ Ｐゴシック" charset="0"/>
              </a:rPr>
              <a:t>a Trời n</a:t>
            </a:r>
            <a:r>
              <a:rPr lang="en-US" sz="3600" b="1" i="1">
                <a:latin typeface="Verdana" charset="0"/>
                <a:ea typeface="ＭＳ Ｐゴシック" charset="0"/>
              </a:rPr>
              <a:t>à</a:t>
            </a:r>
            <a:r>
              <a:rPr lang="en-US" sz="3600" b="1" i="1">
                <a:latin typeface="Arial" charset="0"/>
                <a:ea typeface="ＭＳ Ｐゴシック" charset="0"/>
              </a:rPr>
              <a:t>o kh</a:t>
            </a:r>
            <a:r>
              <a:rPr lang="en-US" sz="3600" b="1" i="1">
                <a:latin typeface="Verdana" charset="0"/>
                <a:ea typeface="ＭＳ Ｐゴシック" charset="0"/>
              </a:rPr>
              <a:t>á</a:t>
            </a:r>
            <a:r>
              <a:rPr lang="en-US" sz="3600" b="1" i="1">
                <a:latin typeface="Arial" charset="0"/>
                <a:ea typeface="ＭＳ Ｐゴシック" charset="0"/>
              </a:rPr>
              <a:t>c ngo</a:t>
            </a:r>
            <a:r>
              <a:rPr lang="en-US" sz="3600" b="1" i="1">
                <a:latin typeface="Verdana" charset="0"/>
                <a:ea typeface="ＭＳ Ｐゴシック" charset="0"/>
              </a:rPr>
              <a:t>à</a:t>
            </a:r>
            <a:r>
              <a:rPr lang="en-US" sz="3600" b="1" i="1">
                <a:latin typeface="Arial" charset="0"/>
                <a:ea typeface="ＭＳ Ｐゴシック" charset="0"/>
              </a:rPr>
              <a:t>i Đức Ch</a:t>
            </a:r>
            <a:r>
              <a:rPr lang="en-US" sz="3600" b="1" i="1">
                <a:latin typeface="Verdana" charset="0"/>
                <a:ea typeface="ＭＳ Ｐゴシック" charset="0"/>
              </a:rPr>
              <a:t>ú</a:t>
            </a:r>
            <a:r>
              <a:rPr lang="en-US" sz="3600" b="1" i="1">
                <a:latin typeface="Arial" charset="0"/>
                <a:ea typeface="ＭＳ Ｐゴシック" charset="0"/>
              </a:rPr>
              <a:t>a Trời, v</a:t>
            </a:r>
            <a:r>
              <a:rPr lang="en-US" sz="3600" b="1" i="1">
                <a:latin typeface="Verdana" charset="0"/>
                <a:ea typeface="ＭＳ Ｐゴシック" charset="0"/>
              </a:rPr>
              <a:t>à</a:t>
            </a:r>
            <a:r>
              <a:rPr lang="en-US" sz="3600" b="1" i="1">
                <a:latin typeface="Arial" charset="0"/>
                <a:ea typeface="ＭＳ Ｐゴシック" charset="0"/>
              </a:rPr>
              <a:t> thề rằng Muhammad l</a:t>
            </a:r>
            <a:r>
              <a:rPr lang="en-US" sz="3600" b="1" i="1">
                <a:latin typeface="Verdana" charset="0"/>
                <a:ea typeface="ＭＳ Ｐゴシック" charset="0"/>
              </a:rPr>
              <a:t>à</a:t>
            </a:r>
            <a:r>
              <a:rPr lang="en-US" sz="3600" b="1" i="1">
                <a:latin typeface="Arial" charset="0"/>
                <a:ea typeface="ＭＳ Ｐゴシック" charset="0"/>
              </a:rPr>
              <a:t> sứ giả của Đức Ch</a:t>
            </a:r>
            <a:r>
              <a:rPr lang="en-US" sz="3600" b="1" i="1">
                <a:latin typeface="Verdana" charset="0"/>
                <a:ea typeface="ＭＳ Ｐゴシック" charset="0"/>
              </a:rPr>
              <a:t>ú</a:t>
            </a:r>
            <a:r>
              <a:rPr lang="en-US" sz="3600" b="1" i="1">
                <a:latin typeface="Arial" charset="0"/>
                <a:ea typeface="ＭＳ Ｐゴシック" charset="0"/>
              </a:rPr>
              <a:t>a Trời</a:t>
            </a:r>
            <a:r>
              <a:rPr lang="ja-JP" altLang="en-US" sz="3600" b="1" i="1">
                <a:latin typeface="Verdana" charset="0"/>
                <a:ea typeface="ＭＳ Ｐゴシック" charset="0"/>
              </a:rPr>
              <a:t>”</a:t>
            </a:r>
            <a:endParaRPr lang="en-US" sz="3600" b="1" i="1">
              <a:latin typeface="Arial" charset="0"/>
              <a:ea typeface="ＭＳ Ｐゴシック"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2"/>
          <p:cNvSpPr>
            <a:spLocks noGrp="1" noChangeArrowheads="1"/>
          </p:cNvSpPr>
          <p:nvPr>
            <p:ph type="title"/>
          </p:nvPr>
        </p:nvSpPr>
        <p:spPr>
          <a:xfrm>
            <a:off x="685800" y="381000"/>
            <a:ext cx="7772400" cy="1143000"/>
          </a:xfrm>
        </p:spPr>
        <p:txBody>
          <a:bodyPr/>
          <a:lstStyle/>
          <a:p>
            <a:pPr eaLnBrk="1" hangingPunct="1"/>
            <a:r>
              <a:rPr lang="en-US" sz="4000">
                <a:solidFill>
                  <a:schemeClr val="bg1"/>
                </a:solidFill>
                <a:latin typeface="Times New Roman" charset="0"/>
              </a:rPr>
              <a:t>Đối chiếu Kinh Thánh với các sách thánh của các tôn giáo khác…</a:t>
            </a:r>
          </a:p>
        </p:txBody>
      </p:sp>
      <p:sp>
        <p:nvSpPr>
          <p:cNvPr id="242690" name="Rectangle 3"/>
          <p:cNvSpPr>
            <a:spLocks noGrp="1" noChangeArrowheads="1"/>
          </p:cNvSpPr>
          <p:nvPr>
            <p:ph type="body" sz="half" idx="2"/>
          </p:nvPr>
        </p:nvSpPr>
        <p:spPr/>
        <p:txBody>
          <a:bodyPr/>
          <a:lstStyle/>
          <a:p>
            <a:pPr eaLnBrk="1" hangingPunct="1"/>
            <a:r>
              <a:rPr lang="en-US" sz="3600">
                <a:solidFill>
                  <a:schemeClr val="bg1"/>
                </a:solidFill>
                <a:latin typeface="Times New Roman" charset="0"/>
              </a:rPr>
              <a:t>Năm 2003 tác phẩm này có cái nhìn xuyên thấu </a:t>
            </a:r>
            <a:r>
              <a:rPr lang="ja-JP" altLang="en-US" sz="3600">
                <a:solidFill>
                  <a:schemeClr val="bg1"/>
                </a:solidFill>
                <a:latin typeface="Times New Roman" charset="0"/>
              </a:rPr>
              <a:t>“</a:t>
            </a:r>
            <a:r>
              <a:rPr lang="en-US" altLang="ja-JP" sz="3600">
                <a:solidFill>
                  <a:schemeClr val="bg1"/>
                </a:solidFill>
                <a:latin typeface="Times New Roman" charset="0"/>
              </a:rPr>
              <a:t>nói đúng y như vậy</a:t>
            </a:r>
            <a:r>
              <a:rPr lang="ja-JP" altLang="en-US" sz="3600">
                <a:solidFill>
                  <a:schemeClr val="bg1"/>
                </a:solidFill>
                <a:latin typeface="Times New Roman" charset="0"/>
              </a:rPr>
              <a:t>”</a:t>
            </a:r>
            <a:r>
              <a:rPr lang="en-US" altLang="ja-JP" sz="3600">
                <a:solidFill>
                  <a:schemeClr val="bg1"/>
                </a:solidFill>
                <a:latin typeface="Times New Roman" charset="0"/>
              </a:rPr>
              <a:t> về Koran và Hồi giáo</a:t>
            </a:r>
            <a:endParaRPr lang="en-US" sz="3600">
              <a:solidFill>
                <a:schemeClr val="bg1"/>
              </a:solidFill>
              <a:latin typeface="Times New Roman" charset="0"/>
            </a:endParaRPr>
          </a:p>
        </p:txBody>
      </p:sp>
      <p:pic>
        <p:nvPicPr>
          <p:cNvPr id="2426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0330">
            <a:off x="419100" y="1676400"/>
            <a:ext cx="3390900" cy="5173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2"/>
          <p:cNvSpPr>
            <a:spLocks noChangeArrowheads="1"/>
          </p:cNvSpPr>
          <p:nvPr/>
        </p:nvSpPr>
        <p:spPr bwMode="auto">
          <a:xfrm>
            <a:off x="0" y="0"/>
            <a:ext cx="9144000" cy="6858000"/>
          </a:xfrm>
          <a:prstGeom prst="rect">
            <a:avLst/>
          </a:prstGeom>
          <a:gradFill rotWithShape="0">
            <a:gsLst>
              <a:gs pos="0">
                <a:srgbClr val="FF3300"/>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a:p>
        </p:txBody>
      </p:sp>
      <p:sp>
        <p:nvSpPr>
          <p:cNvPr id="203778" name="Text Box 3"/>
          <p:cNvSpPr txBox="1">
            <a:spLocks noChangeArrowheads="1"/>
          </p:cNvSpPr>
          <p:nvPr/>
        </p:nvSpPr>
        <p:spPr bwMode="auto">
          <a:xfrm>
            <a:off x="762000" y="533400"/>
            <a:ext cx="7391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400" b="1">
                <a:solidFill>
                  <a:schemeClr val="bg1"/>
                </a:solidFill>
              </a:rPr>
              <a:t>Phục Truyền Luật-lệ Ký</a:t>
            </a:r>
          </a:p>
        </p:txBody>
      </p:sp>
      <p:sp>
        <p:nvSpPr>
          <p:cNvPr id="434180" name="Text Box 4"/>
          <p:cNvSpPr txBox="1">
            <a:spLocks noChangeArrowheads="1"/>
          </p:cNvSpPr>
          <p:nvPr/>
        </p:nvSpPr>
        <p:spPr bwMode="auto">
          <a:xfrm>
            <a:off x="762000" y="2057400"/>
            <a:ext cx="7391400" cy="16160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1963" indent="-4619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4000" b="1">
                <a:solidFill>
                  <a:schemeClr val="bg1"/>
                </a:solidFill>
                <a:latin typeface="Arial" charset="0"/>
                <a:cs typeface="Arial" charset="0"/>
              </a:rPr>
              <a:t>Ôn lại lịch sử</a:t>
            </a:r>
          </a:p>
          <a:p>
            <a:pPr eaLnBrk="1" hangingPunct="1">
              <a:spcBef>
                <a:spcPct val="50000"/>
              </a:spcBef>
              <a:buFontTx/>
              <a:buChar char="•"/>
            </a:pPr>
            <a:r>
              <a:rPr lang="en-US" sz="4000" b="1">
                <a:solidFill>
                  <a:schemeClr val="bg1"/>
                </a:solidFill>
                <a:latin typeface="Arial" charset="0"/>
                <a:cs typeface="Arial" charset="0"/>
              </a:rPr>
              <a:t>Chỉ thị cho thế hệ mới</a:t>
            </a:r>
          </a:p>
        </p:txBody>
      </p:sp>
      <p:sp>
        <p:nvSpPr>
          <p:cNvPr id="203780" name="Text Box 5"/>
          <p:cNvSpPr txBox="1">
            <a:spLocks noChangeArrowheads="1"/>
          </p:cNvSpPr>
          <p:nvPr/>
        </p:nvSpPr>
        <p:spPr bwMode="auto">
          <a:xfrm>
            <a:off x="4022725" y="8423275"/>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iterate type="lt">
                                    <p:tmPct val="100000"/>
                                  </p:iterate>
                                  <p:childTnLst>
                                    <p:set>
                                      <p:cBhvr>
                                        <p:cTn id="6" dur="1" fill="hold">
                                          <p:stCondLst>
                                            <p:cond delay="0"/>
                                          </p:stCondLst>
                                        </p:cTn>
                                        <p:tgtEl>
                                          <p:spTgt spid="434180">
                                            <p:txEl>
                                              <p:pRg st="0" end="0"/>
                                            </p:txEl>
                                          </p:spTgt>
                                        </p:tgtEl>
                                        <p:attrNameLst>
                                          <p:attrName>style.visibility</p:attrName>
                                        </p:attrNameLst>
                                      </p:cBhvr>
                                      <p:to>
                                        <p:strVal val="visible"/>
                                      </p:to>
                                    </p:set>
                                    <p:animEffect transition="in" filter="dissolve">
                                      <p:cBhvr>
                                        <p:cTn id="7" dur="75"/>
                                        <p:tgtEl>
                                          <p:spTgt spid="434180">
                                            <p:txEl>
                                              <p:pRg st="0" end="0"/>
                                            </p:txEl>
                                          </p:spTgt>
                                        </p:tgtEl>
                                      </p:cBhvr>
                                    </p:animEffect>
                                  </p:childTnLst>
                                </p:cTn>
                              </p:par>
                            </p:childTnLst>
                          </p:cTn>
                        </p:par>
                        <p:par>
                          <p:cTn id="8" fill="hold" nodeType="afterGroup">
                            <p:stCondLst>
                              <p:cond delay="1825"/>
                            </p:stCondLst>
                            <p:childTnLst>
                              <p:par>
                                <p:cTn id="9" presetID="9" presetClass="entr" presetSubtype="0" fill="hold" grpId="0" nodeType="afterEffect">
                                  <p:stCondLst>
                                    <p:cond delay="1000"/>
                                  </p:stCondLst>
                                  <p:iterate type="lt">
                                    <p:tmPct val="100000"/>
                                  </p:iterate>
                                  <p:childTnLst>
                                    <p:set>
                                      <p:cBhvr>
                                        <p:cTn id="10" dur="1" fill="hold">
                                          <p:stCondLst>
                                            <p:cond delay="0"/>
                                          </p:stCondLst>
                                        </p:cTn>
                                        <p:tgtEl>
                                          <p:spTgt spid="434180">
                                            <p:txEl>
                                              <p:pRg st="1" end="1"/>
                                            </p:txEl>
                                          </p:spTgt>
                                        </p:tgtEl>
                                        <p:attrNameLst>
                                          <p:attrName>style.visibility</p:attrName>
                                        </p:attrNameLst>
                                      </p:cBhvr>
                                      <p:to>
                                        <p:strVal val="visible"/>
                                      </p:to>
                                    </p:set>
                                    <p:animEffect transition="in" filter="dissolve">
                                      <p:cBhvr>
                                        <p:cTn id="11" dur="75"/>
                                        <p:tgtEl>
                                          <p:spTgt spid="4341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0" grpId="0" build="p" autoUpdateAnimBg="0" advAuto="10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2"/>
          <p:cNvSpPr>
            <a:spLocks noGrp="1" noChangeArrowheads="1"/>
          </p:cNvSpPr>
          <p:nvPr>
            <p:ph type="title" idx="4294967295"/>
          </p:nvPr>
        </p:nvSpPr>
        <p:spPr>
          <a:xfrm>
            <a:off x="457200" y="274638"/>
            <a:ext cx="5486400" cy="1173162"/>
          </a:xfrm>
          <a:solidFill>
            <a:srgbClr val="FFFFFF"/>
          </a:solidFill>
          <a:ln>
            <a:solidFill>
              <a:srgbClr val="000000"/>
            </a:solidFill>
            <a:miter lim="800000"/>
            <a:headEnd/>
            <a:tailEnd/>
          </a:ln>
        </p:spPr>
        <p:txBody>
          <a:bodyPr/>
          <a:lstStyle/>
          <a:p>
            <a:pPr eaLnBrk="1" hangingPunct="1"/>
            <a:r>
              <a:rPr lang="en-US" sz="4000">
                <a:solidFill>
                  <a:schemeClr val="tx1"/>
                </a:solidFill>
                <a:latin typeface="Times New Roman" charset="0"/>
              </a:rPr>
              <a:t>Kinh Qur</a:t>
            </a:r>
            <a:r>
              <a:rPr lang="ja-JP" altLang="en-US" sz="4000">
                <a:solidFill>
                  <a:schemeClr val="tx1"/>
                </a:solidFill>
                <a:latin typeface="Times New Roman" charset="0"/>
              </a:rPr>
              <a:t>’</a:t>
            </a:r>
            <a:r>
              <a:rPr lang="en-US" altLang="ja-JP" sz="4000">
                <a:solidFill>
                  <a:schemeClr val="tx1"/>
                </a:solidFill>
                <a:latin typeface="Times New Roman" charset="0"/>
              </a:rPr>
              <a:t>an theo Edward Gibbon</a:t>
            </a:r>
            <a:endParaRPr lang="en-US" sz="4000">
              <a:solidFill>
                <a:schemeClr val="tx1"/>
              </a:solidFill>
              <a:latin typeface="Times New Roman" charset="0"/>
            </a:endParaRPr>
          </a:p>
        </p:txBody>
      </p:sp>
      <p:sp>
        <p:nvSpPr>
          <p:cNvPr id="244738" name="Rectangle 3"/>
          <p:cNvSpPr>
            <a:spLocks noGrp="1" noChangeArrowheads="1"/>
          </p:cNvSpPr>
          <p:nvPr>
            <p:ph type="body" idx="4294967295"/>
          </p:nvPr>
        </p:nvSpPr>
        <p:spPr>
          <a:xfrm>
            <a:off x="228600" y="1600200"/>
            <a:ext cx="7772400" cy="5257800"/>
          </a:xfrm>
          <a:solidFill>
            <a:srgbClr val="FFFFFF"/>
          </a:solidFill>
          <a:ln>
            <a:solidFill>
              <a:srgbClr val="000000"/>
            </a:solidFill>
            <a:miter lim="800000"/>
            <a:headEnd/>
            <a:tailEnd/>
          </a:ln>
        </p:spPr>
        <p:txBody>
          <a:bodyPr/>
          <a:lstStyle/>
          <a:p>
            <a:pPr marL="0" indent="0" algn="ctr" eaLnBrk="1" hangingPunct="1">
              <a:buFontTx/>
              <a:buNone/>
            </a:pPr>
            <a:r>
              <a:rPr lang="ja-JP" altLang="en-US" sz="2800">
                <a:latin typeface="Times New Roman" charset="0"/>
              </a:rPr>
              <a:t>“</a:t>
            </a:r>
            <a:r>
              <a:rPr lang="en-US" altLang="ja-JP" sz="2800">
                <a:latin typeface="Times New Roman" charset="0"/>
              </a:rPr>
              <a:t>[The Qur</a:t>
            </a:r>
            <a:r>
              <a:rPr lang="ja-JP" altLang="en-US" sz="2800">
                <a:latin typeface="Times New Roman" charset="0"/>
              </a:rPr>
              <a:t>’</a:t>
            </a:r>
            <a:r>
              <a:rPr lang="en-US" altLang="ja-JP" sz="2800">
                <a:latin typeface="Times New Roman" charset="0"/>
              </a:rPr>
              <a:t>an là một] truyền thuyết và lời tuyên bố cường điệu hóa thiếu mạch lạc hiếm khi khuấy động tình cảm hoặc ý tưởng, đôi khi bò trong bụi đất đôi khi lạc mất trong mây. . . . Thường sử dụng sự dối trá và phản bội, tàn ác và bất công, làm công cụ trợ giúp cho đức tin, . . . Mohammed ra lệnh hoặc tán thành việc ám sát người Do Thái và người thờ hình tượng, . . . </a:t>
            </a:r>
            <a:endParaRPr lang="en-US" sz="2800">
              <a:latin typeface="Times New Roman" charset="0"/>
            </a:endParaRPr>
          </a:p>
        </p:txBody>
      </p:sp>
      <p:pic>
        <p:nvPicPr>
          <p:cNvPr id="244739"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l="26471" r="18628" b="35606"/>
          <a:stretch>
            <a:fillRect/>
          </a:stretch>
        </p:blipFill>
        <p:spPr bwMode="auto">
          <a:xfrm rot="-933180">
            <a:off x="7543800" y="0"/>
            <a:ext cx="1908175"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2"/>
          <p:cNvSpPr>
            <a:spLocks noGrp="1" noChangeArrowheads="1"/>
          </p:cNvSpPr>
          <p:nvPr>
            <p:ph type="title" idx="4294967295"/>
          </p:nvPr>
        </p:nvSpPr>
        <p:spPr>
          <a:xfrm>
            <a:off x="457200" y="274638"/>
            <a:ext cx="5562600" cy="1173162"/>
          </a:xfrm>
          <a:solidFill>
            <a:srgbClr val="FFFFFF"/>
          </a:solidFill>
          <a:ln>
            <a:solidFill>
              <a:srgbClr val="000000"/>
            </a:solidFill>
            <a:miter lim="800000"/>
            <a:headEnd/>
            <a:tailEnd/>
          </a:ln>
        </p:spPr>
        <p:txBody>
          <a:bodyPr/>
          <a:lstStyle/>
          <a:p>
            <a:pPr eaLnBrk="1" hangingPunct="1"/>
            <a:r>
              <a:rPr lang="en-US" sz="4000">
                <a:solidFill>
                  <a:schemeClr val="tx1"/>
                </a:solidFill>
                <a:latin typeface="Times New Roman" charset="0"/>
              </a:rPr>
              <a:t>Kinh Qur</a:t>
            </a:r>
            <a:r>
              <a:rPr lang="ja-JP" altLang="en-US" sz="4000">
                <a:solidFill>
                  <a:schemeClr val="tx1"/>
                </a:solidFill>
                <a:latin typeface="Times New Roman" charset="0"/>
              </a:rPr>
              <a:t>’</a:t>
            </a:r>
            <a:r>
              <a:rPr lang="en-US" altLang="ja-JP" sz="4000">
                <a:solidFill>
                  <a:schemeClr val="tx1"/>
                </a:solidFill>
                <a:latin typeface="Times New Roman" charset="0"/>
              </a:rPr>
              <a:t>an theo Edward Gibbon</a:t>
            </a:r>
            <a:endParaRPr lang="en-US" sz="4000">
              <a:solidFill>
                <a:schemeClr val="tx1"/>
              </a:solidFill>
              <a:latin typeface="Times New Roman" charset="0"/>
            </a:endParaRPr>
          </a:p>
        </p:txBody>
      </p:sp>
      <p:sp>
        <p:nvSpPr>
          <p:cNvPr id="246786" name="Rectangle 3"/>
          <p:cNvSpPr>
            <a:spLocks noGrp="1" noChangeArrowheads="1"/>
          </p:cNvSpPr>
          <p:nvPr>
            <p:ph type="body" idx="4294967295"/>
          </p:nvPr>
        </p:nvSpPr>
        <p:spPr>
          <a:xfrm>
            <a:off x="457200" y="1752600"/>
            <a:ext cx="8229600" cy="4495800"/>
          </a:xfrm>
          <a:solidFill>
            <a:srgbClr val="FFFFFF"/>
          </a:solidFill>
          <a:ln>
            <a:solidFill>
              <a:srgbClr val="000000"/>
            </a:solidFill>
            <a:miter lim="800000"/>
            <a:headEnd/>
            <a:tailEnd/>
          </a:ln>
        </p:spPr>
        <p:txBody>
          <a:bodyPr/>
          <a:lstStyle/>
          <a:p>
            <a:pPr marL="0" indent="0" algn="ctr" eaLnBrk="1" hangingPunct="1">
              <a:buFontTx/>
              <a:buNone/>
            </a:pPr>
            <a:r>
              <a:rPr lang="ja-JP" altLang="en-US" sz="2800">
                <a:latin typeface="Times New Roman" charset="0"/>
              </a:rPr>
              <a:t>“</a:t>
            </a:r>
            <a:r>
              <a:rPr lang="en-US" altLang="ja-JP" sz="2800">
                <a:latin typeface="Times New Roman" charset="0"/>
              </a:rPr>
              <a:t>Mohammed chìu theo lòng ham muốn của xác thịt và lạm dụng luận điệu của một tiên tri.  Một khải tượng đặc biệt miễn trừ ông ta khỏi luật pháp mà ông áp đặt trên dân tộc mình.  Tình dục với phụ nữ, không giới hạn, buông thả theo sự tham muốn của ông ta.</a:t>
            </a:r>
            <a:r>
              <a:rPr lang="ja-JP" altLang="en-US" sz="2800">
                <a:latin typeface="Times New Roman" charset="0"/>
              </a:rPr>
              <a:t>”</a:t>
            </a:r>
            <a:endParaRPr lang="en-US" altLang="ja-JP" sz="2800">
              <a:latin typeface="Times New Roman" charset="0"/>
            </a:endParaRPr>
          </a:p>
          <a:p>
            <a:pPr marL="0" indent="0" algn="r" eaLnBrk="1" hangingPunct="1">
              <a:buFontTx/>
              <a:buNone/>
            </a:pPr>
            <a:endParaRPr lang="en-US" sz="2000">
              <a:latin typeface="Times New Roman" charset="0"/>
            </a:endParaRPr>
          </a:p>
          <a:p>
            <a:pPr marL="0" indent="0" algn="r" eaLnBrk="1" hangingPunct="1">
              <a:buFontTx/>
              <a:buNone/>
            </a:pPr>
            <a:r>
              <a:rPr lang="en-US" sz="2400">
                <a:latin typeface="Times New Roman" charset="0"/>
              </a:rPr>
              <a:t>--Edward Gibbon, </a:t>
            </a:r>
            <a:r>
              <a:rPr lang="en-US" sz="2400" i="1">
                <a:latin typeface="Times New Roman" charset="0"/>
              </a:rPr>
              <a:t>Decline and Fall of the Roman Empire</a:t>
            </a:r>
            <a:r>
              <a:rPr lang="en-US" sz="2400">
                <a:latin typeface="Times New Roman" charset="0"/>
              </a:rPr>
              <a:t>, vol. 5 (cited in Richardson, </a:t>
            </a:r>
            <a:r>
              <a:rPr lang="en-US" sz="2400" i="1">
                <a:latin typeface="Times New Roman" charset="0"/>
              </a:rPr>
              <a:t>Secrets of the </a:t>
            </a:r>
            <a:r>
              <a:rPr lang="en-US" sz="2400">
                <a:latin typeface="Times New Roman" charset="0"/>
              </a:rPr>
              <a:t>Koran, 65-66)</a:t>
            </a:r>
          </a:p>
        </p:txBody>
      </p:sp>
      <p:pic>
        <p:nvPicPr>
          <p:cNvPr id="246787" name="Picture 4" descr="Qu'r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0"/>
            <a:ext cx="1752600" cy="1698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noChangeArrowheads="1"/>
          </p:cNvSpPr>
          <p:nvPr>
            <p:ph type="dt" sz="quarter" idx="10"/>
          </p:nvPr>
        </p:nvSpPr>
        <p:spPr/>
        <p:txBody>
          <a:bodyPr/>
          <a:lstStyle/>
          <a:p>
            <a:pPr>
              <a:defRPr/>
            </a:pPr>
            <a:endParaRPr lang="en-US"/>
          </a:p>
        </p:txBody>
      </p:sp>
      <p:sp>
        <p:nvSpPr>
          <p:cNvPr id="6" name="Footer Placeholder 5"/>
          <p:cNvSpPr>
            <a:spLocks noGrp="1" noChangeArrowheads="1"/>
          </p:cNvSpPr>
          <p:nvPr>
            <p:ph type="ftr" sz="quarter" idx="11"/>
          </p:nvPr>
        </p:nvSpPr>
        <p:spPr/>
        <p:txBody>
          <a:bodyPr/>
          <a:lstStyle/>
          <a:p>
            <a:pPr>
              <a:defRPr/>
            </a:pPr>
            <a:endParaRPr lang="en-US"/>
          </a:p>
        </p:txBody>
      </p:sp>
      <p:sp>
        <p:nvSpPr>
          <p:cNvPr id="248835" name="Rectangle 2"/>
          <p:cNvSpPr>
            <a:spLocks noGrp="1" noChangeArrowheads="1"/>
          </p:cNvSpPr>
          <p:nvPr>
            <p:ph type="ctrTitle"/>
          </p:nvPr>
        </p:nvSpPr>
        <p:spPr>
          <a:xfrm>
            <a:off x="4648200" y="228600"/>
            <a:ext cx="4495800" cy="1219200"/>
          </a:xfrm>
        </p:spPr>
        <p:txBody>
          <a:bodyPr/>
          <a:lstStyle/>
          <a:p>
            <a:pPr eaLnBrk="1" hangingPunct="1"/>
            <a:r>
              <a:rPr lang="en-US" b="1">
                <a:latin typeface="Arial" charset="0"/>
                <a:ea typeface="ＭＳ Ｐゴシック" charset="0"/>
              </a:rPr>
              <a:t>Kinh Qur</a:t>
            </a:r>
            <a:r>
              <a:rPr lang="ja-JP" altLang="en-US" b="1">
                <a:latin typeface="Arial" charset="0"/>
                <a:ea typeface="ＭＳ Ｐゴシック" charset="0"/>
              </a:rPr>
              <a:t>’</a:t>
            </a:r>
            <a:r>
              <a:rPr lang="en-US" altLang="ja-JP" b="1">
                <a:latin typeface="Arial" charset="0"/>
                <a:ea typeface="ＭＳ Ｐゴシック" charset="0"/>
              </a:rPr>
              <a:t>an bắt đầu thế nào?</a:t>
            </a:r>
            <a:endParaRPr lang="en-US" b="1">
              <a:latin typeface="Arial" charset="0"/>
              <a:ea typeface="ＭＳ Ｐゴシック" charset="0"/>
            </a:endParaRPr>
          </a:p>
        </p:txBody>
      </p:sp>
      <p:pic>
        <p:nvPicPr>
          <p:cNvPr id="248836" name="Picture 3" descr="Qur'an"/>
          <p:cNvPicPr>
            <a:picLocks noChangeAspect="1" noChangeArrowheads="1"/>
          </p:cNvPicPr>
          <p:nvPr/>
        </p:nvPicPr>
        <p:blipFill>
          <a:blip r:embed="rId2">
            <a:extLst>
              <a:ext uri="{28A0092B-C50C-407E-A947-70E740481C1C}">
                <a14:useLocalDpi xmlns:a14="http://schemas.microsoft.com/office/drawing/2010/main" val="0"/>
              </a:ext>
            </a:extLst>
          </a:blip>
          <a:srcRect l="26471" r="18628" b="35606"/>
          <a:stretch>
            <a:fillRect/>
          </a:stretch>
        </p:blipFill>
        <p:spPr bwMode="auto">
          <a:xfrm>
            <a:off x="3175" y="-76200"/>
            <a:ext cx="4568825" cy="693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6868" name="Rectangle 4"/>
          <p:cNvSpPr>
            <a:spLocks noGrp="1" noChangeArrowheads="1"/>
          </p:cNvSpPr>
          <p:nvPr>
            <p:ph type="subTitle" idx="1"/>
          </p:nvPr>
        </p:nvSpPr>
        <p:spPr>
          <a:xfrm>
            <a:off x="0" y="2362200"/>
            <a:ext cx="9144000" cy="4495800"/>
          </a:xfrm>
          <a:gradFill rotWithShape="0">
            <a:gsLst>
              <a:gs pos="0">
                <a:srgbClr val="EBFFF0">
                  <a:alpha val="20000"/>
                </a:srgbClr>
              </a:gs>
              <a:gs pos="100000">
                <a:srgbClr val="6D766F">
                  <a:alpha val="17000"/>
                </a:srgbClr>
              </a:gs>
            </a:gsLst>
            <a:lin ang="5400000" scaled="1"/>
          </a:gradFill>
        </p:spPr>
        <p:txBody>
          <a:bodyPr/>
          <a:lstStyle/>
          <a:p>
            <a:pPr eaLnBrk="1" hangingPunct="1">
              <a:buFont typeface="Monotype Sorts" charset="0"/>
              <a:buNone/>
            </a:pPr>
            <a:r>
              <a:rPr lang="ja-JP" altLang="en-US" sz="2800" b="1">
                <a:solidFill>
                  <a:schemeClr val="tx2"/>
                </a:solidFill>
                <a:latin typeface="Arial" charset="0"/>
                <a:ea typeface="ＭＳ Ｐゴシック" charset="0"/>
              </a:rPr>
              <a:t>“</a:t>
            </a:r>
            <a:r>
              <a:rPr lang="en-US" altLang="ja-JP" sz="2800" b="1">
                <a:solidFill>
                  <a:schemeClr val="tx2"/>
                </a:solidFill>
                <a:latin typeface="Arial" charset="0"/>
                <a:ea typeface="ＭＳ Ｐゴシック" charset="0"/>
              </a:rPr>
              <a:t>Trong danh của Allah, Đấng Đại Nhân Từ, Thương xót.  Ca ngợi Allah, Đấng Yêu thương và Bảo tồn thế giới; Đại Từ, Đại Nhân; Chúa của Ngày Phán xét.  Chúng tôi chỉ thờ phượng một mình Ngài, và tìm kiếm sự giúp đỡ của Ngài.  </a:t>
            </a:r>
          </a:p>
          <a:p>
            <a:pPr eaLnBrk="1" hangingPunct="1">
              <a:buFont typeface="Monotype Sorts" charset="0"/>
              <a:buNone/>
            </a:pPr>
            <a:r>
              <a:rPr lang="en-US" sz="2800" b="1">
                <a:solidFill>
                  <a:schemeClr val="tx2"/>
                </a:solidFill>
                <a:latin typeface="Arial" charset="0"/>
                <a:ea typeface="ＭＳ Ｐゴシック" charset="0"/>
              </a:rPr>
              <a:t>Chỉ cho chúng tôi con đường ngay thẳng, con đường của những người được Ngài ban ân điển, của những người (số mệnh) không phẫn nộ, và không đi sai lạc.</a:t>
            </a:r>
            <a:r>
              <a:rPr lang="ja-JP" altLang="en-US" sz="2800" b="1">
                <a:solidFill>
                  <a:schemeClr val="tx2"/>
                </a:solidFill>
                <a:latin typeface="Arial" charset="0"/>
                <a:ea typeface="ＭＳ Ｐゴシック" charset="0"/>
              </a:rPr>
              <a:t>”</a:t>
            </a:r>
            <a:endParaRPr lang="en-US" sz="2800" b="1">
              <a:solidFill>
                <a:schemeClr val="tx2"/>
              </a:solidFill>
              <a:latin typeface="Arial"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76868">
                                            <p:bg/>
                                          </p:spTgt>
                                        </p:tgtEl>
                                        <p:attrNameLst>
                                          <p:attrName>style.visibility</p:attrName>
                                        </p:attrNameLst>
                                      </p:cBhvr>
                                      <p:to>
                                        <p:strVal val="visible"/>
                                      </p:to>
                                    </p:set>
                                    <p:anim calcmode="lin" valueType="num">
                                      <p:cBhvr>
                                        <p:cTn id="7" dur="500" fill="hold"/>
                                        <p:tgtEl>
                                          <p:spTgt spid="676868">
                                            <p:bg/>
                                          </p:spTgt>
                                        </p:tgtEl>
                                        <p:attrNameLst>
                                          <p:attrName>ppt_w</p:attrName>
                                        </p:attrNameLst>
                                      </p:cBhvr>
                                      <p:tavLst>
                                        <p:tav tm="0">
                                          <p:val>
                                            <p:fltVal val="0"/>
                                          </p:val>
                                        </p:tav>
                                        <p:tav tm="100000">
                                          <p:val>
                                            <p:strVal val="#ppt_w"/>
                                          </p:val>
                                        </p:tav>
                                      </p:tavLst>
                                    </p:anim>
                                    <p:anim calcmode="lin" valueType="num">
                                      <p:cBhvr>
                                        <p:cTn id="8" dur="500" fill="hold"/>
                                        <p:tgtEl>
                                          <p:spTgt spid="676868">
                                            <p:bg/>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76868">
                                            <p:txEl>
                                              <p:pRg st="0" end="0"/>
                                            </p:txEl>
                                          </p:spTgt>
                                        </p:tgtEl>
                                        <p:attrNameLst>
                                          <p:attrName>style.visibility</p:attrName>
                                        </p:attrNameLst>
                                      </p:cBhvr>
                                      <p:to>
                                        <p:strVal val="visible"/>
                                      </p:to>
                                    </p:set>
                                    <p:anim calcmode="lin" valueType="num">
                                      <p:cBhvr>
                                        <p:cTn id="11" dur="500" fill="hold"/>
                                        <p:tgtEl>
                                          <p:spTgt spid="676868">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67686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76868">
                                            <p:txEl>
                                              <p:pRg st="1" end="1"/>
                                            </p:txEl>
                                          </p:spTgt>
                                        </p:tgtEl>
                                        <p:attrNameLst>
                                          <p:attrName>style.visibility</p:attrName>
                                        </p:attrNameLst>
                                      </p:cBhvr>
                                      <p:to>
                                        <p:strVal val="visible"/>
                                      </p:to>
                                    </p:set>
                                    <p:anim calcmode="lin" valueType="num">
                                      <p:cBhvr>
                                        <p:cTn id="17" dur="500" fill="hold"/>
                                        <p:tgtEl>
                                          <p:spTgt spid="676868">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676868">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8" grpId="0" build="p"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7"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664075" y="685800"/>
            <a:ext cx="4479925" cy="624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9858" name="Picture 3" descr="Solar"/>
          <p:cNvPicPr>
            <a:picLocks noChangeAspect="1" noChangeArrowheads="1"/>
          </p:cNvPicPr>
          <p:nvPr/>
        </p:nvPicPr>
        <p:blipFill>
          <a:blip r:embed="rId4">
            <a:extLst>
              <a:ext uri="{28A0092B-C50C-407E-A947-70E740481C1C}">
                <a14:useLocalDpi xmlns:a14="http://schemas.microsoft.com/office/drawing/2010/main" val="0"/>
              </a:ext>
            </a:extLst>
          </a:blip>
          <a:srcRect l="67" t="-49" r="-67" b="2460"/>
          <a:stretch>
            <a:fillRect/>
          </a:stretch>
        </p:blipFill>
        <p:spPr bwMode="auto">
          <a:xfrm>
            <a:off x="-76200" y="685800"/>
            <a:ext cx="474345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9940" name="Rectangle 4"/>
          <p:cNvSpPr>
            <a:spLocks noGrp="1" noChangeArrowheads="1"/>
          </p:cNvSpPr>
          <p:nvPr>
            <p:ph type="ctrTitle" idx="4294967295"/>
          </p:nvPr>
        </p:nvSpPr>
        <p:spPr>
          <a:xfrm>
            <a:off x="0" y="76200"/>
            <a:ext cx="9144000" cy="533400"/>
          </a:xfrm>
          <a:gradFill rotWithShape="0">
            <a:gsLst>
              <a:gs pos="0">
                <a:schemeClr val="bg1">
                  <a:gamma/>
                  <a:shade val="46275"/>
                  <a:invGamma/>
                </a:schemeClr>
              </a:gs>
              <a:gs pos="50000">
                <a:schemeClr val="bg1"/>
              </a:gs>
              <a:gs pos="100000">
                <a:schemeClr val="bg1">
                  <a:gamma/>
                  <a:shade val="46275"/>
                  <a:invGamma/>
                </a:schemeClr>
              </a:gs>
            </a:gsLst>
            <a:lin ang="5400000" scaled="1"/>
          </a:gradFill>
          <a:ln w="38100">
            <a:solidFill>
              <a:schemeClr val="folHlink"/>
            </a:solidFill>
          </a:ln>
        </p:spPr>
        <p:txBody>
          <a:bodyPr/>
          <a:lstStyle/>
          <a:p>
            <a:pPr eaLnBrk="1" hangingPunct="1">
              <a:defRPr/>
            </a:pPr>
            <a:r>
              <a:rPr lang="en-US" sz="2800">
                <a:latin typeface="Times New Roman" charset="0"/>
                <a:cs typeface="+mj-cs"/>
              </a:rPr>
              <a:t>Nhưng không phải tất cả thuyết độc thần đều giống nhau…</a:t>
            </a:r>
            <a:endParaRPr lang="en-US" sz="3600">
              <a:latin typeface="Times New Roman" charset="0"/>
              <a:cs typeface="+mj-cs"/>
            </a:endParaRPr>
          </a:p>
        </p:txBody>
      </p:sp>
      <p:sp>
        <p:nvSpPr>
          <p:cNvPr id="249860" name="Rectangle 5"/>
          <p:cNvSpPr>
            <a:spLocks noGrp="1" noChangeArrowheads="1"/>
          </p:cNvSpPr>
          <p:nvPr>
            <p:ph type="subTitle" idx="4294967295"/>
          </p:nvPr>
        </p:nvSpPr>
        <p:spPr>
          <a:xfrm>
            <a:off x="152400" y="533400"/>
            <a:ext cx="4114800" cy="609600"/>
          </a:xfrm>
          <a:solidFill>
            <a:srgbClr val="FFFFFF"/>
          </a:solidFill>
          <a:ln>
            <a:solidFill>
              <a:srgbClr val="000000"/>
            </a:solidFill>
            <a:miter lim="800000"/>
            <a:headEnd/>
            <a:tailEnd/>
          </a:ln>
        </p:spPr>
        <p:txBody>
          <a:bodyPr/>
          <a:lstStyle/>
          <a:p>
            <a:pPr marL="0" indent="0" algn="ctr" eaLnBrk="1" hangingPunct="1">
              <a:buFontTx/>
              <a:buNone/>
            </a:pPr>
            <a:r>
              <a:rPr lang="en-US" sz="4000" b="1" u="sng">
                <a:latin typeface="Times New Roman" charset="0"/>
              </a:rPr>
              <a:t>Hồi giáo</a:t>
            </a:r>
            <a:endParaRPr lang="en-US" sz="3600" u="sng">
              <a:latin typeface="Times New Roman" charset="0"/>
            </a:endParaRPr>
          </a:p>
        </p:txBody>
      </p:sp>
      <p:sp>
        <p:nvSpPr>
          <p:cNvPr id="249861" name="Rectangle 6"/>
          <p:cNvSpPr>
            <a:spLocks noChangeArrowheads="1"/>
          </p:cNvSpPr>
          <p:nvPr/>
        </p:nvSpPr>
        <p:spPr bwMode="auto">
          <a:xfrm>
            <a:off x="5029200" y="533400"/>
            <a:ext cx="4114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4000" b="1" u="sng">
                <a:solidFill>
                  <a:schemeClr val="bg1"/>
                </a:solidFill>
              </a:rPr>
              <a:t>Kinh thánh</a:t>
            </a:r>
            <a:endParaRPr lang="en-US" sz="3600" u="sng">
              <a:solidFill>
                <a:schemeClr val="bg1"/>
              </a:solidFill>
            </a:endParaRPr>
          </a:p>
        </p:txBody>
      </p:sp>
      <p:sp>
        <p:nvSpPr>
          <p:cNvPr id="679943" name="Rectangle 7"/>
          <p:cNvSpPr>
            <a:spLocks noChangeArrowheads="1"/>
          </p:cNvSpPr>
          <p:nvPr/>
        </p:nvSpPr>
        <p:spPr bwMode="auto">
          <a:xfrm>
            <a:off x="152400" y="1066800"/>
            <a:ext cx="4114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Không có Ba Ngôi</a:t>
            </a:r>
            <a:endParaRPr lang="en-US" sz="3200">
              <a:solidFill>
                <a:schemeClr val="bg1"/>
              </a:solidFill>
            </a:endParaRPr>
          </a:p>
        </p:txBody>
      </p:sp>
      <p:sp>
        <p:nvSpPr>
          <p:cNvPr id="679944" name="Rectangle 8"/>
          <p:cNvSpPr>
            <a:spLocks noChangeArrowheads="1"/>
          </p:cNvSpPr>
          <p:nvPr/>
        </p:nvSpPr>
        <p:spPr bwMode="auto">
          <a:xfrm>
            <a:off x="4991100" y="1066800"/>
            <a:ext cx="4114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Ba Ngôi</a:t>
            </a:r>
          </a:p>
        </p:txBody>
      </p:sp>
      <p:sp>
        <p:nvSpPr>
          <p:cNvPr id="679945" name="Rectangle 9"/>
          <p:cNvSpPr>
            <a:spLocks noChangeArrowheads="1"/>
          </p:cNvSpPr>
          <p:nvPr/>
        </p:nvSpPr>
        <p:spPr bwMode="auto">
          <a:xfrm>
            <a:off x="133350" y="1676400"/>
            <a:ext cx="41529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Không có mối quan hệ nội tại </a:t>
            </a:r>
            <a:endParaRPr lang="en-US" sz="3200">
              <a:solidFill>
                <a:schemeClr val="bg1"/>
              </a:solidFill>
            </a:endParaRPr>
          </a:p>
        </p:txBody>
      </p:sp>
      <p:sp>
        <p:nvSpPr>
          <p:cNvPr id="679946" name="Rectangle 10"/>
          <p:cNvSpPr>
            <a:spLocks noChangeArrowheads="1"/>
          </p:cNvSpPr>
          <p:nvPr/>
        </p:nvSpPr>
        <p:spPr bwMode="auto">
          <a:xfrm>
            <a:off x="114300" y="2971800"/>
            <a:ext cx="4191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Thuộc tính xuất phát từ ý muốn</a:t>
            </a:r>
            <a:endParaRPr lang="en-US" sz="3200">
              <a:solidFill>
                <a:schemeClr val="bg1"/>
              </a:solidFill>
            </a:endParaRPr>
          </a:p>
        </p:txBody>
      </p:sp>
      <p:sp>
        <p:nvSpPr>
          <p:cNvPr id="679947" name="Rectangle 11"/>
          <p:cNvSpPr>
            <a:spLocks noChangeArrowheads="1"/>
          </p:cNvSpPr>
          <p:nvPr/>
        </p:nvSpPr>
        <p:spPr bwMode="auto">
          <a:xfrm>
            <a:off x="190500" y="4267200"/>
            <a:ext cx="42672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Mang tính Độc đoán</a:t>
            </a:r>
            <a:endParaRPr lang="en-US" sz="3200">
              <a:solidFill>
                <a:schemeClr val="bg1"/>
              </a:solidFill>
            </a:endParaRPr>
          </a:p>
        </p:txBody>
      </p:sp>
      <p:sp>
        <p:nvSpPr>
          <p:cNvPr id="679948" name="Rectangle 12"/>
          <p:cNvSpPr>
            <a:spLocks noChangeArrowheads="1"/>
          </p:cNvSpPr>
          <p:nvPr/>
        </p:nvSpPr>
        <p:spPr bwMode="auto">
          <a:xfrm>
            <a:off x="152400" y="4953000"/>
            <a:ext cx="4267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Không thể biết và tin cậy</a:t>
            </a:r>
            <a:endParaRPr lang="en-US" sz="3200">
              <a:solidFill>
                <a:schemeClr val="bg1"/>
              </a:solidFill>
            </a:endParaRPr>
          </a:p>
        </p:txBody>
      </p:sp>
      <p:sp>
        <p:nvSpPr>
          <p:cNvPr id="679949" name="Rectangle 13"/>
          <p:cNvSpPr>
            <a:spLocks noChangeArrowheads="1"/>
          </p:cNvSpPr>
          <p:nvPr/>
        </p:nvSpPr>
        <p:spPr bwMode="auto">
          <a:xfrm>
            <a:off x="4972050" y="1676400"/>
            <a:ext cx="41529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Có mối quan hệ nội tại trong chính Ngài</a:t>
            </a:r>
            <a:endParaRPr lang="en-US" sz="3200">
              <a:solidFill>
                <a:schemeClr val="bg1"/>
              </a:solidFill>
            </a:endParaRPr>
          </a:p>
        </p:txBody>
      </p:sp>
      <p:sp>
        <p:nvSpPr>
          <p:cNvPr id="679950" name="Rectangle 14"/>
          <p:cNvSpPr>
            <a:spLocks noChangeArrowheads="1"/>
          </p:cNvSpPr>
          <p:nvPr/>
        </p:nvSpPr>
        <p:spPr bwMode="auto">
          <a:xfrm>
            <a:off x="4953000" y="2971800"/>
            <a:ext cx="41910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2800" b="1">
                <a:solidFill>
                  <a:schemeClr val="bg1"/>
                </a:solidFill>
              </a:rPr>
              <a:t>Thuộc tính phát xuất từ bản tính thánh khiết</a:t>
            </a:r>
            <a:endParaRPr lang="en-US">
              <a:solidFill>
                <a:schemeClr val="bg1"/>
              </a:solidFill>
            </a:endParaRPr>
          </a:p>
        </p:txBody>
      </p:sp>
      <p:sp>
        <p:nvSpPr>
          <p:cNvPr id="679951" name="Rectangle 15"/>
          <p:cNvSpPr>
            <a:spLocks noChangeArrowheads="1"/>
          </p:cNvSpPr>
          <p:nvPr/>
        </p:nvSpPr>
        <p:spPr bwMode="auto">
          <a:xfrm>
            <a:off x="4762500" y="4267200"/>
            <a:ext cx="43815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Mang tính Kiên định</a:t>
            </a:r>
            <a:endParaRPr lang="en-US" sz="3200">
              <a:solidFill>
                <a:schemeClr val="bg1"/>
              </a:solidFill>
            </a:endParaRPr>
          </a:p>
        </p:txBody>
      </p:sp>
      <p:sp>
        <p:nvSpPr>
          <p:cNvPr id="679952" name="Rectangle 16"/>
          <p:cNvSpPr>
            <a:spLocks noChangeArrowheads="1"/>
          </p:cNvSpPr>
          <p:nvPr/>
        </p:nvSpPr>
        <p:spPr bwMode="auto">
          <a:xfrm>
            <a:off x="4991100" y="4953000"/>
            <a:ext cx="4267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spcBef>
                <a:spcPct val="20000"/>
              </a:spcBef>
            </a:pPr>
            <a:r>
              <a:rPr lang="en-US" sz="3600" b="1">
                <a:solidFill>
                  <a:schemeClr val="bg1"/>
                </a:solidFill>
              </a:rPr>
              <a:t>Có thể biết và tin cậy</a:t>
            </a:r>
            <a:endParaRPr lang="en-US" sz="3200">
              <a:solidFill>
                <a:schemeClr val="bg1"/>
              </a:solidFill>
            </a:endParaRPr>
          </a:p>
        </p:txBody>
      </p:sp>
      <p:sp>
        <p:nvSpPr>
          <p:cNvPr id="249872" name="Text Box 17"/>
          <p:cNvSpPr txBox="1">
            <a:spLocks noChangeArrowheads="1"/>
          </p:cNvSpPr>
          <p:nvPr/>
        </p:nvSpPr>
        <p:spPr bwMode="auto">
          <a:xfrm>
            <a:off x="288925" y="6172200"/>
            <a:ext cx="8855075" cy="7016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2000" b="1">
                <a:latin typeface="Arial" charset="0"/>
              </a:rPr>
              <a:t>Imad Shehadeh, </a:t>
            </a:r>
            <a:r>
              <a:rPr lang="ja-JP" altLang="en-US" sz="2000" b="1">
                <a:latin typeface="Arial" charset="0"/>
              </a:rPr>
              <a:t>“</a:t>
            </a:r>
            <a:r>
              <a:rPr lang="en-US" altLang="ja-JP" sz="2000" b="1">
                <a:latin typeface="Arial" charset="0"/>
              </a:rPr>
              <a:t>The Predicament of Islamic Monotheism,</a:t>
            </a:r>
            <a:r>
              <a:rPr lang="ja-JP" altLang="en-US" sz="2000" b="1">
                <a:latin typeface="Arial" charset="0"/>
              </a:rPr>
              <a:t>”</a:t>
            </a:r>
            <a:r>
              <a:rPr lang="en-US" altLang="ja-JP" sz="2000" b="1">
                <a:latin typeface="Arial" charset="0"/>
              </a:rPr>
              <a:t> </a:t>
            </a:r>
            <a:r>
              <a:rPr lang="en-US" altLang="ja-JP" sz="2000" b="1" i="1">
                <a:latin typeface="Arial" charset="0"/>
              </a:rPr>
              <a:t>Bibliotheca Sacra</a:t>
            </a:r>
            <a:r>
              <a:rPr lang="en-US" altLang="ja-JP" sz="2000" b="1">
                <a:latin typeface="Arial" charset="0"/>
              </a:rPr>
              <a:t> 161 (April-June 2004): 162.</a:t>
            </a:r>
            <a:endParaRPr lang="en-US" sz="20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679943"/>
                                        </p:tgtEl>
                                        <p:attrNameLst>
                                          <p:attrName>style.visibility</p:attrName>
                                        </p:attrNameLst>
                                      </p:cBhvr>
                                      <p:to>
                                        <p:strVal val="visible"/>
                                      </p:to>
                                    </p:set>
                                    <p:animScale>
                                      <p:cBhvr>
                                        <p:cTn id="7" dur="1000" decel="50000" fill="hold">
                                          <p:stCondLst>
                                            <p:cond delay="0"/>
                                          </p:stCondLst>
                                        </p:cTn>
                                        <p:tgtEl>
                                          <p:spTgt spid="67994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79943"/>
                                        </p:tgtEl>
                                        <p:attrNameLst>
                                          <p:attrName>ppt_x</p:attrName>
                                          <p:attrName>ppt_y</p:attrName>
                                        </p:attrNameLst>
                                      </p:cBhvr>
                                    </p:animMotion>
                                    <p:animEffect transition="in" filter="fade">
                                      <p:cBhvr>
                                        <p:cTn id="9" dur="1000"/>
                                        <p:tgtEl>
                                          <p:spTgt spid="67994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79944"/>
                                        </p:tgtEl>
                                        <p:attrNameLst>
                                          <p:attrName>style.visibility</p:attrName>
                                        </p:attrNameLst>
                                      </p:cBhvr>
                                      <p:to>
                                        <p:strVal val="visible"/>
                                      </p:to>
                                    </p:set>
                                    <p:animScale>
                                      <p:cBhvr>
                                        <p:cTn id="14" dur="1000" decel="50000" fill="hold">
                                          <p:stCondLst>
                                            <p:cond delay="0"/>
                                          </p:stCondLst>
                                        </p:cTn>
                                        <p:tgtEl>
                                          <p:spTgt spid="6799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79944"/>
                                        </p:tgtEl>
                                        <p:attrNameLst>
                                          <p:attrName>ppt_x</p:attrName>
                                          <p:attrName>ppt_y</p:attrName>
                                        </p:attrNameLst>
                                      </p:cBhvr>
                                    </p:animMotion>
                                    <p:animEffect transition="in" filter="fade">
                                      <p:cBhvr>
                                        <p:cTn id="16" dur="1000"/>
                                        <p:tgtEl>
                                          <p:spTgt spid="6799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679945"/>
                                        </p:tgtEl>
                                        <p:attrNameLst>
                                          <p:attrName>style.visibility</p:attrName>
                                        </p:attrNameLst>
                                      </p:cBhvr>
                                      <p:to>
                                        <p:strVal val="visible"/>
                                      </p:to>
                                    </p:set>
                                    <p:animScale>
                                      <p:cBhvr>
                                        <p:cTn id="21" dur="1000" decel="50000" fill="hold">
                                          <p:stCondLst>
                                            <p:cond delay="0"/>
                                          </p:stCondLst>
                                        </p:cTn>
                                        <p:tgtEl>
                                          <p:spTgt spid="6799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679945"/>
                                        </p:tgtEl>
                                        <p:attrNameLst>
                                          <p:attrName>ppt_x</p:attrName>
                                          <p:attrName>ppt_y</p:attrName>
                                        </p:attrNameLst>
                                      </p:cBhvr>
                                    </p:animMotion>
                                    <p:animEffect transition="in" filter="fade">
                                      <p:cBhvr>
                                        <p:cTn id="23" dur="1000"/>
                                        <p:tgtEl>
                                          <p:spTgt spid="67994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2" presetClass="entr" presetSubtype="0" fill="hold" grpId="0" nodeType="clickEffect">
                                  <p:stCondLst>
                                    <p:cond delay="0"/>
                                  </p:stCondLst>
                                  <p:childTnLst>
                                    <p:set>
                                      <p:cBhvr>
                                        <p:cTn id="27" dur="1" fill="hold">
                                          <p:stCondLst>
                                            <p:cond delay="0"/>
                                          </p:stCondLst>
                                        </p:cTn>
                                        <p:tgtEl>
                                          <p:spTgt spid="679949"/>
                                        </p:tgtEl>
                                        <p:attrNameLst>
                                          <p:attrName>style.visibility</p:attrName>
                                        </p:attrNameLst>
                                      </p:cBhvr>
                                      <p:to>
                                        <p:strVal val="visible"/>
                                      </p:to>
                                    </p:set>
                                    <p:animScale>
                                      <p:cBhvr>
                                        <p:cTn id="28" dur="1000" decel="50000" fill="hold">
                                          <p:stCondLst>
                                            <p:cond delay="0"/>
                                          </p:stCondLst>
                                        </p:cTn>
                                        <p:tgtEl>
                                          <p:spTgt spid="67994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679949"/>
                                        </p:tgtEl>
                                        <p:attrNameLst>
                                          <p:attrName>ppt_x</p:attrName>
                                          <p:attrName>ppt_y</p:attrName>
                                        </p:attrNameLst>
                                      </p:cBhvr>
                                    </p:animMotion>
                                    <p:animEffect transition="in" filter="fade">
                                      <p:cBhvr>
                                        <p:cTn id="30" dur="1000"/>
                                        <p:tgtEl>
                                          <p:spTgt spid="67994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2" presetClass="entr" presetSubtype="0" fill="hold" grpId="0" nodeType="clickEffect">
                                  <p:stCondLst>
                                    <p:cond delay="0"/>
                                  </p:stCondLst>
                                  <p:childTnLst>
                                    <p:set>
                                      <p:cBhvr>
                                        <p:cTn id="34" dur="1" fill="hold">
                                          <p:stCondLst>
                                            <p:cond delay="0"/>
                                          </p:stCondLst>
                                        </p:cTn>
                                        <p:tgtEl>
                                          <p:spTgt spid="679946"/>
                                        </p:tgtEl>
                                        <p:attrNameLst>
                                          <p:attrName>style.visibility</p:attrName>
                                        </p:attrNameLst>
                                      </p:cBhvr>
                                      <p:to>
                                        <p:strVal val="visible"/>
                                      </p:to>
                                    </p:set>
                                    <p:animScale>
                                      <p:cBhvr>
                                        <p:cTn id="35" dur="1000" decel="50000" fill="hold">
                                          <p:stCondLst>
                                            <p:cond delay="0"/>
                                          </p:stCondLst>
                                        </p:cTn>
                                        <p:tgtEl>
                                          <p:spTgt spid="6799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79946"/>
                                        </p:tgtEl>
                                        <p:attrNameLst>
                                          <p:attrName>ppt_x</p:attrName>
                                          <p:attrName>ppt_y</p:attrName>
                                        </p:attrNameLst>
                                      </p:cBhvr>
                                    </p:animMotion>
                                    <p:animEffect transition="in" filter="fade">
                                      <p:cBhvr>
                                        <p:cTn id="37" dur="1000"/>
                                        <p:tgtEl>
                                          <p:spTgt spid="6799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2" presetClass="entr" presetSubtype="0" fill="hold" grpId="0" nodeType="clickEffect">
                                  <p:stCondLst>
                                    <p:cond delay="0"/>
                                  </p:stCondLst>
                                  <p:childTnLst>
                                    <p:set>
                                      <p:cBhvr>
                                        <p:cTn id="41" dur="1" fill="hold">
                                          <p:stCondLst>
                                            <p:cond delay="0"/>
                                          </p:stCondLst>
                                        </p:cTn>
                                        <p:tgtEl>
                                          <p:spTgt spid="679950"/>
                                        </p:tgtEl>
                                        <p:attrNameLst>
                                          <p:attrName>style.visibility</p:attrName>
                                        </p:attrNameLst>
                                      </p:cBhvr>
                                      <p:to>
                                        <p:strVal val="visible"/>
                                      </p:to>
                                    </p:set>
                                    <p:animScale>
                                      <p:cBhvr>
                                        <p:cTn id="42" dur="1000" decel="50000" fill="hold">
                                          <p:stCondLst>
                                            <p:cond delay="0"/>
                                          </p:stCondLst>
                                        </p:cTn>
                                        <p:tgtEl>
                                          <p:spTgt spid="6799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679950"/>
                                        </p:tgtEl>
                                        <p:attrNameLst>
                                          <p:attrName>ppt_x</p:attrName>
                                          <p:attrName>ppt_y</p:attrName>
                                        </p:attrNameLst>
                                      </p:cBhvr>
                                    </p:animMotion>
                                    <p:animEffect transition="in" filter="fade">
                                      <p:cBhvr>
                                        <p:cTn id="44" dur="1000"/>
                                        <p:tgtEl>
                                          <p:spTgt spid="67995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2" presetClass="entr" presetSubtype="0" fill="hold" grpId="0" nodeType="clickEffect">
                                  <p:stCondLst>
                                    <p:cond delay="0"/>
                                  </p:stCondLst>
                                  <p:childTnLst>
                                    <p:set>
                                      <p:cBhvr>
                                        <p:cTn id="48" dur="1" fill="hold">
                                          <p:stCondLst>
                                            <p:cond delay="0"/>
                                          </p:stCondLst>
                                        </p:cTn>
                                        <p:tgtEl>
                                          <p:spTgt spid="679947"/>
                                        </p:tgtEl>
                                        <p:attrNameLst>
                                          <p:attrName>style.visibility</p:attrName>
                                        </p:attrNameLst>
                                      </p:cBhvr>
                                      <p:to>
                                        <p:strVal val="visible"/>
                                      </p:to>
                                    </p:set>
                                    <p:animScale>
                                      <p:cBhvr>
                                        <p:cTn id="49" dur="1000" decel="50000" fill="hold">
                                          <p:stCondLst>
                                            <p:cond delay="0"/>
                                          </p:stCondLst>
                                        </p:cTn>
                                        <p:tgtEl>
                                          <p:spTgt spid="67994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679947"/>
                                        </p:tgtEl>
                                        <p:attrNameLst>
                                          <p:attrName>ppt_x</p:attrName>
                                          <p:attrName>ppt_y</p:attrName>
                                        </p:attrNameLst>
                                      </p:cBhvr>
                                    </p:animMotion>
                                    <p:animEffect transition="in" filter="fade">
                                      <p:cBhvr>
                                        <p:cTn id="51" dur="1000"/>
                                        <p:tgtEl>
                                          <p:spTgt spid="679947"/>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2" presetClass="entr" presetSubtype="0" fill="hold" grpId="0" nodeType="clickEffect">
                                  <p:stCondLst>
                                    <p:cond delay="0"/>
                                  </p:stCondLst>
                                  <p:childTnLst>
                                    <p:set>
                                      <p:cBhvr>
                                        <p:cTn id="55" dur="1" fill="hold">
                                          <p:stCondLst>
                                            <p:cond delay="0"/>
                                          </p:stCondLst>
                                        </p:cTn>
                                        <p:tgtEl>
                                          <p:spTgt spid="679951"/>
                                        </p:tgtEl>
                                        <p:attrNameLst>
                                          <p:attrName>style.visibility</p:attrName>
                                        </p:attrNameLst>
                                      </p:cBhvr>
                                      <p:to>
                                        <p:strVal val="visible"/>
                                      </p:to>
                                    </p:set>
                                    <p:animScale>
                                      <p:cBhvr>
                                        <p:cTn id="56" dur="1000" decel="50000" fill="hold">
                                          <p:stCondLst>
                                            <p:cond delay="0"/>
                                          </p:stCondLst>
                                        </p:cTn>
                                        <p:tgtEl>
                                          <p:spTgt spid="6799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000" decel="50000" fill="hold">
                                          <p:stCondLst>
                                            <p:cond delay="0"/>
                                          </p:stCondLst>
                                        </p:cTn>
                                        <p:tgtEl>
                                          <p:spTgt spid="679951"/>
                                        </p:tgtEl>
                                        <p:attrNameLst>
                                          <p:attrName>ppt_x</p:attrName>
                                          <p:attrName>ppt_y</p:attrName>
                                        </p:attrNameLst>
                                      </p:cBhvr>
                                    </p:animMotion>
                                    <p:animEffect transition="in" filter="fade">
                                      <p:cBhvr>
                                        <p:cTn id="58" dur="1000"/>
                                        <p:tgtEl>
                                          <p:spTgt spid="679951"/>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2" presetClass="entr" presetSubtype="0" fill="hold" grpId="0" nodeType="clickEffect">
                                  <p:stCondLst>
                                    <p:cond delay="0"/>
                                  </p:stCondLst>
                                  <p:childTnLst>
                                    <p:set>
                                      <p:cBhvr>
                                        <p:cTn id="62" dur="1" fill="hold">
                                          <p:stCondLst>
                                            <p:cond delay="0"/>
                                          </p:stCondLst>
                                        </p:cTn>
                                        <p:tgtEl>
                                          <p:spTgt spid="679948"/>
                                        </p:tgtEl>
                                        <p:attrNameLst>
                                          <p:attrName>style.visibility</p:attrName>
                                        </p:attrNameLst>
                                      </p:cBhvr>
                                      <p:to>
                                        <p:strVal val="visible"/>
                                      </p:to>
                                    </p:set>
                                    <p:animScale>
                                      <p:cBhvr>
                                        <p:cTn id="63" dur="1000" decel="50000" fill="hold">
                                          <p:stCondLst>
                                            <p:cond delay="0"/>
                                          </p:stCondLst>
                                        </p:cTn>
                                        <p:tgtEl>
                                          <p:spTgt spid="67994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4" dur="1000" decel="50000" fill="hold">
                                          <p:stCondLst>
                                            <p:cond delay="0"/>
                                          </p:stCondLst>
                                        </p:cTn>
                                        <p:tgtEl>
                                          <p:spTgt spid="679948"/>
                                        </p:tgtEl>
                                        <p:attrNameLst>
                                          <p:attrName>ppt_x</p:attrName>
                                          <p:attrName>ppt_y</p:attrName>
                                        </p:attrNameLst>
                                      </p:cBhvr>
                                    </p:animMotion>
                                    <p:animEffect transition="in" filter="fade">
                                      <p:cBhvr>
                                        <p:cTn id="65" dur="1000"/>
                                        <p:tgtEl>
                                          <p:spTgt spid="679948"/>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2" presetClass="entr" presetSubtype="0" fill="hold" grpId="0" nodeType="clickEffect">
                                  <p:stCondLst>
                                    <p:cond delay="0"/>
                                  </p:stCondLst>
                                  <p:childTnLst>
                                    <p:set>
                                      <p:cBhvr>
                                        <p:cTn id="69" dur="1" fill="hold">
                                          <p:stCondLst>
                                            <p:cond delay="0"/>
                                          </p:stCondLst>
                                        </p:cTn>
                                        <p:tgtEl>
                                          <p:spTgt spid="679952"/>
                                        </p:tgtEl>
                                        <p:attrNameLst>
                                          <p:attrName>style.visibility</p:attrName>
                                        </p:attrNameLst>
                                      </p:cBhvr>
                                      <p:to>
                                        <p:strVal val="visible"/>
                                      </p:to>
                                    </p:set>
                                    <p:animScale>
                                      <p:cBhvr>
                                        <p:cTn id="70" dur="1000" decel="50000" fill="hold">
                                          <p:stCondLst>
                                            <p:cond delay="0"/>
                                          </p:stCondLst>
                                        </p:cTn>
                                        <p:tgtEl>
                                          <p:spTgt spid="67995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1" dur="1000" decel="50000" fill="hold">
                                          <p:stCondLst>
                                            <p:cond delay="0"/>
                                          </p:stCondLst>
                                        </p:cTn>
                                        <p:tgtEl>
                                          <p:spTgt spid="679952"/>
                                        </p:tgtEl>
                                        <p:attrNameLst>
                                          <p:attrName>ppt_x</p:attrName>
                                          <p:attrName>ppt_y</p:attrName>
                                        </p:attrNameLst>
                                      </p:cBhvr>
                                    </p:animMotion>
                                    <p:animEffect transition="in" filter="fade">
                                      <p:cBhvr>
                                        <p:cTn id="72" dur="1000"/>
                                        <p:tgtEl>
                                          <p:spTgt spid="679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43" grpId="0"/>
      <p:bldP spid="679944" grpId="0"/>
      <p:bldP spid="679945" grpId="0"/>
      <p:bldP spid="679946" grpId="0"/>
      <p:bldP spid="679947" grpId="0"/>
      <p:bldP spid="679948" grpId="0"/>
      <p:bldP spid="679949" grpId="0"/>
      <p:bldP spid="679950" grpId="0"/>
      <p:bldP spid="679951" grpId="0"/>
      <p:bldP spid="6799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905" name="Group 2"/>
          <p:cNvGrpSpPr>
            <a:grpSpLocks/>
          </p:cNvGrpSpPr>
          <p:nvPr/>
        </p:nvGrpSpPr>
        <p:grpSpPr bwMode="auto">
          <a:xfrm>
            <a:off x="-53975" y="0"/>
            <a:ext cx="9350375" cy="7031038"/>
            <a:chOff x="-34" y="0"/>
            <a:chExt cx="5890" cy="4429"/>
          </a:xfrm>
        </p:grpSpPr>
        <p:sp>
          <p:nvSpPr>
            <p:cNvPr id="681987" name="Rectangle 3"/>
            <p:cNvSpPr>
              <a:spLocks noChangeArrowheads="1"/>
            </p:cNvSpPr>
            <p:nvPr/>
          </p:nvSpPr>
          <p:spPr bwMode="auto">
            <a:xfrm>
              <a:off x="2910"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1890000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sp>
          <p:nvSpPr>
            <p:cNvPr id="681988" name="Rectangle 4"/>
            <p:cNvSpPr>
              <a:spLocks noChangeArrowheads="1"/>
            </p:cNvSpPr>
            <p:nvPr/>
          </p:nvSpPr>
          <p:spPr bwMode="auto">
            <a:xfrm>
              <a:off x="-34" y="0"/>
              <a:ext cx="2946" cy="4429"/>
            </a:xfrm>
            <a:prstGeom prst="rect">
              <a:avLst/>
            </a:prstGeom>
            <a:gradFill rotWithShape="1">
              <a:gsLst>
                <a:gs pos="0">
                  <a:srgbClr val="000000"/>
                </a:gs>
                <a:gs pos="10000">
                  <a:srgbClr val="000040">
                    <a:alpha val="94600"/>
                  </a:srgbClr>
                </a:gs>
                <a:gs pos="25000">
                  <a:srgbClr val="400040">
                    <a:alpha val="86500"/>
                  </a:srgbClr>
                </a:gs>
                <a:gs pos="37500">
                  <a:srgbClr val="8F0040">
                    <a:alpha val="79750"/>
                  </a:srgbClr>
                </a:gs>
                <a:gs pos="45000">
                  <a:srgbClr val="F27300">
                    <a:alpha val="75700"/>
                  </a:srgbClr>
                </a:gs>
                <a:gs pos="50000">
                  <a:srgbClr val="FFBF00">
                    <a:alpha val="73000"/>
                  </a:srgbClr>
                </a:gs>
                <a:gs pos="55001">
                  <a:srgbClr val="F27300">
                    <a:alpha val="75700"/>
                  </a:srgbClr>
                </a:gs>
                <a:gs pos="62500">
                  <a:srgbClr val="8F0040">
                    <a:alpha val="79750"/>
                  </a:srgbClr>
                </a:gs>
                <a:gs pos="75000">
                  <a:srgbClr val="400040">
                    <a:alpha val="86500"/>
                  </a:srgbClr>
                </a:gs>
                <a:gs pos="90000">
                  <a:srgbClr val="000040">
                    <a:alpha val="94600"/>
                  </a:srgbClr>
                </a:gs>
                <a:gs pos="100000">
                  <a:srgbClr val="000000"/>
                </a:gs>
              </a:gsLst>
              <a:lin ang="2700000" scaled="1"/>
            </a:gradFill>
            <a:ln w="9525">
              <a:noFill/>
              <a:miter lim="800000"/>
              <a:headEnd/>
              <a:tailEnd/>
            </a:ln>
            <a:effectLst/>
          </p:spPr>
          <p:txBody>
            <a:bodyPr wrap="none" anchor="ctr"/>
            <a:lstStyle/>
            <a:p>
              <a:pPr>
                <a:defRPr/>
              </a:pPr>
              <a:endParaRPr lang="en-US">
                <a:latin typeface="Times New Roman" pitchFamily="18" charset="0"/>
                <a:ea typeface="+mn-ea"/>
                <a:cs typeface="+mn-cs"/>
              </a:endParaRPr>
            </a:p>
          </p:txBody>
        </p:sp>
      </p:grpSp>
      <p:grpSp>
        <p:nvGrpSpPr>
          <p:cNvPr id="251906" name="Group 5"/>
          <p:cNvGrpSpPr>
            <a:grpSpLocks/>
          </p:cNvGrpSpPr>
          <p:nvPr/>
        </p:nvGrpSpPr>
        <p:grpSpPr bwMode="auto">
          <a:xfrm>
            <a:off x="1905000" y="1181100"/>
            <a:ext cx="5219700" cy="5219700"/>
            <a:chOff x="1200" y="696"/>
            <a:chExt cx="3288" cy="3288"/>
          </a:xfrm>
        </p:grpSpPr>
        <p:sp>
          <p:nvSpPr>
            <p:cNvPr id="681990" name="Oval 6"/>
            <p:cNvSpPr>
              <a:spLocks noChangeArrowheads="1"/>
            </p:cNvSpPr>
            <p:nvPr/>
          </p:nvSpPr>
          <p:spPr bwMode="auto">
            <a:xfrm>
              <a:off x="1200" y="696"/>
              <a:ext cx="3288" cy="32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681991" name="Oval 7"/>
            <p:cNvSpPr>
              <a:spLocks noChangeArrowheads="1"/>
            </p:cNvSpPr>
            <p:nvPr/>
          </p:nvSpPr>
          <p:spPr bwMode="auto">
            <a:xfrm>
              <a:off x="1500" y="996"/>
              <a:ext cx="2688" cy="2688"/>
            </a:xfrm>
            <a:prstGeom prst="ellipse">
              <a:avLst/>
            </a:prstGeom>
            <a:noFill/>
            <a:ln w="57150">
              <a:solidFill>
                <a:schemeClr val="bg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grpSp>
      <p:sp>
        <p:nvSpPr>
          <p:cNvPr id="681992" name="AutoShape 8"/>
          <p:cNvSpPr>
            <a:spLocks noChangeArrowheads="1"/>
          </p:cNvSpPr>
          <p:nvPr/>
        </p:nvSpPr>
        <p:spPr bwMode="auto">
          <a:xfrm>
            <a:off x="1733550" y="633413"/>
            <a:ext cx="5791200" cy="4749800"/>
          </a:xfrm>
          <a:prstGeom prst="triangle">
            <a:avLst>
              <a:gd name="adj" fmla="val 50000"/>
            </a:avLst>
          </a:prstGeom>
          <a:gradFill rotWithShape="1">
            <a:gsLst>
              <a:gs pos="0">
                <a:schemeClr val="tx2"/>
              </a:gs>
              <a:gs pos="100000">
                <a:srgbClr val="660066"/>
              </a:gs>
            </a:gsLst>
            <a:path path="shape">
              <a:fillToRect l="50000" t="50000" r="50000" b="50000"/>
            </a:path>
          </a:gradFill>
          <a:ln w="76200">
            <a:solidFill>
              <a:srgbClr val="CC0000"/>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251908" name="Text Box 9"/>
          <p:cNvSpPr txBox="1">
            <a:spLocks noChangeArrowheads="1"/>
          </p:cNvSpPr>
          <p:nvPr/>
        </p:nvSpPr>
        <p:spPr bwMode="auto">
          <a:xfrm>
            <a:off x="3581400" y="381000"/>
            <a:ext cx="5562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endParaRPr lang="en-US"/>
          </a:p>
        </p:txBody>
      </p:sp>
      <p:sp>
        <p:nvSpPr>
          <p:cNvPr id="681994" name="Rectangle 10"/>
          <p:cNvSpPr>
            <a:spLocks noChangeArrowheads="1"/>
          </p:cNvSpPr>
          <p:nvPr/>
        </p:nvSpPr>
        <p:spPr bwMode="auto">
          <a:xfrm rot="1619911">
            <a:off x="4668838" y="4179888"/>
            <a:ext cx="2133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lgn="ctr">
            <a:solidFill>
              <a:srgbClr val="CC0000"/>
            </a:solidFill>
            <a:miter lim="800000"/>
            <a:headEnd/>
            <a:tailEnd/>
          </a:ln>
          <a:effectLst>
            <a:outerShdw dist="35921" dir="2700000" algn="ctr" rotWithShape="0">
              <a:schemeClr val="tx1"/>
            </a:outerShdw>
          </a:effectLst>
        </p:spPr>
        <p:txBody>
          <a:bodyPr anchor="ctr">
            <a:spAutoFit/>
          </a:bodyPr>
          <a:lstStyle/>
          <a:p>
            <a:pPr>
              <a:defRPr/>
            </a:pPr>
            <a:endParaRPr lang="en-US">
              <a:latin typeface="Times New Roman" pitchFamily="18" charset="0"/>
              <a:ea typeface="+mn-ea"/>
              <a:cs typeface="+mn-cs"/>
            </a:endParaRPr>
          </a:p>
        </p:txBody>
      </p:sp>
      <p:sp>
        <p:nvSpPr>
          <p:cNvPr id="681995" name="Rectangle 11"/>
          <p:cNvSpPr>
            <a:spLocks noChangeArrowheads="1"/>
          </p:cNvSpPr>
          <p:nvPr/>
        </p:nvSpPr>
        <p:spPr bwMode="auto">
          <a:xfrm rot="-1572683">
            <a:off x="2895600" y="40386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lgn="ctr">
            <a:solidFill>
              <a:srgbClr val="CC0000"/>
            </a:solidFill>
            <a:miter lim="800000"/>
            <a:headEnd/>
            <a:tailEnd/>
          </a:ln>
          <a:effectLst>
            <a:outerShdw dist="35921" dir="2700000" algn="ctr" rotWithShape="0">
              <a:schemeClr val="tx1"/>
            </a:outerShdw>
          </a:effectLst>
        </p:spPr>
        <p:txBody>
          <a:bodyPr wrap="none" anchor="ctr">
            <a:spAutoFit/>
          </a:bodyPr>
          <a:lstStyle/>
          <a:p>
            <a:pPr>
              <a:defRPr/>
            </a:pPr>
            <a:endParaRPr lang="en-US">
              <a:latin typeface="Times New Roman" pitchFamily="18" charset="0"/>
              <a:ea typeface="+mn-ea"/>
              <a:cs typeface="+mn-cs"/>
            </a:endParaRPr>
          </a:p>
        </p:txBody>
      </p:sp>
      <p:sp>
        <p:nvSpPr>
          <p:cNvPr id="681996" name="Rectangle 12"/>
          <p:cNvSpPr>
            <a:spLocks noChangeArrowheads="1"/>
          </p:cNvSpPr>
          <p:nvPr/>
        </p:nvSpPr>
        <p:spPr bwMode="auto">
          <a:xfrm rot="5400000">
            <a:off x="3771900" y="2324100"/>
            <a:ext cx="1752600" cy="457200"/>
          </a:xfrm>
          <a:prstGeom prst="rect">
            <a:avLst/>
          </a:prstGeom>
          <a:gradFill rotWithShape="1">
            <a:gsLst>
              <a:gs pos="0">
                <a:srgbClr val="660066"/>
              </a:gs>
              <a:gs pos="50000">
                <a:srgbClr val="660066">
                  <a:gamma/>
                  <a:shade val="46275"/>
                  <a:invGamma/>
                </a:srgbClr>
              </a:gs>
              <a:gs pos="100000">
                <a:srgbClr val="660066"/>
              </a:gs>
            </a:gsLst>
            <a:lin ang="5400000" scaled="1"/>
          </a:gradFill>
          <a:ln w="38100" algn="ctr">
            <a:solidFill>
              <a:srgbClr val="CC0000"/>
            </a:solidFill>
            <a:miter lim="800000"/>
            <a:headEnd/>
            <a:tailEnd/>
          </a:ln>
          <a:effectLst>
            <a:outerShdw dist="35921" dir="2700000" algn="ctr" rotWithShape="0">
              <a:schemeClr val="tx1"/>
            </a:outerShdw>
          </a:effectLst>
        </p:spPr>
        <p:txBody>
          <a:bodyPr wrap="none" anchor="ctr">
            <a:spAutoFit/>
          </a:bodyPr>
          <a:lstStyle/>
          <a:p>
            <a:pPr>
              <a:defRPr/>
            </a:pPr>
            <a:endParaRPr lang="en-US">
              <a:latin typeface="Times New Roman" pitchFamily="18" charset="0"/>
              <a:ea typeface="+mn-ea"/>
              <a:cs typeface="+mn-cs"/>
            </a:endParaRPr>
          </a:p>
        </p:txBody>
      </p:sp>
      <p:sp>
        <p:nvSpPr>
          <p:cNvPr id="681997" name="AutoShape 13"/>
          <p:cNvSpPr>
            <a:spLocks noChangeArrowheads="1"/>
          </p:cNvSpPr>
          <p:nvPr/>
        </p:nvSpPr>
        <p:spPr bwMode="auto">
          <a:xfrm rot="50350481">
            <a:off x="6060282" y="4298156"/>
            <a:ext cx="1695450" cy="1493837"/>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lgn="ctr">
            <a:solidFill>
              <a:srgbClr val="CC0000"/>
            </a:solidFill>
            <a:miter lim="800000"/>
            <a:headEnd/>
            <a:tailEnd/>
          </a:ln>
          <a:effectLst>
            <a:outerShdw dist="35921" dir="2700000" algn="ctr" rotWithShape="0">
              <a:schemeClr val="tx1"/>
            </a:outerShdw>
          </a:effectLst>
        </p:spPr>
        <p:txBody>
          <a:bodyPr anchor="ctr">
            <a:spAutoFit/>
          </a:bodyPr>
          <a:lstStyle/>
          <a:p>
            <a:pPr>
              <a:defRPr/>
            </a:pPr>
            <a:endParaRPr lang="en-US">
              <a:latin typeface="Times New Roman" pitchFamily="18" charset="0"/>
              <a:ea typeface="+mn-ea"/>
              <a:cs typeface="+mn-cs"/>
            </a:endParaRPr>
          </a:p>
        </p:txBody>
      </p:sp>
      <p:sp>
        <p:nvSpPr>
          <p:cNvPr id="681998" name="Text Box 14"/>
          <p:cNvSpPr txBox="1">
            <a:spLocks noChangeArrowheads="1"/>
          </p:cNvSpPr>
          <p:nvPr/>
        </p:nvSpPr>
        <p:spPr bwMode="auto">
          <a:xfrm>
            <a:off x="4114800" y="2117725"/>
            <a:ext cx="1066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i="1">
                <a:solidFill>
                  <a:schemeClr val="bg1"/>
                </a:solidFill>
              </a:rPr>
              <a:t>là</a:t>
            </a:r>
          </a:p>
        </p:txBody>
      </p:sp>
      <p:sp>
        <p:nvSpPr>
          <p:cNvPr id="681999" name="AutoShape 15"/>
          <p:cNvSpPr>
            <a:spLocks noChangeArrowheads="1"/>
          </p:cNvSpPr>
          <p:nvPr/>
        </p:nvSpPr>
        <p:spPr bwMode="auto">
          <a:xfrm rot="14452042">
            <a:off x="1507332" y="4242594"/>
            <a:ext cx="1747837" cy="1571625"/>
          </a:xfrm>
          <a:prstGeom prst="triangle">
            <a:avLst>
              <a:gd name="adj" fmla="val 50000"/>
            </a:avLst>
          </a:prstGeom>
          <a:gradFill rotWithShape="1">
            <a:gsLst>
              <a:gs pos="0">
                <a:srgbClr val="660066"/>
              </a:gs>
              <a:gs pos="50000">
                <a:srgbClr val="660066">
                  <a:gamma/>
                  <a:shade val="46275"/>
                  <a:invGamma/>
                </a:srgbClr>
              </a:gs>
              <a:gs pos="100000">
                <a:srgbClr val="660066"/>
              </a:gs>
            </a:gsLst>
            <a:lin ang="0" scaled="1"/>
          </a:gradFill>
          <a:ln w="38100" algn="ctr">
            <a:solidFill>
              <a:srgbClr val="CC0000"/>
            </a:solidFill>
            <a:miter lim="800000"/>
            <a:headEnd/>
            <a:tailEnd/>
          </a:ln>
          <a:effectLst>
            <a:outerShdw dist="35921" dir="2700000" algn="ctr" rotWithShape="0">
              <a:schemeClr val="tx1"/>
            </a:outerShdw>
          </a:effectLst>
        </p:spPr>
        <p:txBody>
          <a:bodyPr anchor="ctr">
            <a:spAutoFit/>
          </a:bodyPr>
          <a:lstStyle/>
          <a:p>
            <a:pPr>
              <a:defRPr/>
            </a:pPr>
            <a:endParaRPr lang="en-US">
              <a:latin typeface="Times New Roman" pitchFamily="18" charset="0"/>
              <a:ea typeface="+mn-ea"/>
              <a:cs typeface="+mn-cs"/>
            </a:endParaRPr>
          </a:p>
        </p:txBody>
      </p:sp>
      <p:sp>
        <p:nvSpPr>
          <p:cNvPr id="682000" name="Text Box 16"/>
          <p:cNvSpPr txBox="1">
            <a:spLocks noChangeArrowheads="1"/>
          </p:cNvSpPr>
          <p:nvPr/>
        </p:nvSpPr>
        <p:spPr bwMode="auto">
          <a:xfrm>
            <a:off x="5608638" y="4030663"/>
            <a:ext cx="1066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4000" b="1" i="1">
                <a:solidFill>
                  <a:schemeClr val="bg1"/>
                </a:solidFill>
              </a:rPr>
              <a:t>là</a:t>
            </a:r>
          </a:p>
        </p:txBody>
      </p:sp>
      <p:sp>
        <p:nvSpPr>
          <p:cNvPr id="682001" name="Text Box 17"/>
          <p:cNvSpPr txBox="1">
            <a:spLocks noChangeArrowheads="1"/>
          </p:cNvSpPr>
          <p:nvPr/>
        </p:nvSpPr>
        <p:spPr bwMode="auto">
          <a:xfrm>
            <a:off x="2667000" y="4030663"/>
            <a:ext cx="10668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r>
              <a:rPr lang="en-US" sz="4000" b="1" i="1">
                <a:solidFill>
                  <a:schemeClr val="bg1"/>
                </a:solidFill>
              </a:rPr>
              <a:t>là</a:t>
            </a:r>
          </a:p>
        </p:txBody>
      </p:sp>
      <p:sp>
        <p:nvSpPr>
          <p:cNvPr id="682002" name="Text Box 18"/>
          <p:cNvSpPr txBox="1">
            <a:spLocks noChangeArrowheads="1"/>
          </p:cNvSpPr>
          <p:nvPr/>
        </p:nvSpPr>
        <p:spPr bwMode="auto">
          <a:xfrm>
            <a:off x="19050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defRPr/>
            </a:pPr>
            <a:r>
              <a:rPr lang="en-US" sz="4000" b="1" i="1">
                <a:solidFill>
                  <a:schemeClr val="bg1"/>
                </a:solidFill>
                <a:latin typeface="Times New Roman" pitchFamily="18" charset="0"/>
                <a:ea typeface="+mn-ea"/>
                <a:cs typeface="+mn-cs"/>
              </a:rPr>
              <a:t>ĐCCon</a:t>
            </a:r>
          </a:p>
        </p:txBody>
      </p:sp>
      <p:sp>
        <p:nvSpPr>
          <p:cNvPr id="682003" name="AutoShape 19"/>
          <p:cNvSpPr>
            <a:spLocks noChangeArrowheads="1"/>
          </p:cNvSpPr>
          <p:nvPr/>
        </p:nvSpPr>
        <p:spPr bwMode="auto">
          <a:xfrm>
            <a:off x="3624263" y="615950"/>
            <a:ext cx="2016125" cy="1612900"/>
          </a:xfrm>
          <a:prstGeom prst="triangle">
            <a:avLst>
              <a:gd name="adj" fmla="val 50977"/>
            </a:avLst>
          </a:prstGeom>
          <a:gradFill rotWithShape="1">
            <a:gsLst>
              <a:gs pos="0">
                <a:srgbClr val="660066"/>
              </a:gs>
              <a:gs pos="50000">
                <a:srgbClr val="660066">
                  <a:gamma/>
                  <a:shade val="46275"/>
                  <a:invGamma/>
                </a:srgbClr>
              </a:gs>
              <a:gs pos="100000">
                <a:srgbClr val="660066"/>
              </a:gs>
            </a:gsLst>
            <a:lin ang="0" scaled="1"/>
          </a:gradFill>
          <a:ln w="38100" algn="ctr">
            <a:solidFill>
              <a:srgbClr val="CC0000"/>
            </a:solidFill>
            <a:miter lim="800000"/>
            <a:headEnd/>
            <a:tailEnd/>
          </a:ln>
          <a:effectLst>
            <a:outerShdw dist="35921" dir="2700000" algn="ctr" rotWithShape="0">
              <a:schemeClr val="tx1"/>
            </a:outerShdw>
          </a:effectLst>
        </p:spPr>
        <p:txBody>
          <a:bodyPr anchor="ctr">
            <a:spAutoFit/>
          </a:bodyPr>
          <a:lstStyle/>
          <a:p>
            <a:pPr>
              <a:defRPr/>
            </a:pPr>
            <a:endParaRPr lang="en-US">
              <a:latin typeface="Times New Roman" pitchFamily="18" charset="0"/>
              <a:ea typeface="+mn-ea"/>
              <a:cs typeface="+mn-cs"/>
            </a:endParaRPr>
          </a:p>
        </p:txBody>
      </p:sp>
      <p:grpSp>
        <p:nvGrpSpPr>
          <p:cNvPr id="4" name="Group 20"/>
          <p:cNvGrpSpPr>
            <a:grpSpLocks/>
          </p:cNvGrpSpPr>
          <p:nvPr/>
        </p:nvGrpSpPr>
        <p:grpSpPr bwMode="auto">
          <a:xfrm>
            <a:off x="3629025" y="2862263"/>
            <a:ext cx="1981200" cy="1752600"/>
            <a:chOff x="2286" y="1803"/>
            <a:chExt cx="1248" cy="1104"/>
          </a:xfrm>
        </p:grpSpPr>
        <p:sp>
          <p:nvSpPr>
            <p:cNvPr id="682005" name="AutoShape 21"/>
            <p:cNvSpPr>
              <a:spLocks noChangeArrowheads="1"/>
            </p:cNvSpPr>
            <p:nvPr/>
          </p:nvSpPr>
          <p:spPr bwMode="auto">
            <a:xfrm>
              <a:off x="2286" y="1803"/>
              <a:ext cx="1248" cy="1104"/>
            </a:xfrm>
            <a:prstGeom prst="irregularSeal1">
              <a:avLst/>
            </a:prstGeom>
            <a:gradFill rotWithShape="1">
              <a:gsLst>
                <a:gs pos="0">
                  <a:schemeClr val="tx2"/>
                </a:gs>
                <a:gs pos="100000">
                  <a:srgbClr val="660066"/>
                </a:gs>
              </a:gsLst>
              <a:path path="shape">
                <a:fillToRect l="50000" t="50000" r="50000" b="50000"/>
              </a:path>
            </a:gradFill>
            <a:ln w="57150">
              <a:solidFill>
                <a:srgbClr val="CC0000"/>
              </a:solidFill>
              <a:miter lim="800000"/>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682006" name="Text Box 22"/>
            <p:cNvSpPr txBox="1">
              <a:spLocks noChangeArrowheads="1"/>
            </p:cNvSpPr>
            <p:nvPr/>
          </p:nvSpPr>
          <p:spPr bwMode="auto">
            <a:xfrm>
              <a:off x="2448" y="2112"/>
              <a:ext cx="864" cy="442"/>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n-US" sz="4000" b="1" i="1">
                  <a:solidFill>
                    <a:schemeClr val="bg1"/>
                  </a:solidFill>
                  <a:latin typeface="Times New Roman" pitchFamily="18" charset="0"/>
                  <a:ea typeface="+mn-ea"/>
                  <a:cs typeface="+mn-cs"/>
                </a:rPr>
                <a:t>ĐCT</a:t>
              </a:r>
            </a:p>
          </p:txBody>
        </p:sp>
      </p:grpSp>
      <p:sp>
        <p:nvSpPr>
          <p:cNvPr id="682007" name="Text Box 23"/>
          <p:cNvSpPr txBox="1">
            <a:spLocks noChangeArrowheads="1"/>
          </p:cNvSpPr>
          <p:nvPr/>
        </p:nvSpPr>
        <p:spPr bwMode="auto">
          <a:xfrm>
            <a:off x="3714750" y="15081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defRPr/>
            </a:pPr>
            <a:r>
              <a:rPr lang="en-US" sz="4000" b="1" i="1">
                <a:solidFill>
                  <a:schemeClr val="bg1"/>
                </a:solidFill>
                <a:latin typeface="Times New Roman" pitchFamily="18" charset="0"/>
                <a:ea typeface="+mn-ea"/>
                <a:cs typeface="+mn-cs"/>
              </a:rPr>
              <a:t>ĐCCha</a:t>
            </a:r>
          </a:p>
        </p:txBody>
      </p:sp>
      <p:sp>
        <p:nvSpPr>
          <p:cNvPr id="682008" name="Text Box 24"/>
          <p:cNvSpPr txBox="1">
            <a:spLocks noChangeArrowheads="1"/>
          </p:cNvSpPr>
          <p:nvPr/>
        </p:nvSpPr>
        <p:spPr bwMode="auto">
          <a:xfrm>
            <a:off x="5486400" y="4708525"/>
            <a:ext cx="1828800" cy="701675"/>
          </a:xfrm>
          <a:prstGeom prst="rect">
            <a:avLst/>
          </a:prstGeom>
          <a:noFill/>
          <a:ln w="9525">
            <a:noFill/>
            <a:miter lim="800000"/>
            <a:headEnd/>
            <a:tailEnd/>
          </a:ln>
          <a:effectLst>
            <a:outerShdw dist="35921" dir="2700000" algn="ctr" rotWithShape="0">
              <a:schemeClr val="tx1"/>
            </a:outerShdw>
          </a:effectLst>
        </p:spPr>
        <p:txBody>
          <a:bodyPr>
            <a:spAutoFit/>
          </a:bodyPr>
          <a:lstStyle/>
          <a:p>
            <a:pPr algn="r">
              <a:defRPr/>
            </a:pPr>
            <a:r>
              <a:rPr lang="en-US" sz="4000" b="1" i="1">
                <a:solidFill>
                  <a:schemeClr val="bg1"/>
                </a:solidFill>
                <a:latin typeface="Times New Roman" pitchFamily="18" charset="0"/>
                <a:ea typeface="+mn-ea"/>
                <a:cs typeface="+mn-cs"/>
              </a:rPr>
              <a:t>ĐTL</a:t>
            </a:r>
          </a:p>
        </p:txBody>
      </p:sp>
      <p:sp>
        <p:nvSpPr>
          <p:cNvPr id="682009" name="WordArt 25"/>
          <p:cNvSpPr>
            <a:spLocks noChangeArrowheads="1" noChangeShapeType="1" noTextEdit="1"/>
          </p:cNvSpPr>
          <p:nvPr/>
        </p:nvSpPr>
        <p:spPr bwMode="auto">
          <a:xfrm rot="-3731304">
            <a:off x="1955800" y="2422526"/>
            <a:ext cx="1323975" cy="342900"/>
          </a:xfrm>
          <a:prstGeom prst="rect">
            <a:avLst/>
          </a:prstGeom>
        </p:spPr>
        <p:txBody>
          <a:bodyPr spcFirstLastPara="1" wrap="none" fromWordArt="1">
            <a:prstTxWarp prst="textArchUp">
              <a:avLst>
                <a:gd name="adj" fmla="val 10800004"/>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không phải</a:t>
            </a:r>
          </a:p>
        </p:txBody>
      </p:sp>
      <p:sp>
        <p:nvSpPr>
          <p:cNvPr id="682010" name="WordArt 26"/>
          <p:cNvSpPr>
            <a:spLocks noChangeArrowheads="1" noChangeShapeType="1" noTextEdit="1"/>
          </p:cNvSpPr>
          <p:nvPr/>
        </p:nvSpPr>
        <p:spPr bwMode="auto">
          <a:xfrm rot="3668274">
            <a:off x="5861050" y="2651126"/>
            <a:ext cx="1323975" cy="342900"/>
          </a:xfrm>
          <a:prstGeom prst="rect">
            <a:avLst/>
          </a:prstGeom>
        </p:spPr>
        <p:txBody>
          <a:bodyPr spcFirstLastPara="1" wrap="none" fromWordArt="1">
            <a:prstTxWarp prst="textArchUp">
              <a:avLst>
                <a:gd name="adj" fmla="val 10800004"/>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không phải</a:t>
            </a:r>
          </a:p>
        </p:txBody>
      </p:sp>
      <p:sp>
        <p:nvSpPr>
          <p:cNvPr id="682011" name="WordArt 27"/>
          <p:cNvSpPr>
            <a:spLocks noChangeArrowheads="1" noChangeShapeType="1" noTextEdit="1"/>
          </p:cNvSpPr>
          <p:nvPr/>
        </p:nvSpPr>
        <p:spPr bwMode="auto">
          <a:xfrm>
            <a:off x="3886200" y="5791200"/>
            <a:ext cx="1323975" cy="342900"/>
          </a:xfrm>
          <a:prstGeom prst="rect">
            <a:avLst/>
          </a:prstGeom>
        </p:spPr>
        <p:txBody>
          <a:bodyPr spcFirstLastPara="1" wrap="none" fromWordArt="1">
            <a:prstTxWarp prst="textArchDown">
              <a:avLst>
                <a:gd name="adj" fmla="val 0"/>
              </a:avLst>
            </a:prstTxWarp>
          </a:bodyPr>
          <a:lstStyle/>
          <a:p>
            <a:pPr algn="ctr"/>
            <a:r>
              <a:rPr lang="en-US" b="1" kern="10">
                <a:ln w="9525">
                  <a:solidFill>
                    <a:srgbClr val="000000"/>
                  </a:solidFill>
                  <a:round/>
                  <a:headEnd/>
                  <a:tailEnd/>
                </a:ln>
                <a:solidFill>
                  <a:schemeClr val="bg1"/>
                </a:solidFill>
                <a:latin typeface="Times New Roman"/>
                <a:ea typeface="Times New Roman"/>
                <a:cs typeface="Times New Roman"/>
              </a:rPr>
              <a:t>không phải</a:t>
            </a:r>
          </a:p>
        </p:txBody>
      </p:sp>
      <p:sp>
        <p:nvSpPr>
          <p:cNvPr id="682012" name="Text Box 28"/>
          <p:cNvSpPr txBox="1">
            <a:spLocks noChangeArrowheads="1"/>
          </p:cNvSpPr>
          <p:nvPr/>
        </p:nvSpPr>
        <p:spPr bwMode="auto">
          <a:xfrm>
            <a:off x="0" y="6553200"/>
            <a:ext cx="5943600" cy="304800"/>
          </a:xfrm>
          <a:prstGeom prst="rect">
            <a:avLst/>
          </a:prstGeom>
          <a:noFill/>
          <a:ln w="9525" algn="ctr">
            <a:noFill/>
            <a:miter lim="800000"/>
            <a:headEnd/>
            <a:tailEnd/>
          </a:ln>
          <a:effectLst>
            <a:outerShdw dist="35921" dir="2700000" algn="ctr" rotWithShape="0">
              <a:schemeClr val="tx1"/>
            </a:outerShdw>
          </a:effectLst>
        </p:spPr>
        <p:txBody>
          <a:bodyPr>
            <a:spAutoFit/>
          </a:bodyPr>
          <a:lstStyle/>
          <a:p>
            <a:pPr>
              <a:spcBef>
                <a:spcPct val="50000"/>
              </a:spcBef>
              <a:defRPr/>
            </a:pPr>
            <a:r>
              <a:rPr lang="en-US" sz="1400" b="1">
                <a:solidFill>
                  <a:schemeClr val="bg1"/>
                </a:solidFill>
                <a:latin typeface="Times New Roman" pitchFamily="18" charset="0"/>
                <a:ea typeface="+mn-ea"/>
                <a:cs typeface="+mn-cs"/>
              </a:rPr>
              <a:t>H. Wayne House, </a:t>
            </a:r>
            <a:r>
              <a:rPr lang="en-US" sz="1400" b="1" i="1">
                <a:solidFill>
                  <a:schemeClr val="bg1"/>
                </a:solidFill>
                <a:latin typeface="Times New Roman" pitchFamily="18" charset="0"/>
                <a:ea typeface="+mn-ea"/>
                <a:cs typeface="+mn-cs"/>
              </a:rPr>
              <a:t>Charts of Christian Theology and Doctrine</a:t>
            </a:r>
            <a:r>
              <a:rPr lang="en-US" sz="1400" b="1">
                <a:solidFill>
                  <a:schemeClr val="bg1"/>
                </a:solidFill>
                <a:latin typeface="Times New Roman" pitchFamily="18" charset="0"/>
                <a:ea typeface="+mn-ea"/>
                <a:cs typeface="+mn-cs"/>
              </a:rPr>
              <a:t>, p. 45</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82012"/>
                                        </p:tgtEl>
                                        <p:attrNameLst>
                                          <p:attrName>style.visibility</p:attrName>
                                        </p:attrNameLst>
                                      </p:cBhvr>
                                      <p:to>
                                        <p:strVal val="visible"/>
                                      </p:to>
                                    </p:set>
                                    <p:animEffect transition="in" filter="fade">
                                      <p:cBhvr>
                                        <p:cTn id="7" dur="2000"/>
                                        <p:tgtEl>
                                          <p:spTgt spid="682012"/>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82007"/>
                                        </p:tgtEl>
                                        <p:attrNameLst>
                                          <p:attrName>style.visibility</p:attrName>
                                        </p:attrNameLst>
                                      </p:cBhvr>
                                      <p:to>
                                        <p:strVal val="visible"/>
                                      </p:to>
                                    </p:set>
                                    <p:animEffect transition="in" filter="fade">
                                      <p:cBhvr>
                                        <p:cTn id="18" dur="2000"/>
                                        <p:tgtEl>
                                          <p:spTgt spid="682007"/>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82003"/>
                                        </p:tgtEl>
                                        <p:attrNameLst>
                                          <p:attrName>style.visibility</p:attrName>
                                        </p:attrNameLst>
                                      </p:cBhvr>
                                      <p:to>
                                        <p:strVal val="visible"/>
                                      </p:to>
                                    </p:set>
                                    <p:animEffect transition="in" filter="fade">
                                      <p:cBhvr>
                                        <p:cTn id="22" dur="2000"/>
                                        <p:tgtEl>
                                          <p:spTgt spid="682003"/>
                                        </p:tgtEl>
                                      </p:cBhvr>
                                    </p:animEffect>
                                  </p:childTnLst>
                                </p:cTn>
                              </p:par>
                            </p:childTnLst>
                          </p:cTn>
                        </p:par>
                        <p:par>
                          <p:cTn id="23" fill="hold" nodeType="afterGroup">
                            <p:stCondLst>
                              <p:cond delay="4000"/>
                            </p:stCondLst>
                            <p:childTnLst>
                              <p:par>
                                <p:cTn id="24" presetID="10" presetClass="entr" presetSubtype="0" fill="hold" grpId="0" nodeType="afterEffect">
                                  <p:stCondLst>
                                    <p:cond delay="0"/>
                                  </p:stCondLst>
                                  <p:childTnLst>
                                    <p:set>
                                      <p:cBhvr>
                                        <p:cTn id="25" dur="1" fill="hold">
                                          <p:stCondLst>
                                            <p:cond delay="0"/>
                                          </p:stCondLst>
                                        </p:cTn>
                                        <p:tgtEl>
                                          <p:spTgt spid="681998"/>
                                        </p:tgtEl>
                                        <p:attrNameLst>
                                          <p:attrName>style.visibility</p:attrName>
                                        </p:attrNameLst>
                                      </p:cBhvr>
                                      <p:to>
                                        <p:strVal val="visible"/>
                                      </p:to>
                                    </p:set>
                                    <p:animEffect transition="in" filter="fade">
                                      <p:cBhvr>
                                        <p:cTn id="26" dur="2000"/>
                                        <p:tgtEl>
                                          <p:spTgt spid="681998"/>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681996"/>
                                        </p:tgtEl>
                                        <p:attrNameLst>
                                          <p:attrName>style.visibility</p:attrName>
                                        </p:attrNameLst>
                                      </p:cBhvr>
                                      <p:to>
                                        <p:strVal val="visible"/>
                                      </p:to>
                                    </p:set>
                                    <p:animEffect transition="in" filter="wipe(up)">
                                      <p:cBhvr>
                                        <p:cTn id="29" dur="500"/>
                                        <p:tgtEl>
                                          <p:spTgt spid="68199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82002"/>
                                        </p:tgtEl>
                                        <p:attrNameLst>
                                          <p:attrName>style.visibility</p:attrName>
                                        </p:attrNameLst>
                                      </p:cBhvr>
                                      <p:to>
                                        <p:strVal val="visible"/>
                                      </p:to>
                                    </p:set>
                                    <p:animEffect transition="in" filter="fade">
                                      <p:cBhvr>
                                        <p:cTn id="34" dur="2000"/>
                                        <p:tgtEl>
                                          <p:spTgt spid="682002"/>
                                        </p:tgtEl>
                                      </p:cBhvr>
                                    </p:animEffect>
                                  </p:childTnLst>
                                </p:cTn>
                              </p:par>
                            </p:childTnLst>
                          </p:cTn>
                        </p:par>
                        <p:par>
                          <p:cTn id="35" fill="hold" nodeType="afterGroup">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681999"/>
                                        </p:tgtEl>
                                        <p:attrNameLst>
                                          <p:attrName>style.visibility</p:attrName>
                                        </p:attrNameLst>
                                      </p:cBhvr>
                                      <p:to>
                                        <p:strVal val="visible"/>
                                      </p:to>
                                    </p:set>
                                    <p:animEffect transition="in" filter="fade">
                                      <p:cBhvr>
                                        <p:cTn id="38" dur="2000"/>
                                        <p:tgtEl>
                                          <p:spTgt spid="681999"/>
                                        </p:tgtEl>
                                      </p:cBhvr>
                                    </p:animEffect>
                                  </p:childTnLst>
                                </p:cTn>
                              </p:par>
                            </p:childTnLst>
                          </p:cTn>
                        </p:par>
                        <p:par>
                          <p:cTn id="39" fill="hold" nodeType="afterGroup">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682001"/>
                                        </p:tgtEl>
                                        <p:attrNameLst>
                                          <p:attrName>style.visibility</p:attrName>
                                        </p:attrNameLst>
                                      </p:cBhvr>
                                      <p:to>
                                        <p:strVal val="visible"/>
                                      </p:to>
                                    </p:set>
                                    <p:animEffect transition="in" filter="fade">
                                      <p:cBhvr>
                                        <p:cTn id="42" dur="2000"/>
                                        <p:tgtEl>
                                          <p:spTgt spid="682001"/>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1995"/>
                                        </p:tgtEl>
                                        <p:attrNameLst>
                                          <p:attrName>style.visibility</p:attrName>
                                        </p:attrNameLst>
                                      </p:cBhvr>
                                      <p:to>
                                        <p:strVal val="visible"/>
                                      </p:to>
                                    </p:set>
                                    <p:animEffect transition="in" filter="wipe(left)">
                                      <p:cBhvr>
                                        <p:cTn id="45" dur="500"/>
                                        <p:tgtEl>
                                          <p:spTgt spid="68199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82008"/>
                                        </p:tgtEl>
                                        <p:attrNameLst>
                                          <p:attrName>style.visibility</p:attrName>
                                        </p:attrNameLst>
                                      </p:cBhvr>
                                      <p:to>
                                        <p:strVal val="visible"/>
                                      </p:to>
                                    </p:set>
                                    <p:animEffect transition="in" filter="fade">
                                      <p:cBhvr>
                                        <p:cTn id="50" dur="2000"/>
                                        <p:tgtEl>
                                          <p:spTgt spid="682008"/>
                                        </p:tgtEl>
                                      </p:cBhvr>
                                    </p:animEffect>
                                  </p:childTnLst>
                                </p:cTn>
                              </p:par>
                            </p:childTnLst>
                          </p:cTn>
                        </p:par>
                        <p:par>
                          <p:cTn id="51" fill="hold" nodeType="afterGroup">
                            <p:stCondLst>
                              <p:cond delay="2000"/>
                            </p:stCondLst>
                            <p:childTnLst>
                              <p:par>
                                <p:cTn id="52" presetID="10" presetClass="entr" presetSubtype="0" fill="hold" grpId="0" nodeType="afterEffect">
                                  <p:stCondLst>
                                    <p:cond delay="0"/>
                                  </p:stCondLst>
                                  <p:childTnLst>
                                    <p:set>
                                      <p:cBhvr>
                                        <p:cTn id="53" dur="1" fill="hold">
                                          <p:stCondLst>
                                            <p:cond delay="0"/>
                                          </p:stCondLst>
                                        </p:cTn>
                                        <p:tgtEl>
                                          <p:spTgt spid="681997"/>
                                        </p:tgtEl>
                                        <p:attrNameLst>
                                          <p:attrName>style.visibility</p:attrName>
                                        </p:attrNameLst>
                                      </p:cBhvr>
                                      <p:to>
                                        <p:strVal val="visible"/>
                                      </p:to>
                                    </p:set>
                                    <p:animEffect transition="in" filter="fade">
                                      <p:cBhvr>
                                        <p:cTn id="54" dur="2000"/>
                                        <p:tgtEl>
                                          <p:spTgt spid="681997"/>
                                        </p:tgtEl>
                                      </p:cBhvr>
                                    </p:animEffect>
                                  </p:childTnLst>
                                </p:cTn>
                              </p:par>
                            </p:childTnLst>
                          </p:cTn>
                        </p:par>
                        <p:par>
                          <p:cTn id="55" fill="hold" nodeType="afterGroup">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682000"/>
                                        </p:tgtEl>
                                        <p:attrNameLst>
                                          <p:attrName>style.visibility</p:attrName>
                                        </p:attrNameLst>
                                      </p:cBhvr>
                                      <p:to>
                                        <p:strVal val="visible"/>
                                      </p:to>
                                    </p:set>
                                    <p:animEffect transition="in" filter="fade">
                                      <p:cBhvr>
                                        <p:cTn id="58" dur="2000"/>
                                        <p:tgtEl>
                                          <p:spTgt spid="682000"/>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81994"/>
                                        </p:tgtEl>
                                        <p:attrNameLst>
                                          <p:attrName>style.visibility</p:attrName>
                                        </p:attrNameLst>
                                      </p:cBhvr>
                                      <p:to>
                                        <p:strVal val="visible"/>
                                      </p:to>
                                    </p:set>
                                    <p:animEffect transition="in" filter="wipe(right)">
                                      <p:cBhvr>
                                        <p:cTn id="61" dur="500"/>
                                        <p:tgtEl>
                                          <p:spTgt spid="681994"/>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82009"/>
                                        </p:tgtEl>
                                        <p:attrNameLst>
                                          <p:attrName>style.visibility</p:attrName>
                                        </p:attrNameLst>
                                      </p:cBhvr>
                                      <p:to>
                                        <p:strVal val="visible"/>
                                      </p:to>
                                    </p:set>
                                    <p:animEffect transition="in" filter="fade">
                                      <p:cBhvr>
                                        <p:cTn id="66" dur="2000"/>
                                        <p:tgtEl>
                                          <p:spTgt spid="682009"/>
                                        </p:tgtEl>
                                      </p:cBhvr>
                                    </p:animEffect>
                                  </p:childTnLst>
                                </p:cTn>
                              </p:par>
                            </p:childTnLst>
                          </p:cTn>
                        </p:par>
                        <p:par>
                          <p:cTn id="67" fill="hold" nodeType="afterGroup">
                            <p:stCondLst>
                              <p:cond delay="2000"/>
                            </p:stCondLst>
                            <p:childTnLst>
                              <p:par>
                                <p:cTn id="68" presetID="10" presetClass="entr" presetSubtype="0" fill="hold" grpId="0" nodeType="afterEffect">
                                  <p:stCondLst>
                                    <p:cond delay="2500"/>
                                  </p:stCondLst>
                                  <p:childTnLst>
                                    <p:set>
                                      <p:cBhvr>
                                        <p:cTn id="69" dur="1" fill="hold">
                                          <p:stCondLst>
                                            <p:cond delay="0"/>
                                          </p:stCondLst>
                                        </p:cTn>
                                        <p:tgtEl>
                                          <p:spTgt spid="682011"/>
                                        </p:tgtEl>
                                        <p:attrNameLst>
                                          <p:attrName>style.visibility</p:attrName>
                                        </p:attrNameLst>
                                      </p:cBhvr>
                                      <p:to>
                                        <p:strVal val="visible"/>
                                      </p:to>
                                    </p:set>
                                    <p:animEffect transition="in" filter="fade">
                                      <p:cBhvr>
                                        <p:cTn id="70" dur="2000"/>
                                        <p:tgtEl>
                                          <p:spTgt spid="682011"/>
                                        </p:tgtEl>
                                      </p:cBhvr>
                                    </p:animEffect>
                                  </p:childTnLst>
                                </p:cTn>
                              </p:par>
                            </p:childTnLst>
                          </p:cTn>
                        </p:par>
                        <p:par>
                          <p:cTn id="71" fill="hold" nodeType="afterGroup">
                            <p:stCondLst>
                              <p:cond delay="6500"/>
                            </p:stCondLst>
                            <p:childTnLst>
                              <p:par>
                                <p:cTn id="72" presetID="10" presetClass="entr" presetSubtype="0" fill="hold" grpId="0" nodeType="afterEffect">
                                  <p:stCondLst>
                                    <p:cond delay="2500"/>
                                  </p:stCondLst>
                                  <p:childTnLst>
                                    <p:set>
                                      <p:cBhvr>
                                        <p:cTn id="73" dur="1" fill="hold">
                                          <p:stCondLst>
                                            <p:cond delay="0"/>
                                          </p:stCondLst>
                                        </p:cTn>
                                        <p:tgtEl>
                                          <p:spTgt spid="682010"/>
                                        </p:tgtEl>
                                        <p:attrNameLst>
                                          <p:attrName>style.visibility</p:attrName>
                                        </p:attrNameLst>
                                      </p:cBhvr>
                                      <p:to>
                                        <p:strVal val="visible"/>
                                      </p:to>
                                    </p:set>
                                    <p:animEffect transition="in" filter="fade">
                                      <p:cBhvr>
                                        <p:cTn id="74" dur="2000"/>
                                        <p:tgtEl>
                                          <p:spTgt spid="682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94" grpId="0" animBg="1"/>
      <p:bldP spid="681995" grpId="0" animBg="1"/>
      <p:bldP spid="681996" grpId="0" animBg="1"/>
      <p:bldP spid="681997" grpId="0" animBg="1"/>
      <p:bldP spid="681998" grpId="0"/>
      <p:bldP spid="681999" grpId="0" animBg="1"/>
      <p:bldP spid="682000" grpId="0"/>
      <p:bldP spid="682001" grpId="0"/>
      <p:bldP spid="682002" grpId="0"/>
      <p:bldP spid="682003" grpId="0" animBg="1"/>
      <p:bldP spid="682007" grpId="0"/>
      <p:bldP spid="682008" grpId="0"/>
      <p:bldP spid="682009" grpId="0" animBg="1"/>
      <p:bldP spid="682010" grpId="0" animBg="1"/>
      <p:bldP spid="682011" grpId="0" animBg="1"/>
      <p:bldP spid="68201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0" y="304800"/>
            <a:ext cx="9471025" cy="762000"/>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400" i="1">
                <a:solidFill>
                  <a:srgbClr val="EF5611"/>
                </a:solidFill>
                <a:effectLst>
                  <a:outerShdw blurRad="38100" dist="38100" dir="2700000" algn="tl">
                    <a:srgbClr val="000000"/>
                  </a:outerShdw>
                </a:effectLst>
                <a:cs typeface="+mn-cs"/>
              </a:rPr>
              <a:t>Bài giảng #3 : Phước lành &amp; rủa sả</a:t>
            </a:r>
            <a:r>
              <a:rPr lang="en-US" sz="3200" i="1">
                <a:solidFill>
                  <a:srgbClr val="EF5611"/>
                </a:solidFill>
                <a:effectLst>
                  <a:outerShdw blurRad="38100" dist="38100" dir="2700000" algn="tl">
                    <a:srgbClr val="000000"/>
                  </a:outerShdw>
                </a:effectLst>
                <a:cs typeface="+mn-cs"/>
              </a:rPr>
              <a:t> </a:t>
            </a:r>
            <a:r>
              <a:rPr lang="en-US" sz="1800" i="1">
                <a:solidFill>
                  <a:srgbClr val="EF5611"/>
                </a:solidFill>
                <a:effectLst>
                  <a:outerShdw blurRad="38100" dist="38100" dir="2700000" algn="tl">
                    <a:srgbClr val="000000"/>
                  </a:outerShdw>
                </a:effectLst>
                <a:cs typeface="+mn-cs"/>
              </a:rPr>
              <a:t>(27-28)</a:t>
            </a:r>
          </a:p>
        </p:txBody>
      </p:sp>
      <p:sp>
        <p:nvSpPr>
          <p:cNvPr id="66565" name="Text Box 5"/>
          <p:cNvSpPr txBox="1">
            <a:spLocks noChangeArrowheads="1"/>
          </p:cNvSpPr>
          <p:nvPr/>
        </p:nvSpPr>
        <p:spPr bwMode="auto">
          <a:xfrm>
            <a:off x="304800" y="2193925"/>
            <a:ext cx="8839200" cy="641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pPr>
            <a:r>
              <a:rPr lang="en-US" sz="3600">
                <a:solidFill>
                  <a:srgbClr val="FFFFFF"/>
                </a:solidFill>
              </a:rPr>
              <a:t> Nghi lễ để nhắc nhớ Luật Pháp </a:t>
            </a:r>
            <a:r>
              <a:rPr lang="en-US" sz="2000">
                <a:solidFill>
                  <a:srgbClr val="EBF010"/>
                </a:solidFill>
              </a:rPr>
              <a:t>(27)</a:t>
            </a:r>
            <a:endParaRPr lang="en-US" sz="3600">
              <a:solidFill>
                <a:srgbClr val="FFFFFF"/>
              </a:solidFill>
            </a:endParaRPr>
          </a:p>
        </p:txBody>
      </p:sp>
      <p:sp>
        <p:nvSpPr>
          <p:cNvPr id="66566" name="Text Box 6"/>
          <p:cNvSpPr txBox="1">
            <a:spLocks noChangeArrowheads="1"/>
          </p:cNvSpPr>
          <p:nvPr/>
        </p:nvSpPr>
        <p:spPr bwMode="auto">
          <a:xfrm>
            <a:off x="246063" y="3328988"/>
            <a:ext cx="8662987" cy="11906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pPr>
            <a:r>
              <a:rPr lang="en-US" sz="3600">
                <a:solidFill>
                  <a:srgbClr val="FFFFFF"/>
                </a:solidFill>
              </a:rPr>
              <a:t> Các chi phái </a:t>
            </a:r>
            <a:r>
              <a:rPr lang="ja-JP" altLang="en-US" sz="3600">
                <a:solidFill>
                  <a:srgbClr val="FFFFFF"/>
                </a:solidFill>
              </a:rPr>
              <a:t>“</a:t>
            </a:r>
            <a:r>
              <a:rPr lang="en-US" altLang="ja-JP" sz="3600">
                <a:solidFill>
                  <a:srgbClr val="FFFFFF"/>
                </a:solidFill>
              </a:rPr>
              <a:t>chúc phước</a:t>
            </a:r>
            <a:r>
              <a:rPr lang="ja-JP" altLang="en-US" sz="3600">
                <a:solidFill>
                  <a:srgbClr val="FFFFFF"/>
                </a:solidFill>
              </a:rPr>
              <a:t>”</a:t>
            </a:r>
            <a:r>
              <a:rPr lang="en-US" altLang="ja-JP" sz="3600">
                <a:solidFill>
                  <a:srgbClr val="FFFFFF"/>
                </a:solidFill>
              </a:rPr>
              <a:t> trên núi Ghê-ra-xim </a:t>
            </a:r>
            <a:r>
              <a:rPr lang="en-US" altLang="ja-JP" sz="2000" b="1">
                <a:solidFill>
                  <a:srgbClr val="EBF010"/>
                </a:solidFill>
              </a:rPr>
              <a:t>(28)</a:t>
            </a:r>
            <a:r>
              <a:rPr lang="en-US" altLang="ja-JP" sz="3600">
                <a:solidFill>
                  <a:srgbClr val="FFFFFF"/>
                </a:solidFill>
              </a:rPr>
              <a:t> </a:t>
            </a:r>
            <a:endParaRPr lang="en-US" sz="3600">
              <a:solidFill>
                <a:srgbClr val="FFFFFF"/>
              </a:solidFill>
            </a:endParaRPr>
          </a:p>
        </p:txBody>
      </p:sp>
      <p:sp>
        <p:nvSpPr>
          <p:cNvPr id="66568" name="Text Box 8"/>
          <p:cNvSpPr txBox="1">
            <a:spLocks noChangeArrowheads="1"/>
          </p:cNvSpPr>
          <p:nvPr/>
        </p:nvSpPr>
        <p:spPr bwMode="auto">
          <a:xfrm>
            <a:off x="304800" y="4464050"/>
            <a:ext cx="8286750" cy="641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Char char="®"/>
            </a:pPr>
            <a:r>
              <a:rPr lang="en-US" sz="3600">
                <a:solidFill>
                  <a:srgbClr val="FFFFFF"/>
                </a:solidFill>
              </a:rPr>
              <a:t> Các chi phái </a:t>
            </a:r>
            <a:r>
              <a:rPr lang="ja-JP" altLang="en-US" sz="3600">
                <a:solidFill>
                  <a:srgbClr val="FFFFFF"/>
                </a:solidFill>
              </a:rPr>
              <a:t>“</a:t>
            </a:r>
            <a:r>
              <a:rPr lang="en-US" altLang="ja-JP" sz="3600">
                <a:solidFill>
                  <a:srgbClr val="FFFFFF"/>
                </a:solidFill>
              </a:rPr>
              <a:t>rủa sả</a:t>
            </a:r>
            <a:r>
              <a:rPr lang="ja-JP" altLang="en-US" sz="3600">
                <a:solidFill>
                  <a:srgbClr val="FFFFFF"/>
                </a:solidFill>
              </a:rPr>
              <a:t>”</a:t>
            </a:r>
            <a:r>
              <a:rPr lang="en-US" altLang="ja-JP" sz="3600">
                <a:solidFill>
                  <a:srgbClr val="FFFFFF"/>
                </a:solidFill>
              </a:rPr>
              <a:t> trên núi Ê-banh </a:t>
            </a:r>
            <a:r>
              <a:rPr lang="en-US" altLang="ja-JP" sz="2000" b="1">
                <a:solidFill>
                  <a:srgbClr val="EBF010"/>
                </a:solidFill>
              </a:rPr>
              <a:t>(28)</a:t>
            </a:r>
            <a:endParaRPr lang="en-US" sz="3600" b="1">
              <a:solidFill>
                <a:srgbClr val="FFFFFF"/>
              </a:solidFill>
            </a:endParaRPr>
          </a:p>
        </p:txBody>
      </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66562"/>
                                        </p:tgtEl>
                                        <p:attrNameLst>
                                          <p:attrName>style.visibility</p:attrName>
                                        </p:attrNameLst>
                                      </p:cBhvr>
                                      <p:to>
                                        <p:strVal val="visible"/>
                                      </p:to>
                                    </p:set>
                                    <p:animEffect transition="in" filter="fade">
                                      <p:cBhvr>
                                        <p:cTn id="7" dur="500"/>
                                        <p:tgtEl>
                                          <p:spTgt spid="66562"/>
                                        </p:tgtEl>
                                      </p:cBhvr>
                                    </p:animEffect>
                                    <p:anim calcmode="lin" valueType="num">
                                      <p:cBhvr>
                                        <p:cTn id="8" dur="500" fill="hold"/>
                                        <p:tgtEl>
                                          <p:spTgt spid="66562"/>
                                        </p:tgtEl>
                                        <p:attrNameLst>
                                          <p:attrName>ppt_x</p:attrName>
                                        </p:attrNameLst>
                                      </p:cBhvr>
                                      <p:tavLst>
                                        <p:tav tm="0">
                                          <p:val>
                                            <p:strVal val="#ppt_x-.1"/>
                                          </p:val>
                                        </p:tav>
                                        <p:tav tm="100000">
                                          <p:val>
                                            <p:strVal val="#ppt_x"/>
                                          </p:val>
                                        </p:tav>
                                      </p:tavLst>
                                    </p:anim>
                                    <p:anim calcmode="lin" valueType="num">
                                      <p:cBhvr>
                                        <p:cTn id="9" dur="500" fill="hold"/>
                                        <p:tgtEl>
                                          <p:spTgt spid="66562"/>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66565"/>
                                        </p:tgtEl>
                                        <p:attrNameLst>
                                          <p:attrName>style.visibility</p:attrName>
                                        </p:attrNameLst>
                                      </p:cBhvr>
                                      <p:to>
                                        <p:strVal val="visible"/>
                                      </p:to>
                                    </p:set>
                                    <p:anim from="(-#ppt_w/2)" to="(#ppt_x)" calcmode="lin" valueType="num">
                                      <p:cBhvr>
                                        <p:cTn id="14" dur="600" fill="hold">
                                          <p:stCondLst>
                                            <p:cond delay="0"/>
                                          </p:stCondLst>
                                        </p:cTn>
                                        <p:tgtEl>
                                          <p:spTgt spid="66565"/>
                                        </p:tgtEl>
                                        <p:attrNameLst>
                                          <p:attrName>ppt_x</p:attrName>
                                        </p:attrNameLst>
                                      </p:cBhvr>
                                    </p:anim>
                                    <p:anim from="0" to="-1.0" calcmode="lin" valueType="num">
                                      <p:cBhvr>
                                        <p:cTn id="15" dur="200" decel="50000" autoRev="1" fill="hold">
                                          <p:stCondLst>
                                            <p:cond delay="600"/>
                                          </p:stCondLst>
                                        </p:cTn>
                                        <p:tgtEl>
                                          <p:spTgt spid="66565"/>
                                        </p:tgtEl>
                                        <p:attrNameLst>
                                          <p:attrName>xshear</p:attrName>
                                        </p:attrNameLst>
                                      </p:cBhvr>
                                    </p:anim>
                                    <p:animScale>
                                      <p:cBhvr>
                                        <p:cTn id="16" dur="200" decel="100000" autoRev="1" fill="hold">
                                          <p:stCondLst>
                                            <p:cond delay="600"/>
                                          </p:stCondLst>
                                        </p:cTn>
                                        <p:tgtEl>
                                          <p:spTgt spid="66565"/>
                                        </p:tgtEl>
                                      </p:cBhvr>
                                      <p:from x="100000" y="100000"/>
                                      <p:to x="80000" y="100000"/>
                                    </p:animScale>
                                    <p:anim by="(#ppt_h/3+#ppt_w*0.1)" calcmode="lin" valueType="num">
                                      <p:cBhvr additive="sum">
                                        <p:cTn id="17" dur="200" decel="100000" autoRev="1" fill="hold">
                                          <p:stCondLst>
                                            <p:cond delay="600"/>
                                          </p:stCondLst>
                                        </p:cTn>
                                        <p:tgtEl>
                                          <p:spTgt spid="66565"/>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4" presetClass="entr" presetSubtype="0" fill="hold" grpId="0" nodeType="clickEffect">
                                  <p:stCondLst>
                                    <p:cond delay="0"/>
                                  </p:stCondLst>
                                  <p:childTnLst>
                                    <p:set>
                                      <p:cBhvr>
                                        <p:cTn id="21" dur="1" fill="hold">
                                          <p:stCondLst>
                                            <p:cond delay="0"/>
                                          </p:stCondLst>
                                        </p:cTn>
                                        <p:tgtEl>
                                          <p:spTgt spid="66566"/>
                                        </p:tgtEl>
                                        <p:attrNameLst>
                                          <p:attrName>style.visibility</p:attrName>
                                        </p:attrNameLst>
                                      </p:cBhvr>
                                      <p:to>
                                        <p:strVal val="visible"/>
                                      </p:to>
                                    </p:set>
                                    <p:anim from="(-#ppt_w/2)" to="(#ppt_x)" calcmode="lin" valueType="num">
                                      <p:cBhvr>
                                        <p:cTn id="22" dur="600" fill="hold">
                                          <p:stCondLst>
                                            <p:cond delay="0"/>
                                          </p:stCondLst>
                                        </p:cTn>
                                        <p:tgtEl>
                                          <p:spTgt spid="66566"/>
                                        </p:tgtEl>
                                        <p:attrNameLst>
                                          <p:attrName>ppt_x</p:attrName>
                                        </p:attrNameLst>
                                      </p:cBhvr>
                                    </p:anim>
                                    <p:anim from="0" to="-1.0" calcmode="lin" valueType="num">
                                      <p:cBhvr>
                                        <p:cTn id="23" dur="200" decel="50000" autoRev="1" fill="hold">
                                          <p:stCondLst>
                                            <p:cond delay="600"/>
                                          </p:stCondLst>
                                        </p:cTn>
                                        <p:tgtEl>
                                          <p:spTgt spid="66566"/>
                                        </p:tgtEl>
                                        <p:attrNameLst>
                                          <p:attrName>xshear</p:attrName>
                                        </p:attrNameLst>
                                      </p:cBhvr>
                                    </p:anim>
                                    <p:animScale>
                                      <p:cBhvr>
                                        <p:cTn id="24" dur="200" decel="100000" autoRev="1" fill="hold">
                                          <p:stCondLst>
                                            <p:cond delay="600"/>
                                          </p:stCondLst>
                                        </p:cTn>
                                        <p:tgtEl>
                                          <p:spTgt spid="66566"/>
                                        </p:tgtEl>
                                      </p:cBhvr>
                                      <p:from x="100000" y="100000"/>
                                      <p:to x="80000" y="100000"/>
                                    </p:animScale>
                                    <p:anim by="(#ppt_h/3+#ppt_w*0.1)" calcmode="lin" valueType="num">
                                      <p:cBhvr additive="sum">
                                        <p:cTn id="25" dur="200" decel="100000" autoRev="1" fill="hold">
                                          <p:stCondLst>
                                            <p:cond delay="600"/>
                                          </p:stCondLst>
                                        </p:cTn>
                                        <p:tgtEl>
                                          <p:spTgt spid="66566"/>
                                        </p:tgtEl>
                                        <p:attrNameLst>
                                          <p:attrName>ppt_x</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34" presetClass="entr" presetSubtype="0" fill="hold" grpId="0" nodeType="clickEffect">
                                  <p:stCondLst>
                                    <p:cond delay="0"/>
                                  </p:stCondLst>
                                  <p:childTnLst>
                                    <p:set>
                                      <p:cBhvr>
                                        <p:cTn id="29" dur="1" fill="hold">
                                          <p:stCondLst>
                                            <p:cond delay="0"/>
                                          </p:stCondLst>
                                        </p:cTn>
                                        <p:tgtEl>
                                          <p:spTgt spid="66568"/>
                                        </p:tgtEl>
                                        <p:attrNameLst>
                                          <p:attrName>style.visibility</p:attrName>
                                        </p:attrNameLst>
                                      </p:cBhvr>
                                      <p:to>
                                        <p:strVal val="visible"/>
                                      </p:to>
                                    </p:set>
                                    <p:anim from="(-#ppt_w/2)" to="(#ppt_x)" calcmode="lin" valueType="num">
                                      <p:cBhvr>
                                        <p:cTn id="30" dur="600" fill="hold">
                                          <p:stCondLst>
                                            <p:cond delay="0"/>
                                          </p:stCondLst>
                                        </p:cTn>
                                        <p:tgtEl>
                                          <p:spTgt spid="66568"/>
                                        </p:tgtEl>
                                        <p:attrNameLst>
                                          <p:attrName>ppt_x</p:attrName>
                                        </p:attrNameLst>
                                      </p:cBhvr>
                                    </p:anim>
                                    <p:anim from="0" to="-1.0" calcmode="lin" valueType="num">
                                      <p:cBhvr>
                                        <p:cTn id="31" dur="200" decel="50000" autoRev="1" fill="hold">
                                          <p:stCondLst>
                                            <p:cond delay="600"/>
                                          </p:stCondLst>
                                        </p:cTn>
                                        <p:tgtEl>
                                          <p:spTgt spid="66568"/>
                                        </p:tgtEl>
                                        <p:attrNameLst>
                                          <p:attrName>xshear</p:attrName>
                                        </p:attrNameLst>
                                      </p:cBhvr>
                                    </p:anim>
                                    <p:animScale>
                                      <p:cBhvr>
                                        <p:cTn id="32" dur="200" decel="100000" autoRev="1" fill="hold">
                                          <p:stCondLst>
                                            <p:cond delay="600"/>
                                          </p:stCondLst>
                                        </p:cTn>
                                        <p:tgtEl>
                                          <p:spTgt spid="66568"/>
                                        </p:tgtEl>
                                      </p:cBhvr>
                                      <p:from x="100000" y="100000"/>
                                      <p:to x="80000" y="100000"/>
                                    </p:animScale>
                                    <p:anim by="(#ppt_h/3+#ppt_w*0.1)" calcmode="lin" valueType="num">
                                      <p:cBhvr additive="sum">
                                        <p:cTn id="33" dur="200" decel="100000" autoRev="1" fill="hold">
                                          <p:stCondLst>
                                            <p:cond delay="600"/>
                                          </p:stCondLst>
                                        </p:cTn>
                                        <p:tgtEl>
                                          <p:spTgt spid="6656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P spid="66565" grpId="0" autoUpdateAnimBg="0"/>
      <p:bldP spid="66566" grpId="0" autoUpdateAnimBg="0"/>
      <p:bldP spid="66568" grpId="0"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0" y="76200"/>
            <a:ext cx="9144000" cy="823913"/>
          </a:xfrm>
          <a:prstGeom prst="rect">
            <a:avLst/>
          </a:prstGeom>
          <a:noFill/>
          <a:ln w="12700" cap="sq">
            <a:noFill/>
            <a:miter lim="800000"/>
            <a:headEnd type="none" w="sm" len="sm"/>
            <a:tailEnd type="none" w="sm" len="sm"/>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defRPr/>
            </a:pPr>
            <a:r>
              <a:rPr lang="en-US" sz="4800" i="1">
                <a:solidFill>
                  <a:srgbClr val="FF3300"/>
                </a:solidFill>
                <a:effectLst>
                  <a:outerShdw blurRad="38100" dist="38100" dir="2700000" algn="tl">
                    <a:srgbClr val="000000"/>
                  </a:outerShdw>
                </a:effectLst>
                <a:cs typeface="+mn-cs"/>
              </a:rPr>
              <a:t>Bài giảng # 4 :  </a:t>
            </a:r>
            <a:r>
              <a:rPr lang="en-US" sz="4000" i="1">
                <a:solidFill>
                  <a:srgbClr val="FF3300"/>
                </a:solidFill>
                <a:effectLst>
                  <a:outerShdw blurRad="38100" dist="38100" dir="2700000" algn="tl">
                    <a:srgbClr val="000000"/>
                  </a:outerShdw>
                </a:effectLst>
                <a:cs typeface="+mn-cs"/>
              </a:rPr>
              <a:t>Tái lập giao ước </a:t>
            </a:r>
            <a:r>
              <a:rPr lang="en-US" i="1">
                <a:solidFill>
                  <a:srgbClr val="FF3300"/>
                </a:solidFill>
                <a:effectLst>
                  <a:outerShdw blurRad="38100" dist="38100" dir="2700000" algn="tl">
                    <a:srgbClr val="000000"/>
                  </a:outerShdw>
                </a:effectLst>
                <a:cs typeface="+mn-cs"/>
              </a:rPr>
              <a:t>(29-30)</a:t>
            </a:r>
            <a:endParaRPr lang="en-US" sz="4000" i="1">
              <a:solidFill>
                <a:srgbClr val="FF3300"/>
              </a:solidFill>
              <a:effectLst>
                <a:outerShdw blurRad="38100" dist="38100" dir="2700000" algn="tl">
                  <a:srgbClr val="000000"/>
                </a:outerShdw>
              </a:effectLst>
              <a:cs typeface="+mn-cs"/>
            </a:endParaRPr>
          </a:p>
        </p:txBody>
      </p:sp>
      <p:sp>
        <p:nvSpPr>
          <p:cNvPr id="67587" name="Text Box 3"/>
          <p:cNvSpPr txBox="1">
            <a:spLocks noChangeArrowheads="1"/>
          </p:cNvSpPr>
          <p:nvPr/>
        </p:nvSpPr>
        <p:spPr bwMode="auto">
          <a:xfrm>
            <a:off x="152400" y="1905000"/>
            <a:ext cx="7696200" cy="641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None/>
            </a:pPr>
            <a:r>
              <a:rPr lang="en-US" sz="3600">
                <a:solidFill>
                  <a:srgbClr val="FFFFFF"/>
                </a:solidFill>
              </a:rPr>
              <a:t>Kêu gọi vâng giữ giao ước </a:t>
            </a:r>
            <a:r>
              <a:rPr lang="en-US" sz="2000">
                <a:solidFill>
                  <a:srgbClr val="EBF010"/>
                </a:solidFill>
              </a:rPr>
              <a:t>(29)</a:t>
            </a:r>
            <a:endParaRPr lang="en-US" sz="3600">
              <a:solidFill>
                <a:srgbClr val="FFFFFF"/>
              </a:solidFill>
            </a:endParaRPr>
          </a:p>
        </p:txBody>
      </p:sp>
      <p:sp>
        <p:nvSpPr>
          <p:cNvPr id="67588" name="Text Box 4"/>
          <p:cNvSpPr txBox="1">
            <a:spLocks noChangeArrowheads="1"/>
          </p:cNvSpPr>
          <p:nvPr/>
        </p:nvSpPr>
        <p:spPr bwMode="auto">
          <a:xfrm>
            <a:off x="152400" y="2879725"/>
            <a:ext cx="8610600" cy="641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None/>
            </a:pPr>
            <a:r>
              <a:rPr lang="en-US" sz="3600">
                <a:solidFill>
                  <a:srgbClr val="FFFFFF"/>
                </a:solidFill>
              </a:rPr>
              <a:t>Tan lạc &amp; phục hồi Israel </a:t>
            </a:r>
            <a:r>
              <a:rPr lang="en-US" sz="2000">
                <a:solidFill>
                  <a:srgbClr val="EBF010"/>
                </a:solidFill>
              </a:rPr>
              <a:t>(30:1-10)</a:t>
            </a:r>
            <a:endParaRPr lang="en-US" sz="3600">
              <a:solidFill>
                <a:srgbClr val="FFFFFF"/>
              </a:solidFill>
            </a:endParaRPr>
          </a:p>
        </p:txBody>
      </p:sp>
      <p:sp>
        <p:nvSpPr>
          <p:cNvPr id="67589" name="Text Box 5"/>
          <p:cNvSpPr txBox="1">
            <a:spLocks noChangeArrowheads="1"/>
          </p:cNvSpPr>
          <p:nvPr/>
        </p:nvSpPr>
        <p:spPr bwMode="auto">
          <a:xfrm>
            <a:off x="153988" y="3859213"/>
            <a:ext cx="8896350" cy="22891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buFont typeface="Times New Roman" charset="0"/>
              <a:buNone/>
            </a:pPr>
            <a:r>
              <a:rPr lang="en-US" sz="3600">
                <a:solidFill>
                  <a:srgbClr val="FFFFFF"/>
                </a:solidFill>
              </a:rPr>
              <a:t>Phê chuẩn GIAO ƯỚC VỀ ĐẤT ĐAI</a:t>
            </a:r>
          </a:p>
          <a:p>
            <a:pPr eaLnBrk="1" hangingPunct="1">
              <a:buFont typeface="Times New Roman" charset="0"/>
              <a:buNone/>
            </a:pPr>
            <a:r>
              <a:rPr lang="en-US" sz="3600">
                <a:solidFill>
                  <a:srgbClr val="FFFFFF"/>
                </a:solidFill>
              </a:rPr>
              <a:t> </a:t>
            </a:r>
            <a:r>
              <a:rPr lang="en-US" sz="2000">
                <a:solidFill>
                  <a:srgbClr val="EBF010"/>
                </a:solidFill>
              </a:rPr>
              <a:t>(30:11-20)</a:t>
            </a:r>
            <a:r>
              <a:rPr lang="en-US" sz="3600">
                <a:solidFill>
                  <a:srgbClr val="FFFFFF"/>
                </a:solidFill>
              </a:rPr>
              <a:t> </a:t>
            </a:r>
          </a:p>
          <a:p>
            <a:pPr eaLnBrk="1" hangingPunct="1">
              <a:buFont typeface="Times New Roman" charset="0"/>
              <a:buNone/>
            </a:pPr>
            <a:r>
              <a:rPr lang="en-US" sz="3600">
                <a:solidFill>
                  <a:srgbClr val="FFFFFF"/>
                </a:solidFill>
              </a:rPr>
              <a:t>  - Sự thịnh vượng của người vâng lời (sự sống)</a:t>
            </a:r>
          </a:p>
          <a:p>
            <a:pPr eaLnBrk="1" hangingPunct="1">
              <a:buFont typeface="Times New Roman" charset="0"/>
              <a:buNone/>
            </a:pPr>
            <a:r>
              <a:rPr lang="en-US" sz="3600">
                <a:solidFill>
                  <a:srgbClr val="FFFFFF"/>
                </a:solidFill>
              </a:rPr>
              <a:t>  - sự hủy diệt của kẻ không vâng lời (sự chết)</a:t>
            </a:r>
          </a:p>
        </p:txBody>
      </p:sp>
      <p:pic>
        <p:nvPicPr>
          <p:cNvPr id="67590" name="Picture 6" descr="ISCAJ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29986">
            <a:off x="7189788" y="1981200"/>
            <a:ext cx="5826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fade">
                                      <p:cBhvr>
                                        <p:cTn id="7" dur="100"/>
                                        <p:tgtEl>
                                          <p:spTgt spid="67586"/>
                                        </p:tgtEl>
                                      </p:cBhvr>
                                    </p:animEffect>
                                    <p:anim calcmode="lin" valueType="num">
                                      <p:cBhvr>
                                        <p:cTn id="8" dur="400" fill="hold"/>
                                        <p:tgtEl>
                                          <p:spTgt spid="67586"/>
                                        </p:tgtEl>
                                        <p:attrNameLst>
                                          <p:attrName>ppt_x</p:attrName>
                                        </p:attrNameLst>
                                      </p:cBhvr>
                                      <p:tavLst>
                                        <p:tav tm="0">
                                          <p:val>
                                            <p:strVal val="#ppt_x"/>
                                          </p:val>
                                        </p:tav>
                                        <p:tav tm="100000">
                                          <p:val>
                                            <p:strVal val="#ppt_x"/>
                                          </p:val>
                                        </p:tav>
                                      </p:tavLst>
                                    </p:anim>
                                    <p:anim calcmode="lin" valueType="num">
                                      <p:cBhvr>
                                        <p:cTn id="9" dur="400" fill="hold"/>
                                        <p:tgtEl>
                                          <p:spTgt spid="67586"/>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6758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6758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67587"/>
                                        </p:tgtEl>
                                        <p:attrNameLst>
                                          <p:attrName>style.visibility</p:attrName>
                                        </p:attrNameLst>
                                      </p:cBhvr>
                                      <p:to>
                                        <p:strVal val="visible"/>
                                      </p:to>
                                    </p:set>
                                    <p:anim calcmode="lin" valueType="num">
                                      <p:cBhvr>
                                        <p:cTn id="16" dur="500" fill="hold"/>
                                        <p:tgtEl>
                                          <p:spTgt spid="67587"/>
                                        </p:tgtEl>
                                        <p:attrNameLst>
                                          <p:attrName>ppt_w</p:attrName>
                                        </p:attrNameLst>
                                      </p:cBhvr>
                                      <p:tavLst>
                                        <p:tav tm="0">
                                          <p:val>
                                            <p:fltVal val="0"/>
                                          </p:val>
                                        </p:tav>
                                        <p:tav tm="100000">
                                          <p:val>
                                            <p:strVal val="#ppt_w"/>
                                          </p:val>
                                        </p:tav>
                                      </p:tavLst>
                                    </p:anim>
                                    <p:anim calcmode="lin" valueType="num">
                                      <p:cBhvr>
                                        <p:cTn id="17" dur="500" fill="hold"/>
                                        <p:tgtEl>
                                          <p:spTgt spid="67587"/>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67588"/>
                                        </p:tgtEl>
                                        <p:attrNameLst>
                                          <p:attrName>style.visibility</p:attrName>
                                        </p:attrNameLst>
                                      </p:cBhvr>
                                      <p:to>
                                        <p:strVal val="visible"/>
                                      </p:to>
                                    </p:set>
                                    <p:anim calcmode="lin" valueType="num">
                                      <p:cBhvr>
                                        <p:cTn id="22" dur="500" fill="hold"/>
                                        <p:tgtEl>
                                          <p:spTgt spid="67588"/>
                                        </p:tgtEl>
                                        <p:attrNameLst>
                                          <p:attrName>ppt_w</p:attrName>
                                        </p:attrNameLst>
                                      </p:cBhvr>
                                      <p:tavLst>
                                        <p:tav tm="0">
                                          <p:val>
                                            <p:fltVal val="0"/>
                                          </p:val>
                                        </p:tav>
                                        <p:tav tm="100000">
                                          <p:val>
                                            <p:strVal val="#ppt_w"/>
                                          </p:val>
                                        </p:tav>
                                      </p:tavLst>
                                    </p:anim>
                                    <p:anim calcmode="lin" valueType="num">
                                      <p:cBhvr>
                                        <p:cTn id="23" dur="500" fill="hold"/>
                                        <p:tgtEl>
                                          <p:spTgt spid="67588"/>
                                        </p:tgtEl>
                                        <p:attrNameLst>
                                          <p:attrName>ppt_h</p:attrName>
                                        </p:attrNameLst>
                                      </p:cBhvr>
                                      <p:tavLst>
                                        <p:tav tm="0">
                                          <p:val>
                                            <p:fltVal val="0"/>
                                          </p:val>
                                        </p:tav>
                                        <p:tav tm="100000">
                                          <p:val>
                                            <p:strVal val="#ppt_h"/>
                                          </p:val>
                                        </p:tav>
                                      </p:tavLst>
                                    </p:anim>
                                  </p:childTnLst>
                                </p:cTn>
                              </p:par>
                              <p:par>
                                <p:cTn id="24" presetID="2" presetClass="entr" presetSubtype="6" fill="hold" nodeType="withEffect">
                                  <p:stCondLst>
                                    <p:cond delay="0"/>
                                  </p:stCondLst>
                                  <p:childTnLst>
                                    <p:set>
                                      <p:cBhvr>
                                        <p:cTn id="25" dur="1" fill="hold">
                                          <p:stCondLst>
                                            <p:cond delay="0"/>
                                          </p:stCondLst>
                                        </p:cTn>
                                        <p:tgtEl>
                                          <p:spTgt spid="67590"/>
                                        </p:tgtEl>
                                        <p:attrNameLst>
                                          <p:attrName>style.visibility</p:attrName>
                                        </p:attrNameLst>
                                      </p:cBhvr>
                                      <p:to>
                                        <p:strVal val="visible"/>
                                      </p:to>
                                    </p:set>
                                    <p:anim calcmode="lin" valueType="num">
                                      <p:cBhvr additive="base">
                                        <p:cTn id="26" dur="500" fill="hold"/>
                                        <p:tgtEl>
                                          <p:spTgt spid="67590"/>
                                        </p:tgtEl>
                                        <p:attrNameLst>
                                          <p:attrName>ppt_x</p:attrName>
                                        </p:attrNameLst>
                                      </p:cBhvr>
                                      <p:tavLst>
                                        <p:tav tm="0">
                                          <p:val>
                                            <p:strVal val="1+#ppt_w/2"/>
                                          </p:val>
                                        </p:tav>
                                        <p:tav tm="100000">
                                          <p:val>
                                            <p:strVal val="#ppt_x"/>
                                          </p:val>
                                        </p:tav>
                                      </p:tavLst>
                                    </p:anim>
                                    <p:anim calcmode="lin" valueType="num">
                                      <p:cBhvr additive="base">
                                        <p:cTn id="27" dur="500" fill="hold"/>
                                        <p:tgtEl>
                                          <p:spTgt spid="67590"/>
                                        </p:tgtEl>
                                        <p:attrNameLst>
                                          <p:attrName>ppt_y</p:attrName>
                                        </p:attrNameLst>
                                      </p:cBhvr>
                                      <p:tavLst>
                                        <p:tav tm="0">
                                          <p:val>
                                            <p:strVal val="1+#ppt_h/2"/>
                                          </p:val>
                                        </p:tav>
                                        <p:tav tm="100000">
                                          <p:val>
                                            <p:strVal val="#ppt_y"/>
                                          </p:val>
                                        </p:tav>
                                      </p:tavLst>
                                    </p:anim>
                                  </p:childTnLst>
                                </p:cTn>
                              </p:par>
                              <p:par>
                                <p:cTn id="28" presetID="21" presetClass="path" presetSubtype="0" accel="50000" decel="50000" fill="hold" nodeType="withEffect">
                                  <p:stCondLst>
                                    <p:cond delay="0"/>
                                  </p:stCondLst>
                                  <p:childTnLst>
                                    <p:animMotion origin="layout" path="M -0.35503 0.09709 C -0.34896 0.10518 -0.3441 0.11166 -0.3401 0.11975 C -0.33507 0.11166 -0.33108 0.10518 -0.325 0.09709 C -0.2901 0.0504 -0.24809 0.03052 -0.23108 0.05178 C -0.2151 0.07444 -0.23003 0.13038 -0.2651 0.17707 C -0.27101 0.18355 -0.27604 0.19025 -0.28212 0.19695 C -0.27604 0.20227 -0.27101 0.20897 -0.2651 0.21683 C -0.23003 0.26353 -0.2151 0.31947 -0.23108 0.34074 C -0.24809 0.36339 -0.2901 0.34351 -0.325 0.29681 C -0.33108 0.28872 -0.33507 0.28225 -0.3401 0.27416 C -0.3441 0.28225 -0.34896 0.28872 -0.35503 0.29681 C -0.3901 0.34351 -0.43212 0.36339 -0.44896 0.34074 C -0.4651 0.31947 -0.45 0.26353 -0.4151 0.21683 C -0.40903 0.20897 -0.40399 0.20227 -0.39809 0.19695 C -0.40399 0.19025 -0.40903 0.18355 -0.4151 0.17707 C -0.45 0.13038 -0.4651 0.07444 -0.44896 0.05178 C -0.43212 0.03052 -0.3901 0.0504 -0.35503 0.09709 Z " pathEditMode="relative" rAng="0" ptsTypes="fffffffffffffffff">
                                      <p:cBhvr>
                                        <p:cTn id="29" dur="3000" fill="hold"/>
                                        <p:tgtEl>
                                          <p:spTgt spid="67590"/>
                                        </p:tgtEl>
                                        <p:attrNameLst>
                                          <p:attrName>ppt_x</p:attrName>
                                          <p:attrName>ppt_y</p:attrName>
                                        </p:attrNameLst>
                                      </p:cBhvr>
                                      <p:rCtr x="1493" y="9986"/>
                                    </p:animMotion>
                                  </p:child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67589"/>
                                        </p:tgtEl>
                                        <p:attrNameLst>
                                          <p:attrName>style.visibility</p:attrName>
                                        </p:attrNameLst>
                                      </p:cBhvr>
                                      <p:to>
                                        <p:strVal val="visible"/>
                                      </p:to>
                                    </p:set>
                                    <p:anim calcmode="lin" valueType="num">
                                      <p:cBhvr>
                                        <p:cTn id="34" dur="500" fill="hold"/>
                                        <p:tgtEl>
                                          <p:spTgt spid="67589"/>
                                        </p:tgtEl>
                                        <p:attrNameLst>
                                          <p:attrName>ppt_w</p:attrName>
                                        </p:attrNameLst>
                                      </p:cBhvr>
                                      <p:tavLst>
                                        <p:tav tm="0">
                                          <p:val>
                                            <p:fltVal val="0"/>
                                          </p:val>
                                        </p:tav>
                                        <p:tav tm="100000">
                                          <p:val>
                                            <p:strVal val="#ppt_w"/>
                                          </p:val>
                                        </p:tav>
                                      </p:tavLst>
                                    </p:anim>
                                    <p:anim calcmode="lin" valueType="num">
                                      <p:cBhvr>
                                        <p:cTn id="35" dur="500" fill="hold"/>
                                        <p:tgtEl>
                                          <p:spTgt spid="675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7" grpId="0" autoUpdateAnimBg="0"/>
      <p:bldP spid="67588" grpId="0" autoUpdateAnimBg="0"/>
      <p:bldP spid="67589"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2"/>
          <p:cNvSpPr>
            <a:spLocks noChangeArrowheads="1"/>
          </p:cNvSpPr>
          <p:nvPr/>
        </p:nvSpPr>
        <p:spPr bwMode="auto">
          <a:xfrm>
            <a:off x="103188" y="604838"/>
            <a:ext cx="8942387" cy="365442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eaLnBrk="0" hangingPunct="0"/>
            <a:r>
              <a:rPr lang="en-US" sz="5400" b="1">
                <a:solidFill>
                  <a:srgbClr val="FAFD00"/>
                </a:solidFill>
                <a:latin typeface="Times" charset="0"/>
              </a:rPr>
              <a:t>Giao ước Áp-ra-ham</a:t>
            </a:r>
          </a:p>
          <a:p>
            <a:pPr algn="ctr" eaLnBrk="0" hangingPunct="0"/>
            <a:r>
              <a:rPr lang="en-US" sz="4400" b="1" i="1">
                <a:solidFill>
                  <a:srgbClr val="00FF00"/>
                </a:solidFill>
                <a:latin typeface="Times" charset="0"/>
              </a:rPr>
              <a:t>Sáng 12: 1-3</a:t>
            </a:r>
          </a:p>
          <a:p>
            <a:pPr algn="ctr" eaLnBrk="0" hangingPunct="0"/>
            <a:endParaRPr lang="en-US" sz="3200" i="1">
              <a:solidFill>
                <a:srgbClr val="00FF00"/>
              </a:solidFill>
              <a:latin typeface="Times" charset="0"/>
            </a:endParaRPr>
          </a:p>
          <a:p>
            <a:pPr algn="ctr" eaLnBrk="0" hangingPunct="0"/>
            <a:endParaRPr lang="en-US" sz="3200" i="1">
              <a:solidFill>
                <a:srgbClr val="00FF00"/>
              </a:solidFill>
              <a:latin typeface="Times" charset="0"/>
            </a:endParaRPr>
          </a:p>
          <a:p>
            <a:pPr algn="ctr" eaLnBrk="0" hangingPunct="0"/>
            <a:endParaRPr lang="en-US" sz="3600">
              <a:solidFill>
                <a:srgbClr val="00DFCA"/>
              </a:solidFill>
              <a:latin typeface="Times" charset="0"/>
            </a:endParaRPr>
          </a:p>
          <a:p>
            <a:pPr eaLnBrk="0" hangingPunct="0"/>
            <a:r>
              <a:rPr lang="en-US" sz="3600">
                <a:solidFill>
                  <a:srgbClr val="FAFD00"/>
                </a:solidFill>
                <a:latin typeface="Times" charset="0"/>
              </a:rPr>
              <a:t>        </a:t>
            </a:r>
            <a:r>
              <a:rPr lang="en-US" sz="3600" b="1">
                <a:solidFill>
                  <a:srgbClr val="FAFD00"/>
                </a:solidFill>
                <a:latin typeface="Times" charset="0"/>
              </a:rPr>
              <a:t>ĐẤT          CON CHÁU     PHƯỚC</a:t>
            </a:r>
          </a:p>
        </p:txBody>
      </p:sp>
      <p:sp>
        <p:nvSpPr>
          <p:cNvPr id="283651" name="Line 3"/>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3652" name="Line 4"/>
          <p:cNvSpPr>
            <a:spLocks noChangeShapeType="1"/>
          </p:cNvSpPr>
          <p:nvPr/>
        </p:nvSpPr>
        <p:spPr bwMode="auto">
          <a:xfrm>
            <a:off x="7316788" y="3019425"/>
            <a:ext cx="0" cy="384175"/>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3653" name="Line 5"/>
          <p:cNvSpPr>
            <a:spLocks noChangeShapeType="1"/>
          </p:cNvSpPr>
          <p:nvPr/>
        </p:nvSpPr>
        <p:spPr bwMode="auto">
          <a:xfrm>
            <a:off x="4538663" y="3052763"/>
            <a:ext cx="0" cy="384175"/>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3654" name="Line 6"/>
          <p:cNvSpPr>
            <a:spLocks noChangeShapeType="1"/>
          </p:cNvSpPr>
          <p:nvPr/>
        </p:nvSpPr>
        <p:spPr bwMode="auto">
          <a:xfrm>
            <a:off x="1778000" y="3019425"/>
            <a:ext cx="0" cy="349250"/>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3655" name="Line 7"/>
          <p:cNvSpPr>
            <a:spLocks noChangeShapeType="1"/>
          </p:cNvSpPr>
          <p:nvPr/>
        </p:nvSpPr>
        <p:spPr bwMode="auto">
          <a:xfrm>
            <a:off x="4545013" y="2100263"/>
            <a:ext cx="0" cy="879475"/>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grpSp>
        <p:nvGrpSpPr>
          <p:cNvPr id="256007" name="Group 8"/>
          <p:cNvGrpSpPr>
            <a:grpSpLocks/>
          </p:cNvGrpSpPr>
          <p:nvPr/>
        </p:nvGrpSpPr>
        <p:grpSpPr bwMode="auto">
          <a:xfrm>
            <a:off x="620713" y="160338"/>
            <a:ext cx="739775" cy="1430337"/>
            <a:chOff x="391" y="101"/>
            <a:chExt cx="466" cy="901"/>
          </a:xfrm>
        </p:grpSpPr>
        <p:sp>
          <p:nvSpPr>
            <p:cNvPr id="283657" name="Rectangle 9"/>
            <p:cNvSpPr>
              <a:spLocks noChangeArrowheads="1"/>
            </p:cNvSpPr>
            <p:nvPr/>
          </p:nvSpPr>
          <p:spPr bwMode="auto">
            <a:xfrm>
              <a:off x="391" y="101"/>
              <a:ext cx="466" cy="901"/>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11" charset="0"/>
                  <a:ea typeface="+mn-ea"/>
                  <a:cs typeface="+mn-cs"/>
                </a:rPr>
                <a:t>7</a:t>
              </a:r>
            </a:p>
          </p:txBody>
        </p:sp>
        <p:sp>
          <p:nvSpPr>
            <p:cNvPr id="283658" name="Line 10"/>
            <p:cNvSpPr>
              <a:spLocks noChangeShapeType="1"/>
            </p:cNvSpPr>
            <p:nvPr/>
          </p:nvSpPr>
          <p:spPr bwMode="auto">
            <a:xfrm>
              <a:off x="566" y="528"/>
              <a:ext cx="187"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grpSp>
      <p:sp>
        <p:nvSpPr>
          <p:cNvPr id="283659" name="Text Box 11"/>
          <p:cNvSpPr txBox="1">
            <a:spLocks noChangeArrowheads="1"/>
          </p:cNvSpPr>
          <p:nvPr/>
        </p:nvSpPr>
        <p:spPr bwMode="auto">
          <a:xfrm>
            <a:off x="4114800" y="5759450"/>
            <a:ext cx="4572000" cy="579438"/>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200" b="1">
                <a:solidFill>
                  <a:srgbClr val="00FF00"/>
                </a:solidFill>
                <a:latin typeface="Times" charset="0"/>
              </a:rPr>
              <a:t>• VÔ ĐIỀU KIỆN</a:t>
            </a:r>
          </a:p>
        </p:txBody>
      </p:sp>
      <p:sp>
        <p:nvSpPr>
          <p:cNvPr id="283660" name="Text Box 12"/>
          <p:cNvSpPr txBox="1">
            <a:spLocks noChangeArrowheads="1"/>
          </p:cNvSpPr>
          <p:nvPr/>
        </p:nvSpPr>
        <p:spPr bwMode="auto">
          <a:xfrm>
            <a:off x="2792413" y="4997450"/>
            <a:ext cx="2819400" cy="64135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3600" b="1">
                <a:solidFill>
                  <a:srgbClr val="00FF00"/>
                </a:solidFill>
                <a:latin typeface="Times" charset="0"/>
              </a:rPr>
              <a:t>• </a:t>
            </a:r>
            <a:r>
              <a:rPr lang="en-US" sz="3200" b="1">
                <a:solidFill>
                  <a:srgbClr val="00FF00"/>
                </a:solidFill>
                <a:latin typeface="Times" charset="0"/>
              </a:rPr>
              <a:t>ĐỜI ĐỜI</a:t>
            </a:r>
          </a:p>
        </p:txBody>
      </p:sp>
      <p:sp>
        <p:nvSpPr>
          <p:cNvPr id="283661" name="Rectangle 13"/>
          <p:cNvSpPr>
            <a:spLocks noChangeArrowheads="1"/>
          </p:cNvSpPr>
          <p:nvPr/>
        </p:nvSpPr>
        <p:spPr bwMode="auto">
          <a:xfrm>
            <a:off x="836613" y="4267200"/>
            <a:ext cx="2797175" cy="641350"/>
          </a:xfrm>
          <a:prstGeom prst="rect">
            <a:avLst/>
          </a:prstGeom>
          <a:noFill/>
          <a:ln>
            <a:noFill/>
          </a:ln>
          <a:effectLst>
            <a:outerShdw dist="8980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eaLnBrk="0" hangingPunct="0"/>
            <a:r>
              <a:rPr lang="en-US" sz="3600" b="1">
                <a:solidFill>
                  <a:srgbClr val="00FF00"/>
                </a:solidFill>
                <a:latin typeface="Times" charset="0"/>
              </a:rPr>
              <a:t>• </a:t>
            </a:r>
            <a:r>
              <a:rPr lang="en-US" sz="3200" b="1">
                <a:solidFill>
                  <a:srgbClr val="00FF00"/>
                </a:solidFill>
                <a:latin typeface="Times" charset="0"/>
              </a:rPr>
              <a:t>NGHĨA ĐEN</a:t>
            </a:r>
          </a:p>
        </p:txBody>
      </p:sp>
      <p:sp>
        <p:nvSpPr>
          <p:cNvPr id="256011" name="Text Box 14"/>
          <p:cNvSpPr txBox="1">
            <a:spLocks noChangeArrowheads="1"/>
          </p:cNvSpPr>
          <p:nvPr/>
        </p:nvSpPr>
        <p:spPr bwMode="auto">
          <a:xfrm>
            <a:off x="533400" y="6483350"/>
            <a:ext cx="1993900" cy="37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1600"/>
          </a:p>
        </p:txBody>
      </p:sp>
      <p:sp>
        <p:nvSpPr>
          <p:cNvPr id="256012" name="Text Box 15"/>
          <p:cNvSpPr txBox="1">
            <a:spLocks noChangeArrowheads="1"/>
          </p:cNvSpPr>
          <p:nvPr/>
        </p:nvSpPr>
        <p:spPr bwMode="auto">
          <a:xfrm>
            <a:off x="1785938" y="0"/>
            <a:ext cx="2603500" cy="274638"/>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200" b="1"/>
              <a:t>Sáng 13:15; Sáng 15</a:t>
            </a:r>
          </a:p>
        </p:txBody>
      </p:sp>
      <p:pic>
        <p:nvPicPr>
          <p:cNvPr id="256013" name="Picture 16"/>
          <p:cNvPicPr>
            <a:picLocks noChangeArrowheads="1"/>
          </p:cNvPicPr>
          <p:nvPr/>
        </p:nvPicPr>
        <p:blipFill>
          <a:blip r:embed="rId2">
            <a:extLst>
              <a:ext uri="{28A0092B-C50C-407E-A947-70E740481C1C}">
                <a14:useLocalDpi xmlns:a14="http://schemas.microsoft.com/office/drawing/2010/main" val="0"/>
              </a:ext>
            </a:extLst>
          </a:blip>
          <a:srcRect l="10876" t="39992" r="9622" b="22725"/>
          <a:stretch>
            <a:fillRect/>
          </a:stretch>
        </p:blipFill>
        <p:spPr bwMode="auto">
          <a:xfrm>
            <a:off x="2497138" y="2235200"/>
            <a:ext cx="4276725" cy="1346200"/>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56014" name="Freeform 17"/>
          <p:cNvSpPr>
            <a:spLocks/>
          </p:cNvSpPr>
          <p:nvPr/>
        </p:nvSpPr>
        <p:spPr bwMode="auto">
          <a:xfrm>
            <a:off x="8764588" y="3565525"/>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56015" name="Text Box 30"/>
          <p:cNvSpPr txBox="1">
            <a:spLocks noChangeArrowheads="1"/>
          </p:cNvSpPr>
          <p:nvPr/>
        </p:nvSpPr>
        <p:spPr bwMode="auto">
          <a:xfrm>
            <a:off x="8756650" y="84138"/>
            <a:ext cx="184150" cy="409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sz="2000">
              <a:solidFill>
                <a:srgbClr val="FFA27C"/>
              </a:solidFill>
            </a:endParaRPr>
          </a:p>
        </p:txBody>
      </p:sp>
      <p:sp>
        <p:nvSpPr>
          <p:cNvPr id="256016" name="Text Box 31"/>
          <p:cNvSpPr txBox="1">
            <a:spLocks noChangeArrowheads="1"/>
          </p:cNvSpPr>
          <p:nvPr/>
        </p:nvSpPr>
        <p:spPr bwMode="auto">
          <a:xfrm>
            <a:off x="8591550" y="6416675"/>
            <a:ext cx="325438"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FFFF"/>
                </a:solidFill>
                <a:latin typeface="Arial" charset="0"/>
              </a:rPr>
              <a:t>3</a:t>
            </a:r>
          </a:p>
        </p:txBody>
      </p:sp>
      <p:sp>
        <p:nvSpPr>
          <p:cNvPr id="283680" name="Rectangle 32"/>
          <p:cNvSpPr>
            <a:spLocks noChangeArrowheads="1"/>
          </p:cNvSpPr>
          <p:nvPr/>
        </p:nvSpPr>
        <p:spPr bwMode="auto">
          <a:xfrm>
            <a:off x="8093075" y="6513513"/>
            <a:ext cx="336550" cy="2698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cs typeface="+mn-cs"/>
              </a:rPr>
              <a:t>16</a:t>
            </a:r>
          </a:p>
        </p:txBody>
      </p:sp>
      <p:sp>
        <p:nvSpPr>
          <p:cNvPr id="256018" name="Text Box 33"/>
          <p:cNvSpPr txBox="1">
            <a:spLocks noChangeArrowheads="1"/>
          </p:cNvSpPr>
          <p:nvPr/>
        </p:nvSpPr>
        <p:spPr bwMode="auto">
          <a:xfrm>
            <a:off x="7007225" y="6242050"/>
            <a:ext cx="16065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19-24</a:t>
            </a:r>
          </a:p>
        </p:txBody>
      </p:sp>
      <p:sp>
        <p:nvSpPr>
          <p:cNvPr id="256019" name="Text Box 34"/>
          <p:cNvSpPr txBox="1">
            <a:spLocks noChangeArrowheads="1"/>
          </p:cNvSpPr>
          <p:nvPr/>
        </p:nvSpPr>
        <p:spPr bwMode="auto">
          <a:xfrm>
            <a:off x="8496300" y="33338"/>
            <a:ext cx="573088"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b="1">
                <a:latin typeface="Tahoma" charset="0"/>
              </a:rPr>
              <a:t>60</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83661">
                                            <p:txEl>
                                              <p:pRg st="0" end="0"/>
                                            </p:txEl>
                                          </p:spTgt>
                                        </p:tgtEl>
                                        <p:attrNameLst>
                                          <p:attrName>style.visibility</p:attrName>
                                        </p:attrNameLst>
                                      </p:cBhvr>
                                      <p:to>
                                        <p:strVal val="visible"/>
                                      </p:to>
                                    </p:set>
                                    <p:animEffect transition="in" filter="box(out)">
                                      <p:cBhvr>
                                        <p:cTn id="7" dur="500"/>
                                        <p:tgtEl>
                                          <p:spTgt spid="2836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83660">
                                            <p:txEl>
                                              <p:pRg st="0" end="0"/>
                                            </p:txEl>
                                          </p:spTgt>
                                        </p:tgtEl>
                                        <p:attrNameLst>
                                          <p:attrName>style.visibility</p:attrName>
                                        </p:attrNameLst>
                                      </p:cBhvr>
                                      <p:to>
                                        <p:strVal val="visible"/>
                                      </p:to>
                                    </p:set>
                                    <p:animEffect transition="in" filter="box(out)">
                                      <p:cBhvr>
                                        <p:cTn id="12" dur="500"/>
                                        <p:tgtEl>
                                          <p:spTgt spid="28366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83659">
                                            <p:txEl>
                                              <p:pRg st="0" end="0"/>
                                            </p:txEl>
                                          </p:spTgt>
                                        </p:tgtEl>
                                        <p:attrNameLst>
                                          <p:attrName>style.visibility</p:attrName>
                                        </p:attrNameLst>
                                      </p:cBhvr>
                                      <p:to>
                                        <p:strVal val="visible"/>
                                      </p:to>
                                    </p:set>
                                    <p:animEffect transition="in" filter="box(out)">
                                      <p:cBhvr>
                                        <p:cTn id="17" dur="500"/>
                                        <p:tgtEl>
                                          <p:spTgt spid="2836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9" grpId="0" build="p" autoUpdateAnimBg="0"/>
      <p:bldP spid="283660" grpId="0" build="p" autoUpdateAnimBg="0"/>
      <p:bldP spid="283661"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1008063" y="1754188"/>
            <a:ext cx="7110412" cy="4359275"/>
          </a:xfrm>
          <a:prstGeom prst="rect">
            <a:avLst/>
          </a:prstGeom>
          <a:noFill/>
          <a:ln w="50800">
            <a:noFill/>
            <a:miter lim="800000"/>
            <a:headEnd/>
            <a:tailEnd/>
          </a:ln>
          <a:effectLst/>
        </p:spPr>
        <p:txBody>
          <a:bodyPr lIns="90487" tIns="44450" rIns="90487" bIns="44450">
            <a:spAutoFit/>
          </a:bodyPr>
          <a:lstStyle/>
          <a:p>
            <a:pPr eaLnBrk="0" hangingPunct="0">
              <a:defRPr/>
            </a:pPr>
            <a:r>
              <a:rPr lang="en-US" sz="2800" b="1" dirty="0">
                <a:effectLst>
                  <a:outerShdw blurRad="50800" dist="63500" dir="2700000" algn="tl" rotWithShape="0">
                    <a:srgbClr val="000000"/>
                  </a:outerShdw>
                </a:effectLst>
                <a:latin typeface="Times" charset="0"/>
                <a:cs typeface="+mn-cs"/>
              </a:rPr>
              <a:t>                 </a:t>
            </a:r>
            <a:endParaRPr lang="en-US" b="1" dirty="0">
              <a:effectLst>
                <a:outerShdw blurRad="50800" dist="63500" dir="2700000" algn="tl" rotWithShape="0">
                  <a:srgbClr val="000000"/>
                </a:outerShdw>
              </a:effectLst>
              <a:latin typeface="Times" charset="0"/>
              <a:cs typeface="+mn-cs"/>
            </a:endParaRPr>
          </a:p>
          <a:p>
            <a:pPr eaLnBrk="0" hangingPunct="0">
              <a:defRPr/>
            </a:pPr>
            <a:r>
              <a:rPr lang="en-US" b="1" dirty="0">
                <a:effectLst>
                  <a:outerShdw blurRad="50800" dist="63500" dir="2700000" algn="tl" rotWithShape="0">
                    <a:srgbClr val="000000"/>
                  </a:outerShdw>
                </a:effectLst>
                <a:latin typeface="Times" charset="0"/>
                <a:cs typeface="+mn-cs"/>
              </a:rPr>
              <a:t>	</a:t>
            </a:r>
            <a:r>
              <a:rPr lang="en-US" sz="3200" b="1" baseline="30000" dirty="0">
                <a:effectLst>
                  <a:outerShdw blurRad="50800" dist="63500" dir="2700000" algn="tl" rotWithShape="0">
                    <a:srgbClr val="000000"/>
                  </a:outerShdw>
                </a:effectLst>
                <a:latin typeface="Times" charset="0"/>
                <a:cs typeface="+mn-cs"/>
              </a:rPr>
              <a:t>5</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Ngài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sẽ</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đem</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ngươi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về</a:t>
            </a:r>
            <a:r>
              <a:rPr lang="en-US" sz="2800" b="1" dirty="0">
                <a:effectLst>
                  <a:outerShdw blurRad="50800" dist="63500" dir="2700000" algn="tl" rotWithShape="0">
                    <a:srgbClr val="000000"/>
                  </a:outerShdw>
                </a:effectLst>
                <a:latin typeface="Times" charset="0"/>
                <a:cs typeface="+mn-cs"/>
              </a:rPr>
              <a:t> </a:t>
            </a:r>
            <a:r>
              <a:rPr lang="en-US" sz="2800" b="1" dirty="0" err="1">
                <a:solidFill>
                  <a:srgbClr val="FFFF00"/>
                </a:solidFill>
                <a:effectLst>
                  <a:outerShdw blurRad="50800" dist="63500" dir="2700000" algn="tl" rotWithShape="0">
                    <a:srgbClr val="000000"/>
                  </a:outerShdw>
                </a:effectLst>
                <a:latin typeface="Times" charset="0"/>
                <a:cs typeface="+mn-cs"/>
              </a:rPr>
              <a:t>xứ</a:t>
            </a:r>
            <a:r>
              <a:rPr lang="en-US" sz="2800" b="1" dirty="0">
                <a:solidFill>
                  <a:schemeClr val="tx2"/>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mà</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tổ</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phụ</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ngươi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đã</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nhận</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được</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và</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ngươi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sẽ</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nhận</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lấy</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nó</a:t>
            </a:r>
            <a:r>
              <a:rPr lang="en-US" sz="2800" b="1" dirty="0">
                <a:solidFill>
                  <a:srgbClr val="66FF66"/>
                </a:solidFill>
                <a:effectLst>
                  <a:outerShdw blurRad="50800" dist="63500" dir="2700000" algn="tl" rotWithShape="0">
                    <a:srgbClr val="000000"/>
                  </a:outerShdw>
                </a:effectLst>
                <a:latin typeface="Times" charset="0"/>
                <a:cs typeface="+mn-cs"/>
              </a:rPr>
              <a:t>.</a:t>
            </a:r>
            <a:r>
              <a:rPr lang="en-US" sz="2800" b="1" dirty="0">
                <a:solidFill>
                  <a:schemeClr val="tx2"/>
                </a:solidFill>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Ngài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sẽ</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làm</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ơn</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cho</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ngươi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và</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gia</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thêm</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ngươi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nhiều</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hơn</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tổ</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phụ</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ngươi</a:t>
            </a:r>
            <a:r>
              <a:rPr lang="en-US" sz="2800" b="1" dirty="0">
                <a:effectLst>
                  <a:outerShdw blurRad="50800" dist="63500" dir="2700000" algn="tl" rotWithShape="0">
                    <a:srgbClr val="000000"/>
                  </a:outerShdw>
                </a:effectLst>
                <a:latin typeface="Times" charset="0"/>
                <a:cs typeface="+mn-cs"/>
              </a:rPr>
              <a:t>.</a:t>
            </a:r>
          </a:p>
          <a:p>
            <a:pPr eaLnBrk="0" hangingPunct="0">
              <a:defRPr/>
            </a:pPr>
            <a:r>
              <a:rPr lang="en-US" sz="3200" b="1" baseline="30000" dirty="0">
                <a:effectLst>
                  <a:outerShdw blurRad="50800" dist="63500" dir="2700000" algn="tl" rotWithShape="0">
                    <a:srgbClr val="000000"/>
                  </a:outerShdw>
                </a:effectLst>
                <a:latin typeface="Times" charset="0"/>
                <a:cs typeface="+mn-cs"/>
              </a:rPr>
              <a:t>  	6 </a:t>
            </a:r>
            <a:r>
              <a:rPr lang="en-US" sz="2800" b="1" dirty="0" err="1">
                <a:effectLst>
                  <a:outerShdw blurRad="50800" dist="63500" dir="2700000" algn="tl" rotWithShape="0">
                    <a:srgbClr val="000000"/>
                  </a:outerShdw>
                </a:effectLst>
                <a:latin typeface="Times" charset="0"/>
                <a:cs typeface="+mn-cs"/>
              </a:rPr>
              <a:t>Giê-hô-va</a:t>
            </a:r>
            <a:r>
              <a:rPr lang="en-US" sz="2800" b="1" dirty="0">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Đức</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Chúa</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Trời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ngươi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sẽ</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cất</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sự</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ô</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uế</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khỏi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lòng</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ngươi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và</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khỏi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dòng</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dõi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solidFill>
                  <a:srgbClr val="66FF66"/>
                </a:solidFill>
                <a:effectLst>
                  <a:outerShdw blurRad="50800" dist="63500" dir="2700000" algn="tl" rotWithShape="0">
                    <a:srgbClr val="000000"/>
                  </a:outerShdw>
                </a:effectLst>
                <a:latin typeface="Times" charset="0"/>
                <a:cs typeface="+mn-cs"/>
              </a:rPr>
              <a:t>ngươi</a:t>
            </a:r>
            <a:r>
              <a:rPr lang="en-US" sz="2800" b="1" dirty="0">
                <a:solidFill>
                  <a:srgbClr val="66FF66"/>
                </a:solidFill>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để</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ngươi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hết</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lòng</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và</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hết</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linh</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hồn</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kính</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mến</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Giê-hô-va</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Đức</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Chúa</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Trời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ngươi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hầu</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cho</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ngươi</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được</a:t>
            </a:r>
            <a:r>
              <a:rPr lang="en-US" sz="2800" b="1" dirty="0">
                <a:effectLst>
                  <a:outerShdw blurRad="50800" dist="63500" dir="2700000" algn="tl" rotWithShape="0">
                    <a:srgbClr val="000000"/>
                  </a:outerShdw>
                </a:effectLst>
                <a:latin typeface="Times" charset="0"/>
                <a:cs typeface="+mn-cs"/>
              </a:rPr>
              <a:t> </a:t>
            </a:r>
            <a:r>
              <a:rPr lang="en-US" sz="2800" b="1" dirty="0" err="1">
                <a:effectLst>
                  <a:outerShdw blurRad="50800" dist="63500" dir="2700000" algn="tl" rotWithShape="0">
                    <a:srgbClr val="000000"/>
                  </a:outerShdw>
                </a:effectLst>
                <a:latin typeface="Times" charset="0"/>
                <a:cs typeface="+mn-cs"/>
              </a:rPr>
              <a:t>sống</a:t>
            </a:r>
            <a:r>
              <a:rPr lang="en-US" sz="2800" b="1">
                <a:effectLst>
                  <a:outerShdw blurRad="50800" dist="63500" dir="2700000" algn="tl" rotWithShape="0">
                    <a:srgbClr val="000000"/>
                  </a:outerShdw>
                </a:effectLst>
                <a:latin typeface="Times" charset="0"/>
                <a:cs typeface="+mn-cs"/>
              </a:rPr>
              <a:t>.</a:t>
            </a:r>
            <a:endParaRPr lang="en-US" sz="1800" b="1" dirty="0">
              <a:effectLst>
                <a:outerShdw blurRad="50800" dist="63500" dir="2700000" algn="tl" rotWithShape="0">
                  <a:srgbClr val="000000"/>
                </a:outerShdw>
              </a:effectLst>
              <a:latin typeface="Times" charset="0"/>
              <a:cs typeface="+mn-cs"/>
            </a:endParaRPr>
          </a:p>
        </p:txBody>
      </p:sp>
      <p:sp>
        <p:nvSpPr>
          <p:cNvPr id="285699" name="Rectangle 3"/>
          <p:cNvSpPr>
            <a:spLocks noChangeArrowheads="1"/>
          </p:cNvSpPr>
          <p:nvPr/>
        </p:nvSpPr>
        <p:spPr bwMode="auto">
          <a:xfrm>
            <a:off x="1674813" y="549275"/>
            <a:ext cx="7089775" cy="974725"/>
          </a:xfrm>
          <a:prstGeom prst="rect">
            <a:avLst/>
          </a:prstGeom>
          <a:noFill/>
          <a:ln w="12700">
            <a:noFill/>
            <a:miter lim="800000"/>
            <a:headEnd/>
            <a:tailEnd/>
          </a:ln>
          <a:effectLst/>
        </p:spPr>
        <p:txBody>
          <a:bodyPr lIns="90487" tIns="44450" rIns="90487" bIns="44450">
            <a:spAutoFit/>
          </a:bodyPr>
          <a:lstStyle/>
          <a:p>
            <a:pPr algn="ctr" eaLnBrk="0" hangingPunct="0">
              <a:lnSpc>
                <a:spcPct val="50000"/>
              </a:lnSpc>
              <a:spcBef>
                <a:spcPct val="50000"/>
              </a:spcBef>
              <a:defRPr/>
            </a:pPr>
            <a:r>
              <a:rPr lang="en-US" sz="3200" b="1">
                <a:effectLst>
                  <a:outerShdw blurRad="50800" dist="63500" dir="2700000" algn="tl" rotWithShape="0">
                    <a:srgbClr val="000000"/>
                  </a:outerShdw>
                </a:effectLst>
                <a:latin typeface="Times" charset="0"/>
                <a:cs typeface="+mn-cs"/>
              </a:rPr>
              <a:t>Phục 30</a:t>
            </a:r>
            <a:r>
              <a:rPr lang="en-US" sz="2800" b="1">
                <a:effectLst>
                  <a:outerShdw blurRad="50800" dist="63500" dir="2700000" algn="tl" rotWithShape="0">
                    <a:srgbClr val="000000"/>
                  </a:outerShdw>
                </a:effectLst>
                <a:latin typeface="Times" charset="0"/>
                <a:cs typeface="+mn-cs"/>
              </a:rPr>
              <a:t> </a:t>
            </a:r>
          </a:p>
          <a:p>
            <a:pPr algn="ctr" eaLnBrk="0" hangingPunct="0">
              <a:spcBef>
                <a:spcPct val="50000"/>
              </a:spcBef>
              <a:defRPr/>
            </a:pPr>
            <a:r>
              <a:rPr lang="en-US" sz="2800" b="1">
                <a:solidFill>
                  <a:srgbClr val="00FFCC"/>
                </a:solidFill>
                <a:effectLst>
                  <a:outerShdw blurRad="50800" dist="63500" dir="2700000" algn="tl" rotWithShape="0">
                    <a:srgbClr val="000000"/>
                  </a:outerShdw>
                </a:effectLst>
                <a:latin typeface="Times" charset="0"/>
                <a:cs typeface="+mn-cs"/>
              </a:rPr>
              <a:t>ĐẤT HỨA</a:t>
            </a:r>
            <a:endParaRPr lang="en-US" sz="2800" b="1">
              <a:solidFill>
                <a:schemeClr val="tx2"/>
              </a:solidFill>
              <a:effectLst>
                <a:outerShdw blurRad="50800" dist="63500" dir="2700000" algn="tl" rotWithShape="0">
                  <a:srgbClr val="000000"/>
                </a:outerShdw>
              </a:effectLst>
              <a:latin typeface="Times" charset="0"/>
              <a:cs typeface="+mn-cs"/>
            </a:endParaRPr>
          </a:p>
        </p:txBody>
      </p:sp>
      <p:sp>
        <p:nvSpPr>
          <p:cNvPr id="285700" name="Rectangle 4"/>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11" charset="0"/>
                <a:ea typeface="+mn-ea"/>
                <a:cs typeface="+mn-cs"/>
              </a:rPr>
              <a:t>7</a:t>
            </a:r>
          </a:p>
        </p:txBody>
      </p:sp>
      <p:sp>
        <p:nvSpPr>
          <p:cNvPr id="285701" name="Line 5"/>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5702" name="Oval 6"/>
          <p:cNvSpPr>
            <a:spLocks noChangeArrowheads="1"/>
          </p:cNvSpPr>
          <p:nvPr/>
        </p:nvSpPr>
        <p:spPr bwMode="auto">
          <a:xfrm>
            <a:off x="5118100" y="2146300"/>
            <a:ext cx="1651000" cy="571500"/>
          </a:xfrm>
          <a:prstGeom prst="ellipse">
            <a:avLst/>
          </a:prstGeom>
          <a:noFill/>
          <a:ln w="57150">
            <a:solidFill>
              <a:srgbClr val="FFFF00"/>
            </a:solidFill>
            <a:round/>
            <a:headEnd/>
            <a:tailEnd/>
          </a:ln>
          <a:effectLst>
            <a:outerShdw dist="81320" dir="3080412"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57030" name="Rectangle 7"/>
          <p:cNvSpPr>
            <a:spLocks noChangeArrowheads="1"/>
          </p:cNvSpPr>
          <p:nvPr/>
        </p:nvSpPr>
        <p:spPr bwMode="auto">
          <a:xfrm>
            <a:off x="8177213" y="4403725"/>
            <a:ext cx="254000" cy="115888"/>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7031" name="Rectangle 8"/>
          <p:cNvSpPr>
            <a:spLocks noChangeArrowheads="1"/>
          </p:cNvSpPr>
          <p:nvPr/>
        </p:nvSpPr>
        <p:spPr bwMode="auto">
          <a:xfrm>
            <a:off x="8121650" y="4356100"/>
            <a:ext cx="282575" cy="211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800" b="1">
                <a:solidFill>
                  <a:srgbClr val="000000"/>
                </a:solidFill>
                <a:latin typeface="Helvetica" charset="0"/>
              </a:rPr>
              <a:t>40</a:t>
            </a:r>
          </a:p>
        </p:txBody>
      </p:sp>
      <p:sp>
        <p:nvSpPr>
          <p:cNvPr id="257032" name="AutoShape 9"/>
          <p:cNvSpPr>
            <a:spLocks noChangeArrowheads="1"/>
          </p:cNvSpPr>
          <p:nvPr/>
        </p:nvSpPr>
        <p:spPr bwMode="auto">
          <a:xfrm>
            <a:off x="7950200" y="3457575"/>
            <a:ext cx="730250" cy="336550"/>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257033" name="Rectangle 10"/>
          <p:cNvSpPr>
            <a:spLocks noChangeArrowheads="1"/>
          </p:cNvSpPr>
          <p:nvPr/>
        </p:nvSpPr>
        <p:spPr bwMode="auto">
          <a:xfrm>
            <a:off x="7948613" y="3616325"/>
            <a:ext cx="952500" cy="114300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257034" name="AutoShape 11"/>
          <p:cNvSpPr>
            <a:spLocks noChangeArrowheads="1"/>
          </p:cNvSpPr>
          <p:nvPr/>
        </p:nvSpPr>
        <p:spPr bwMode="auto">
          <a:xfrm>
            <a:off x="7969250" y="3486150"/>
            <a:ext cx="698500" cy="336550"/>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57035" name="Line 12"/>
          <p:cNvSpPr>
            <a:spLocks noChangeShapeType="1"/>
          </p:cNvSpPr>
          <p:nvPr/>
        </p:nvSpPr>
        <p:spPr bwMode="auto">
          <a:xfrm>
            <a:off x="7993063" y="38385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036" name="Line 13"/>
          <p:cNvSpPr>
            <a:spLocks noChangeShapeType="1"/>
          </p:cNvSpPr>
          <p:nvPr/>
        </p:nvSpPr>
        <p:spPr bwMode="auto">
          <a:xfrm>
            <a:off x="7993063" y="40163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037" name="Line 14"/>
          <p:cNvSpPr>
            <a:spLocks noChangeShapeType="1"/>
          </p:cNvSpPr>
          <p:nvPr/>
        </p:nvSpPr>
        <p:spPr bwMode="auto">
          <a:xfrm>
            <a:off x="7993063" y="41941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038" name="Line 15"/>
          <p:cNvSpPr>
            <a:spLocks noChangeShapeType="1"/>
          </p:cNvSpPr>
          <p:nvPr/>
        </p:nvSpPr>
        <p:spPr bwMode="auto">
          <a:xfrm>
            <a:off x="7993063" y="43719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039" name="Line 16"/>
          <p:cNvSpPr>
            <a:spLocks noChangeShapeType="1"/>
          </p:cNvSpPr>
          <p:nvPr/>
        </p:nvSpPr>
        <p:spPr bwMode="auto">
          <a:xfrm>
            <a:off x="8005763" y="4549775"/>
            <a:ext cx="8509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040" name="Rectangle 17"/>
          <p:cNvSpPr>
            <a:spLocks noChangeArrowheads="1"/>
          </p:cNvSpPr>
          <p:nvPr/>
        </p:nvSpPr>
        <p:spPr bwMode="auto">
          <a:xfrm>
            <a:off x="8007350" y="3429000"/>
            <a:ext cx="549275" cy="233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rPr>
              <a:t>MOSES</a:t>
            </a:r>
          </a:p>
        </p:txBody>
      </p:sp>
      <p:sp>
        <p:nvSpPr>
          <p:cNvPr id="257041" name="Rectangle 18"/>
          <p:cNvSpPr>
            <a:spLocks noChangeArrowheads="1"/>
          </p:cNvSpPr>
          <p:nvPr/>
        </p:nvSpPr>
        <p:spPr bwMode="auto">
          <a:xfrm>
            <a:off x="8156575" y="3841750"/>
            <a:ext cx="4349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Sinai</a:t>
            </a:r>
          </a:p>
        </p:txBody>
      </p:sp>
      <p:sp>
        <p:nvSpPr>
          <p:cNvPr id="257042" name="Rectangle 19"/>
          <p:cNvSpPr>
            <a:spLocks noChangeArrowheads="1"/>
          </p:cNvSpPr>
          <p:nvPr/>
        </p:nvSpPr>
        <p:spPr bwMode="auto">
          <a:xfrm>
            <a:off x="8075613" y="4025900"/>
            <a:ext cx="6635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M - C - C</a:t>
            </a:r>
          </a:p>
        </p:txBody>
      </p:sp>
      <p:sp>
        <p:nvSpPr>
          <p:cNvPr id="257043" name="Rectangle 20"/>
          <p:cNvSpPr>
            <a:spLocks noChangeArrowheads="1"/>
          </p:cNvSpPr>
          <p:nvPr/>
        </p:nvSpPr>
        <p:spPr bwMode="auto">
          <a:xfrm>
            <a:off x="7912100" y="4197350"/>
            <a:ext cx="10064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Kadesh Barnea</a:t>
            </a:r>
          </a:p>
        </p:txBody>
      </p:sp>
      <p:sp>
        <p:nvSpPr>
          <p:cNvPr id="257044" name="Rectangle 21"/>
          <p:cNvSpPr>
            <a:spLocks noChangeArrowheads="1"/>
          </p:cNvSpPr>
          <p:nvPr/>
        </p:nvSpPr>
        <p:spPr bwMode="auto">
          <a:xfrm>
            <a:off x="8267700" y="4381500"/>
            <a:ext cx="3079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40</a:t>
            </a:r>
          </a:p>
        </p:txBody>
      </p:sp>
      <p:sp>
        <p:nvSpPr>
          <p:cNvPr id="257045" name="Rectangle 22"/>
          <p:cNvSpPr>
            <a:spLocks noChangeArrowheads="1"/>
          </p:cNvSpPr>
          <p:nvPr/>
        </p:nvSpPr>
        <p:spPr bwMode="auto">
          <a:xfrm>
            <a:off x="8032750" y="4552950"/>
            <a:ext cx="7778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5 Sermons</a:t>
            </a:r>
          </a:p>
        </p:txBody>
      </p:sp>
      <p:sp>
        <p:nvSpPr>
          <p:cNvPr id="257046" name="Line 23"/>
          <p:cNvSpPr>
            <a:spLocks noChangeShapeType="1"/>
          </p:cNvSpPr>
          <p:nvPr/>
        </p:nvSpPr>
        <p:spPr bwMode="auto">
          <a:xfrm>
            <a:off x="7986713" y="4727575"/>
            <a:ext cx="8636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7047" name="Rectangle 24"/>
          <p:cNvSpPr>
            <a:spLocks noChangeArrowheads="1"/>
          </p:cNvSpPr>
          <p:nvPr/>
        </p:nvSpPr>
        <p:spPr bwMode="auto">
          <a:xfrm>
            <a:off x="8120063" y="3670300"/>
            <a:ext cx="61277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Exodus</a:t>
            </a:r>
          </a:p>
        </p:txBody>
      </p:sp>
      <p:sp>
        <p:nvSpPr>
          <p:cNvPr id="257048" name="Text Box 25"/>
          <p:cNvSpPr txBox="1">
            <a:spLocks noChangeArrowheads="1"/>
          </p:cNvSpPr>
          <p:nvPr/>
        </p:nvSpPr>
        <p:spPr bwMode="auto">
          <a:xfrm>
            <a:off x="8720138"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rPr>
              <a:t> </a:t>
            </a:r>
          </a:p>
        </p:txBody>
      </p:sp>
      <p:sp>
        <p:nvSpPr>
          <p:cNvPr id="285722" name="Rectangle 26"/>
          <p:cNvSpPr>
            <a:spLocks noChangeArrowheads="1"/>
          </p:cNvSpPr>
          <p:nvPr/>
        </p:nvSpPr>
        <p:spPr bwMode="auto">
          <a:xfrm>
            <a:off x="8093075" y="6513513"/>
            <a:ext cx="336550" cy="2698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cs typeface="+mn-cs"/>
              </a:rPr>
              <a:t>27</a:t>
            </a:r>
          </a:p>
        </p:txBody>
      </p:sp>
      <p:sp>
        <p:nvSpPr>
          <p:cNvPr id="257050" name="Text Box 27"/>
          <p:cNvSpPr txBox="1">
            <a:spLocks noChangeArrowheads="1"/>
          </p:cNvSpPr>
          <p:nvPr/>
        </p:nvSpPr>
        <p:spPr bwMode="auto">
          <a:xfrm>
            <a:off x="7007225" y="6284913"/>
            <a:ext cx="16065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26-29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85702"/>
                                        </p:tgtEl>
                                        <p:attrNameLst>
                                          <p:attrName>style.visibility</p:attrName>
                                        </p:attrNameLst>
                                      </p:cBhvr>
                                      <p:to>
                                        <p:strVal val="visible"/>
                                      </p:to>
                                    </p:set>
                                    <p:anim calcmode="lin" valueType="num">
                                      <p:cBhvr>
                                        <p:cTn id="7" dur="500" fill="hold"/>
                                        <p:tgtEl>
                                          <p:spTgt spid="285702"/>
                                        </p:tgtEl>
                                        <p:attrNameLst>
                                          <p:attrName>ppt_w</p:attrName>
                                        </p:attrNameLst>
                                      </p:cBhvr>
                                      <p:tavLst>
                                        <p:tav tm="0">
                                          <p:val>
                                            <p:fltVal val="0"/>
                                          </p:val>
                                        </p:tav>
                                        <p:tav tm="100000">
                                          <p:val>
                                            <p:strVal val="#ppt_w"/>
                                          </p:val>
                                        </p:tav>
                                      </p:tavLst>
                                    </p:anim>
                                    <p:anim calcmode="lin" valueType="num">
                                      <p:cBhvr>
                                        <p:cTn id="8" dur="500" fill="hold"/>
                                        <p:tgtEl>
                                          <p:spTgt spid="285702"/>
                                        </p:tgtEl>
                                        <p:attrNameLst>
                                          <p:attrName>ppt_h</p:attrName>
                                        </p:attrNameLst>
                                      </p:cBhvr>
                                      <p:tavLst>
                                        <p:tav tm="0">
                                          <p:val>
                                            <p:fltVal val="0"/>
                                          </p:val>
                                        </p:tav>
                                        <p:tav tm="100000">
                                          <p:val>
                                            <p:strVal val="#ppt_h"/>
                                          </p:val>
                                        </p:tav>
                                      </p:tavLst>
                                    </p:anim>
                                    <p:anim calcmode="lin" valueType="num">
                                      <p:cBhvr>
                                        <p:cTn id="9" dur="500" fill="hold"/>
                                        <p:tgtEl>
                                          <p:spTgt spid="285702"/>
                                        </p:tgtEl>
                                        <p:attrNameLst>
                                          <p:attrName>ppt_x</p:attrName>
                                        </p:attrNameLst>
                                      </p:cBhvr>
                                      <p:tavLst>
                                        <p:tav tm="0">
                                          <p:val>
                                            <p:fltVal val="0.5"/>
                                          </p:val>
                                        </p:tav>
                                        <p:tav tm="100000">
                                          <p:val>
                                            <p:strVal val="#ppt_x"/>
                                          </p:val>
                                        </p:tav>
                                      </p:tavLst>
                                    </p:anim>
                                    <p:anim calcmode="lin" valueType="num">
                                      <p:cBhvr>
                                        <p:cTn id="10" dur="500" fill="hold"/>
                                        <p:tgtEl>
                                          <p:spTgt spid="28570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ChangeArrowheads="1"/>
          </p:cNvSpPr>
          <p:nvPr/>
        </p:nvSpPr>
        <p:spPr bwMode="auto">
          <a:xfrm>
            <a:off x="201613" y="954088"/>
            <a:ext cx="8942387" cy="31988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eaLnBrk="0" hangingPunct="0"/>
            <a:r>
              <a:rPr lang="en-US" sz="3600">
                <a:solidFill>
                  <a:srgbClr val="FAFD00"/>
                </a:solidFill>
                <a:latin typeface="Times" charset="0"/>
              </a:rPr>
              <a:t>Giao ước Áp-ra-ham</a:t>
            </a:r>
          </a:p>
          <a:p>
            <a:pPr algn="ctr" eaLnBrk="0" hangingPunct="0"/>
            <a:r>
              <a:rPr lang="en-US" sz="3200" i="1">
                <a:solidFill>
                  <a:srgbClr val="00FF00"/>
                </a:solidFill>
                <a:latin typeface="Times" charset="0"/>
              </a:rPr>
              <a:t>Sáng 12: 1-3</a:t>
            </a:r>
          </a:p>
          <a:p>
            <a:pPr algn="ctr" eaLnBrk="0" hangingPunct="0"/>
            <a:endParaRPr lang="en-US" sz="3200" i="1">
              <a:solidFill>
                <a:srgbClr val="00FF00"/>
              </a:solidFill>
              <a:latin typeface="Times" charset="0"/>
            </a:endParaRPr>
          </a:p>
          <a:p>
            <a:pPr algn="ctr" eaLnBrk="0" hangingPunct="0"/>
            <a:endParaRPr lang="en-US" sz="3200" i="1">
              <a:solidFill>
                <a:srgbClr val="00FF00"/>
              </a:solidFill>
              <a:latin typeface="Times" charset="0"/>
            </a:endParaRPr>
          </a:p>
          <a:p>
            <a:pPr algn="ctr" eaLnBrk="0" hangingPunct="0"/>
            <a:endParaRPr lang="en-US" sz="3600">
              <a:solidFill>
                <a:srgbClr val="00DFCA"/>
              </a:solidFill>
              <a:latin typeface="Times" charset="0"/>
            </a:endParaRPr>
          </a:p>
          <a:p>
            <a:pPr eaLnBrk="0" hangingPunct="0"/>
            <a:r>
              <a:rPr lang="en-US" sz="3600">
                <a:solidFill>
                  <a:srgbClr val="FAFD00"/>
                </a:solidFill>
                <a:latin typeface="Times" charset="0"/>
              </a:rPr>
              <a:t>        </a:t>
            </a:r>
            <a:r>
              <a:rPr lang="en-US" sz="3600">
                <a:solidFill>
                  <a:srgbClr val="00FF00"/>
                </a:solidFill>
                <a:latin typeface="Times" charset="0"/>
              </a:rPr>
              <a:t>ĐẤT              CON     PHƯỚC</a:t>
            </a:r>
          </a:p>
        </p:txBody>
      </p:sp>
      <p:sp>
        <p:nvSpPr>
          <p:cNvPr id="286723" name="Line 3"/>
          <p:cNvSpPr>
            <a:spLocks noChangeShapeType="1"/>
          </p:cNvSpPr>
          <p:nvPr/>
        </p:nvSpPr>
        <p:spPr bwMode="auto">
          <a:xfrm>
            <a:off x="4537075" y="2208213"/>
            <a:ext cx="1588" cy="788987"/>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24" name="Line 4"/>
          <p:cNvSpPr>
            <a:spLocks noChangeShapeType="1"/>
          </p:cNvSpPr>
          <p:nvPr/>
        </p:nvSpPr>
        <p:spPr bwMode="auto">
          <a:xfrm>
            <a:off x="1785938" y="3025775"/>
            <a:ext cx="5519737" cy="0"/>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25" name="Line 5"/>
          <p:cNvSpPr>
            <a:spLocks noChangeShapeType="1"/>
          </p:cNvSpPr>
          <p:nvPr/>
        </p:nvSpPr>
        <p:spPr bwMode="auto">
          <a:xfrm>
            <a:off x="7334250" y="3036888"/>
            <a:ext cx="0" cy="136525"/>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26" name="Line 6"/>
          <p:cNvSpPr>
            <a:spLocks noChangeShapeType="1"/>
          </p:cNvSpPr>
          <p:nvPr/>
        </p:nvSpPr>
        <p:spPr bwMode="auto">
          <a:xfrm>
            <a:off x="4538663" y="3052763"/>
            <a:ext cx="0" cy="136525"/>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27" name="Line 7"/>
          <p:cNvSpPr>
            <a:spLocks noChangeShapeType="1"/>
          </p:cNvSpPr>
          <p:nvPr/>
        </p:nvSpPr>
        <p:spPr bwMode="auto">
          <a:xfrm>
            <a:off x="1795463" y="3054350"/>
            <a:ext cx="0" cy="136525"/>
          </a:xfrm>
          <a:prstGeom prst="line">
            <a:avLst/>
          </a:prstGeom>
          <a:noFill/>
          <a:ln w="50800">
            <a:solidFill>
              <a:schemeClr val="accent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28" name="Rectangle 8"/>
          <p:cNvSpPr>
            <a:spLocks noChangeArrowheads="1"/>
          </p:cNvSpPr>
          <p:nvPr/>
        </p:nvSpPr>
        <p:spPr bwMode="auto">
          <a:xfrm>
            <a:off x="3203575" y="4879975"/>
            <a:ext cx="2663825" cy="946150"/>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29" name="Rectangle 9"/>
          <p:cNvSpPr>
            <a:spLocks noChangeArrowheads="1"/>
          </p:cNvSpPr>
          <p:nvPr/>
        </p:nvSpPr>
        <p:spPr bwMode="auto">
          <a:xfrm>
            <a:off x="6134100" y="4914900"/>
            <a:ext cx="2119313" cy="519113"/>
          </a:xfrm>
          <a:prstGeom prst="rect">
            <a:avLst/>
          </a:prstGeom>
          <a:noFill/>
          <a:ln w="12700">
            <a:no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30" name="Rectangle 10"/>
          <p:cNvSpPr>
            <a:spLocks noChangeArrowheads="1"/>
          </p:cNvSpPr>
          <p:nvPr/>
        </p:nvSpPr>
        <p:spPr bwMode="auto">
          <a:xfrm>
            <a:off x="620713" y="160338"/>
            <a:ext cx="739775" cy="1430337"/>
          </a:xfrm>
          <a:prstGeom prst="rect">
            <a:avLst/>
          </a:prstGeom>
          <a:noFill/>
          <a:ln w="12700">
            <a:noFill/>
            <a:miter lim="800000"/>
            <a:headEnd/>
            <a:tailEnd/>
          </a:ln>
          <a:effectLst>
            <a:outerShdw dist="107763" dir="2700000" algn="ctr" rotWithShape="0">
              <a:schemeClr val="bg2"/>
            </a:outerShdw>
          </a:effectLst>
        </p:spPr>
        <p:txBody>
          <a:bodyPr wrap="none" lIns="90487" tIns="44450" rIns="90487" bIns="44450">
            <a:spAutoFit/>
          </a:bodyPr>
          <a:lstStyle/>
          <a:p>
            <a:pPr eaLnBrk="0" hangingPunct="0">
              <a:spcBef>
                <a:spcPct val="50000"/>
              </a:spcBef>
              <a:defRPr/>
            </a:pPr>
            <a:r>
              <a:rPr lang="en-US" sz="8800">
                <a:solidFill>
                  <a:schemeClr val="tx2"/>
                </a:solidFill>
                <a:latin typeface="Times" pitchFamily="-111" charset="0"/>
                <a:ea typeface="+mn-ea"/>
                <a:cs typeface="+mn-cs"/>
              </a:rPr>
              <a:t>7</a:t>
            </a:r>
          </a:p>
        </p:txBody>
      </p:sp>
      <p:sp>
        <p:nvSpPr>
          <p:cNvPr id="286731" name="Line 11"/>
          <p:cNvSpPr>
            <a:spLocks noChangeShapeType="1"/>
          </p:cNvSpPr>
          <p:nvPr/>
        </p:nvSpPr>
        <p:spPr bwMode="auto">
          <a:xfrm>
            <a:off x="898525" y="838200"/>
            <a:ext cx="296863" cy="0"/>
          </a:xfrm>
          <a:prstGeom prst="line">
            <a:avLst/>
          </a:prstGeom>
          <a:noFill/>
          <a:ln w="50800">
            <a:solidFill>
              <a:schemeClr val="tx2"/>
            </a:solidFill>
            <a:round/>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32" name="Rectangle 12"/>
          <p:cNvSpPr>
            <a:spLocks noChangeArrowheads="1"/>
          </p:cNvSpPr>
          <p:nvPr/>
        </p:nvSpPr>
        <p:spPr bwMode="auto">
          <a:xfrm>
            <a:off x="733425" y="4899025"/>
            <a:ext cx="2127250" cy="515938"/>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2800" i="1">
                <a:solidFill>
                  <a:srgbClr val="00FF00"/>
                </a:solidFill>
                <a:latin typeface="Times" charset="0"/>
              </a:rPr>
              <a:t>Phục 30:1-10</a:t>
            </a:r>
          </a:p>
        </p:txBody>
      </p:sp>
      <p:sp>
        <p:nvSpPr>
          <p:cNvPr id="286733" name="Rectangle 13"/>
          <p:cNvSpPr>
            <a:spLocks noChangeArrowheads="1"/>
          </p:cNvSpPr>
          <p:nvPr/>
        </p:nvSpPr>
        <p:spPr bwMode="auto">
          <a:xfrm>
            <a:off x="609600" y="4113213"/>
            <a:ext cx="2393950" cy="6985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lgn="ctr" eaLnBrk="0" hangingPunct="0"/>
            <a:r>
              <a:rPr lang="en-US" sz="4000">
                <a:solidFill>
                  <a:srgbClr val="FAFD00"/>
                </a:solidFill>
                <a:latin typeface="Times" charset="0"/>
              </a:rPr>
              <a:t>Đất</a:t>
            </a:r>
          </a:p>
        </p:txBody>
      </p:sp>
      <p:sp>
        <p:nvSpPr>
          <p:cNvPr id="286734" name="Rectangle 14"/>
          <p:cNvSpPr>
            <a:spLocks noChangeArrowheads="1"/>
          </p:cNvSpPr>
          <p:nvPr/>
        </p:nvSpPr>
        <p:spPr bwMode="auto">
          <a:xfrm>
            <a:off x="635000" y="3468688"/>
            <a:ext cx="2489200" cy="2082800"/>
          </a:xfrm>
          <a:prstGeom prst="rect">
            <a:avLst/>
          </a:prstGeom>
          <a:noFill/>
          <a:ln w="50800">
            <a:solidFill>
              <a:srgbClr val="FAFD00"/>
            </a:solidFill>
            <a:miter lim="800000"/>
            <a:headEnd/>
            <a:tailEnd/>
          </a:ln>
          <a:effectLst>
            <a:outerShdw dist="107763"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sp>
        <p:nvSpPr>
          <p:cNvPr id="286735" name="Oval 15"/>
          <p:cNvSpPr>
            <a:spLocks noChangeArrowheads="1"/>
          </p:cNvSpPr>
          <p:nvPr/>
        </p:nvSpPr>
        <p:spPr bwMode="auto">
          <a:xfrm>
            <a:off x="361950" y="4065588"/>
            <a:ext cx="2887663" cy="746125"/>
          </a:xfrm>
          <a:prstGeom prst="ellipse">
            <a:avLst/>
          </a:prstGeom>
          <a:noFill/>
          <a:ln w="50800">
            <a:solidFill>
              <a:srgbClr val="FAFD00"/>
            </a:solidFill>
            <a:round/>
            <a:headEnd/>
            <a:tailEnd/>
          </a:ln>
          <a:effectLst>
            <a:outerShdw dist="71842" dir="2700000" algn="ctr" rotWithShape="0">
              <a:schemeClr val="bg2"/>
            </a:outerShdw>
          </a:effectLst>
        </p:spPr>
        <p:txBody>
          <a:bodyPr wrap="none" anchor="ctr"/>
          <a:lstStyle/>
          <a:p>
            <a:pPr>
              <a:defRPr/>
            </a:pPr>
            <a:endParaRPr lang="en-US">
              <a:latin typeface="Times New Roman" pitchFamily="18" charset="0"/>
              <a:ea typeface="+mn-ea"/>
              <a:cs typeface="+mn-cs"/>
            </a:endParaRPr>
          </a:p>
        </p:txBody>
      </p:sp>
      <p:grpSp>
        <p:nvGrpSpPr>
          <p:cNvPr id="258063" name="Group 16"/>
          <p:cNvGrpSpPr>
            <a:grpSpLocks/>
          </p:cNvGrpSpPr>
          <p:nvPr/>
        </p:nvGrpSpPr>
        <p:grpSpPr bwMode="auto">
          <a:xfrm>
            <a:off x="7912100" y="3429000"/>
            <a:ext cx="1006475" cy="1349375"/>
            <a:chOff x="4984" y="2160"/>
            <a:chExt cx="634" cy="850"/>
          </a:xfrm>
        </p:grpSpPr>
        <p:sp>
          <p:nvSpPr>
            <p:cNvPr id="258067" name="Rectangle 17"/>
            <p:cNvSpPr>
              <a:spLocks noChangeArrowheads="1"/>
            </p:cNvSpPr>
            <p:nvPr/>
          </p:nvSpPr>
          <p:spPr bwMode="auto">
            <a:xfrm>
              <a:off x="5151" y="2774"/>
              <a:ext cx="160" cy="73"/>
            </a:xfrm>
            <a:prstGeom prst="rect">
              <a:avLst/>
            </a:prstGeom>
            <a:solidFill>
              <a:srgbClr val="FFFFFF"/>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8068" name="Rectangle 18"/>
            <p:cNvSpPr>
              <a:spLocks noChangeArrowheads="1"/>
            </p:cNvSpPr>
            <p:nvPr/>
          </p:nvSpPr>
          <p:spPr bwMode="auto">
            <a:xfrm>
              <a:off x="5116" y="2744"/>
              <a:ext cx="178"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800" b="1">
                  <a:solidFill>
                    <a:srgbClr val="000000"/>
                  </a:solidFill>
                  <a:latin typeface="Helvetica" charset="0"/>
                </a:rPr>
                <a:t>40</a:t>
              </a:r>
            </a:p>
          </p:txBody>
        </p:sp>
        <p:sp>
          <p:nvSpPr>
            <p:cNvPr id="258069" name="AutoShape 19"/>
            <p:cNvSpPr>
              <a:spLocks noChangeArrowheads="1"/>
            </p:cNvSpPr>
            <p:nvPr/>
          </p:nvSpPr>
          <p:spPr bwMode="auto">
            <a:xfrm>
              <a:off x="5008" y="2178"/>
              <a:ext cx="460" cy="2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258070" name="Rectangle 20"/>
            <p:cNvSpPr>
              <a:spLocks noChangeArrowheads="1"/>
            </p:cNvSpPr>
            <p:nvPr/>
          </p:nvSpPr>
          <p:spPr bwMode="auto">
            <a:xfrm>
              <a:off x="5007" y="2278"/>
              <a:ext cx="600" cy="720"/>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258071" name="AutoShape 21"/>
            <p:cNvSpPr>
              <a:spLocks noChangeArrowheads="1"/>
            </p:cNvSpPr>
            <p:nvPr/>
          </p:nvSpPr>
          <p:spPr bwMode="auto">
            <a:xfrm>
              <a:off x="5020" y="2196"/>
              <a:ext cx="440" cy="2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58072" name="Line 22"/>
            <p:cNvSpPr>
              <a:spLocks noChangeShapeType="1"/>
            </p:cNvSpPr>
            <p:nvPr/>
          </p:nvSpPr>
          <p:spPr bwMode="auto">
            <a:xfrm>
              <a:off x="5035" y="2418"/>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073" name="Line 23"/>
            <p:cNvSpPr>
              <a:spLocks noChangeShapeType="1"/>
            </p:cNvSpPr>
            <p:nvPr/>
          </p:nvSpPr>
          <p:spPr bwMode="auto">
            <a:xfrm>
              <a:off x="5035" y="2530"/>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074" name="Line 24"/>
            <p:cNvSpPr>
              <a:spLocks noChangeShapeType="1"/>
            </p:cNvSpPr>
            <p:nvPr/>
          </p:nvSpPr>
          <p:spPr bwMode="auto">
            <a:xfrm>
              <a:off x="5035" y="2642"/>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075" name="Line 25"/>
            <p:cNvSpPr>
              <a:spLocks noChangeShapeType="1"/>
            </p:cNvSpPr>
            <p:nvPr/>
          </p:nvSpPr>
          <p:spPr bwMode="auto">
            <a:xfrm>
              <a:off x="5035" y="2754"/>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076" name="Line 26"/>
            <p:cNvSpPr>
              <a:spLocks noChangeShapeType="1"/>
            </p:cNvSpPr>
            <p:nvPr/>
          </p:nvSpPr>
          <p:spPr bwMode="auto">
            <a:xfrm>
              <a:off x="5043" y="2866"/>
              <a:ext cx="536"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077" name="Rectangle 27"/>
            <p:cNvSpPr>
              <a:spLocks noChangeArrowheads="1"/>
            </p:cNvSpPr>
            <p:nvPr/>
          </p:nvSpPr>
          <p:spPr bwMode="auto">
            <a:xfrm>
              <a:off x="5044" y="2160"/>
              <a:ext cx="346" cy="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rPr>
                <a:t>MOSES</a:t>
              </a:r>
            </a:p>
          </p:txBody>
        </p:sp>
        <p:sp>
          <p:nvSpPr>
            <p:cNvPr id="258078" name="Rectangle 28"/>
            <p:cNvSpPr>
              <a:spLocks noChangeArrowheads="1"/>
            </p:cNvSpPr>
            <p:nvPr/>
          </p:nvSpPr>
          <p:spPr bwMode="auto">
            <a:xfrm>
              <a:off x="5138" y="2420"/>
              <a:ext cx="27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Sinai</a:t>
              </a:r>
            </a:p>
          </p:txBody>
        </p:sp>
        <p:sp>
          <p:nvSpPr>
            <p:cNvPr id="258079" name="Rectangle 29"/>
            <p:cNvSpPr>
              <a:spLocks noChangeArrowheads="1"/>
            </p:cNvSpPr>
            <p:nvPr/>
          </p:nvSpPr>
          <p:spPr bwMode="auto">
            <a:xfrm>
              <a:off x="5087" y="2536"/>
              <a:ext cx="418"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M - C - C</a:t>
              </a:r>
            </a:p>
          </p:txBody>
        </p:sp>
        <p:sp>
          <p:nvSpPr>
            <p:cNvPr id="258080" name="Rectangle 30"/>
            <p:cNvSpPr>
              <a:spLocks noChangeArrowheads="1"/>
            </p:cNvSpPr>
            <p:nvPr/>
          </p:nvSpPr>
          <p:spPr bwMode="auto">
            <a:xfrm>
              <a:off x="4984" y="2644"/>
              <a:ext cx="63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Kadesh Barnea</a:t>
              </a:r>
            </a:p>
          </p:txBody>
        </p:sp>
        <p:sp>
          <p:nvSpPr>
            <p:cNvPr id="258081" name="Rectangle 31"/>
            <p:cNvSpPr>
              <a:spLocks noChangeArrowheads="1"/>
            </p:cNvSpPr>
            <p:nvPr/>
          </p:nvSpPr>
          <p:spPr bwMode="auto">
            <a:xfrm>
              <a:off x="5208" y="2760"/>
              <a:ext cx="194"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40</a:t>
              </a:r>
            </a:p>
          </p:txBody>
        </p:sp>
        <p:sp>
          <p:nvSpPr>
            <p:cNvPr id="258082" name="Rectangle 32"/>
            <p:cNvSpPr>
              <a:spLocks noChangeArrowheads="1"/>
            </p:cNvSpPr>
            <p:nvPr/>
          </p:nvSpPr>
          <p:spPr bwMode="auto">
            <a:xfrm>
              <a:off x="5060" y="2868"/>
              <a:ext cx="490"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5 Sermons</a:t>
              </a:r>
            </a:p>
          </p:txBody>
        </p:sp>
        <p:sp>
          <p:nvSpPr>
            <p:cNvPr id="258083" name="Line 33"/>
            <p:cNvSpPr>
              <a:spLocks noChangeShapeType="1"/>
            </p:cNvSpPr>
            <p:nvPr/>
          </p:nvSpPr>
          <p:spPr bwMode="auto">
            <a:xfrm>
              <a:off x="5031" y="2978"/>
              <a:ext cx="544"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58084" name="Rectangle 34"/>
            <p:cNvSpPr>
              <a:spLocks noChangeArrowheads="1"/>
            </p:cNvSpPr>
            <p:nvPr/>
          </p:nvSpPr>
          <p:spPr bwMode="auto">
            <a:xfrm>
              <a:off x="5115" y="2312"/>
              <a:ext cx="386" cy="1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Exodus</a:t>
              </a:r>
            </a:p>
          </p:txBody>
        </p:sp>
      </p:grpSp>
      <p:sp>
        <p:nvSpPr>
          <p:cNvPr id="258064" name="Text Box 35"/>
          <p:cNvSpPr txBox="1">
            <a:spLocks noChangeArrowheads="1"/>
          </p:cNvSpPr>
          <p:nvPr/>
        </p:nvSpPr>
        <p:spPr bwMode="auto">
          <a:xfrm>
            <a:off x="8720138" y="66675"/>
            <a:ext cx="260350" cy="446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solidFill>
                  <a:srgbClr val="FFA27C"/>
                </a:solidFill>
              </a:rPr>
              <a:t> </a:t>
            </a:r>
          </a:p>
        </p:txBody>
      </p:sp>
      <p:sp>
        <p:nvSpPr>
          <p:cNvPr id="286756" name="Rectangle 36"/>
          <p:cNvSpPr>
            <a:spLocks noChangeArrowheads="1"/>
          </p:cNvSpPr>
          <p:nvPr/>
        </p:nvSpPr>
        <p:spPr bwMode="auto">
          <a:xfrm>
            <a:off x="8093075" y="6513513"/>
            <a:ext cx="336550" cy="2698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cs typeface="+mn-cs"/>
              </a:rPr>
              <a:t>28</a:t>
            </a:r>
          </a:p>
        </p:txBody>
      </p:sp>
      <p:sp>
        <p:nvSpPr>
          <p:cNvPr id="258066" name="Text Box 37"/>
          <p:cNvSpPr txBox="1">
            <a:spLocks noChangeArrowheads="1"/>
          </p:cNvSpPr>
          <p:nvPr/>
        </p:nvSpPr>
        <p:spPr bwMode="auto">
          <a:xfrm>
            <a:off x="7007225" y="6284913"/>
            <a:ext cx="160655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26-29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86734"/>
                                        </p:tgtEl>
                                        <p:attrNameLst>
                                          <p:attrName>style.visibility</p:attrName>
                                        </p:attrNameLst>
                                      </p:cBhvr>
                                      <p:to>
                                        <p:strVal val="visible"/>
                                      </p:to>
                                    </p:set>
                                    <p:anim calcmode="lin" valueType="num">
                                      <p:cBhvr additive="base">
                                        <p:cTn id="7" dur="500" fill="hold"/>
                                        <p:tgtEl>
                                          <p:spTgt spid="286734"/>
                                        </p:tgtEl>
                                        <p:attrNameLst>
                                          <p:attrName>ppt_x</p:attrName>
                                        </p:attrNameLst>
                                      </p:cBhvr>
                                      <p:tavLst>
                                        <p:tav tm="0">
                                          <p:val>
                                            <p:strVal val="0-#ppt_w/2"/>
                                          </p:val>
                                        </p:tav>
                                        <p:tav tm="100000">
                                          <p:val>
                                            <p:strVal val="#ppt_x"/>
                                          </p:val>
                                        </p:tav>
                                      </p:tavLst>
                                    </p:anim>
                                    <p:anim calcmode="lin" valueType="num">
                                      <p:cBhvr additive="base">
                                        <p:cTn id="8" dur="500" fill="hold"/>
                                        <p:tgtEl>
                                          <p:spTgt spid="28673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100"/>
                                  </p:stCondLst>
                                  <p:childTnLst>
                                    <p:set>
                                      <p:cBhvr>
                                        <p:cTn id="11" dur="1" fill="hold">
                                          <p:stCondLst>
                                            <p:cond delay="0"/>
                                          </p:stCondLst>
                                        </p:cTn>
                                        <p:tgtEl>
                                          <p:spTgt spid="286733"/>
                                        </p:tgtEl>
                                        <p:attrNameLst>
                                          <p:attrName>style.visibility</p:attrName>
                                        </p:attrNameLst>
                                      </p:cBhvr>
                                      <p:to>
                                        <p:strVal val="visible"/>
                                      </p:to>
                                    </p:set>
                                    <p:anim calcmode="lin" valueType="num">
                                      <p:cBhvr additive="base">
                                        <p:cTn id="12" dur="500" fill="hold"/>
                                        <p:tgtEl>
                                          <p:spTgt spid="286733"/>
                                        </p:tgtEl>
                                        <p:attrNameLst>
                                          <p:attrName>ppt_x</p:attrName>
                                        </p:attrNameLst>
                                      </p:cBhvr>
                                      <p:tavLst>
                                        <p:tav tm="0">
                                          <p:val>
                                            <p:strVal val="0-#ppt_w/2"/>
                                          </p:val>
                                        </p:tav>
                                        <p:tav tm="100000">
                                          <p:val>
                                            <p:strVal val="#ppt_x"/>
                                          </p:val>
                                        </p:tav>
                                      </p:tavLst>
                                    </p:anim>
                                    <p:anim calcmode="lin" valueType="num">
                                      <p:cBhvr additive="base">
                                        <p:cTn id="13" dur="500" fill="hold"/>
                                        <p:tgtEl>
                                          <p:spTgt spid="286733"/>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3" presetClass="entr" presetSubtype="528" fill="hold" grpId="0" nodeType="afterEffect">
                                  <p:stCondLst>
                                    <p:cond delay="100"/>
                                  </p:stCondLst>
                                  <p:childTnLst>
                                    <p:set>
                                      <p:cBhvr>
                                        <p:cTn id="16" dur="1" fill="hold">
                                          <p:stCondLst>
                                            <p:cond delay="0"/>
                                          </p:stCondLst>
                                        </p:cTn>
                                        <p:tgtEl>
                                          <p:spTgt spid="286735"/>
                                        </p:tgtEl>
                                        <p:attrNameLst>
                                          <p:attrName>style.visibility</p:attrName>
                                        </p:attrNameLst>
                                      </p:cBhvr>
                                      <p:to>
                                        <p:strVal val="visible"/>
                                      </p:to>
                                    </p:set>
                                    <p:anim calcmode="lin" valueType="num">
                                      <p:cBhvr>
                                        <p:cTn id="17" dur="500" fill="hold"/>
                                        <p:tgtEl>
                                          <p:spTgt spid="286735"/>
                                        </p:tgtEl>
                                        <p:attrNameLst>
                                          <p:attrName>ppt_w</p:attrName>
                                        </p:attrNameLst>
                                      </p:cBhvr>
                                      <p:tavLst>
                                        <p:tav tm="0">
                                          <p:val>
                                            <p:fltVal val="0"/>
                                          </p:val>
                                        </p:tav>
                                        <p:tav tm="100000">
                                          <p:val>
                                            <p:strVal val="#ppt_w"/>
                                          </p:val>
                                        </p:tav>
                                      </p:tavLst>
                                    </p:anim>
                                    <p:anim calcmode="lin" valueType="num">
                                      <p:cBhvr>
                                        <p:cTn id="18" dur="500" fill="hold"/>
                                        <p:tgtEl>
                                          <p:spTgt spid="286735"/>
                                        </p:tgtEl>
                                        <p:attrNameLst>
                                          <p:attrName>ppt_h</p:attrName>
                                        </p:attrNameLst>
                                      </p:cBhvr>
                                      <p:tavLst>
                                        <p:tav tm="0">
                                          <p:val>
                                            <p:fltVal val="0"/>
                                          </p:val>
                                        </p:tav>
                                        <p:tav tm="100000">
                                          <p:val>
                                            <p:strVal val="#ppt_h"/>
                                          </p:val>
                                        </p:tav>
                                      </p:tavLst>
                                    </p:anim>
                                    <p:anim calcmode="lin" valueType="num">
                                      <p:cBhvr>
                                        <p:cTn id="19" dur="500" fill="hold"/>
                                        <p:tgtEl>
                                          <p:spTgt spid="286735"/>
                                        </p:tgtEl>
                                        <p:attrNameLst>
                                          <p:attrName>ppt_x</p:attrName>
                                        </p:attrNameLst>
                                      </p:cBhvr>
                                      <p:tavLst>
                                        <p:tav tm="0">
                                          <p:val>
                                            <p:fltVal val="0.5"/>
                                          </p:val>
                                        </p:tav>
                                        <p:tav tm="100000">
                                          <p:val>
                                            <p:strVal val="#ppt_x"/>
                                          </p:val>
                                        </p:tav>
                                      </p:tavLst>
                                    </p:anim>
                                    <p:anim calcmode="lin" valueType="num">
                                      <p:cBhvr>
                                        <p:cTn id="20" dur="500" fill="hold"/>
                                        <p:tgtEl>
                                          <p:spTgt spid="286735"/>
                                        </p:tgtEl>
                                        <p:attrNameLst>
                                          <p:attrName>ppt_y</p:attrName>
                                        </p:attrNameLst>
                                      </p:cBhvr>
                                      <p:tavLst>
                                        <p:tav tm="0">
                                          <p:val>
                                            <p:fltVal val="0.5"/>
                                          </p:val>
                                        </p:tav>
                                        <p:tav tm="100000">
                                          <p:val>
                                            <p:strVal val="#ppt_y"/>
                                          </p:val>
                                        </p:tav>
                                      </p:tavLst>
                                    </p:anim>
                                  </p:childTnLst>
                                </p:cTn>
                              </p:par>
                            </p:childTnLst>
                          </p:cTn>
                        </p:par>
                        <p:par>
                          <p:cTn id="21" fill="hold" nodeType="afterGroup">
                            <p:stCondLst>
                              <p:cond delay="1700"/>
                            </p:stCondLst>
                            <p:childTnLst>
                              <p:par>
                                <p:cTn id="22" presetID="2" presetClass="entr" presetSubtype="8" fill="hold" grpId="0" nodeType="afterEffect">
                                  <p:stCondLst>
                                    <p:cond delay="100"/>
                                  </p:stCondLst>
                                  <p:childTnLst>
                                    <p:set>
                                      <p:cBhvr>
                                        <p:cTn id="23" dur="1" fill="hold">
                                          <p:stCondLst>
                                            <p:cond delay="0"/>
                                          </p:stCondLst>
                                        </p:cTn>
                                        <p:tgtEl>
                                          <p:spTgt spid="286732"/>
                                        </p:tgtEl>
                                        <p:attrNameLst>
                                          <p:attrName>style.visibility</p:attrName>
                                        </p:attrNameLst>
                                      </p:cBhvr>
                                      <p:to>
                                        <p:strVal val="visible"/>
                                      </p:to>
                                    </p:set>
                                    <p:anim calcmode="lin" valueType="num">
                                      <p:cBhvr additive="base">
                                        <p:cTn id="24" dur="500" fill="hold"/>
                                        <p:tgtEl>
                                          <p:spTgt spid="286732"/>
                                        </p:tgtEl>
                                        <p:attrNameLst>
                                          <p:attrName>ppt_x</p:attrName>
                                        </p:attrNameLst>
                                      </p:cBhvr>
                                      <p:tavLst>
                                        <p:tav tm="0">
                                          <p:val>
                                            <p:strVal val="0-#ppt_w/2"/>
                                          </p:val>
                                        </p:tav>
                                        <p:tav tm="100000">
                                          <p:val>
                                            <p:strVal val="#ppt_x"/>
                                          </p:val>
                                        </p:tav>
                                      </p:tavLst>
                                    </p:anim>
                                    <p:anim calcmode="lin" valueType="num">
                                      <p:cBhvr additive="base">
                                        <p:cTn id="25" dur="500" fill="hold"/>
                                        <p:tgtEl>
                                          <p:spTgt spid="2867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32" grpId="0" autoUpdateAnimBg="0"/>
      <p:bldP spid="286733" grpId="0" autoUpdateAnimBg="0"/>
      <p:bldP spid="286734" grpId="0" animBg="1"/>
      <p:bldP spid="2867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Rectangle 2" descr="Purple mesh"/>
          <p:cNvSpPr>
            <a:spLocks noChangeArrowheads="1"/>
          </p:cNvSpPr>
          <p:nvPr/>
        </p:nvSpPr>
        <p:spPr bwMode="auto">
          <a:xfrm>
            <a:off x="0" y="0"/>
            <a:ext cx="9448800" cy="6858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435203" name="Oval 3"/>
          <p:cNvSpPr>
            <a:spLocks noChangeArrowheads="1"/>
          </p:cNvSpPr>
          <p:nvPr/>
        </p:nvSpPr>
        <p:spPr bwMode="auto">
          <a:xfrm>
            <a:off x="-38100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435204" name="Oval 4"/>
          <p:cNvSpPr>
            <a:spLocks noChangeArrowheads="1"/>
          </p:cNvSpPr>
          <p:nvPr/>
        </p:nvSpPr>
        <p:spPr bwMode="auto">
          <a:xfrm>
            <a:off x="8610600" y="1616075"/>
            <a:ext cx="4419600" cy="4267200"/>
          </a:xfrm>
          <a:prstGeom prst="ellipse">
            <a:avLst/>
          </a:prstGeom>
          <a:gradFill rotWithShape="0">
            <a:gsLst>
              <a:gs pos="0">
                <a:srgbClr val="FFFF00"/>
              </a:gs>
              <a:gs pos="50000">
                <a:schemeClr val="accent2"/>
              </a:gs>
              <a:gs pos="100000">
                <a:srgbClr val="FFFF00"/>
              </a:gs>
            </a:gsLst>
            <a:lin ang="5400000" scaled="1"/>
          </a:gra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435205" name="Line 5"/>
          <p:cNvSpPr>
            <a:spLocks noChangeShapeType="1"/>
          </p:cNvSpPr>
          <p:nvPr/>
        </p:nvSpPr>
        <p:spPr bwMode="auto">
          <a:xfrm>
            <a:off x="1447800" y="3429000"/>
            <a:ext cx="0" cy="8350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5206" name="Line 6"/>
          <p:cNvSpPr>
            <a:spLocks noChangeShapeType="1"/>
          </p:cNvSpPr>
          <p:nvPr/>
        </p:nvSpPr>
        <p:spPr bwMode="auto">
          <a:xfrm>
            <a:off x="2486025"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5207" name="Line 7"/>
          <p:cNvSpPr>
            <a:spLocks noChangeShapeType="1"/>
          </p:cNvSpPr>
          <p:nvPr/>
        </p:nvSpPr>
        <p:spPr bwMode="auto">
          <a:xfrm>
            <a:off x="3524250" y="3044825"/>
            <a:ext cx="0" cy="1219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5208" name="Line 8"/>
          <p:cNvSpPr>
            <a:spLocks noChangeShapeType="1"/>
          </p:cNvSpPr>
          <p:nvPr/>
        </p:nvSpPr>
        <p:spPr bwMode="auto">
          <a:xfrm>
            <a:off x="4562475" y="2574925"/>
            <a:ext cx="0" cy="16891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5209" name="Line 9"/>
          <p:cNvSpPr>
            <a:spLocks noChangeShapeType="1"/>
          </p:cNvSpPr>
          <p:nvPr/>
        </p:nvSpPr>
        <p:spPr bwMode="auto">
          <a:xfrm flipH="1">
            <a:off x="5600700" y="2149475"/>
            <a:ext cx="0" cy="211455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5210" name="Line 10"/>
          <p:cNvSpPr>
            <a:spLocks noChangeShapeType="1"/>
          </p:cNvSpPr>
          <p:nvPr/>
        </p:nvSpPr>
        <p:spPr bwMode="auto">
          <a:xfrm>
            <a:off x="6638925" y="3149600"/>
            <a:ext cx="0" cy="1114425"/>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5211" name="Line 11"/>
          <p:cNvSpPr>
            <a:spLocks noChangeShapeType="1"/>
          </p:cNvSpPr>
          <p:nvPr/>
        </p:nvSpPr>
        <p:spPr bwMode="auto">
          <a:xfrm>
            <a:off x="7677150" y="3425825"/>
            <a:ext cx="0" cy="83820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5212" name="Line 12"/>
          <p:cNvSpPr>
            <a:spLocks noChangeShapeType="1"/>
          </p:cNvSpPr>
          <p:nvPr/>
        </p:nvSpPr>
        <p:spPr bwMode="auto">
          <a:xfrm flipH="1">
            <a:off x="4038600" y="1066800"/>
            <a:ext cx="0" cy="2590800"/>
          </a:xfrm>
          <a:prstGeom prst="line">
            <a:avLst/>
          </a:prstGeom>
          <a:noFill/>
          <a:ln w="76200">
            <a:solidFill>
              <a:srgbClr val="FFFF00"/>
            </a:solidFill>
            <a:round/>
            <a:headEnd/>
            <a:tailEnd type="triangle" w="med" len="me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grpSp>
        <p:nvGrpSpPr>
          <p:cNvPr id="204812" name="Group 13"/>
          <p:cNvGrpSpPr>
            <a:grpSpLocks/>
          </p:cNvGrpSpPr>
          <p:nvPr/>
        </p:nvGrpSpPr>
        <p:grpSpPr bwMode="auto">
          <a:xfrm>
            <a:off x="457200" y="3825875"/>
            <a:ext cx="8229600" cy="0"/>
            <a:chOff x="288" y="2208"/>
            <a:chExt cx="5184" cy="0"/>
          </a:xfrm>
        </p:grpSpPr>
        <p:sp>
          <p:nvSpPr>
            <p:cNvPr id="435214" name="Line 14"/>
            <p:cNvSpPr>
              <a:spLocks noChangeShapeType="1"/>
            </p:cNvSpPr>
            <p:nvPr/>
          </p:nvSpPr>
          <p:spPr bwMode="auto">
            <a:xfrm>
              <a:off x="1230" y="2208"/>
              <a:ext cx="3786" cy="0"/>
            </a:xfrm>
            <a:prstGeom prst="line">
              <a:avLst/>
            </a:prstGeom>
            <a:noFill/>
            <a:ln w="76200">
              <a:solidFill>
                <a:srgbClr val="FF0000"/>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204835" name="Line 15"/>
            <p:cNvSpPr>
              <a:spLocks noChangeShapeType="1"/>
            </p:cNvSpPr>
            <p:nvPr/>
          </p:nvSpPr>
          <p:spPr bwMode="auto">
            <a:xfrm>
              <a:off x="288" y="2208"/>
              <a:ext cx="5184" cy="0"/>
            </a:xfrm>
            <a:prstGeom prst="line">
              <a:avLst/>
            </a:prstGeom>
            <a:noFill/>
            <a:ln w="76200">
              <a:solidFill>
                <a:srgbClr val="FF0000"/>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04813" name="Group 16"/>
          <p:cNvGrpSpPr>
            <a:grpSpLocks/>
          </p:cNvGrpSpPr>
          <p:nvPr/>
        </p:nvGrpSpPr>
        <p:grpSpPr bwMode="auto">
          <a:xfrm>
            <a:off x="2286000" y="4435475"/>
            <a:ext cx="5581650" cy="1800225"/>
            <a:chOff x="1440" y="2794"/>
            <a:chExt cx="3516" cy="1134"/>
          </a:xfrm>
        </p:grpSpPr>
        <p:sp>
          <p:nvSpPr>
            <p:cNvPr id="435217" name="Text Box 17"/>
            <p:cNvSpPr txBox="1">
              <a:spLocks noChangeArrowheads="1"/>
            </p:cNvSpPr>
            <p:nvPr/>
          </p:nvSpPr>
          <p:spPr bwMode="auto">
            <a:xfrm>
              <a:off x="4044" y="2794"/>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1000</a:t>
              </a:r>
            </a:p>
          </p:txBody>
        </p:sp>
        <p:sp>
          <p:nvSpPr>
            <p:cNvPr id="435218" name="Text Box 18"/>
            <p:cNvSpPr txBox="1">
              <a:spLocks noChangeArrowheads="1"/>
            </p:cNvSpPr>
            <p:nvPr/>
          </p:nvSpPr>
          <p:spPr bwMode="auto">
            <a:xfrm>
              <a:off x="4716" y="2794"/>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2000</a:t>
              </a:r>
            </a:p>
          </p:txBody>
        </p:sp>
        <p:sp>
          <p:nvSpPr>
            <p:cNvPr id="435219" name="Text Box 19"/>
            <p:cNvSpPr txBox="1">
              <a:spLocks noChangeArrowheads="1"/>
            </p:cNvSpPr>
            <p:nvPr/>
          </p:nvSpPr>
          <p:spPr bwMode="auto">
            <a:xfrm>
              <a:off x="3420" y="2794"/>
              <a:ext cx="240" cy="327"/>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0</a:t>
              </a:r>
            </a:p>
          </p:txBody>
        </p:sp>
        <p:sp>
          <p:nvSpPr>
            <p:cNvPr id="435220" name="Text Box 20"/>
            <p:cNvSpPr txBox="1">
              <a:spLocks noChangeArrowheads="1"/>
            </p:cNvSpPr>
            <p:nvPr/>
          </p:nvSpPr>
          <p:spPr bwMode="auto">
            <a:xfrm>
              <a:off x="2748" y="2794"/>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1000</a:t>
              </a:r>
            </a:p>
          </p:txBody>
        </p:sp>
        <p:sp>
          <p:nvSpPr>
            <p:cNvPr id="435221" name="Text Box 21"/>
            <p:cNvSpPr txBox="1">
              <a:spLocks noChangeArrowheads="1"/>
            </p:cNvSpPr>
            <p:nvPr/>
          </p:nvSpPr>
          <p:spPr bwMode="auto">
            <a:xfrm>
              <a:off x="2124" y="2794"/>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2000</a:t>
              </a:r>
            </a:p>
          </p:txBody>
        </p:sp>
        <p:sp>
          <p:nvSpPr>
            <p:cNvPr id="435222" name="Text Box 22"/>
            <p:cNvSpPr txBox="1">
              <a:spLocks noChangeArrowheads="1"/>
            </p:cNvSpPr>
            <p:nvPr/>
          </p:nvSpPr>
          <p:spPr bwMode="auto">
            <a:xfrm>
              <a:off x="1440" y="2794"/>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3000</a:t>
              </a:r>
            </a:p>
          </p:txBody>
        </p:sp>
      </p:grpSp>
      <p:sp>
        <p:nvSpPr>
          <p:cNvPr id="204814" name="Text Box 23"/>
          <p:cNvSpPr txBox="1">
            <a:spLocks noChangeArrowheads="1"/>
          </p:cNvSpPr>
          <p:nvPr/>
        </p:nvSpPr>
        <p:spPr bwMode="auto">
          <a:xfrm>
            <a:off x="381000" y="2743200"/>
            <a:ext cx="24384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Nước lụt</a:t>
            </a:r>
          </a:p>
        </p:txBody>
      </p:sp>
      <p:sp>
        <p:nvSpPr>
          <p:cNvPr id="204815" name="Text Box 24"/>
          <p:cNvSpPr txBox="1">
            <a:spLocks noChangeArrowheads="1"/>
          </p:cNvSpPr>
          <p:nvPr/>
        </p:nvSpPr>
        <p:spPr bwMode="auto">
          <a:xfrm>
            <a:off x="-609600" y="5591175"/>
            <a:ext cx="32766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rgbClr val="FF9933"/>
                </a:solidFill>
              </a:rPr>
              <a:t>Sự Sáng tạo</a:t>
            </a:r>
          </a:p>
        </p:txBody>
      </p:sp>
      <p:sp>
        <p:nvSpPr>
          <p:cNvPr id="204816" name="Text Box 25"/>
          <p:cNvSpPr txBox="1">
            <a:spLocks noChangeArrowheads="1"/>
          </p:cNvSpPr>
          <p:nvPr/>
        </p:nvSpPr>
        <p:spPr bwMode="auto">
          <a:xfrm>
            <a:off x="2362200" y="2438400"/>
            <a:ext cx="23622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Áp-ra-ham</a:t>
            </a:r>
          </a:p>
        </p:txBody>
      </p:sp>
      <p:sp>
        <p:nvSpPr>
          <p:cNvPr id="204817" name="Text Box 26"/>
          <p:cNvSpPr txBox="1">
            <a:spLocks noChangeArrowheads="1"/>
          </p:cNvSpPr>
          <p:nvPr/>
        </p:nvSpPr>
        <p:spPr bwMode="auto">
          <a:xfrm>
            <a:off x="3467100" y="1981200"/>
            <a:ext cx="22098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Đa-vít</a:t>
            </a:r>
          </a:p>
        </p:txBody>
      </p:sp>
      <p:sp>
        <p:nvSpPr>
          <p:cNvPr id="204818" name="Text Box 27"/>
          <p:cNvSpPr txBox="1">
            <a:spLocks noChangeArrowheads="1"/>
          </p:cNvSpPr>
          <p:nvPr/>
        </p:nvSpPr>
        <p:spPr bwMode="auto">
          <a:xfrm>
            <a:off x="4572000" y="1568450"/>
            <a:ext cx="22860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Chúa Giê-xu</a:t>
            </a:r>
          </a:p>
        </p:txBody>
      </p:sp>
      <p:sp>
        <p:nvSpPr>
          <p:cNvPr id="204819" name="Text Box 28"/>
          <p:cNvSpPr txBox="1">
            <a:spLocks noChangeArrowheads="1"/>
          </p:cNvSpPr>
          <p:nvPr/>
        </p:nvSpPr>
        <p:spPr bwMode="auto">
          <a:xfrm>
            <a:off x="6781800" y="2667000"/>
            <a:ext cx="17526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800" b="1">
                <a:solidFill>
                  <a:schemeClr val="bg1"/>
                </a:solidFill>
              </a:rPr>
              <a:t>Ngày nay</a:t>
            </a:r>
          </a:p>
        </p:txBody>
      </p:sp>
      <p:sp>
        <p:nvSpPr>
          <p:cNvPr id="204820" name="Text Box 29"/>
          <p:cNvSpPr txBox="1">
            <a:spLocks noChangeArrowheads="1"/>
          </p:cNvSpPr>
          <p:nvPr/>
        </p:nvSpPr>
        <p:spPr bwMode="auto">
          <a:xfrm>
            <a:off x="6705600" y="5334000"/>
            <a:ext cx="2438400" cy="12176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3600" b="1">
                <a:solidFill>
                  <a:srgbClr val="FF9933"/>
                </a:solidFill>
              </a:rPr>
              <a:t>Tân </a:t>
            </a:r>
          </a:p>
          <a:p>
            <a:pPr algn="r" eaLnBrk="1" hangingPunct="1">
              <a:lnSpc>
                <a:spcPct val="55000"/>
              </a:lnSpc>
              <a:spcBef>
                <a:spcPct val="50000"/>
              </a:spcBef>
            </a:pPr>
            <a:r>
              <a:rPr lang="en-US" sz="3600" b="1">
                <a:solidFill>
                  <a:srgbClr val="FF9933"/>
                </a:solidFill>
              </a:rPr>
              <a:t>Sáng tạo</a:t>
            </a:r>
          </a:p>
        </p:txBody>
      </p:sp>
      <p:sp>
        <p:nvSpPr>
          <p:cNvPr id="435231" name="Oval 31"/>
          <p:cNvSpPr>
            <a:spLocks noChangeArrowheads="1"/>
          </p:cNvSpPr>
          <p:nvPr/>
        </p:nvSpPr>
        <p:spPr bwMode="auto">
          <a:xfrm>
            <a:off x="5715000" y="3429000"/>
            <a:ext cx="1828800" cy="7620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204822" name="Text Box 32"/>
          <p:cNvSpPr txBox="1">
            <a:spLocks noChangeArrowheads="1"/>
          </p:cNvSpPr>
          <p:nvPr/>
        </p:nvSpPr>
        <p:spPr bwMode="auto">
          <a:xfrm>
            <a:off x="5943600" y="3581400"/>
            <a:ext cx="1600200" cy="396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chemeClr val="bg1"/>
                </a:solidFill>
              </a:rPr>
              <a:t>Hội Thánh</a:t>
            </a:r>
          </a:p>
        </p:txBody>
      </p:sp>
      <p:sp>
        <p:nvSpPr>
          <p:cNvPr id="435234" name="Oval 34"/>
          <p:cNvSpPr>
            <a:spLocks noChangeArrowheads="1"/>
          </p:cNvSpPr>
          <p:nvPr/>
        </p:nvSpPr>
        <p:spPr bwMode="auto">
          <a:xfrm>
            <a:off x="4524375" y="3200400"/>
            <a:ext cx="1152525" cy="6096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204824" name="Text Box 35"/>
          <p:cNvSpPr txBox="1">
            <a:spLocks noChangeArrowheads="1"/>
          </p:cNvSpPr>
          <p:nvPr/>
        </p:nvSpPr>
        <p:spPr bwMode="auto">
          <a:xfrm>
            <a:off x="4491038" y="3336925"/>
            <a:ext cx="1219200" cy="396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b="1">
                <a:solidFill>
                  <a:schemeClr val="bg1"/>
                </a:solidFill>
              </a:rPr>
              <a:t>Các vua</a:t>
            </a:r>
          </a:p>
        </p:txBody>
      </p:sp>
      <p:sp>
        <p:nvSpPr>
          <p:cNvPr id="435237" name="Oval 37"/>
          <p:cNvSpPr>
            <a:spLocks noChangeArrowheads="1"/>
          </p:cNvSpPr>
          <p:nvPr/>
        </p:nvSpPr>
        <p:spPr bwMode="auto">
          <a:xfrm>
            <a:off x="3462338" y="3856038"/>
            <a:ext cx="1152525" cy="609600"/>
          </a:xfrm>
          <a:prstGeom prst="ellipse">
            <a:avLst/>
          </a:prstGeom>
          <a:solidFill>
            <a:schemeClr val="accent1"/>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204826" name="Text Box 38"/>
          <p:cNvSpPr txBox="1">
            <a:spLocks noChangeArrowheads="1"/>
          </p:cNvSpPr>
          <p:nvPr/>
        </p:nvSpPr>
        <p:spPr bwMode="auto">
          <a:xfrm>
            <a:off x="3352800" y="3946525"/>
            <a:ext cx="1371600" cy="3968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2000" b="1">
                <a:solidFill>
                  <a:schemeClr val="bg1"/>
                </a:solidFill>
              </a:rPr>
              <a:t>Chi phái</a:t>
            </a:r>
          </a:p>
        </p:txBody>
      </p:sp>
      <p:sp>
        <p:nvSpPr>
          <p:cNvPr id="435239" name="Text Box 39"/>
          <p:cNvSpPr txBox="1">
            <a:spLocks noChangeArrowheads="1"/>
          </p:cNvSpPr>
          <p:nvPr/>
        </p:nvSpPr>
        <p:spPr bwMode="auto">
          <a:xfrm>
            <a:off x="1676400" y="365125"/>
            <a:ext cx="47244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a:solidFill>
                  <a:srgbClr val="FFFF00"/>
                </a:solidFill>
              </a:rPr>
              <a:t>PHỤC TRUYỀN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435239"/>
                                        </p:tgtEl>
                                        <p:attrNameLst>
                                          <p:attrName>style.visibility</p:attrName>
                                        </p:attrNameLst>
                                      </p:cBhvr>
                                      <p:to>
                                        <p:strVal val="visible"/>
                                      </p:to>
                                    </p:set>
                                    <p:animEffect transition="in" filter="dissolve">
                                      <p:cBhvr>
                                        <p:cTn id="7" dur="500"/>
                                        <p:tgtEl>
                                          <p:spTgt spid="435239"/>
                                        </p:tgtEl>
                                      </p:cBhvr>
                                    </p:animEffect>
                                  </p:childTnLst>
                                </p:cTn>
                              </p:par>
                            </p:childTnLst>
                          </p:cTn>
                        </p:par>
                        <p:par>
                          <p:cTn id="8" fill="hold" nodeType="afterGroup">
                            <p:stCondLst>
                              <p:cond delay="1500"/>
                            </p:stCondLst>
                            <p:childTnLst>
                              <p:par>
                                <p:cTn id="9" presetID="22" presetClass="entr" presetSubtype="1" fill="hold" nodeType="afterEffect">
                                  <p:stCondLst>
                                    <p:cond delay="0"/>
                                  </p:stCondLst>
                                  <p:childTnLst>
                                    <p:set>
                                      <p:cBhvr>
                                        <p:cTn id="10" dur="1" fill="hold">
                                          <p:stCondLst>
                                            <p:cond delay="0"/>
                                          </p:stCondLst>
                                        </p:cTn>
                                        <p:tgtEl>
                                          <p:spTgt spid="435212"/>
                                        </p:tgtEl>
                                        <p:attrNameLst>
                                          <p:attrName>style.visibility</p:attrName>
                                        </p:attrNameLst>
                                      </p:cBhvr>
                                      <p:to>
                                        <p:strVal val="visible"/>
                                      </p:to>
                                    </p:set>
                                    <p:animEffect transition="in" filter="wipe(up)">
                                      <p:cBhvr>
                                        <p:cTn id="11" dur="500"/>
                                        <p:tgtEl>
                                          <p:spTgt spid="435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523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259074" name="Line 2"/>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75" name="Line 3"/>
          <p:cNvSpPr>
            <a:spLocks noChangeShapeType="1"/>
          </p:cNvSpPr>
          <p:nvPr/>
        </p:nvSpPr>
        <p:spPr bwMode="auto">
          <a:xfrm flipH="1" flipV="1">
            <a:off x="-1828800" y="165100"/>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76" name="Rectangle 4"/>
          <p:cNvSpPr>
            <a:spLocks noChangeArrowheads="1"/>
          </p:cNvSpPr>
          <p:nvPr/>
        </p:nvSpPr>
        <p:spPr bwMode="auto">
          <a:xfrm>
            <a:off x="1460500" y="2108200"/>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endParaRPr lang="en-US"/>
          </a:p>
        </p:txBody>
      </p:sp>
      <p:sp>
        <p:nvSpPr>
          <p:cNvPr id="259077" name="Rectangle 5"/>
          <p:cNvSpPr>
            <a:spLocks noChangeArrowheads="1"/>
          </p:cNvSpPr>
          <p:nvPr/>
        </p:nvSpPr>
        <p:spPr bwMode="auto">
          <a:xfrm>
            <a:off x="1073150" y="1682750"/>
            <a:ext cx="7988300" cy="406400"/>
          </a:xfrm>
          <a:prstGeom prst="rect">
            <a:avLst/>
          </a:prstGeom>
          <a:gradFill rotWithShape="0">
            <a:gsLst>
              <a:gs pos="0">
                <a:srgbClr val="008679"/>
              </a:gs>
              <a:gs pos="50000">
                <a:srgbClr val="00DFCA"/>
              </a:gs>
              <a:gs pos="100000">
                <a:srgbClr val="008679"/>
              </a:gs>
            </a:gsLst>
            <a:lin ang="5400000" scaled="1"/>
          </a:gradFill>
          <a:ln w="12700">
            <a:solidFill>
              <a:schemeClr val="bg2"/>
            </a:solidFill>
            <a:miter lim="800000"/>
            <a:headEnd/>
            <a:tailEnd/>
          </a:ln>
        </p:spPr>
        <p:txBody>
          <a:bodyPr wrap="none" anchor="ctr"/>
          <a:lstStyle/>
          <a:p>
            <a:endParaRPr lang="en-US"/>
          </a:p>
        </p:txBody>
      </p:sp>
      <p:sp>
        <p:nvSpPr>
          <p:cNvPr id="885766" name="Rectangle 6"/>
          <p:cNvSpPr>
            <a:spLocks noChangeArrowheads="1"/>
          </p:cNvSpPr>
          <p:nvPr/>
        </p:nvSpPr>
        <p:spPr bwMode="auto">
          <a:xfrm>
            <a:off x="1127125" y="1800225"/>
            <a:ext cx="1616075" cy="304800"/>
          </a:xfrm>
          <a:prstGeom prst="rect">
            <a:avLst/>
          </a:prstGeom>
          <a:noFill/>
          <a:ln w="12700">
            <a:noFill/>
            <a:miter lim="800000"/>
            <a:headEnd/>
            <a:tailEnd/>
          </a:ln>
          <a:effectLst/>
        </p:spPr>
        <p:txBody>
          <a:bodyPr lIns="90488" tIns="44450" rIns="90488" bIns="44450">
            <a:spAutoFit/>
          </a:bodyPr>
          <a:lstStyle/>
          <a:p>
            <a:pPr eaLnBrk="0" hangingPunct="0">
              <a:defRPr/>
            </a:pPr>
            <a:r>
              <a:rPr lang="en-US" sz="1400">
                <a:effectLst>
                  <a:outerShdw blurRad="38100" dist="38100" dir="2700000" algn="tl">
                    <a:srgbClr val="000000"/>
                  </a:outerShdw>
                </a:effectLst>
                <a:latin typeface="Arial" charset="0"/>
              </a:rPr>
              <a:t>Giao ước Nô-ê</a:t>
            </a:r>
          </a:p>
        </p:txBody>
      </p:sp>
      <p:sp>
        <p:nvSpPr>
          <p:cNvPr id="885767" name="Rectangle 7"/>
          <p:cNvSpPr>
            <a:spLocks noChangeArrowheads="1"/>
          </p:cNvSpPr>
          <p:nvPr/>
        </p:nvSpPr>
        <p:spPr bwMode="auto">
          <a:xfrm>
            <a:off x="0" y="987425"/>
            <a:ext cx="736600" cy="582613"/>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A-đam cai trị với ĐCT</a:t>
            </a:r>
            <a:r>
              <a:rPr lang="en-US" sz="800" b="1">
                <a:effectLst>
                  <a:outerShdw blurRad="38100" dist="38100" dir="2700000" algn="tl">
                    <a:srgbClr val="000000"/>
                  </a:outerShdw>
                </a:effectLst>
              </a:rPr>
              <a:t> (Sáng 1:26, 28; 2:19)</a:t>
            </a:r>
            <a:r>
              <a:rPr lang="en-US" sz="900" b="1">
                <a:effectLst>
                  <a:outerShdw blurRad="38100" dist="38100" dir="2700000" algn="tl">
                    <a:srgbClr val="000000"/>
                  </a:outerShdw>
                </a:effectLst>
              </a:rPr>
              <a:t> </a:t>
            </a:r>
          </a:p>
        </p:txBody>
      </p:sp>
      <p:sp>
        <p:nvSpPr>
          <p:cNvPr id="885768" name="Rectangle 8"/>
          <p:cNvSpPr>
            <a:spLocks noChangeArrowheads="1"/>
          </p:cNvSpPr>
          <p:nvPr/>
        </p:nvSpPr>
        <p:spPr bwMode="auto">
          <a:xfrm>
            <a:off x="603250" y="987425"/>
            <a:ext cx="927100" cy="546100"/>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Sa-tan cai trị như là chúa của đời này</a:t>
            </a:r>
            <a:r>
              <a:rPr lang="en-US" sz="800" b="1">
                <a:effectLst>
                  <a:outerShdw blurRad="38100" dist="38100" dir="2700000" algn="tl">
                    <a:srgbClr val="000000"/>
                  </a:outerShdw>
                </a:effectLst>
              </a:rPr>
              <a:t> (Sáng 3:15; </a:t>
            </a:r>
          </a:p>
          <a:p>
            <a:pPr algn="ctr" eaLnBrk="0" hangingPunct="0">
              <a:defRPr/>
            </a:pPr>
            <a:r>
              <a:rPr lang="en-US" sz="800" b="1">
                <a:effectLst>
                  <a:outerShdw blurRad="38100" dist="38100" dir="2700000" algn="tl">
                    <a:srgbClr val="000000"/>
                  </a:outerShdw>
                </a:effectLst>
              </a:rPr>
              <a:t>2 Cor. 4:4)</a:t>
            </a:r>
          </a:p>
        </p:txBody>
      </p:sp>
      <p:sp>
        <p:nvSpPr>
          <p:cNvPr id="259081" name="Rectangle 9"/>
          <p:cNvSpPr>
            <a:spLocks noChangeArrowheads="1"/>
          </p:cNvSpPr>
          <p:nvPr/>
        </p:nvSpPr>
        <p:spPr bwMode="auto">
          <a:xfrm rot="16200000" flipH="1">
            <a:off x="50007" y="3767931"/>
            <a:ext cx="2438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1800" b="1">
                <a:latin typeface="Arial" charset="0"/>
              </a:rPr>
              <a:t>Giao ước Áp-ra-ham</a:t>
            </a:r>
          </a:p>
        </p:txBody>
      </p:sp>
      <p:sp>
        <p:nvSpPr>
          <p:cNvPr id="259082" name="Rectangle 10"/>
          <p:cNvSpPr>
            <a:spLocks noChangeArrowheads="1"/>
          </p:cNvSpPr>
          <p:nvPr/>
        </p:nvSpPr>
        <p:spPr bwMode="auto">
          <a:xfrm>
            <a:off x="1987550" y="2101850"/>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endParaRPr lang="en-US"/>
          </a:p>
        </p:txBody>
      </p:sp>
      <p:sp>
        <p:nvSpPr>
          <p:cNvPr id="259083" name="Rectangle 11"/>
          <p:cNvSpPr>
            <a:spLocks noChangeArrowheads="1"/>
          </p:cNvSpPr>
          <p:nvPr/>
        </p:nvSpPr>
        <p:spPr bwMode="auto">
          <a:xfrm>
            <a:off x="3016250" y="4502150"/>
            <a:ext cx="2857500" cy="1181100"/>
          </a:xfrm>
          <a:prstGeom prst="rect">
            <a:avLst/>
          </a:prstGeom>
          <a:gradFill rotWithShape="0">
            <a:gsLst>
              <a:gs pos="0">
                <a:srgbClr val="438E00"/>
              </a:gs>
              <a:gs pos="100000">
                <a:srgbClr val="1B3900"/>
              </a:gs>
            </a:gsLst>
            <a:lin ang="0" scaled="1"/>
          </a:gradFill>
          <a:ln w="12700">
            <a:solidFill>
              <a:srgbClr val="000000"/>
            </a:solidFill>
            <a:miter lim="800000"/>
            <a:headEnd/>
            <a:tailEnd/>
          </a:ln>
        </p:spPr>
        <p:txBody>
          <a:bodyPr wrap="none" anchor="ctr"/>
          <a:lstStyle/>
          <a:p>
            <a:endParaRPr lang="en-US"/>
          </a:p>
        </p:txBody>
      </p:sp>
      <p:sp>
        <p:nvSpPr>
          <p:cNvPr id="259084" name="Rectangle 12"/>
          <p:cNvSpPr>
            <a:spLocks noChangeArrowheads="1"/>
          </p:cNvSpPr>
          <p:nvPr/>
        </p:nvSpPr>
        <p:spPr bwMode="auto">
          <a:xfrm>
            <a:off x="1847850" y="5695950"/>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endParaRPr lang="en-US"/>
          </a:p>
        </p:txBody>
      </p:sp>
      <p:sp>
        <p:nvSpPr>
          <p:cNvPr id="885773" name="Rectangle 13"/>
          <p:cNvSpPr>
            <a:spLocks noChangeArrowheads="1"/>
          </p:cNvSpPr>
          <p:nvPr/>
        </p:nvSpPr>
        <p:spPr bwMode="auto">
          <a:xfrm>
            <a:off x="2003425" y="2282825"/>
            <a:ext cx="1708150" cy="30480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400">
                <a:effectLst>
                  <a:outerShdw blurRad="38100" dist="38100" dir="2700000" algn="tl">
                    <a:srgbClr val="000000"/>
                  </a:outerShdw>
                </a:effectLst>
                <a:latin typeface="Arial" charset="0"/>
              </a:rPr>
              <a:t>Giao ước Pa-lét-tin</a:t>
            </a:r>
          </a:p>
        </p:txBody>
      </p:sp>
      <p:sp>
        <p:nvSpPr>
          <p:cNvPr id="259086" name="Rectangle 14"/>
          <p:cNvSpPr>
            <a:spLocks noChangeArrowheads="1"/>
          </p:cNvSpPr>
          <p:nvPr/>
        </p:nvSpPr>
        <p:spPr bwMode="auto">
          <a:xfrm>
            <a:off x="2368550" y="3308350"/>
            <a:ext cx="3505200" cy="1181100"/>
          </a:xfrm>
          <a:prstGeom prst="rect">
            <a:avLst/>
          </a:prstGeom>
          <a:gradFill rotWithShape="0">
            <a:gsLst>
              <a:gs pos="0">
                <a:srgbClr val="CFC630"/>
              </a:gs>
              <a:gs pos="100000">
                <a:srgbClr val="3E3B0E"/>
              </a:gs>
            </a:gsLst>
            <a:lin ang="0" scaled="1"/>
          </a:gradFill>
          <a:ln w="12700">
            <a:solidFill>
              <a:srgbClr val="000000"/>
            </a:solidFill>
            <a:miter lim="800000"/>
            <a:headEnd/>
            <a:tailEnd/>
          </a:ln>
        </p:spPr>
        <p:txBody>
          <a:bodyPr wrap="none" anchor="ctr"/>
          <a:lstStyle/>
          <a:p>
            <a:endParaRPr lang="en-US"/>
          </a:p>
        </p:txBody>
      </p:sp>
      <p:sp>
        <p:nvSpPr>
          <p:cNvPr id="885775" name="Rectangle 15"/>
          <p:cNvSpPr>
            <a:spLocks noChangeArrowheads="1"/>
          </p:cNvSpPr>
          <p:nvPr/>
        </p:nvSpPr>
        <p:spPr bwMode="auto">
          <a:xfrm>
            <a:off x="2606675" y="3475038"/>
            <a:ext cx="1468438" cy="30480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400">
                <a:effectLst>
                  <a:outerShdw blurRad="38100" dist="38100" dir="2700000" algn="tl">
                    <a:srgbClr val="000000"/>
                  </a:outerShdw>
                </a:effectLst>
                <a:latin typeface="Arial" charset="0"/>
              </a:rPr>
              <a:t>Giao ước Đa-vít</a:t>
            </a:r>
          </a:p>
        </p:txBody>
      </p:sp>
      <p:sp>
        <p:nvSpPr>
          <p:cNvPr id="885776" name="Rectangle 16"/>
          <p:cNvSpPr>
            <a:spLocks noChangeArrowheads="1"/>
          </p:cNvSpPr>
          <p:nvPr/>
        </p:nvSpPr>
        <p:spPr bwMode="auto">
          <a:xfrm>
            <a:off x="3108325" y="4670425"/>
            <a:ext cx="1296988" cy="304800"/>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400">
                <a:effectLst>
                  <a:outerShdw blurRad="38100" dist="38100" dir="2700000" algn="tl">
                    <a:srgbClr val="000000"/>
                  </a:outerShdw>
                </a:effectLst>
                <a:latin typeface="Arial" charset="0"/>
              </a:rPr>
              <a:t>Giao ước Mới</a:t>
            </a:r>
          </a:p>
        </p:txBody>
      </p:sp>
      <p:sp>
        <p:nvSpPr>
          <p:cNvPr id="259089" name="Rectangle 17"/>
          <p:cNvSpPr>
            <a:spLocks noChangeArrowheads="1"/>
          </p:cNvSpPr>
          <p:nvPr/>
        </p:nvSpPr>
        <p:spPr bwMode="auto">
          <a:xfrm>
            <a:off x="1927225" y="5778500"/>
            <a:ext cx="1528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1400">
                <a:latin typeface="Arial" charset="0"/>
              </a:rPr>
              <a:t>Giao ước Môi-se</a:t>
            </a:r>
          </a:p>
        </p:txBody>
      </p:sp>
      <p:grpSp>
        <p:nvGrpSpPr>
          <p:cNvPr id="259090" name="Group 18"/>
          <p:cNvGrpSpPr>
            <a:grpSpLocks/>
          </p:cNvGrpSpPr>
          <p:nvPr/>
        </p:nvGrpSpPr>
        <p:grpSpPr bwMode="auto">
          <a:xfrm>
            <a:off x="5689600" y="1376363"/>
            <a:ext cx="165100" cy="279400"/>
            <a:chOff x="3584" y="867"/>
            <a:chExt cx="104" cy="176"/>
          </a:xfrm>
        </p:grpSpPr>
        <p:sp>
          <p:nvSpPr>
            <p:cNvPr id="259177"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78"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885781" name="Rectangle 21"/>
          <p:cNvSpPr>
            <a:spLocks noChangeArrowheads="1"/>
          </p:cNvSpPr>
          <p:nvPr/>
        </p:nvSpPr>
        <p:spPr bwMode="auto">
          <a:xfrm>
            <a:off x="1417638" y="1022350"/>
            <a:ext cx="1965325" cy="546100"/>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ĐCT lập giao ước với Áp-ra-ham để tái lập sự cai trị của con người qua  Israel như là </a:t>
            </a:r>
            <a:r>
              <a:rPr lang="ja-JP" altLang="en-US" sz="700" b="1">
                <a:effectLst>
                  <a:outerShdw blurRad="38100" dist="38100" dir="2700000" algn="tl">
                    <a:srgbClr val="000000"/>
                  </a:outerShdw>
                </a:effectLst>
                <a:latin typeface="Arial" charset="0"/>
              </a:rPr>
              <a:t>“</a:t>
            </a:r>
            <a:r>
              <a:rPr lang="en-US" sz="700" b="1">
                <a:effectLst>
                  <a:outerShdw blurRad="38100" dist="38100" dir="2700000" algn="tl">
                    <a:srgbClr val="000000"/>
                  </a:outerShdw>
                </a:effectLst>
                <a:latin typeface="Arial" charset="0"/>
              </a:rPr>
              <a:t>nước thầy tế lễ"</a:t>
            </a:r>
            <a:r>
              <a:rPr lang="en-US" sz="800" b="1">
                <a:effectLst>
                  <a:outerShdw blurRad="38100" dist="38100" dir="2700000" algn="tl">
                    <a:srgbClr val="000000"/>
                  </a:outerShdw>
                </a:effectLst>
              </a:rPr>
              <a:t> (Sáng 12:1-3; Xuất 19:6)</a:t>
            </a:r>
          </a:p>
        </p:txBody>
      </p:sp>
      <p:sp>
        <p:nvSpPr>
          <p:cNvPr id="885782" name="Rectangle 22"/>
          <p:cNvSpPr>
            <a:spLocks noChangeArrowheads="1"/>
          </p:cNvSpPr>
          <p:nvPr/>
        </p:nvSpPr>
        <p:spPr bwMode="auto">
          <a:xfrm>
            <a:off x="0" y="777875"/>
            <a:ext cx="2241550" cy="274638"/>
          </a:xfrm>
          <a:prstGeom prst="rect">
            <a:avLst/>
          </a:prstGeom>
          <a:noFill/>
          <a:ln w="12700">
            <a:noFill/>
            <a:miter lim="800000"/>
            <a:headEnd/>
            <a:tailEnd/>
          </a:ln>
          <a:effectLst/>
        </p:spPr>
        <p:txBody>
          <a:bodyPr wrap="none" lIns="90488" tIns="44450" rIns="90488" bIns="44450">
            <a:spAutoFit/>
          </a:bodyPr>
          <a:lstStyle/>
          <a:p>
            <a:pPr eaLnBrk="0" hangingPunct="0">
              <a:defRPr/>
            </a:pPr>
            <a:r>
              <a:rPr lang="en-US" sz="1200" b="1">
                <a:effectLst>
                  <a:outerShdw blurRad="38100" dist="38100" dir="2700000" algn="tl">
                    <a:srgbClr val="000000"/>
                  </a:outerShdw>
                </a:effectLst>
                <a:latin typeface="Arial" charset="0"/>
              </a:rPr>
              <a:t>Sự dạy dỗ về Vương quốc...</a:t>
            </a:r>
          </a:p>
        </p:txBody>
      </p:sp>
      <p:sp>
        <p:nvSpPr>
          <p:cNvPr id="259093" name="Line 23"/>
          <p:cNvSpPr>
            <a:spLocks noChangeShapeType="1"/>
          </p:cNvSpPr>
          <p:nvPr/>
        </p:nvSpPr>
        <p:spPr bwMode="auto">
          <a:xfrm>
            <a:off x="663575" y="1149350"/>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094" name="Freeform 24"/>
          <p:cNvSpPr>
            <a:spLocks/>
          </p:cNvSpPr>
          <p:nvPr/>
        </p:nvSpPr>
        <p:spPr bwMode="auto">
          <a:xfrm>
            <a:off x="603250" y="1489075"/>
            <a:ext cx="122238" cy="179388"/>
          </a:xfrm>
          <a:custGeom>
            <a:avLst/>
            <a:gdLst>
              <a:gd name="T0" fmla="*/ 60325 w 77"/>
              <a:gd name="T1" fmla="*/ 58738 h 113"/>
              <a:gd name="T2" fmla="*/ 0 w 77"/>
              <a:gd name="T3" fmla="*/ 0 h 113"/>
              <a:gd name="T4" fmla="*/ 60325 w 77"/>
              <a:gd name="T5" fmla="*/ 177800 h 113"/>
              <a:gd name="T6" fmla="*/ 120650 w 77"/>
              <a:gd name="T7" fmla="*/ 0 h 113"/>
              <a:gd name="T8" fmla="*/ 60325 w 77"/>
              <a:gd name="T9" fmla="*/ 58738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cmpd="sng">
            <a:solidFill>
              <a:schemeClr val="accent1"/>
            </a:solidFill>
            <a:prstDash val="solid"/>
            <a:round/>
            <a:headEnd type="none" w="med" len="med"/>
            <a:tailEnd type="none" w="med" len="med"/>
          </a:ln>
        </p:spPr>
        <p:txBody>
          <a:bodyPr/>
          <a:lstStyle/>
          <a:p>
            <a:endParaRPr lang="en-US"/>
          </a:p>
        </p:txBody>
      </p:sp>
      <p:sp>
        <p:nvSpPr>
          <p:cNvPr id="885785" name="Rectangle 25"/>
          <p:cNvSpPr>
            <a:spLocks noChangeArrowheads="1"/>
          </p:cNvSpPr>
          <p:nvPr/>
        </p:nvSpPr>
        <p:spPr bwMode="auto">
          <a:xfrm>
            <a:off x="190500" y="1654175"/>
            <a:ext cx="881063" cy="439738"/>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Sự sa ngã của loài người</a:t>
            </a:r>
            <a:r>
              <a:rPr lang="en-US" sz="800" b="1">
                <a:effectLst>
                  <a:outerShdw blurRad="38100" dist="38100" dir="2700000" algn="tl">
                    <a:srgbClr val="000000"/>
                  </a:outerShdw>
                </a:effectLst>
              </a:rPr>
              <a:t> (Sáng 3)</a:t>
            </a:r>
          </a:p>
        </p:txBody>
      </p:sp>
      <p:sp>
        <p:nvSpPr>
          <p:cNvPr id="885786" name="Rectangle 26"/>
          <p:cNvSpPr>
            <a:spLocks noChangeArrowheads="1"/>
          </p:cNvSpPr>
          <p:nvPr/>
        </p:nvSpPr>
        <p:spPr bwMode="auto">
          <a:xfrm>
            <a:off x="3246438" y="987425"/>
            <a:ext cx="1554162" cy="736600"/>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Sự thất bại của Israel với tư cách là nước thầy tế lễ trong việc làm chứng cho các dân tộc nên bị đoán phạt qua cuộc lưu đày dưới sự cai trị của dân ngoại</a:t>
            </a:r>
          </a:p>
        </p:txBody>
      </p:sp>
      <p:sp>
        <p:nvSpPr>
          <p:cNvPr id="259097" name="Rectangle 27"/>
          <p:cNvSpPr>
            <a:spLocks noChangeArrowheads="1"/>
          </p:cNvSpPr>
          <p:nvPr/>
        </p:nvSpPr>
        <p:spPr bwMode="auto">
          <a:xfrm>
            <a:off x="3184525" y="4891088"/>
            <a:ext cx="1738313"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800" b="1">
                <a:latin typeface="Arial" charset="0"/>
              </a:rPr>
              <a:t>Giê 31:31-34 lời hứa:</a:t>
            </a:r>
          </a:p>
          <a:p>
            <a:pPr eaLnBrk="0" hangingPunct="0">
              <a:buSzPct val="100000"/>
              <a:buFontTx/>
              <a:buChar char="•"/>
            </a:pPr>
            <a:r>
              <a:rPr lang="en-US" sz="800" b="1">
                <a:latin typeface="Arial" charset="0"/>
              </a:rPr>
              <a:t>Sự tha thứ</a:t>
            </a:r>
          </a:p>
          <a:p>
            <a:pPr eaLnBrk="0" hangingPunct="0">
              <a:buSzPct val="100000"/>
              <a:buFontTx/>
              <a:buChar char="•"/>
            </a:pPr>
            <a:r>
              <a:rPr lang="en-US" sz="800" b="1">
                <a:latin typeface="Arial" charset="0"/>
              </a:rPr>
              <a:t>Đức Thánh Linh cư trú</a:t>
            </a:r>
          </a:p>
          <a:p>
            <a:pPr eaLnBrk="0" hangingPunct="0">
              <a:buSzPct val="100000"/>
              <a:buFontTx/>
              <a:buChar char="•"/>
            </a:pPr>
            <a:r>
              <a:rPr lang="en-US" sz="800" b="1">
                <a:latin typeface="Arial" charset="0"/>
              </a:rPr>
              <a:t>Tấm lòng, bản tánh, tâm trí mới</a:t>
            </a:r>
          </a:p>
          <a:p>
            <a:pPr eaLnBrk="0" hangingPunct="0">
              <a:buSzPct val="100000"/>
              <a:buFontTx/>
              <a:buChar char="•"/>
            </a:pPr>
            <a:r>
              <a:rPr lang="en-US" sz="800" b="1">
                <a:latin typeface="Arial" charset="0"/>
              </a:rPr>
              <a:t>Tái hiệp Israel và Giu-đa</a:t>
            </a:r>
          </a:p>
          <a:p>
            <a:pPr eaLnBrk="0" hangingPunct="0">
              <a:buSzPct val="100000"/>
              <a:buFontTx/>
              <a:buChar char="•"/>
            </a:pPr>
            <a:r>
              <a:rPr lang="en-US" sz="800" b="1">
                <a:latin typeface="Arial" charset="0"/>
              </a:rPr>
              <a:t>Không cần truyền giáo</a:t>
            </a:r>
          </a:p>
        </p:txBody>
      </p:sp>
      <p:sp>
        <p:nvSpPr>
          <p:cNvPr id="259098" name="Rectangle 28"/>
          <p:cNvSpPr>
            <a:spLocks noChangeArrowheads="1"/>
          </p:cNvSpPr>
          <p:nvPr/>
        </p:nvSpPr>
        <p:spPr bwMode="auto">
          <a:xfrm>
            <a:off x="2651125" y="3671888"/>
            <a:ext cx="2286000" cy="70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800" b="1">
                <a:latin typeface="Arial" charset="0"/>
              </a:rPr>
              <a:t>2Sa 7:12-16 lời hứa vĩnh viễn:</a:t>
            </a:r>
          </a:p>
          <a:p>
            <a:pPr eaLnBrk="0" hangingPunct="0">
              <a:buSzPct val="100000"/>
              <a:buFontTx/>
              <a:buChar char="•"/>
            </a:pPr>
            <a:r>
              <a:rPr lang="en-US" sz="800" b="1">
                <a:latin typeface="Arial" charset="0"/>
              </a:rPr>
              <a:t>Con cháu (</a:t>
            </a:r>
            <a:r>
              <a:rPr lang="ja-JP" altLang="en-US" sz="800" b="1">
                <a:latin typeface="Arial" charset="0"/>
              </a:rPr>
              <a:t>“</a:t>
            </a:r>
            <a:r>
              <a:rPr lang="en-US" altLang="ja-JP" sz="800" b="1">
                <a:latin typeface="Arial" charset="0"/>
              </a:rPr>
              <a:t>nhà</a:t>
            </a:r>
            <a:r>
              <a:rPr lang="ja-JP" altLang="en-US" sz="800" b="1">
                <a:latin typeface="Arial" charset="0"/>
              </a:rPr>
              <a:t>”</a:t>
            </a:r>
            <a:r>
              <a:rPr lang="en-US" altLang="ja-JP" sz="800" b="1">
                <a:latin typeface="Arial" charset="0"/>
              </a:rPr>
              <a:t> không bị tuyệt diệt)</a:t>
            </a:r>
          </a:p>
          <a:p>
            <a:pPr eaLnBrk="0" hangingPunct="0">
              <a:buSzPct val="100000"/>
              <a:buFontTx/>
              <a:buChar char="•"/>
            </a:pPr>
            <a:r>
              <a:rPr lang="en-US" sz="800" b="1">
                <a:latin typeface="Arial" charset="0"/>
              </a:rPr>
              <a:t>Vương quốc (triều đại chính trị)</a:t>
            </a:r>
          </a:p>
          <a:p>
            <a:pPr eaLnBrk="0" hangingPunct="0">
              <a:buSzPct val="100000"/>
              <a:buFontTx/>
              <a:buChar char="•"/>
            </a:pPr>
            <a:r>
              <a:rPr lang="en-US" sz="800" b="1">
                <a:latin typeface="Arial" charset="0"/>
              </a:rPr>
              <a:t>Ngai vàng (quyền cai trị cho các con cháu)</a:t>
            </a:r>
          </a:p>
          <a:p>
            <a:pPr eaLnBrk="0" hangingPunct="0">
              <a:buSzPct val="100000"/>
              <a:buFontTx/>
              <a:buChar char="•"/>
            </a:pPr>
            <a:r>
              <a:rPr lang="en-US" sz="800" b="1">
                <a:latin typeface="Arial" charset="0"/>
              </a:rPr>
              <a:t>Đền thờ (con trai sẽ xây)</a:t>
            </a:r>
          </a:p>
        </p:txBody>
      </p:sp>
      <p:sp>
        <p:nvSpPr>
          <p:cNvPr id="259099" name="Rectangle 29"/>
          <p:cNvSpPr>
            <a:spLocks noChangeArrowheads="1"/>
          </p:cNvSpPr>
          <p:nvPr/>
        </p:nvSpPr>
        <p:spPr bwMode="auto">
          <a:xfrm>
            <a:off x="2270125" y="2519363"/>
            <a:ext cx="32004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r>
              <a:rPr lang="en-US" sz="800" b="1">
                <a:latin typeface="Arial" charset="0"/>
              </a:rPr>
              <a:t>Sáng 15:18 (tk. Phục 30:1-10) lời hức:</a:t>
            </a:r>
          </a:p>
          <a:p>
            <a:pPr eaLnBrk="0" hangingPunct="0">
              <a:buSzPct val="100000"/>
              <a:buFontTx/>
              <a:buChar char="•"/>
            </a:pPr>
            <a:r>
              <a:rPr lang="en-US" sz="800" b="1">
                <a:latin typeface="Arial" charset="0"/>
              </a:rPr>
              <a:t>Đất từ sông Ai-cập đến sông Ơ-phơ-rát (Ês 27:12)</a:t>
            </a:r>
          </a:p>
          <a:p>
            <a:pPr eaLnBrk="0" hangingPunct="0">
              <a:buSzPct val="100000"/>
              <a:buFontTx/>
              <a:buChar char="•"/>
            </a:pPr>
            <a:r>
              <a:rPr lang="en-US" sz="800" b="1">
                <a:latin typeface="Arial" charset="0"/>
              </a:rPr>
              <a:t>Sở hữu đất đời đời (Sáng 17:8) hậu lưu đày/phục hồi</a:t>
            </a:r>
          </a:p>
          <a:p>
            <a:pPr eaLnBrk="0" hangingPunct="0">
              <a:buSzPct val="100000"/>
              <a:buFontTx/>
              <a:buChar char="•"/>
            </a:pPr>
            <a:r>
              <a:rPr lang="en-US" sz="800" b="1">
                <a:latin typeface="Arial" charset="0"/>
              </a:rPr>
              <a:t>Qua đất này cả thế giới được phước (Ês 14:1-2)</a:t>
            </a:r>
          </a:p>
        </p:txBody>
      </p:sp>
      <p:sp>
        <p:nvSpPr>
          <p:cNvPr id="885790" name="Rectangle 30"/>
          <p:cNvSpPr>
            <a:spLocks noChangeArrowheads="1"/>
          </p:cNvSpPr>
          <p:nvPr/>
        </p:nvSpPr>
        <p:spPr bwMode="auto">
          <a:xfrm>
            <a:off x="5726113" y="995363"/>
            <a:ext cx="1120775" cy="658812"/>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Chúa Giê-xu mở rộng nước của Ngài trong hình thức huyền nhiệm của hội thánh</a:t>
            </a:r>
            <a:r>
              <a:rPr lang="en-US" sz="800" b="1">
                <a:effectLst>
                  <a:outerShdw blurRad="38100" dist="38100" dir="2700000" algn="tl">
                    <a:srgbClr val="000000"/>
                  </a:outerShdw>
                </a:effectLst>
              </a:rPr>
              <a:t> (Mat 13)</a:t>
            </a:r>
          </a:p>
        </p:txBody>
      </p:sp>
      <p:sp>
        <p:nvSpPr>
          <p:cNvPr id="885791" name="Rectangle 31"/>
          <p:cNvSpPr>
            <a:spLocks noChangeArrowheads="1"/>
          </p:cNvSpPr>
          <p:nvPr/>
        </p:nvSpPr>
        <p:spPr bwMode="auto">
          <a:xfrm>
            <a:off x="4643438" y="987425"/>
            <a:ext cx="1076325" cy="546100"/>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Israel khước từ Đấng Mê-si ban tặng vương quốc </a:t>
            </a:r>
            <a:r>
              <a:rPr lang="en-US" sz="800" b="1">
                <a:effectLst>
                  <a:outerShdw blurRad="38100" dist="38100" dir="2700000" algn="tl">
                    <a:srgbClr val="000000"/>
                  </a:outerShdw>
                </a:effectLst>
              </a:rPr>
              <a:t>(Mat 12:41-42; 23:37-39)</a:t>
            </a:r>
          </a:p>
        </p:txBody>
      </p:sp>
      <p:sp>
        <p:nvSpPr>
          <p:cNvPr id="885792" name="Rectangle 32"/>
          <p:cNvSpPr>
            <a:spLocks noChangeArrowheads="1"/>
          </p:cNvSpPr>
          <p:nvPr/>
        </p:nvSpPr>
        <p:spPr bwMode="auto">
          <a:xfrm>
            <a:off x="6700838" y="989013"/>
            <a:ext cx="1076325" cy="428625"/>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Christ đánh bại kẻ thù của Israel và tín hữu</a:t>
            </a:r>
            <a:r>
              <a:rPr lang="en-US" sz="800" b="1">
                <a:effectLst>
                  <a:outerShdw blurRad="38100" dist="38100" dir="2700000" algn="tl">
                    <a:srgbClr val="000000"/>
                  </a:outerShdw>
                </a:effectLst>
              </a:rPr>
              <a:t> (Rom. 11:26-27)</a:t>
            </a:r>
          </a:p>
        </p:txBody>
      </p:sp>
      <p:sp>
        <p:nvSpPr>
          <p:cNvPr id="259103" name="AutoShape 33"/>
          <p:cNvSpPr>
            <a:spLocks noChangeArrowheads="1"/>
          </p:cNvSpPr>
          <p:nvPr/>
        </p:nvSpPr>
        <p:spPr bwMode="auto">
          <a:xfrm rot="-5400000">
            <a:off x="5849938" y="15033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04" name="Rectangle 34"/>
          <p:cNvSpPr>
            <a:spLocks noChangeArrowheads="1"/>
          </p:cNvSpPr>
          <p:nvPr/>
        </p:nvSpPr>
        <p:spPr bwMode="auto">
          <a:xfrm>
            <a:off x="5778500" y="4495800"/>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05" name="Rectangle 35"/>
          <p:cNvSpPr>
            <a:spLocks noChangeArrowheads="1"/>
          </p:cNvSpPr>
          <p:nvPr/>
        </p:nvSpPr>
        <p:spPr bwMode="auto">
          <a:xfrm>
            <a:off x="5784850" y="2101850"/>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endParaRPr lang="en-US"/>
          </a:p>
        </p:txBody>
      </p:sp>
      <p:sp>
        <p:nvSpPr>
          <p:cNvPr id="259106" name="Rectangle 36"/>
          <p:cNvSpPr>
            <a:spLocks noChangeArrowheads="1"/>
          </p:cNvSpPr>
          <p:nvPr/>
        </p:nvSpPr>
        <p:spPr bwMode="auto">
          <a:xfrm>
            <a:off x="7688263" y="2103438"/>
            <a:ext cx="1384300" cy="1211262"/>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07" name="Rectangle 37"/>
          <p:cNvSpPr>
            <a:spLocks noChangeArrowheads="1"/>
          </p:cNvSpPr>
          <p:nvPr/>
        </p:nvSpPr>
        <p:spPr bwMode="auto">
          <a:xfrm>
            <a:off x="5778500" y="3311525"/>
            <a:ext cx="3289300" cy="1193800"/>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08" name="Rectangle 38"/>
          <p:cNvSpPr>
            <a:spLocks noChangeArrowheads="1"/>
          </p:cNvSpPr>
          <p:nvPr/>
        </p:nvSpPr>
        <p:spPr bwMode="auto">
          <a:xfrm>
            <a:off x="5786438" y="2519363"/>
            <a:ext cx="1719262"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latin typeface="Arial" charset="0"/>
              </a:rPr>
              <a:t>Israel bị đoán phạt vì từ chối Đấng Mê-si-a bị đuổi khỏi đất hứa trong vòng 19 thế kỷ </a:t>
            </a:r>
          </a:p>
          <a:p>
            <a:pPr algn="ctr" eaLnBrk="0" hangingPunct="0"/>
            <a:r>
              <a:rPr lang="en-US" sz="800" b="1">
                <a:latin typeface="Arial" charset="0"/>
              </a:rPr>
              <a:t>(70SC- 1948) nhưng hiện nay được phục hồi một phần (Êxê 37:1-7)</a:t>
            </a:r>
          </a:p>
        </p:txBody>
      </p:sp>
      <p:sp>
        <p:nvSpPr>
          <p:cNvPr id="259109" name="Rectangle 39"/>
          <p:cNvSpPr>
            <a:spLocks noChangeArrowheads="1"/>
          </p:cNvSpPr>
          <p:nvPr/>
        </p:nvSpPr>
        <p:spPr bwMode="auto">
          <a:xfrm>
            <a:off x="6022975" y="3429000"/>
            <a:ext cx="125412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latin typeface="Arial" charset="0"/>
              </a:rPr>
              <a:t>Đấng Christ là hội thánh – đền thờ thuộc linh (Êph. 2:19-22; </a:t>
            </a:r>
          </a:p>
          <a:p>
            <a:pPr algn="ctr" eaLnBrk="0" hangingPunct="0"/>
            <a:r>
              <a:rPr lang="en-US" sz="800" b="1">
                <a:solidFill>
                  <a:srgbClr val="000000"/>
                </a:solidFill>
                <a:latin typeface="Arial" charset="0"/>
              </a:rPr>
              <a:t>2 Cô 6:16)</a:t>
            </a:r>
          </a:p>
        </p:txBody>
      </p:sp>
      <p:sp>
        <p:nvSpPr>
          <p:cNvPr id="259110" name="Rectangle 40"/>
          <p:cNvSpPr>
            <a:spLocks noChangeArrowheads="1"/>
          </p:cNvSpPr>
          <p:nvPr/>
        </p:nvSpPr>
        <p:spPr bwMode="auto">
          <a:xfrm>
            <a:off x="5903913" y="4891088"/>
            <a:ext cx="13970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latin typeface="Arial" charset="0"/>
              </a:rPr>
              <a:t>Luật Môi-se được thay thế với ba yếu tố đầu của Giao ước Mới (Lu 22:20; 2Cô 3:6)</a:t>
            </a:r>
          </a:p>
        </p:txBody>
      </p:sp>
      <p:sp>
        <p:nvSpPr>
          <p:cNvPr id="259111" name="AutoShape 41"/>
          <p:cNvSpPr>
            <a:spLocks noChangeArrowheads="1"/>
          </p:cNvSpPr>
          <p:nvPr/>
        </p:nvSpPr>
        <p:spPr bwMode="auto">
          <a:xfrm rot="16200000" flipH="1">
            <a:off x="7551738" y="1516063"/>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12" name="Line 42"/>
          <p:cNvSpPr>
            <a:spLocks noChangeShapeType="1"/>
          </p:cNvSpPr>
          <p:nvPr/>
        </p:nvSpPr>
        <p:spPr bwMode="auto">
          <a:xfrm>
            <a:off x="7675563" y="1689100"/>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13" name="Rectangle 43"/>
          <p:cNvSpPr>
            <a:spLocks noChangeArrowheads="1"/>
          </p:cNvSpPr>
          <p:nvPr/>
        </p:nvSpPr>
        <p:spPr bwMode="auto">
          <a:xfrm>
            <a:off x="7589838" y="2138363"/>
            <a:ext cx="1544637"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900" b="1">
                <a:latin typeface="Arial" charset="0"/>
              </a:rPr>
              <a:t>Nước của Đấng Mê-si-a</a:t>
            </a:r>
          </a:p>
        </p:txBody>
      </p:sp>
      <p:sp>
        <p:nvSpPr>
          <p:cNvPr id="259114" name="Line 44"/>
          <p:cNvSpPr>
            <a:spLocks noChangeShapeType="1"/>
          </p:cNvSpPr>
          <p:nvPr/>
        </p:nvSpPr>
        <p:spPr bwMode="auto">
          <a:xfrm>
            <a:off x="8458200" y="2057400"/>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15" name="Rectangle 45"/>
          <p:cNvSpPr>
            <a:spLocks noChangeArrowheads="1"/>
          </p:cNvSpPr>
          <p:nvPr/>
        </p:nvSpPr>
        <p:spPr bwMode="auto">
          <a:xfrm>
            <a:off x="7734300" y="2289175"/>
            <a:ext cx="14097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r>
              <a:rPr lang="en-US" sz="900" b="1">
                <a:latin typeface="Arial" charset="0"/>
              </a:rPr>
              <a:t>1000 năm     Vĩnh cữu</a:t>
            </a:r>
          </a:p>
        </p:txBody>
      </p:sp>
      <p:sp>
        <p:nvSpPr>
          <p:cNvPr id="259116" name="Rectangle 46"/>
          <p:cNvSpPr>
            <a:spLocks noChangeArrowheads="1"/>
          </p:cNvSpPr>
          <p:nvPr/>
        </p:nvSpPr>
        <p:spPr bwMode="auto">
          <a:xfrm>
            <a:off x="7627938" y="2451100"/>
            <a:ext cx="911225" cy="828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latin typeface="Arial" charset="0"/>
              </a:rPr>
              <a:t>Phục hồi trọn vẹn (Êxê 37:8-28) Jerusalem thủ đô thế giới</a:t>
            </a:r>
          </a:p>
          <a:p>
            <a:pPr algn="ctr" eaLnBrk="0" hangingPunct="0"/>
            <a:r>
              <a:rPr lang="en-US" sz="800" b="1">
                <a:latin typeface="Arial" charset="0"/>
              </a:rPr>
              <a:t>(Ês 2:1-5)</a:t>
            </a:r>
          </a:p>
        </p:txBody>
      </p:sp>
      <p:sp>
        <p:nvSpPr>
          <p:cNvPr id="259117" name="Rectangle 47"/>
          <p:cNvSpPr>
            <a:spLocks noChangeArrowheads="1"/>
          </p:cNvSpPr>
          <p:nvPr/>
        </p:nvSpPr>
        <p:spPr bwMode="auto">
          <a:xfrm>
            <a:off x="8380413" y="2633663"/>
            <a:ext cx="730250" cy="41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700" b="1">
                <a:latin typeface="Arial" charset="0"/>
              </a:rPr>
              <a:t>Jerusalem mới</a:t>
            </a:r>
          </a:p>
          <a:p>
            <a:pPr algn="ctr" eaLnBrk="0" hangingPunct="0"/>
            <a:r>
              <a:rPr lang="en-US" sz="700" b="1">
                <a:latin typeface="Arial" charset="0"/>
              </a:rPr>
              <a:t>(Khài 21)</a:t>
            </a:r>
          </a:p>
        </p:txBody>
      </p:sp>
      <p:sp>
        <p:nvSpPr>
          <p:cNvPr id="259118" name="Rectangle 48"/>
          <p:cNvSpPr>
            <a:spLocks noChangeArrowheads="1"/>
          </p:cNvSpPr>
          <p:nvPr/>
        </p:nvSpPr>
        <p:spPr bwMode="auto">
          <a:xfrm>
            <a:off x="7693025" y="3429000"/>
            <a:ext cx="803275"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latin typeface="Arial" charset="0"/>
              </a:rPr>
              <a:t>Đấng Christ cai trị trên toàn thế giới </a:t>
            </a:r>
          </a:p>
          <a:p>
            <a:pPr algn="ctr" eaLnBrk="0" hangingPunct="0"/>
            <a:r>
              <a:rPr lang="en-US" sz="800" b="1">
                <a:solidFill>
                  <a:srgbClr val="000000"/>
                </a:solidFill>
                <a:latin typeface="Arial" charset="0"/>
              </a:rPr>
              <a:t>(Ês 11) </a:t>
            </a:r>
          </a:p>
          <a:p>
            <a:pPr algn="ctr" eaLnBrk="0" hangingPunct="0"/>
            <a:r>
              <a:rPr lang="en-US" sz="800" b="1">
                <a:solidFill>
                  <a:srgbClr val="000000"/>
                </a:solidFill>
                <a:latin typeface="Arial" charset="0"/>
              </a:rPr>
              <a:t>với các thánh (Khải 5:10)</a:t>
            </a:r>
          </a:p>
        </p:txBody>
      </p:sp>
      <p:sp>
        <p:nvSpPr>
          <p:cNvPr id="885809" name="Rectangle 49"/>
          <p:cNvSpPr>
            <a:spLocks noChangeArrowheads="1"/>
          </p:cNvSpPr>
          <p:nvPr/>
        </p:nvSpPr>
        <p:spPr bwMode="auto">
          <a:xfrm>
            <a:off x="7818438" y="987425"/>
            <a:ext cx="1076325" cy="546100"/>
          </a:xfrm>
          <a:prstGeom prst="rect">
            <a:avLst/>
          </a:prstGeom>
          <a:noFill/>
          <a:ln w="12700">
            <a:noFill/>
            <a:miter lim="800000"/>
            <a:headEnd/>
            <a:tailEnd/>
          </a:ln>
          <a:effectLst/>
        </p:spPr>
        <p:txBody>
          <a:bodyPr lIns="90488" tIns="44450" rIns="90488" bIns="44450">
            <a:spAutoFit/>
          </a:bodyPr>
          <a:lstStyle/>
          <a:p>
            <a:pPr algn="ctr" eaLnBrk="0" hangingPunct="0">
              <a:defRPr/>
            </a:pPr>
            <a:r>
              <a:rPr lang="en-US" sz="700" b="1">
                <a:effectLst>
                  <a:outerShdw blurRad="38100" dist="38100" dir="2700000" algn="tl">
                    <a:srgbClr val="000000"/>
                  </a:outerShdw>
                </a:effectLst>
                <a:latin typeface="Arial" charset="0"/>
              </a:rPr>
              <a:t>Christ cai trị trên mọi sự cùng với các thánh</a:t>
            </a:r>
            <a:r>
              <a:rPr lang="en-US" sz="800" b="1">
                <a:effectLst>
                  <a:outerShdw blurRad="38100" dist="38100" dir="2700000" algn="tl">
                    <a:srgbClr val="000000"/>
                  </a:outerShdw>
                </a:effectLst>
              </a:rPr>
              <a:t> (Êph 1:9-10; Khải 20:1-6; 22:5b)</a:t>
            </a:r>
          </a:p>
        </p:txBody>
      </p:sp>
      <p:grpSp>
        <p:nvGrpSpPr>
          <p:cNvPr id="259120" name="Group 50"/>
          <p:cNvGrpSpPr>
            <a:grpSpLocks/>
          </p:cNvGrpSpPr>
          <p:nvPr/>
        </p:nvGrpSpPr>
        <p:grpSpPr bwMode="auto">
          <a:xfrm>
            <a:off x="4648200" y="5105400"/>
            <a:ext cx="76200" cy="304800"/>
            <a:chOff x="2928" y="3216"/>
            <a:chExt cx="48" cy="192"/>
          </a:xfrm>
        </p:grpSpPr>
        <p:sp>
          <p:nvSpPr>
            <p:cNvPr id="259174"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75"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76"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9121" name="Group 54"/>
          <p:cNvGrpSpPr>
            <a:grpSpLocks/>
          </p:cNvGrpSpPr>
          <p:nvPr/>
        </p:nvGrpSpPr>
        <p:grpSpPr bwMode="auto">
          <a:xfrm>
            <a:off x="4876800" y="5426075"/>
            <a:ext cx="76200" cy="212725"/>
            <a:chOff x="3072" y="3418"/>
            <a:chExt cx="48" cy="134"/>
          </a:xfrm>
        </p:grpSpPr>
        <p:sp>
          <p:nvSpPr>
            <p:cNvPr id="259171"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72"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73"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59122" name="Rectangle 58"/>
          <p:cNvSpPr>
            <a:spLocks noChangeArrowheads="1"/>
          </p:cNvSpPr>
          <p:nvPr/>
        </p:nvSpPr>
        <p:spPr bwMode="auto">
          <a:xfrm rot="-5400000">
            <a:off x="1541463" y="2624138"/>
            <a:ext cx="514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1600" b="1">
                <a:latin typeface="Arial" charset="0"/>
              </a:rPr>
              <a:t>Đất</a:t>
            </a:r>
          </a:p>
        </p:txBody>
      </p:sp>
      <p:sp>
        <p:nvSpPr>
          <p:cNvPr id="259123" name="Rectangle 59"/>
          <p:cNvSpPr>
            <a:spLocks noChangeArrowheads="1"/>
          </p:cNvSpPr>
          <p:nvPr/>
        </p:nvSpPr>
        <p:spPr bwMode="auto">
          <a:xfrm rot="-5400000">
            <a:off x="1646238" y="3781425"/>
            <a:ext cx="10731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1600" b="1">
                <a:latin typeface="Arial" charset="0"/>
              </a:rPr>
              <a:t>Dòng dõi</a:t>
            </a:r>
          </a:p>
        </p:txBody>
      </p:sp>
      <p:sp>
        <p:nvSpPr>
          <p:cNvPr id="259124" name="Rectangle 60"/>
          <p:cNvSpPr>
            <a:spLocks noChangeArrowheads="1"/>
          </p:cNvSpPr>
          <p:nvPr/>
        </p:nvSpPr>
        <p:spPr bwMode="auto">
          <a:xfrm rot="-5400000">
            <a:off x="2420937" y="4918076"/>
            <a:ext cx="8540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1600" b="1">
                <a:latin typeface="Arial" charset="0"/>
              </a:rPr>
              <a:t>Phước</a:t>
            </a:r>
          </a:p>
        </p:txBody>
      </p:sp>
      <p:sp>
        <p:nvSpPr>
          <p:cNvPr id="259125" name="Rectangle 61"/>
          <p:cNvSpPr>
            <a:spLocks noChangeArrowheads="1"/>
          </p:cNvSpPr>
          <p:nvPr/>
        </p:nvSpPr>
        <p:spPr bwMode="auto">
          <a:xfrm rot="-5400000">
            <a:off x="1097757" y="3815556"/>
            <a:ext cx="903288"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1000" b="1">
                <a:latin typeface="Arial" charset="0"/>
              </a:rPr>
              <a:t>Sáng 12:1-3</a:t>
            </a:r>
          </a:p>
        </p:txBody>
      </p:sp>
      <p:sp>
        <p:nvSpPr>
          <p:cNvPr id="259126" name="Rectangle 62"/>
          <p:cNvSpPr>
            <a:spLocks noChangeArrowheads="1"/>
          </p:cNvSpPr>
          <p:nvPr/>
        </p:nvSpPr>
        <p:spPr bwMode="auto">
          <a:xfrm>
            <a:off x="8385175" y="3429000"/>
            <a:ext cx="750888" cy="944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latin typeface="Arial" charset="0"/>
              </a:rPr>
              <a:t>Đấng Christ trao vương quốc cho Đức Chúa Cha (1Cô 15:24)</a:t>
            </a:r>
          </a:p>
        </p:txBody>
      </p:sp>
      <p:grpSp>
        <p:nvGrpSpPr>
          <p:cNvPr id="259127" name="Group 63"/>
          <p:cNvGrpSpPr>
            <a:grpSpLocks/>
          </p:cNvGrpSpPr>
          <p:nvPr/>
        </p:nvGrpSpPr>
        <p:grpSpPr bwMode="auto">
          <a:xfrm>
            <a:off x="7823200" y="1676400"/>
            <a:ext cx="611188" cy="450850"/>
            <a:chOff x="4928" y="1056"/>
            <a:chExt cx="385" cy="284"/>
          </a:xfrm>
        </p:grpSpPr>
        <p:sp>
          <p:nvSpPr>
            <p:cNvPr id="259166" name="Freeform 64"/>
            <p:cNvSpPr>
              <a:spLocks/>
            </p:cNvSpPr>
            <p:nvPr/>
          </p:nvSpPr>
          <p:spPr bwMode="auto">
            <a:xfrm>
              <a:off x="4928" y="1056"/>
              <a:ext cx="385" cy="193"/>
            </a:xfrm>
            <a:custGeom>
              <a:avLst/>
              <a:gdLst>
                <a:gd name="T0" fmla="*/ 0 w 385"/>
                <a:gd name="T1" fmla="*/ 192 h 193"/>
                <a:gd name="T2" fmla="*/ 48 w 385"/>
                <a:gd name="T3" fmla="*/ 0 h 193"/>
                <a:gd name="T4" fmla="*/ 96 w 385"/>
                <a:gd name="T5" fmla="*/ 96 h 193"/>
                <a:gd name="T6" fmla="*/ 100 w 385"/>
                <a:gd name="T7" fmla="*/ 98 h 193"/>
                <a:gd name="T8" fmla="*/ 144 w 385"/>
                <a:gd name="T9" fmla="*/ 0 h 193"/>
                <a:gd name="T10" fmla="*/ 192 w 385"/>
                <a:gd name="T11" fmla="*/ 96 h 193"/>
                <a:gd name="T12" fmla="*/ 240 w 385"/>
                <a:gd name="T13" fmla="*/ 0 h 193"/>
                <a:gd name="T14" fmla="*/ 288 w 385"/>
                <a:gd name="T15" fmla="*/ 96 h 193"/>
                <a:gd name="T16" fmla="*/ 336 w 385"/>
                <a:gd name="T17" fmla="*/ 0 h 193"/>
                <a:gd name="T18" fmla="*/ 384 w 385"/>
                <a:gd name="T19" fmla="*/ 192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193"/>
                <a:gd name="T32" fmla="*/ 385 w 385"/>
                <a:gd name="T33" fmla="*/ 193 h 1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en-US"/>
            </a:p>
          </p:txBody>
        </p:sp>
        <p:sp>
          <p:nvSpPr>
            <p:cNvPr id="259167" name="Rectangle 65"/>
            <p:cNvSpPr>
              <a:spLocks noChangeArrowheads="1"/>
            </p:cNvSpPr>
            <p:nvPr/>
          </p:nvSpPr>
          <p:spPr bwMode="auto">
            <a:xfrm>
              <a:off x="4928" y="1248"/>
              <a:ext cx="384" cy="48"/>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68"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9169" name="Line 67"/>
            <p:cNvSpPr>
              <a:spLocks noChangeShapeType="1"/>
            </p:cNvSpPr>
            <p:nvPr/>
          </p:nvSpPr>
          <p:spPr bwMode="auto">
            <a:xfrm>
              <a:off x="4928" y="1248"/>
              <a:ext cx="0" cy="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70" name="Line 68"/>
            <p:cNvSpPr>
              <a:spLocks noChangeShapeType="1"/>
            </p:cNvSpPr>
            <p:nvPr/>
          </p:nvSpPr>
          <p:spPr bwMode="auto">
            <a:xfrm>
              <a:off x="5312" y="1248"/>
              <a:ext cx="0" cy="48"/>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9128" name="Group 69"/>
          <p:cNvGrpSpPr>
            <a:grpSpLocks/>
          </p:cNvGrpSpPr>
          <p:nvPr/>
        </p:nvGrpSpPr>
        <p:grpSpPr bwMode="auto">
          <a:xfrm>
            <a:off x="4800600" y="5203825"/>
            <a:ext cx="1184275" cy="104775"/>
            <a:chOff x="3024" y="3278"/>
            <a:chExt cx="746" cy="66"/>
          </a:xfrm>
        </p:grpSpPr>
        <p:sp>
          <p:nvSpPr>
            <p:cNvPr id="259164"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65"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grpSp>
      <p:grpSp>
        <p:nvGrpSpPr>
          <p:cNvPr id="259129" name="Group 72"/>
          <p:cNvGrpSpPr>
            <a:grpSpLocks/>
          </p:cNvGrpSpPr>
          <p:nvPr/>
        </p:nvGrpSpPr>
        <p:grpSpPr bwMode="auto">
          <a:xfrm>
            <a:off x="5029200" y="5489575"/>
            <a:ext cx="3001963" cy="104775"/>
            <a:chOff x="3168" y="3458"/>
            <a:chExt cx="1891" cy="66"/>
          </a:xfrm>
        </p:grpSpPr>
        <p:sp>
          <p:nvSpPr>
            <p:cNvPr id="259162" name="Line 73"/>
            <p:cNvSpPr>
              <a:spLocks noChangeShapeType="1"/>
            </p:cNvSpPr>
            <p:nvPr/>
          </p:nvSpPr>
          <p:spPr bwMode="auto">
            <a:xfrm>
              <a:off x="3168" y="3493"/>
              <a:ext cx="1812" cy="6"/>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63"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endParaRPr lang="en-US"/>
            </a:p>
          </p:txBody>
        </p:sp>
      </p:grpSp>
      <p:sp>
        <p:nvSpPr>
          <p:cNvPr id="259130" name="Rectangle 75"/>
          <p:cNvSpPr>
            <a:spLocks noChangeArrowheads="1"/>
          </p:cNvSpPr>
          <p:nvPr/>
        </p:nvSpPr>
        <p:spPr bwMode="auto">
          <a:xfrm>
            <a:off x="328613" y="6481763"/>
            <a:ext cx="8758237" cy="357187"/>
          </a:xfrm>
          <a:prstGeom prst="rect">
            <a:avLst/>
          </a:prstGeom>
          <a:solidFill>
            <a:srgbClr val="6E0043"/>
          </a:solidFill>
          <a:ln w="12700">
            <a:solidFill>
              <a:schemeClr val="tx1"/>
            </a:solidFill>
            <a:miter lim="800000"/>
            <a:headEnd/>
            <a:tailEnd/>
          </a:ln>
        </p:spPr>
        <p:txBody>
          <a:bodyPr wrap="none" anchor="ctr"/>
          <a:lstStyle/>
          <a:p>
            <a:endParaRPr lang="en-US"/>
          </a:p>
        </p:txBody>
      </p:sp>
      <p:sp>
        <p:nvSpPr>
          <p:cNvPr id="259131" name="Rectangle 76"/>
          <p:cNvSpPr>
            <a:spLocks noChangeArrowheads="1"/>
          </p:cNvSpPr>
          <p:nvPr/>
        </p:nvSpPr>
        <p:spPr bwMode="auto">
          <a:xfrm>
            <a:off x="277813" y="6524625"/>
            <a:ext cx="89122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800" b="1">
                <a:latin typeface="Arial" charset="0"/>
              </a:rPr>
              <a:t>Kinh Thánh gồm chứa sự nhấn mạnh về giao ước kép.  Vai trò của Israel từ Áp-ra-ham đến Đấng Christ được mở rộng để kể đến Hội Thánh (liên tục) nhưng Hội Thánh không</a:t>
            </a:r>
          </a:p>
          <a:p>
            <a:pPr eaLnBrk="0" hangingPunct="0"/>
            <a:r>
              <a:rPr lang="en-US" sz="800" b="1">
                <a:latin typeface="Arial" charset="0"/>
              </a:rPr>
              <a:t> bao giờ thay thế cho dân tộc như là </a:t>
            </a:r>
            <a:r>
              <a:rPr lang="ja-JP" altLang="en-US" sz="800" b="1">
                <a:latin typeface="Arial" charset="0"/>
              </a:rPr>
              <a:t>“</a:t>
            </a:r>
            <a:r>
              <a:rPr lang="en-US" altLang="ja-JP" sz="800" b="1">
                <a:latin typeface="Arial" charset="0"/>
              </a:rPr>
              <a:t>dân Israel mới</a:t>
            </a:r>
            <a:r>
              <a:rPr lang="ja-JP" altLang="en-US" sz="800" b="1">
                <a:latin typeface="Arial" charset="0"/>
              </a:rPr>
              <a:t>”</a:t>
            </a:r>
            <a:r>
              <a:rPr lang="en-US" altLang="ja-JP" sz="800" b="1">
                <a:latin typeface="Arial" charset="0"/>
              </a:rPr>
              <a:t> (không liên tục).  Israel sẽ một lần nữa hưởng vị trí nổi bật trên thế giới sau khi tin cậy Đấng Christ khi Ngài trở lại lần thứ hai.</a:t>
            </a:r>
            <a:endParaRPr lang="en-US" sz="800" b="1">
              <a:latin typeface="Arial" charset="0"/>
            </a:endParaRPr>
          </a:p>
        </p:txBody>
      </p:sp>
      <p:sp>
        <p:nvSpPr>
          <p:cNvPr id="259132" name="Rectangle 77"/>
          <p:cNvSpPr>
            <a:spLocks noChangeArrowheads="1"/>
          </p:cNvSpPr>
          <p:nvPr/>
        </p:nvSpPr>
        <p:spPr bwMode="auto">
          <a:xfrm>
            <a:off x="5114925" y="2095500"/>
            <a:ext cx="60642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900" b="1">
                <a:latin typeface="Arial" charset="0"/>
              </a:rPr>
              <a:t>ISRAEL</a:t>
            </a:r>
          </a:p>
        </p:txBody>
      </p:sp>
      <p:sp>
        <p:nvSpPr>
          <p:cNvPr id="259133" name="Rectangle 78"/>
          <p:cNvSpPr>
            <a:spLocks noChangeArrowheads="1"/>
          </p:cNvSpPr>
          <p:nvPr/>
        </p:nvSpPr>
        <p:spPr bwMode="auto">
          <a:xfrm>
            <a:off x="6146800" y="2095500"/>
            <a:ext cx="714375"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eaLnBrk="0" hangingPunct="0"/>
            <a:r>
              <a:rPr lang="en-US" sz="900" b="1">
                <a:latin typeface="Arial" charset="0"/>
              </a:rPr>
              <a:t>Hội thánh</a:t>
            </a:r>
          </a:p>
        </p:txBody>
      </p:sp>
      <p:sp>
        <p:nvSpPr>
          <p:cNvPr id="259134" name="Rectangle 79"/>
          <p:cNvSpPr>
            <a:spLocks noChangeArrowheads="1"/>
          </p:cNvSpPr>
          <p:nvPr/>
        </p:nvSpPr>
        <p:spPr bwMode="auto">
          <a:xfrm>
            <a:off x="4760913" y="2239963"/>
            <a:ext cx="1246187"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r>
              <a:rPr lang="en-US" sz="800" b="1">
                <a:latin typeface="Arial" charset="0"/>
              </a:rPr>
              <a:t>(Tập chú vào dân tộc)</a:t>
            </a:r>
          </a:p>
        </p:txBody>
      </p:sp>
      <p:graphicFrame>
        <p:nvGraphicFramePr>
          <p:cNvPr id="259135" name="Object 80"/>
          <p:cNvGraphicFramePr>
            <a:graphicFrameLocks/>
          </p:cNvGraphicFramePr>
          <p:nvPr/>
        </p:nvGraphicFramePr>
        <p:xfrm>
          <a:off x="381000" y="76200"/>
          <a:ext cx="665163" cy="636588"/>
        </p:xfrm>
        <a:graphic>
          <a:graphicData uri="http://schemas.openxmlformats.org/presentationml/2006/ole">
            <mc:AlternateContent xmlns:mc="http://schemas.openxmlformats.org/markup-compatibility/2006">
              <mc:Choice xmlns:v="urn:schemas-microsoft-com:vml" Requires="v">
                <p:oleObj spid="_x0000_s259180" name="Microsoft ClipArt Gallery" r:id="rId5" imgW="2120900" imgH="2108200" progId="MS_ClipArt_Gallery">
                  <p:embed/>
                </p:oleObj>
              </mc:Choice>
              <mc:Fallback>
                <p:oleObj name="Microsoft ClipArt Gallery" r:id="rId5" imgW="2120900" imgH="2108200" progId="MS_ClipArt_Gallery">
                  <p:embed/>
                  <p:pic>
                    <p:nvPicPr>
                      <p:cNvPr id="0" name="Object 80"/>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76200"/>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59136" name="Rectangle 81"/>
          <p:cNvSpPr>
            <a:spLocks noChangeArrowheads="1"/>
          </p:cNvSpPr>
          <p:nvPr/>
        </p:nvSpPr>
        <p:spPr bwMode="auto">
          <a:xfrm>
            <a:off x="5989638" y="2239963"/>
            <a:ext cx="1311275"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8" tIns="44450" rIns="90488" bIns="44450">
            <a:spAutoFit/>
          </a:bodyPr>
          <a:lstStyle/>
          <a:p>
            <a:pPr algn="ctr" eaLnBrk="0" hangingPunct="0"/>
            <a:r>
              <a:rPr lang="ja-JP" altLang="en-US" sz="800" b="1">
                <a:latin typeface="Arial" charset="0"/>
              </a:rPr>
              <a:t>“</a:t>
            </a:r>
            <a:r>
              <a:rPr lang="en-US" altLang="ja-JP" sz="800" b="1">
                <a:latin typeface="Arial" charset="0"/>
              </a:rPr>
              <a:t>Người mới (Êph 2:15)</a:t>
            </a:r>
            <a:endParaRPr lang="en-US" sz="800" b="1">
              <a:latin typeface="Arial" charset="0"/>
            </a:endParaRPr>
          </a:p>
        </p:txBody>
      </p:sp>
      <p:sp>
        <p:nvSpPr>
          <p:cNvPr id="259137" name="Line 82"/>
          <p:cNvSpPr>
            <a:spLocks noChangeShapeType="1"/>
          </p:cNvSpPr>
          <p:nvPr/>
        </p:nvSpPr>
        <p:spPr bwMode="auto">
          <a:xfrm>
            <a:off x="5783263" y="2116138"/>
            <a:ext cx="0" cy="118586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38" name="Rectangle 83"/>
          <p:cNvSpPr>
            <a:spLocks noChangeArrowheads="1"/>
          </p:cNvSpPr>
          <p:nvPr/>
        </p:nvSpPr>
        <p:spPr bwMode="auto">
          <a:xfrm>
            <a:off x="8213725" y="5749925"/>
            <a:ext cx="863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r>
              <a:rPr lang="en-US" sz="700" b="1" i="1">
                <a:latin typeface="Arial" charset="0"/>
              </a:rPr>
              <a:t>Second Edition</a:t>
            </a:r>
          </a:p>
          <a:p>
            <a:pPr eaLnBrk="0" hangingPunct="0"/>
            <a:r>
              <a:rPr lang="en-US" sz="700" b="1" i="1">
                <a:latin typeface="Arial" charset="0"/>
              </a:rPr>
              <a:t>2 January 1998</a:t>
            </a:r>
          </a:p>
        </p:txBody>
      </p:sp>
      <p:grpSp>
        <p:nvGrpSpPr>
          <p:cNvPr id="259139" name="Group 84"/>
          <p:cNvGrpSpPr>
            <a:grpSpLocks/>
          </p:cNvGrpSpPr>
          <p:nvPr/>
        </p:nvGrpSpPr>
        <p:grpSpPr bwMode="auto">
          <a:xfrm>
            <a:off x="1387475" y="2087563"/>
            <a:ext cx="165100" cy="176212"/>
            <a:chOff x="874" y="1315"/>
            <a:chExt cx="104" cy="111"/>
          </a:xfrm>
        </p:grpSpPr>
        <p:sp>
          <p:nvSpPr>
            <p:cNvPr id="259160"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61"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nvGrpSpPr>
          <p:cNvPr id="259140" name="Group 87"/>
          <p:cNvGrpSpPr>
            <a:grpSpLocks/>
          </p:cNvGrpSpPr>
          <p:nvPr/>
        </p:nvGrpSpPr>
        <p:grpSpPr bwMode="auto">
          <a:xfrm>
            <a:off x="2305050" y="3333750"/>
            <a:ext cx="288925" cy="222250"/>
            <a:chOff x="1452" y="2100"/>
            <a:chExt cx="182" cy="140"/>
          </a:xfrm>
        </p:grpSpPr>
        <p:sp>
          <p:nvSpPr>
            <p:cNvPr id="259155"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cmpd="sng">
              <a:solidFill>
                <a:schemeClr val="tx1"/>
              </a:solidFill>
              <a:prstDash val="solid"/>
              <a:round/>
              <a:headEnd type="none" w="med" len="med"/>
              <a:tailEnd type="none" w="med" len="med"/>
            </a:ln>
          </p:spPr>
          <p:txBody>
            <a:bodyPr/>
            <a:lstStyle/>
            <a:p>
              <a:endParaRPr lang="en-US"/>
            </a:p>
          </p:txBody>
        </p:sp>
        <p:sp>
          <p:nvSpPr>
            <p:cNvPr id="259156"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57"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endParaRPr lang="en-US"/>
            </a:p>
          </p:txBody>
        </p:sp>
        <p:sp>
          <p:nvSpPr>
            <p:cNvPr id="259158"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59159"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259141" name="Group 93"/>
          <p:cNvGrpSpPr>
            <a:grpSpLocks/>
          </p:cNvGrpSpPr>
          <p:nvPr/>
        </p:nvGrpSpPr>
        <p:grpSpPr bwMode="auto">
          <a:xfrm>
            <a:off x="1774825" y="1428750"/>
            <a:ext cx="298450" cy="238125"/>
            <a:chOff x="1118" y="900"/>
            <a:chExt cx="188" cy="150"/>
          </a:xfrm>
        </p:grpSpPr>
        <p:grpSp>
          <p:nvGrpSpPr>
            <p:cNvPr id="259149" name="Group 94"/>
            <p:cNvGrpSpPr>
              <a:grpSpLocks/>
            </p:cNvGrpSpPr>
            <p:nvPr/>
          </p:nvGrpSpPr>
          <p:grpSpPr bwMode="auto">
            <a:xfrm>
              <a:off x="1118" y="900"/>
              <a:ext cx="84" cy="150"/>
              <a:chOff x="1118" y="900"/>
              <a:chExt cx="84" cy="150"/>
            </a:xfrm>
          </p:grpSpPr>
          <p:sp>
            <p:nvSpPr>
              <p:cNvPr id="259153"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54"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nvGrpSpPr>
            <p:cNvPr id="259150" name="Group 97"/>
            <p:cNvGrpSpPr>
              <a:grpSpLocks/>
            </p:cNvGrpSpPr>
            <p:nvPr/>
          </p:nvGrpSpPr>
          <p:grpSpPr bwMode="auto">
            <a:xfrm>
              <a:off x="1222" y="900"/>
              <a:ext cx="84" cy="150"/>
              <a:chOff x="1222" y="900"/>
              <a:chExt cx="84" cy="150"/>
            </a:xfrm>
          </p:grpSpPr>
          <p:sp>
            <p:nvSpPr>
              <p:cNvPr id="259151"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59152"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endParaRPr lang="en-US"/>
              </a:p>
            </p:txBody>
          </p:sp>
        </p:grpSp>
      </p:grpSp>
      <p:sp>
        <p:nvSpPr>
          <p:cNvPr id="259142" name="Rectangle 100"/>
          <p:cNvSpPr>
            <a:spLocks noChangeArrowheads="1"/>
          </p:cNvSpPr>
          <p:nvPr/>
        </p:nvSpPr>
        <p:spPr bwMode="auto">
          <a:xfrm>
            <a:off x="7729538" y="4627563"/>
            <a:ext cx="771525" cy="94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latin typeface="Arial" charset="0"/>
              </a:rPr>
              <a:t>Tất cả 5 yếu tố được ứng nghiệm trong sự phục hồi quốc gia (Xa 8)</a:t>
            </a:r>
          </a:p>
        </p:txBody>
      </p:sp>
      <p:sp>
        <p:nvSpPr>
          <p:cNvPr id="259143" name="Rectangle 101"/>
          <p:cNvSpPr>
            <a:spLocks noChangeArrowheads="1"/>
          </p:cNvSpPr>
          <p:nvPr/>
        </p:nvSpPr>
        <p:spPr bwMode="auto">
          <a:xfrm>
            <a:off x="8416925" y="4611688"/>
            <a:ext cx="669925" cy="700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solidFill>
                  <a:srgbClr val="000000"/>
                </a:solidFill>
                <a:latin typeface="Arial" charset="0"/>
              </a:rPr>
              <a:t>Tất cả đều được làm mới </a:t>
            </a:r>
          </a:p>
          <a:p>
            <a:pPr algn="ctr" eaLnBrk="0" hangingPunct="0"/>
            <a:r>
              <a:rPr lang="en-US" sz="800" b="1">
                <a:solidFill>
                  <a:srgbClr val="000000"/>
                </a:solidFill>
                <a:latin typeface="Arial" charset="0"/>
              </a:rPr>
              <a:t>(Khải 21:5)</a:t>
            </a:r>
          </a:p>
        </p:txBody>
      </p:sp>
      <p:sp>
        <p:nvSpPr>
          <p:cNvPr id="259144" name="Rectangle 102"/>
          <p:cNvSpPr>
            <a:spLocks noChangeArrowheads="1"/>
          </p:cNvSpPr>
          <p:nvPr/>
        </p:nvSpPr>
        <p:spPr bwMode="auto">
          <a:xfrm>
            <a:off x="2024063" y="5965825"/>
            <a:ext cx="3738562"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eaLnBrk="0" hangingPunct="0"/>
            <a:r>
              <a:rPr lang="en-US" sz="800" b="1">
                <a:latin typeface="Arial" charset="0"/>
              </a:rPr>
              <a:t>Tạm thời (Gal 3:19) và có điều kiện (Phục 28) để phơi bày tội lỗi (Rô 7:7) và để chỉnh đốn Israel (Gal 3:23-25)</a:t>
            </a:r>
          </a:p>
        </p:txBody>
      </p:sp>
      <p:sp>
        <p:nvSpPr>
          <p:cNvPr id="259145" name="Rectangle 103"/>
          <p:cNvSpPr>
            <a:spLocks noChangeArrowheads="1"/>
          </p:cNvSpPr>
          <p:nvPr/>
        </p:nvSpPr>
        <p:spPr bwMode="auto">
          <a:xfrm>
            <a:off x="5862638" y="5805488"/>
            <a:ext cx="1681162" cy="582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p>
            <a:pPr algn="ctr" eaLnBrk="0" hangingPunct="0"/>
            <a:r>
              <a:rPr lang="en-US" sz="800" b="1">
                <a:latin typeface="Arial" charset="0"/>
              </a:rPr>
              <a:t>Luật pháp được bãi bỏ, ứng nghiệm, và thay thế tại thập tự giá (Rô 7:1-6;1Cô 9:19-21; Hê 8:13)</a:t>
            </a:r>
          </a:p>
        </p:txBody>
      </p:sp>
      <p:sp>
        <p:nvSpPr>
          <p:cNvPr id="885864" name="Rectangle 104"/>
          <p:cNvSpPr>
            <a:spLocks noChangeArrowheads="1"/>
          </p:cNvSpPr>
          <p:nvPr/>
        </p:nvSpPr>
        <p:spPr bwMode="auto">
          <a:xfrm>
            <a:off x="2609850" y="1890713"/>
            <a:ext cx="1276350" cy="211137"/>
          </a:xfrm>
          <a:prstGeom prst="rect">
            <a:avLst/>
          </a:prstGeom>
          <a:noFill/>
          <a:ln w="12700">
            <a:noFill/>
            <a:miter lim="800000"/>
            <a:headEnd/>
            <a:tailEnd/>
          </a:ln>
          <a:effectLst/>
        </p:spPr>
        <p:txBody>
          <a:bodyPr lIns="90488" tIns="44450" rIns="90488" bIns="44450">
            <a:spAutoFit/>
          </a:bodyPr>
          <a:lstStyle/>
          <a:p>
            <a:pPr eaLnBrk="0" hangingPunct="0">
              <a:defRPr/>
            </a:pPr>
            <a:r>
              <a:rPr lang="en-US" sz="800" b="1">
                <a:effectLst>
                  <a:outerShdw blurRad="38100" dist="38100" dir="2700000" algn="tl">
                    <a:srgbClr val="000000"/>
                  </a:outerShdw>
                </a:effectLst>
              </a:rPr>
              <a:t>Sáng 6:18; 9:8-17</a:t>
            </a:r>
          </a:p>
        </p:txBody>
      </p:sp>
      <p:sp>
        <p:nvSpPr>
          <p:cNvPr id="885865" name="Rectangle 105"/>
          <p:cNvSpPr>
            <a:spLocks noGrp="1" noChangeArrowheads="1"/>
          </p:cNvSpPr>
          <p:nvPr>
            <p:ph type="ctrTitle"/>
          </p:nvPr>
        </p:nvSpPr>
        <p:spPr>
          <a:xfrm>
            <a:off x="990600" y="152400"/>
            <a:ext cx="6705600" cy="685800"/>
          </a:xfrm>
          <a:ln w="12700">
            <a:miter lim="800000"/>
            <a:headEnd/>
            <a:tailEnd/>
          </a:ln>
          <a:effectLst>
            <a:outerShdw blurRad="63500" dist="35921" dir="2700000" algn="ctr" rotWithShape="0">
              <a:srgbClr val="000000">
                <a:alpha val="74998"/>
              </a:srgbClr>
            </a:outerShdw>
          </a:effectLst>
          <a:extLst/>
        </p:spPr>
        <p:txBody>
          <a:bodyPr/>
          <a:lstStyle/>
          <a:p>
            <a:pPr>
              <a:defRPr/>
            </a:pPr>
            <a:r>
              <a:rPr lang="en-US" sz="3200" b="1" dirty="0" err="1">
                <a:effectLst>
                  <a:glow rad="215900">
                    <a:schemeClr val="bg1">
                      <a:lumMod val="50000"/>
                      <a:alpha val="75000"/>
                    </a:schemeClr>
                  </a:glow>
                </a:effectLst>
                <a:latin typeface="ả"/>
                <a:cs typeface="ả"/>
              </a:rPr>
              <a:t>Dòng</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thời</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gian</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của</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Vương</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quốc</a:t>
            </a:r>
            <a:r>
              <a:rPr lang="en-US" sz="3200" b="1" dirty="0">
                <a:effectLst>
                  <a:glow rad="215900">
                    <a:schemeClr val="bg1">
                      <a:lumMod val="50000"/>
                      <a:alpha val="75000"/>
                    </a:schemeClr>
                  </a:glow>
                </a:effectLst>
                <a:latin typeface="ả"/>
                <a:cs typeface="ả"/>
              </a:rPr>
              <a:t> &amp; </a:t>
            </a:r>
            <a:r>
              <a:rPr lang="en-US" sz="3200" b="1" dirty="0" err="1">
                <a:effectLst>
                  <a:glow rad="215900">
                    <a:schemeClr val="bg1">
                      <a:lumMod val="50000"/>
                      <a:alpha val="75000"/>
                    </a:schemeClr>
                  </a:glow>
                </a:effectLst>
                <a:latin typeface="ả"/>
                <a:cs typeface="ả"/>
              </a:rPr>
              <a:t>Giao</a:t>
            </a:r>
            <a:r>
              <a:rPr lang="en-US" sz="3200" b="1" dirty="0">
                <a:effectLst>
                  <a:glow rad="215900">
                    <a:schemeClr val="bg1">
                      <a:lumMod val="50000"/>
                      <a:alpha val="75000"/>
                    </a:schemeClr>
                  </a:glow>
                </a:effectLst>
                <a:latin typeface="ả"/>
                <a:cs typeface="ả"/>
              </a:rPr>
              <a:t> </a:t>
            </a:r>
            <a:r>
              <a:rPr lang="en-US" sz="3200" b="1" dirty="0" err="1">
                <a:effectLst>
                  <a:glow rad="215900">
                    <a:schemeClr val="bg1">
                      <a:lumMod val="50000"/>
                      <a:alpha val="75000"/>
                    </a:schemeClr>
                  </a:glow>
                </a:effectLst>
                <a:latin typeface="ả"/>
                <a:cs typeface="ả"/>
              </a:rPr>
              <a:t>ước</a:t>
            </a:r>
            <a:endParaRPr lang="en-US" sz="3200" b="1" dirty="0">
              <a:effectLst>
                <a:glow rad="215900">
                  <a:schemeClr val="bg1">
                    <a:lumMod val="50000"/>
                    <a:alpha val="75000"/>
                  </a:schemeClr>
                </a:glow>
              </a:effectLst>
              <a:latin typeface="ả"/>
              <a:cs typeface="ả"/>
            </a:endParaRPr>
          </a:p>
        </p:txBody>
      </p:sp>
      <p:sp>
        <p:nvSpPr>
          <p:cNvPr id="259148" name="Text Box 106"/>
          <p:cNvSpPr txBox="1">
            <a:spLocks noChangeArrowheads="1"/>
          </p:cNvSpPr>
          <p:nvPr/>
        </p:nvSpPr>
        <p:spPr bwMode="auto">
          <a:xfrm>
            <a:off x="8229600" y="1524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atin typeface="Arial" charset="0"/>
              </a:rPr>
              <a:t>337</a:t>
            </a:r>
          </a:p>
        </p:txBody>
      </p:sp>
    </p:spTree>
  </p:cSld>
  <p:clrMapOvr>
    <a:overrideClrMapping bg1="dk2" tx1="lt1" bg2="dk1" tx2="lt2" accent1="accent1" accent2="accent2" accent3="accent3" accent4="accent4" accent5="accent5" accent6="accent6" hlink="hlink" folHlink="folHlink"/>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18900000" scaled="1"/>
        </a:gradFill>
        <a:effectLst/>
      </p:bgPr>
    </p:bg>
    <p:spTree>
      <p:nvGrpSpPr>
        <p:cNvPr id="1" name=""/>
        <p:cNvGrpSpPr/>
        <p:nvPr/>
      </p:nvGrpSpPr>
      <p:grpSpPr>
        <a:xfrm>
          <a:off x="0" y="0"/>
          <a:ext cx="0" cy="0"/>
          <a:chOff x="0" y="0"/>
          <a:chExt cx="0" cy="0"/>
        </a:xfrm>
      </p:grpSpPr>
      <p:pic>
        <p:nvPicPr>
          <p:cNvPr id="68615" name="Picture 7" descr="OMSSO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2819400"/>
            <a:ext cx="276225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8610" name="Text Box 2"/>
          <p:cNvSpPr txBox="1">
            <a:spLocks noChangeArrowheads="1"/>
          </p:cNvSpPr>
          <p:nvPr/>
        </p:nvSpPr>
        <p:spPr bwMode="auto">
          <a:xfrm>
            <a:off x="0" y="0"/>
            <a:ext cx="9144000" cy="1323975"/>
          </a:xfrm>
          <a:prstGeom prst="rect">
            <a:avLst/>
          </a:prstGeom>
          <a:solidFill>
            <a:srgbClr val="000000"/>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i="1">
                <a:latin typeface="ả" charset="0"/>
                <a:cs typeface="ả" charset="0"/>
              </a:rPr>
              <a:t>Chuyển tiếp:  Kế thừa chức lãnh đạo (31-34) </a:t>
            </a:r>
          </a:p>
        </p:txBody>
      </p:sp>
      <p:sp>
        <p:nvSpPr>
          <p:cNvPr id="68611" name="Text Box 3"/>
          <p:cNvSpPr txBox="1">
            <a:spLocks noChangeArrowheads="1"/>
          </p:cNvSpPr>
          <p:nvPr/>
        </p:nvSpPr>
        <p:spPr bwMode="auto">
          <a:xfrm>
            <a:off x="165100" y="2133600"/>
            <a:ext cx="76962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latin typeface="ả" charset="0"/>
                <a:cs typeface="ả" charset="0"/>
              </a:rPr>
              <a:t>Giô-suê &amp; Sách Luật pháp </a:t>
            </a:r>
            <a:r>
              <a:rPr lang="en-US" sz="3200" b="1">
                <a:latin typeface="ả" charset="0"/>
                <a:cs typeface="ả" charset="0"/>
              </a:rPr>
              <a:t>(31)</a:t>
            </a:r>
          </a:p>
        </p:txBody>
      </p:sp>
      <p:sp>
        <p:nvSpPr>
          <p:cNvPr id="68612" name="Text Box 4"/>
          <p:cNvSpPr txBox="1">
            <a:spLocks noChangeArrowheads="1"/>
          </p:cNvSpPr>
          <p:nvPr/>
        </p:nvSpPr>
        <p:spPr bwMode="auto">
          <a:xfrm>
            <a:off x="165100" y="3130550"/>
            <a:ext cx="59309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latin typeface="ả" charset="0"/>
                <a:cs typeface="ả" charset="0"/>
              </a:rPr>
              <a:t>Bài ca của Môi-se </a:t>
            </a:r>
            <a:r>
              <a:rPr lang="en-US" sz="3200" b="1">
                <a:latin typeface="ả" charset="0"/>
                <a:cs typeface="ả" charset="0"/>
              </a:rPr>
              <a:t>(32)</a:t>
            </a:r>
          </a:p>
        </p:txBody>
      </p:sp>
      <p:sp>
        <p:nvSpPr>
          <p:cNvPr id="68613" name="Text Box 5"/>
          <p:cNvSpPr txBox="1">
            <a:spLocks noChangeArrowheads="1"/>
          </p:cNvSpPr>
          <p:nvPr/>
        </p:nvSpPr>
        <p:spPr bwMode="auto">
          <a:xfrm>
            <a:off x="165100" y="4183063"/>
            <a:ext cx="6938963"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a:latin typeface="ả" charset="0"/>
                <a:cs typeface="ả" charset="0"/>
              </a:rPr>
              <a:t>Môi-se chúc phước Israel </a:t>
            </a:r>
            <a:r>
              <a:rPr lang="en-US" sz="3200" b="1">
                <a:latin typeface="ả" charset="0"/>
                <a:cs typeface="ả" charset="0"/>
              </a:rPr>
              <a:t>(33)</a:t>
            </a:r>
          </a:p>
        </p:txBody>
      </p:sp>
      <p:sp>
        <p:nvSpPr>
          <p:cNvPr id="68614" name="Text Box 6"/>
          <p:cNvSpPr txBox="1">
            <a:spLocks noChangeArrowheads="1"/>
          </p:cNvSpPr>
          <p:nvPr/>
        </p:nvSpPr>
        <p:spPr bwMode="auto">
          <a:xfrm>
            <a:off x="165100" y="5241925"/>
            <a:ext cx="62357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marL="342900" indent="-342900" eaLnBrk="0" hangingPunct="0">
              <a:defRPr sz="2400">
                <a:solidFill>
                  <a:schemeClr val="tx1"/>
                </a:solidFill>
                <a:latin typeface="Times New Roman" charset="0"/>
                <a:ea typeface="ＭＳ Ｐゴシック" charset="0"/>
                <a:cs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lvl="1"/>
            <a:r>
              <a:rPr lang="en-US" sz="3200">
                <a:latin typeface="ả" charset="0"/>
                <a:cs typeface="ả" charset="0"/>
              </a:rPr>
              <a:t>Môi-se yên nghỉ bình an (34)</a:t>
            </a:r>
          </a:p>
        </p:txBody>
      </p:sp>
    </p:spTree>
  </p:cSld>
  <p:clrMapOvr>
    <a:overrideClrMapping bg1="dk2" tx1="lt1" bg2="dk1" tx2="lt2" accent1="accent1" accent2="accent2" accent3="accent3" accent4="accent4" accent5="accent5" accent6="accent6" hlink="hlink" folHlink="folHlink"/>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8610"/>
                                        </p:tgtEl>
                                        <p:attrNameLst>
                                          <p:attrName>style.visibility</p:attrName>
                                        </p:attrNameLst>
                                      </p:cBhvr>
                                      <p:to>
                                        <p:strVal val="visible"/>
                                      </p:to>
                                    </p:set>
                                    <p:anim calcmode="lin" valueType="num">
                                      <p:cBhvr>
                                        <p:cTn id="7" dur="1000" fill="hold"/>
                                        <p:tgtEl>
                                          <p:spTgt spid="68610"/>
                                        </p:tgtEl>
                                        <p:attrNameLst>
                                          <p:attrName>ppt_w</p:attrName>
                                        </p:attrNameLst>
                                      </p:cBhvr>
                                      <p:tavLst>
                                        <p:tav tm="0">
                                          <p:val>
                                            <p:strVal val="#ppt_w+.3"/>
                                          </p:val>
                                        </p:tav>
                                        <p:tav tm="100000">
                                          <p:val>
                                            <p:strVal val="#ppt_w"/>
                                          </p:val>
                                        </p:tav>
                                      </p:tavLst>
                                    </p:anim>
                                    <p:anim calcmode="lin" valueType="num">
                                      <p:cBhvr>
                                        <p:cTn id="8" dur="1000" fill="hold"/>
                                        <p:tgtEl>
                                          <p:spTgt spid="68610"/>
                                        </p:tgtEl>
                                        <p:attrNameLst>
                                          <p:attrName>ppt_h</p:attrName>
                                        </p:attrNameLst>
                                      </p:cBhvr>
                                      <p:tavLst>
                                        <p:tav tm="0">
                                          <p:val>
                                            <p:strVal val="#ppt_h"/>
                                          </p:val>
                                        </p:tav>
                                        <p:tav tm="100000">
                                          <p:val>
                                            <p:strVal val="#ppt_h"/>
                                          </p:val>
                                        </p:tav>
                                      </p:tavLst>
                                    </p:anim>
                                    <p:animEffect transition="in" filter="fade">
                                      <p:cBhvr>
                                        <p:cTn id="9" dur="1000"/>
                                        <p:tgtEl>
                                          <p:spTgt spid="6861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8611"/>
                                        </p:tgtEl>
                                        <p:attrNameLst>
                                          <p:attrName>style.visibility</p:attrName>
                                        </p:attrNameLst>
                                      </p:cBhvr>
                                      <p:to>
                                        <p:strVal val="visible"/>
                                      </p:to>
                                    </p:set>
                                    <p:anim calcmode="lin" valueType="num">
                                      <p:cBhvr>
                                        <p:cTn id="14" dur="1000" fill="hold"/>
                                        <p:tgtEl>
                                          <p:spTgt spid="68611"/>
                                        </p:tgtEl>
                                        <p:attrNameLst>
                                          <p:attrName>ppt_w</p:attrName>
                                        </p:attrNameLst>
                                      </p:cBhvr>
                                      <p:tavLst>
                                        <p:tav tm="0">
                                          <p:val>
                                            <p:strVal val="#ppt_w*0.70"/>
                                          </p:val>
                                        </p:tav>
                                        <p:tav tm="100000">
                                          <p:val>
                                            <p:strVal val="#ppt_w"/>
                                          </p:val>
                                        </p:tav>
                                      </p:tavLst>
                                    </p:anim>
                                    <p:anim calcmode="lin" valueType="num">
                                      <p:cBhvr>
                                        <p:cTn id="15" dur="1000" fill="hold"/>
                                        <p:tgtEl>
                                          <p:spTgt spid="68611"/>
                                        </p:tgtEl>
                                        <p:attrNameLst>
                                          <p:attrName>ppt_h</p:attrName>
                                        </p:attrNameLst>
                                      </p:cBhvr>
                                      <p:tavLst>
                                        <p:tav tm="0">
                                          <p:val>
                                            <p:strVal val="#ppt_h"/>
                                          </p:val>
                                        </p:tav>
                                        <p:tav tm="100000">
                                          <p:val>
                                            <p:strVal val="#ppt_h"/>
                                          </p:val>
                                        </p:tav>
                                      </p:tavLst>
                                    </p:anim>
                                    <p:animEffect transition="in" filter="fade">
                                      <p:cBhvr>
                                        <p:cTn id="16" dur="1000"/>
                                        <p:tgtEl>
                                          <p:spTgt spid="686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8612"/>
                                        </p:tgtEl>
                                        <p:attrNameLst>
                                          <p:attrName>style.visibility</p:attrName>
                                        </p:attrNameLst>
                                      </p:cBhvr>
                                      <p:to>
                                        <p:strVal val="visible"/>
                                      </p:to>
                                    </p:set>
                                    <p:anim calcmode="lin" valueType="num">
                                      <p:cBhvr>
                                        <p:cTn id="21" dur="1000" fill="hold"/>
                                        <p:tgtEl>
                                          <p:spTgt spid="68612"/>
                                        </p:tgtEl>
                                        <p:attrNameLst>
                                          <p:attrName>ppt_w</p:attrName>
                                        </p:attrNameLst>
                                      </p:cBhvr>
                                      <p:tavLst>
                                        <p:tav tm="0">
                                          <p:val>
                                            <p:strVal val="#ppt_w*0.70"/>
                                          </p:val>
                                        </p:tav>
                                        <p:tav tm="100000">
                                          <p:val>
                                            <p:strVal val="#ppt_w"/>
                                          </p:val>
                                        </p:tav>
                                      </p:tavLst>
                                    </p:anim>
                                    <p:anim calcmode="lin" valueType="num">
                                      <p:cBhvr>
                                        <p:cTn id="22" dur="1000" fill="hold"/>
                                        <p:tgtEl>
                                          <p:spTgt spid="68612"/>
                                        </p:tgtEl>
                                        <p:attrNameLst>
                                          <p:attrName>ppt_h</p:attrName>
                                        </p:attrNameLst>
                                      </p:cBhvr>
                                      <p:tavLst>
                                        <p:tav tm="0">
                                          <p:val>
                                            <p:strVal val="#ppt_h"/>
                                          </p:val>
                                        </p:tav>
                                        <p:tav tm="100000">
                                          <p:val>
                                            <p:strVal val="#ppt_h"/>
                                          </p:val>
                                        </p:tav>
                                      </p:tavLst>
                                    </p:anim>
                                    <p:animEffect transition="in" filter="fade">
                                      <p:cBhvr>
                                        <p:cTn id="23" dur="1000"/>
                                        <p:tgtEl>
                                          <p:spTgt spid="68612"/>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8613"/>
                                        </p:tgtEl>
                                        <p:attrNameLst>
                                          <p:attrName>style.visibility</p:attrName>
                                        </p:attrNameLst>
                                      </p:cBhvr>
                                      <p:to>
                                        <p:strVal val="visible"/>
                                      </p:to>
                                    </p:set>
                                    <p:anim calcmode="lin" valueType="num">
                                      <p:cBhvr>
                                        <p:cTn id="28" dur="1000" fill="hold"/>
                                        <p:tgtEl>
                                          <p:spTgt spid="68613"/>
                                        </p:tgtEl>
                                        <p:attrNameLst>
                                          <p:attrName>ppt_w</p:attrName>
                                        </p:attrNameLst>
                                      </p:cBhvr>
                                      <p:tavLst>
                                        <p:tav tm="0">
                                          <p:val>
                                            <p:strVal val="#ppt_w*0.70"/>
                                          </p:val>
                                        </p:tav>
                                        <p:tav tm="100000">
                                          <p:val>
                                            <p:strVal val="#ppt_w"/>
                                          </p:val>
                                        </p:tav>
                                      </p:tavLst>
                                    </p:anim>
                                    <p:anim calcmode="lin" valueType="num">
                                      <p:cBhvr>
                                        <p:cTn id="29" dur="1000" fill="hold"/>
                                        <p:tgtEl>
                                          <p:spTgt spid="68613"/>
                                        </p:tgtEl>
                                        <p:attrNameLst>
                                          <p:attrName>ppt_h</p:attrName>
                                        </p:attrNameLst>
                                      </p:cBhvr>
                                      <p:tavLst>
                                        <p:tav tm="0">
                                          <p:val>
                                            <p:strVal val="#ppt_h"/>
                                          </p:val>
                                        </p:tav>
                                        <p:tav tm="100000">
                                          <p:val>
                                            <p:strVal val="#ppt_h"/>
                                          </p:val>
                                        </p:tav>
                                      </p:tavLst>
                                    </p:anim>
                                    <p:animEffect transition="in" filter="fade">
                                      <p:cBhvr>
                                        <p:cTn id="30" dur="1000"/>
                                        <p:tgtEl>
                                          <p:spTgt spid="68613"/>
                                        </p:tgtEl>
                                      </p:cBhvr>
                                    </p:animEffect>
                                  </p:childTnLst>
                                </p:cTn>
                              </p:par>
                              <p:par>
                                <p:cTn id="31" presetID="5" presetClass="entr" presetSubtype="10" fill="hold" nodeType="withEffect">
                                  <p:stCondLst>
                                    <p:cond delay="0"/>
                                  </p:stCondLst>
                                  <p:childTnLst>
                                    <p:set>
                                      <p:cBhvr>
                                        <p:cTn id="32" dur="1" fill="hold">
                                          <p:stCondLst>
                                            <p:cond delay="0"/>
                                          </p:stCondLst>
                                        </p:cTn>
                                        <p:tgtEl>
                                          <p:spTgt spid="68615"/>
                                        </p:tgtEl>
                                        <p:attrNameLst>
                                          <p:attrName>style.visibility</p:attrName>
                                        </p:attrNameLst>
                                      </p:cBhvr>
                                      <p:to>
                                        <p:strVal val="visible"/>
                                      </p:to>
                                    </p:set>
                                    <p:animEffect transition="in" filter="checkerboard(across)">
                                      <p:cBhvr>
                                        <p:cTn id="33" dur="500"/>
                                        <p:tgtEl>
                                          <p:spTgt spid="6861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68614"/>
                                        </p:tgtEl>
                                        <p:attrNameLst>
                                          <p:attrName>style.visibility</p:attrName>
                                        </p:attrNameLst>
                                      </p:cBhvr>
                                      <p:to>
                                        <p:strVal val="visible"/>
                                      </p:to>
                                    </p:set>
                                    <p:anim calcmode="lin" valueType="num">
                                      <p:cBhvr>
                                        <p:cTn id="38" dur="1000" fill="hold"/>
                                        <p:tgtEl>
                                          <p:spTgt spid="68614"/>
                                        </p:tgtEl>
                                        <p:attrNameLst>
                                          <p:attrName>ppt_w</p:attrName>
                                        </p:attrNameLst>
                                      </p:cBhvr>
                                      <p:tavLst>
                                        <p:tav tm="0">
                                          <p:val>
                                            <p:strVal val="#ppt_w*0.70"/>
                                          </p:val>
                                        </p:tav>
                                        <p:tav tm="100000">
                                          <p:val>
                                            <p:strVal val="#ppt_w"/>
                                          </p:val>
                                        </p:tav>
                                      </p:tavLst>
                                    </p:anim>
                                    <p:anim calcmode="lin" valueType="num">
                                      <p:cBhvr>
                                        <p:cTn id="39" dur="1000" fill="hold"/>
                                        <p:tgtEl>
                                          <p:spTgt spid="68614"/>
                                        </p:tgtEl>
                                        <p:attrNameLst>
                                          <p:attrName>ppt_h</p:attrName>
                                        </p:attrNameLst>
                                      </p:cBhvr>
                                      <p:tavLst>
                                        <p:tav tm="0">
                                          <p:val>
                                            <p:strVal val="#ppt_h"/>
                                          </p:val>
                                        </p:tav>
                                        <p:tav tm="100000">
                                          <p:val>
                                            <p:strVal val="#ppt_h"/>
                                          </p:val>
                                        </p:tav>
                                      </p:tavLst>
                                    </p:anim>
                                    <p:animEffect transition="in" filter="fade">
                                      <p:cBhvr>
                                        <p:cTn id="40" dur="1000"/>
                                        <p:tgtEl>
                                          <p:spTgt spid="68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autoUpdateAnimBg="0"/>
      <p:bldP spid="68611" grpId="0" autoUpdateAnimBg="0"/>
      <p:bldP spid="68612" grpId="0" autoUpdateAnimBg="0"/>
      <p:bldP spid="68613" grpId="0" autoUpdateAnimBg="0"/>
      <p:bldP spid="6861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0" y="533400"/>
            <a:ext cx="9144000" cy="22860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7200" i="1">
                <a:solidFill>
                  <a:srgbClr val="EBF010"/>
                </a:solidFill>
              </a:rPr>
              <a:t>Điều này liên quan gì đến tôi?</a:t>
            </a:r>
            <a:endParaRPr lang="en-US" sz="6000" i="1">
              <a:solidFill>
                <a:srgbClr val="EBF010"/>
              </a:solidFill>
            </a:endParaRPr>
          </a:p>
        </p:txBody>
      </p:sp>
      <p:sp>
        <p:nvSpPr>
          <p:cNvPr id="114696" name="Text Box 8"/>
          <p:cNvSpPr txBox="1">
            <a:spLocks noChangeArrowheads="1"/>
          </p:cNvSpPr>
          <p:nvPr/>
        </p:nvSpPr>
        <p:spPr bwMode="auto">
          <a:xfrm>
            <a:off x="685800" y="3200400"/>
            <a:ext cx="7543800" cy="3140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8000">
                <a:solidFill>
                  <a:srgbClr val="FFCCFF"/>
                </a:solidFill>
              </a:rPr>
              <a:t>V</a:t>
            </a:r>
            <a:r>
              <a:rPr lang="en-US" sz="8000"/>
              <a:t> </a:t>
            </a:r>
            <a:r>
              <a:rPr lang="en-US" sz="8000">
                <a:solidFill>
                  <a:srgbClr val="CCFFCC"/>
                </a:solidFill>
              </a:rPr>
              <a:t>Â</a:t>
            </a:r>
            <a:r>
              <a:rPr lang="en-US" sz="8000"/>
              <a:t> </a:t>
            </a:r>
            <a:r>
              <a:rPr lang="en-US" sz="8000">
                <a:solidFill>
                  <a:schemeClr val="hlink"/>
                </a:solidFill>
              </a:rPr>
              <a:t>N</a:t>
            </a:r>
            <a:r>
              <a:rPr lang="en-US" sz="8000"/>
              <a:t> </a:t>
            </a:r>
            <a:r>
              <a:rPr lang="en-US" sz="8000">
                <a:solidFill>
                  <a:srgbClr val="C0C0C0"/>
                </a:solidFill>
              </a:rPr>
              <a:t>G</a:t>
            </a:r>
          </a:p>
          <a:p>
            <a:pPr algn="ctr" eaLnBrk="1" hangingPunct="1">
              <a:spcBef>
                <a:spcPct val="50000"/>
              </a:spcBef>
            </a:pPr>
            <a:r>
              <a:rPr lang="en-US" sz="8000">
                <a:solidFill>
                  <a:srgbClr val="FFCCFF"/>
                </a:solidFill>
              </a:rPr>
              <a:t>L</a:t>
            </a:r>
            <a:r>
              <a:rPr lang="en-US" sz="8000"/>
              <a:t> </a:t>
            </a:r>
            <a:r>
              <a:rPr lang="en-US" sz="8000">
                <a:solidFill>
                  <a:srgbClr val="CCFFCC"/>
                </a:solidFill>
              </a:rPr>
              <a:t>Ờ</a:t>
            </a:r>
            <a:r>
              <a:rPr lang="en-US" sz="8000"/>
              <a:t> </a:t>
            </a:r>
            <a:r>
              <a:rPr lang="en-US" sz="8000">
                <a:solidFill>
                  <a:schemeClr val="hlink"/>
                </a:solidFill>
              </a:rPr>
              <a:t>I</a:t>
            </a:r>
            <a:endParaRPr lang="en-US" sz="8000">
              <a:solidFill>
                <a:srgbClr val="C0C0C0"/>
              </a:solidFill>
            </a:endParaRPr>
          </a:p>
        </p:txBody>
      </p:sp>
    </p:spTree>
  </p:cSld>
  <p:clrMapOvr>
    <a:overrideClrMapping bg1="dk2" tx1="lt1" bg2="dk1" tx2="lt2" accent1="accent1" accent2="accent2" accent3="accent3" accent4="accent4" accent5="accent5" accent6="accent6" hlink="hlink" folHlink="folHlink"/>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8" presetClass="entr" presetSubtype="0" accel="50000" fill="hold" grpId="0" nodeType="afterEffect">
                                  <p:stCondLst>
                                    <p:cond delay="0"/>
                                  </p:stCondLst>
                                  <p:iterate type="wd">
                                    <p:tmPct val="10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2000" fill="hold"/>
                                        <p:tgtEl>
                                          <p:spTgt spid="11469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114690"/>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114690"/>
                                        </p:tgtEl>
                                        <p:attrNameLst>
                                          <p:attrName>ppt_y</p:attrName>
                                        </p:attrNameLst>
                                      </p:cBhvr>
                                      <p:tavLst>
                                        <p:tav tm="0">
                                          <p:val>
                                            <p:strVal val="#ppt_y"/>
                                          </p:val>
                                        </p:tav>
                                        <p:tav tm="100000">
                                          <p:val>
                                            <p:strVal val="#ppt_y"/>
                                          </p:val>
                                        </p:tav>
                                      </p:tavLst>
                                    </p:anim>
                                    <p:animEffect transition="in" filter="fade">
                                      <p:cBhvr>
                                        <p:cTn id="10" dur="2000"/>
                                        <p:tgtEl>
                                          <p:spTgt spid="114690"/>
                                        </p:tgtEl>
                                      </p:cBhvr>
                                    </p:animEffect>
                                  </p:childTnLst>
                                  <p:subTnLst>
                                    <p:audio>
                                      <p:cMediaNode>
                                        <p:cTn display="0" masterRel="sameClick">
                                          <p:stCondLst>
                                            <p:cond evt="begin" delay="0">
                                              <p:tn val="5"/>
                                            </p:cond>
                                          </p:stCondLst>
                                          <p:endCondLst>
                                            <p:cond evt="onStopAudio" delay="0">
                                              <p:tgtEl>
                                                <p:sldTgt/>
                                              </p:tgtEl>
                                            </p:cond>
                                          </p:endCondLst>
                                        </p:cTn>
                                        <p:tgtEl>
                                          <p:sndTgt r:embed="rId3" name="carbrak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6" presetClass="entr" presetSubtype="0" fill="hold" grpId="0" nodeType="clickEffect">
                                  <p:stCondLst>
                                    <p:cond delay="0"/>
                                  </p:stCondLst>
                                  <p:iterate type="lt">
                                    <p:tmPct val="10000"/>
                                  </p:iterate>
                                  <p:childTnLst>
                                    <p:set>
                                      <p:cBhvr>
                                        <p:cTn id="14" dur="1" fill="hold">
                                          <p:stCondLst>
                                            <p:cond delay="0"/>
                                          </p:stCondLst>
                                        </p:cTn>
                                        <p:tgtEl>
                                          <p:spTgt spid="114696"/>
                                        </p:tgtEl>
                                        <p:attrNameLst>
                                          <p:attrName>style.visibility</p:attrName>
                                        </p:attrNameLst>
                                      </p:cBhvr>
                                      <p:to>
                                        <p:strVal val="visible"/>
                                      </p:to>
                                    </p:set>
                                    <p:animEffect transition="in" filter="wipe(down)">
                                      <p:cBhvr>
                                        <p:cTn id="15" dur="580">
                                          <p:stCondLst>
                                            <p:cond delay="0"/>
                                          </p:stCondLst>
                                        </p:cTn>
                                        <p:tgtEl>
                                          <p:spTgt spid="114696"/>
                                        </p:tgtEl>
                                      </p:cBhvr>
                                    </p:animEffect>
                                    <p:anim calcmode="lin" valueType="num">
                                      <p:cBhvr>
                                        <p:cTn id="16" dur="1822" tmFilter="0,0; 0.14,0.36; 0.43,0.73; 0.71,0.91; 1.0,1.0">
                                          <p:stCondLst>
                                            <p:cond delay="0"/>
                                          </p:stCondLst>
                                        </p:cTn>
                                        <p:tgtEl>
                                          <p:spTgt spid="114696"/>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14696"/>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14696"/>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14696"/>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14696"/>
                                        </p:tgtEl>
                                        <p:attrNameLst>
                                          <p:attrName>ppt_y</p:attrName>
                                        </p:attrNameLst>
                                      </p:cBhvr>
                                      <p:tavLst>
                                        <p:tav tm="0" fmla="#ppt_y-sin(pi*$)/81">
                                          <p:val>
                                            <p:fltVal val="0"/>
                                          </p:val>
                                        </p:tav>
                                        <p:tav tm="100000">
                                          <p:val>
                                            <p:fltVal val="1"/>
                                          </p:val>
                                        </p:tav>
                                      </p:tavLst>
                                    </p:anim>
                                    <p:animScale>
                                      <p:cBhvr>
                                        <p:cTn id="21" dur="26">
                                          <p:stCondLst>
                                            <p:cond delay="650"/>
                                          </p:stCondLst>
                                        </p:cTn>
                                        <p:tgtEl>
                                          <p:spTgt spid="114696"/>
                                        </p:tgtEl>
                                      </p:cBhvr>
                                      <p:to x="100000" y="60000"/>
                                    </p:animScale>
                                    <p:animScale>
                                      <p:cBhvr>
                                        <p:cTn id="22" dur="166" decel="50000">
                                          <p:stCondLst>
                                            <p:cond delay="676"/>
                                          </p:stCondLst>
                                        </p:cTn>
                                        <p:tgtEl>
                                          <p:spTgt spid="114696"/>
                                        </p:tgtEl>
                                      </p:cBhvr>
                                      <p:to x="100000" y="100000"/>
                                    </p:animScale>
                                    <p:animScale>
                                      <p:cBhvr>
                                        <p:cTn id="23" dur="26">
                                          <p:stCondLst>
                                            <p:cond delay="1312"/>
                                          </p:stCondLst>
                                        </p:cTn>
                                        <p:tgtEl>
                                          <p:spTgt spid="114696"/>
                                        </p:tgtEl>
                                      </p:cBhvr>
                                      <p:to x="100000" y="80000"/>
                                    </p:animScale>
                                    <p:animScale>
                                      <p:cBhvr>
                                        <p:cTn id="24" dur="166" decel="50000">
                                          <p:stCondLst>
                                            <p:cond delay="1338"/>
                                          </p:stCondLst>
                                        </p:cTn>
                                        <p:tgtEl>
                                          <p:spTgt spid="114696"/>
                                        </p:tgtEl>
                                      </p:cBhvr>
                                      <p:to x="100000" y="100000"/>
                                    </p:animScale>
                                    <p:animScale>
                                      <p:cBhvr>
                                        <p:cTn id="25" dur="26">
                                          <p:stCondLst>
                                            <p:cond delay="1642"/>
                                          </p:stCondLst>
                                        </p:cTn>
                                        <p:tgtEl>
                                          <p:spTgt spid="114696"/>
                                        </p:tgtEl>
                                      </p:cBhvr>
                                      <p:to x="100000" y="90000"/>
                                    </p:animScale>
                                    <p:animScale>
                                      <p:cBhvr>
                                        <p:cTn id="26" dur="166" decel="50000">
                                          <p:stCondLst>
                                            <p:cond delay="1668"/>
                                          </p:stCondLst>
                                        </p:cTn>
                                        <p:tgtEl>
                                          <p:spTgt spid="114696"/>
                                        </p:tgtEl>
                                      </p:cBhvr>
                                      <p:to x="100000" y="100000"/>
                                    </p:animScale>
                                    <p:animScale>
                                      <p:cBhvr>
                                        <p:cTn id="27" dur="26">
                                          <p:stCondLst>
                                            <p:cond delay="1808"/>
                                          </p:stCondLst>
                                        </p:cTn>
                                        <p:tgtEl>
                                          <p:spTgt spid="114696"/>
                                        </p:tgtEl>
                                      </p:cBhvr>
                                      <p:to x="100000" y="95000"/>
                                    </p:animScale>
                                    <p:animScale>
                                      <p:cBhvr>
                                        <p:cTn id="28" dur="166" decel="50000">
                                          <p:stCondLst>
                                            <p:cond delay="1834"/>
                                          </p:stCondLst>
                                        </p:cTn>
                                        <p:tgtEl>
                                          <p:spTgt spid="114696"/>
                                        </p:tgtEl>
                                      </p:cBhvr>
                                      <p:to x="100000" y="100000"/>
                                    </p:animScale>
                                  </p:childTnLst>
                                  <p:subTnLst>
                                    <p:audio>
                                      <p:cMediaNode>
                                        <p:cTn display="0" masterRel="sameClick">
                                          <p:stCondLst>
                                            <p:cond evt="begin" delay="0">
                                              <p:tn val="13"/>
                                            </p:cond>
                                          </p:stCondLst>
                                          <p:endCondLst>
                                            <p:cond evt="onStopAudio" delay="0">
                                              <p:tgtEl>
                                                <p:sldTgt/>
                                              </p:tgtEl>
                                            </p:cond>
                                          </p:endCondLst>
                                        </p:cTn>
                                        <p:tgtEl>
                                          <p:sndTgt r:embed="rId4" name="coin.wav"/>
                                        </p:tgtEl>
                                      </p:cMediaNode>
                                    </p:audio>
                                  </p:subTnLst>
                                </p:cTn>
                              </p:par>
                            </p:childTnLst>
                          </p:cTn>
                        </p:par>
                        <p:par>
                          <p:cTn id="29" fill="hold" nodeType="afterGroup">
                            <p:stCondLst>
                              <p:cond delay="3200"/>
                            </p:stCondLst>
                            <p:childTnLst>
                              <p:par>
                                <p:cTn id="30" presetID="26" presetClass="path" presetSubtype="0" accel="50000" decel="50000" fill="hold" grpId="1" nodeType="afterEffect">
                                  <p:stCondLst>
                                    <p:cond delay="0"/>
                                  </p:stCondLst>
                                  <p:iterate type="lt">
                                    <p:tmPct val="0"/>
                                  </p:iterate>
                                  <p:childTnLst>
                                    <p:animMotion origin="layout" path="M 0.02917 0.14101 C 0.02917 0.18493 0.05625 0.22099 0.08924 0.22099 C 0.12813 0.22099 0.14219 0.181 0.14809 0.15696 L 0.15417 0.12506 C 0.16024 0.10102 0.17517 0.06103 0.2191 0.06103 C 0.24722 0.06103 0.27917 0.09709 0.27917 0.14101 C 0.27917 0.18493 0.24722 0.22099 0.2191 0.22099 C 0.17517 0.22099 0.16024 0.181 0.15417 0.15696 L 0.14809 0.12506 C 0.14219 0.10102 0.12813 0.06103 0.08924 0.06103 C 0.05625 0.06103 0.02917 0.09709 0.02917 0.14101 Z " pathEditMode="relative" rAng="0" ptsTypes="ffFffffFfff">
                                      <p:cBhvr>
                                        <p:cTn id="31" dur="2000" fill="hold"/>
                                        <p:tgtEl>
                                          <p:spTgt spid="11469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utoUpdateAnimBg="0"/>
      <p:bldP spid="114696" grpId="0"/>
      <p:bldP spid="114696" grpId="1"/>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4194" name="Text Box 2"/>
          <p:cNvSpPr txBox="1">
            <a:spLocks noChangeArrowheads="1"/>
          </p:cNvSpPr>
          <p:nvPr/>
        </p:nvSpPr>
        <p:spPr bwMode="auto">
          <a:xfrm>
            <a:off x="419100" y="609600"/>
            <a:ext cx="8153400" cy="641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solidFill>
                  <a:schemeClr val="bg1"/>
                </a:solidFill>
              </a:rPr>
              <a:t>Các phạm trù của luật pháp Môi-se</a:t>
            </a:r>
            <a:endParaRPr lang="en-US" sz="4000" b="1">
              <a:solidFill>
                <a:schemeClr val="bg1"/>
              </a:solidFill>
            </a:endParaRPr>
          </a:p>
        </p:txBody>
      </p:sp>
      <p:sp>
        <p:nvSpPr>
          <p:cNvPr id="500739" name="Text Box 3"/>
          <p:cNvSpPr txBox="1">
            <a:spLocks noChangeArrowheads="1"/>
          </p:cNvSpPr>
          <p:nvPr/>
        </p:nvSpPr>
        <p:spPr bwMode="auto">
          <a:xfrm>
            <a:off x="1981200" y="1447800"/>
            <a:ext cx="8153400" cy="43592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4000" b="1">
                <a:solidFill>
                  <a:schemeClr val="bg1"/>
                </a:solidFill>
              </a:rPr>
              <a:t>Hình sự </a:t>
            </a:r>
          </a:p>
          <a:p>
            <a:pPr eaLnBrk="1" hangingPunct="1">
              <a:spcBef>
                <a:spcPct val="50000"/>
              </a:spcBef>
              <a:buFontTx/>
              <a:buChar char="•"/>
            </a:pPr>
            <a:r>
              <a:rPr lang="en-US" sz="4000" b="1">
                <a:solidFill>
                  <a:schemeClr val="bg1"/>
                </a:solidFill>
              </a:rPr>
              <a:t>Dân sự</a:t>
            </a:r>
          </a:p>
          <a:p>
            <a:pPr eaLnBrk="1" hangingPunct="1">
              <a:spcBef>
                <a:spcPct val="50000"/>
              </a:spcBef>
              <a:buFontTx/>
              <a:buChar char="•"/>
            </a:pPr>
            <a:r>
              <a:rPr lang="en-US" sz="4000" b="1">
                <a:solidFill>
                  <a:schemeClr val="bg1"/>
                </a:solidFill>
              </a:rPr>
              <a:t>Gia đình</a:t>
            </a:r>
          </a:p>
          <a:p>
            <a:pPr eaLnBrk="1" hangingPunct="1">
              <a:spcBef>
                <a:spcPct val="50000"/>
              </a:spcBef>
              <a:buFontTx/>
              <a:buChar char="•"/>
            </a:pPr>
            <a:r>
              <a:rPr lang="en-US" sz="4000" b="1">
                <a:solidFill>
                  <a:schemeClr val="bg1"/>
                </a:solidFill>
              </a:rPr>
              <a:t>Tôn giáo</a:t>
            </a:r>
          </a:p>
          <a:p>
            <a:pPr eaLnBrk="1" hangingPunct="1">
              <a:spcBef>
                <a:spcPct val="50000"/>
              </a:spcBef>
              <a:buFontTx/>
              <a:buChar char="•"/>
            </a:pPr>
            <a:r>
              <a:rPr lang="en-US" sz="4000" b="1">
                <a:solidFill>
                  <a:schemeClr val="bg1"/>
                </a:solidFill>
              </a:rPr>
              <a:t>Từ thiện</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0739">
                                            <p:txEl>
                                              <p:pRg st="0" end="0"/>
                                            </p:txEl>
                                          </p:spTgt>
                                        </p:tgtEl>
                                        <p:attrNameLst>
                                          <p:attrName>style.visibility</p:attrName>
                                        </p:attrNameLst>
                                      </p:cBhvr>
                                      <p:to>
                                        <p:strVal val="visible"/>
                                      </p:to>
                                    </p:set>
                                    <p:animEffect transition="in" filter="dissolve">
                                      <p:cBhvr>
                                        <p:cTn id="7" dur="500"/>
                                        <p:tgtEl>
                                          <p:spTgt spid="5007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0739">
                                            <p:txEl>
                                              <p:pRg st="1" end="1"/>
                                            </p:txEl>
                                          </p:spTgt>
                                        </p:tgtEl>
                                        <p:attrNameLst>
                                          <p:attrName>style.visibility</p:attrName>
                                        </p:attrNameLst>
                                      </p:cBhvr>
                                      <p:to>
                                        <p:strVal val="visible"/>
                                      </p:to>
                                    </p:set>
                                    <p:animEffect transition="in" filter="dissolve">
                                      <p:cBhvr>
                                        <p:cTn id="12" dur="500"/>
                                        <p:tgtEl>
                                          <p:spTgt spid="5007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0739">
                                            <p:txEl>
                                              <p:pRg st="2" end="2"/>
                                            </p:txEl>
                                          </p:spTgt>
                                        </p:tgtEl>
                                        <p:attrNameLst>
                                          <p:attrName>style.visibility</p:attrName>
                                        </p:attrNameLst>
                                      </p:cBhvr>
                                      <p:to>
                                        <p:strVal val="visible"/>
                                      </p:to>
                                    </p:set>
                                    <p:animEffect transition="in" filter="dissolve">
                                      <p:cBhvr>
                                        <p:cTn id="17" dur="500"/>
                                        <p:tgtEl>
                                          <p:spTgt spid="5007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0739">
                                            <p:txEl>
                                              <p:pRg st="3" end="3"/>
                                            </p:txEl>
                                          </p:spTgt>
                                        </p:tgtEl>
                                        <p:attrNameLst>
                                          <p:attrName>style.visibility</p:attrName>
                                        </p:attrNameLst>
                                      </p:cBhvr>
                                      <p:to>
                                        <p:strVal val="visible"/>
                                      </p:to>
                                    </p:set>
                                    <p:animEffect transition="in" filter="dissolve">
                                      <p:cBhvr>
                                        <p:cTn id="22" dur="500"/>
                                        <p:tgtEl>
                                          <p:spTgt spid="5007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0739">
                                            <p:txEl>
                                              <p:pRg st="4" end="4"/>
                                            </p:txEl>
                                          </p:spTgt>
                                        </p:tgtEl>
                                        <p:attrNameLst>
                                          <p:attrName>style.visibility</p:attrName>
                                        </p:attrNameLst>
                                      </p:cBhvr>
                                      <p:to>
                                        <p:strVal val="visible"/>
                                      </p:to>
                                    </p:set>
                                    <p:animEffect transition="in" filter="dissolve">
                                      <p:cBhvr>
                                        <p:cTn id="27" dur="500"/>
                                        <p:tgtEl>
                                          <p:spTgt spid="5007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39"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5218" name="Text Box 2"/>
          <p:cNvSpPr txBox="1">
            <a:spLocks noChangeArrowheads="1"/>
          </p:cNvSpPr>
          <p:nvPr/>
        </p:nvSpPr>
        <p:spPr bwMode="auto">
          <a:xfrm>
            <a:off x="419100" y="609600"/>
            <a:ext cx="8724900" cy="7016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000" b="1">
                <a:solidFill>
                  <a:schemeClr val="bg1"/>
                </a:solidFill>
              </a:rPr>
              <a:t> </a:t>
            </a:r>
            <a:r>
              <a:rPr lang="en-US" sz="3600" b="1">
                <a:solidFill>
                  <a:schemeClr val="bg1"/>
                </a:solidFill>
              </a:rPr>
              <a:t>Các loại Luật trong giao ước Môi-se</a:t>
            </a:r>
          </a:p>
        </p:txBody>
      </p:sp>
      <p:sp>
        <p:nvSpPr>
          <p:cNvPr id="501764" name="Text Box 4"/>
          <p:cNvSpPr txBox="1">
            <a:spLocks noChangeArrowheads="1"/>
          </p:cNvSpPr>
          <p:nvPr/>
        </p:nvSpPr>
        <p:spPr bwMode="auto">
          <a:xfrm>
            <a:off x="533400" y="1905000"/>
            <a:ext cx="8153400" cy="326072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581025" indent="-581025"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3200" b="1">
                <a:solidFill>
                  <a:schemeClr val="bg1"/>
                </a:solidFill>
              </a:rPr>
              <a:t>Luật mang tính xác thực, hiển nhiên (tuyệt đối, những mệnh lệnh hoặc cấm chỉ vô điều kiện)</a:t>
            </a:r>
            <a:r>
              <a:rPr lang="en-US" sz="3200">
                <a:solidFill>
                  <a:schemeClr val="bg1"/>
                </a:solidFill>
              </a:rPr>
              <a:t> </a:t>
            </a:r>
          </a:p>
          <a:p>
            <a:pPr eaLnBrk="1" hangingPunct="1">
              <a:spcBef>
                <a:spcPct val="50000"/>
              </a:spcBef>
              <a:buFontTx/>
              <a:buChar char="•"/>
            </a:pPr>
            <a:r>
              <a:rPr lang="en-US" sz="3200" b="1">
                <a:solidFill>
                  <a:schemeClr val="bg1"/>
                </a:solidFill>
              </a:rPr>
              <a:t>Luật mang tính phán quyết (luật tình thế/trường hợp, </a:t>
            </a:r>
            <a:r>
              <a:rPr lang="ja-JP" altLang="en-US" sz="3200" b="1">
                <a:solidFill>
                  <a:schemeClr val="bg1"/>
                </a:solidFill>
              </a:rPr>
              <a:t>“</a:t>
            </a:r>
            <a:r>
              <a:rPr lang="en-US" altLang="ja-JP" sz="3200" b="1">
                <a:solidFill>
                  <a:schemeClr val="bg1"/>
                </a:solidFill>
              </a:rPr>
              <a:t>Nếu A, thì B,</a:t>
            </a:r>
            <a:r>
              <a:rPr lang="ja-JP" altLang="en-US" sz="3200" b="1">
                <a:solidFill>
                  <a:schemeClr val="bg1"/>
                </a:solidFill>
              </a:rPr>
              <a:t>”</a:t>
            </a:r>
            <a:r>
              <a:rPr lang="en-US" altLang="ja-JP" sz="3200" b="1">
                <a:solidFill>
                  <a:schemeClr val="bg1"/>
                </a:solidFill>
              </a:rPr>
              <a:t> tiêu biểu, minh họa)</a:t>
            </a:r>
            <a:endParaRPr lang="en-US" sz="3200" b="1">
              <a:solidFill>
                <a:schemeClr val="bg1"/>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764"/>
                                        </p:tgtEl>
                                        <p:attrNameLst>
                                          <p:attrName>style.visibility</p:attrName>
                                        </p:attrNameLst>
                                      </p:cBhvr>
                                      <p:to>
                                        <p:strVal val="visible"/>
                                      </p:to>
                                    </p:set>
                                    <p:animEffect transition="in" filter="dissolve">
                                      <p:cBhvr>
                                        <p:cTn id="7" dur="500"/>
                                        <p:tgtEl>
                                          <p:spTgt spid="501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6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6242" name="Text Box 2"/>
          <p:cNvSpPr txBox="1">
            <a:spLocks noChangeArrowheads="1"/>
          </p:cNvSpPr>
          <p:nvPr/>
        </p:nvSpPr>
        <p:spPr bwMode="auto">
          <a:xfrm>
            <a:off x="419100" y="609600"/>
            <a:ext cx="8153400" cy="13112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600" b="1">
                <a:solidFill>
                  <a:schemeClr val="bg1"/>
                </a:solidFill>
              </a:rPr>
              <a:t> </a:t>
            </a:r>
            <a:r>
              <a:rPr lang="en-US" sz="4000" b="1">
                <a:solidFill>
                  <a:schemeClr val="bg1"/>
                </a:solidFill>
              </a:rPr>
              <a:t>Luật pháp được đề ra cho người sống trong . . . </a:t>
            </a:r>
          </a:p>
        </p:txBody>
      </p:sp>
      <p:sp>
        <p:nvSpPr>
          <p:cNvPr id="502787" name="Text Box 3"/>
          <p:cNvSpPr txBox="1">
            <a:spLocks noChangeArrowheads="1"/>
          </p:cNvSpPr>
          <p:nvPr/>
        </p:nvSpPr>
        <p:spPr bwMode="auto">
          <a:xfrm>
            <a:off x="457200" y="2117725"/>
            <a:ext cx="8153400" cy="12509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1963" indent="-4619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4000" b="1">
                <a:solidFill>
                  <a:schemeClr val="bg1"/>
                </a:solidFill>
              </a:rPr>
              <a:t> </a:t>
            </a:r>
            <a:r>
              <a:rPr lang="en-US" sz="3600" b="1">
                <a:solidFill>
                  <a:schemeClr val="bg1"/>
                </a:solidFill>
              </a:rPr>
              <a:t>một điều kiện địa lý và khí hậu khác biệt</a:t>
            </a:r>
          </a:p>
        </p:txBody>
      </p:sp>
      <p:sp>
        <p:nvSpPr>
          <p:cNvPr id="502788" name="Text Box 4"/>
          <p:cNvSpPr txBox="1">
            <a:spLocks noChangeArrowheads="1"/>
          </p:cNvSpPr>
          <p:nvPr/>
        </p:nvSpPr>
        <p:spPr bwMode="auto">
          <a:xfrm>
            <a:off x="457200" y="3489325"/>
            <a:ext cx="8153400" cy="6413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4813" indent="-4048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3600" b="1">
                <a:solidFill>
                  <a:schemeClr val="bg1"/>
                </a:solidFill>
              </a:rPr>
              <a:t> văn hóa vùng Cận Đông cổ</a:t>
            </a:r>
          </a:p>
        </p:txBody>
      </p:sp>
      <p:sp>
        <p:nvSpPr>
          <p:cNvPr id="502789" name="Text Box 5"/>
          <p:cNvSpPr txBox="1">
            <a:spLocks noChangeArrowheads="1"/>
          </p:cNvSpPr>
          <p:nvPr/>
        </p:nvSpPr>
        <p:spPr bwMode="auto">
          <a:xfrm>
            <a:off x="457200" y="4860925"/>
            <a:ext cx="8153400" cy="125095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1963" indent="-4619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4000" b="1">
                <a:solidFill>
                  <a:schemeClr val="bg1"/>
                </a:solidFill>
              </a:rPr>
              <a:t> </a:t>
            </a:r>
            <a:r>
              <a:rPr lang="en-US" sz="3600" b="1">
                <a:solidFill>
                  <a:schemeClr val="bg1"/>
                </a:solidFill>
              </a:rPr>
              <a:t>bối cảnh tôn giáo của vùng cận đông cổ</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2787"/>
                                        </p:tgtEl>
                                        <p:attrNameLst>
                                          <p:attrName>style.visibility</p:attrName>
                                        </p:attrNameLst>
                                      </p:cBhvr>
                                      <p:to>
                                        <p:strVal val="visible"/>
                                      </p:to>
                                    </p:set>
                                    <p:animEffect transition="in" filter="dissolve">
                                      <p:cBhvr>
                                        <p:cTn id="7" dur="500"/>
                                        <p:tgtEl>
                                          <p:spTgt spid="5027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2788"/>
                                        </p:tgtEl>
                                        <p:attrNameLst>
                                          <p:attrName>style.visibility</p:attrName>
                                        </p:attrNameLst>
                                      </p:cBhvr>
                                      <p:to>
                                        <p:strVal val="visible"/>
                                      </p:to>
                                    </p:set>
                                    <p:animEffect transition="in" filter="dissolve">
                                      <p:cBhvr>
                                        <p:cTn id="12" dur="500"/>
                                        <p:tgtEl>
                                          <p:spTgt spid="50278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2789"/>
                                        </p:tgtEl>
                                        <p:attrNameLst>
                                          <p:attrName>style.visibility</p:attrName>
                                        </p:attrNameLst>
                                      </p:cBhvr>
                                      <p:to>
                                        <p:strVal val="visible"/>
                                      </p:to>
                                    </p:set>
                                    <p:animEffect transition="in" filter="dissolve">
                                      <p:cBhvr>
                                        <p:cTn id="17" dur="500"/>
                                        <p:tgtEl>
                                          <p:spTgt spid="5027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7" grpId="0" autoUpdateAnimBg="0"/>
      <p:bldP spid="502788" grpId="0" autoUpdateAnimBg="0"/>
      <p:bldP spid="502789"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267266" name="Text Box 2"/>
          <p:cNvSpPr txBox="1">
            <a:spLocks noChangeArrowheads="1"/>
          </p:cNvSpPr>
          <p:nvPr/>
        </p:nvSpPr>
        <p:spPr bwMode="auto">
          <a:xfrm>
            <a:off x="419100" y="228600"/>
            <a:ext cx="8572500" cy="16160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4813" indent="-4048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3600" b="1">
                <a:solidFill>
                  <a:schemeClr val="bg1"/>
                </a:solidFill>
              </a:rPr>
              <a:t> </a:t>
            </a:r>
            <a:r>
              <a:rPr lang="en-US" sz="3200" b="1">
                <a:solidFill>
                  <a:schemeClr val="bg1"/>
                </a:solidFill>
              </a:rPr>
              <a:t>Luật Môi-se không ràng buộc đối với Cơ Đốc nhân ngày nay vì thẩm quyền giao ước của nó đã chấm dứt.</a:t>
            </a:r>
          </a:p>
        </p:txBody>
      </p:sp>
      <p:sp>
        <p:nvSpPr>
          <p:cNvPr id="503811" name="Text Box 3"/>
          <p:cNvSpPr txBox="1">
            <a:spLocks noChangeArrowheads="1"/>
          </p:cNvSpPr>
          <p:nvPr/>
        </p:nvSpPr>
        <p:spPr bwMode="auto">
          <a:xfrm>
            <a:off x="457200" y="2270125"/>
            <a:ext cx="8572500" cy="1066800"/>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1963" indent="-4619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3200" b="1">
                <a:solidFill>
                  <a:schemeClr val="bg1"/>
                </a:solidFill>
              </a:rPr>
              <a:t>Một số điều khoản được lặp lại hoặc làm mới lại trong Tân Ước</a:t>
            </a:r>
          </a:p>
        </p:txBody>
      </p:sp>
      <p:sp>
        <p:nvSpPr>
          <p:cNvPr id="503812" name="Text Box 4"/>
          <p:cNvSpPr txBox="1">
            <a:spLocks noChangeArrowheads="1"/>
          </p:cNvSpPr>
          <p:nvPr/>
        </p:nvSpPr>
        <p:spPr bwMode="auto">
          <a:xfrm>
            <a:off x="457200" y="3565525"/>
            <a:ext cx="8572500" cy="112871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4813" indent="-4048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3600" b="1">
                <a:solidFill>
                  <a:schemeClr val="bg1"/>
                </a:solidFill>
              </a:rPr>
              <a:t> </a:t>
            </a:r>
            <a:r>
              <a:rPr lang="en-US" sz="3200" b="1">
                <a:solidFill>
                  <a:schemeClr val="bg1"/>
                </a:solidFill>
              </a:rPr>
              <a:t>Luật Môi-se được nhân cách hóa trong Đấng Christ.</a:t>
            </a:r>
            <a:endParaRPr lang="en-US" sz="3600" b="1">
              <a:solidFill>
                <a:schemeClr val="bg1"/>
              </a:solidFill>
            </a:endParaRPr>
          </a:p>
        </p:txBody>
      </p:sp>
      <p:sp>
        <p:nvSpPr>
          <p:cNvPr id="503813" name="Text Box 5"/>
          <p:cNvSpPr txBox="1">
            <a:spLocks noChangeArrowheads="1"/>
          </p:cNvSpPr>
          <p:nvPr/>
        </p:nvSpPr>
        <p:spPr bwMode="auto">
          <a:xfrm>
            <a:off x="457200" y="4937125"/>
            <a:ext cx="8572500" cy="1554163"/>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04813" indent="-40481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Tx/>
              <a:buChar char="•"/>
            </a:pPr>
            <a:r>
              <a:rPr lang="en-US" sz="3200" b="1">
                <a:solidFill>
                  <a:schemeClr val="bg1"/>
                </a:solidFill>
              </a:rPr>
              <a:t>Dân sự của Đức Chúa Trời ngày nay được quốc tế hóa ra khỏi phạm vi dân tộc Israel, vì thế một giao ước mới là cần thiết</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3811"/>
                                        </p:tgtEl>
                                        <p:attrNameLst>
                                          <p:attrName>style.visibility</p:attrName>
                                        </p:attrNameLst>
                                      </p:cBhvr>
                                      <p:to>
                                        <p:strVal val="visible"/>
                                      </p:to>
                                    </p:set>
                                    <p:animEffect transition="in" filter="dissolve">
                                      <p:cBhvr>
                                        <p:cTn id="7" dur="500"/>
                                        <p:tgtEl>
                                          <p:spTgt spid="5038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3812"/>
                                        </p:tgtEl>
                                        <p:attrNameLst>
                                          <p:attrName>style.visibility</p:attrName>
                                        </p:attrNameLst>
                                      </p:cBhvr>
                                      <p:to>
                                        <p:strVal val="visible"/>
                                      </p:to>
                                    </p:set>
                                    <p:animEffect transition="in" filter="dissolve">
                                      <p:cBhvr>
                                        <p:cTn id="12" dur="500"/>
                                        <p:tgtEl>
                                          <p:spTgt spid="5038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3813"/>
                                        </p:tgtEl>
                                        <p:attrNameLst>
                                          <p:attrName>style.visibility</p:attrName>
                                        </p:attrNameLst>
                                      </p:cBhvr>
                                      <p:to>
                                        <p:strVal val="visible"/>
                                      </p:to>
                                    </p:set>
                                    <p:animEffect transition="in" filter="dissolve">
                                      <p:cBhvr>
                                        <p:cTn id="17" dur="500"/>
                                        <p:tgtEl>
                                          <p:spTgt spid="5038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3811" grpId="0" autoUpdateAnimBg="0"/>
      <p:bldP spid="503812" grpId="0" autoUpdateAnimBg="0"/>
      <p:bldP spid="503813"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04834" name="Text Box 2"/>
          <p:cNvSpPr txBox="1">
            <a:spLocks noChangeArrowheads="1"/>
          </p:cNvSpPr>
          <p:nvPr/>
        </p:nvSpPr>
        <p:spPr bwMode="auto">
          <a:xfrm>
            <a:off x="419100" y="609600"/>
            <a:ext cx="8153400" cy="13112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461963" indent="-461963"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000" b="1">
                <a:solidFill>
                  <a:schemeClr val="bg1"/>
                </a:solidFill>
              </a:rPr>
              <a:t>Luật pháp không phải là  </a:t>
            </a:r>
            <a:r>
              <a:rPr lang="en-US" sz="4000" b="1" u="sng">
                <a:solidFill>
                  <a:schemeClr val="bg1"/>
                </a:solidFill>
              </a:rPr>
              <a:t>sự quy định,</a:t>
            </a:r>
            <a:r>
              <a:rPr lang="en-US" sz="4000" b="1">
                <a:solidFill>
                  <a:schemeClr val="bg1"/>
                </a:solidFill>
              </a:rPr>
              <a:t> nhưng là </a:t>
            </a:r>
            <a:r>
              <a:rPr lang="en-US" sz="4000" b="1" u="sng">
                <a:solidFill>
                  <a:schemeClr val="bg1"/>
                </a:solidFill>
              </a:rPr>
              <a:t>sự khải thị</a:t>
            </a:r>
            <a:r>
              <a:rPr lang="en-US" sz="4000" b="1">
                <a:solidFill>
                  <a:schemeClr val="bg1"/>
                </a:solidFill>
              </a:rPr>
              <a:t>.</a:t>
            </a:r>
          </a:p>
        </p:txBody>
      </p:sp>
      <p:sp>
        <p:nvSpPr>
          <p:cNvPr id="504835" name="Text Box 3"/>
          <p:cNvSpPr txBox="1">
            <a:spLocks noChangeArrowheads="1"/>
          </p:cNvSpPr>
          <p:nvPr/>
        </p:nvSpPr>
        <p:spPr bwMode="auto">
          <a:xfrm>
            <a:off x="419100" y="2239963"/>
            <a:ext cx="8153400" cy="3444875"/>
          </a:xfrm>
          <a:prstGeom prst="rect">
            <a:avLst/>
          </a:prstGeom>
          <a:noFill/>
          <a:ln>
            <a:noFill/>
          </a:ln>
          <a:effectLst>
            <a:outerShdw dist="35921" dir="2700000" algn="ctr" rotWithShape="0">
              <a:srgbClr val="808080"/>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000" b="1">
                <a:solidFill>
                  <a:schemeClr val="bg1"/>
                </a:solidFill>
              </a:rPr>
              <a:t>Luật pháp bày tỏ: </a:t>
            </a:r>
          </a:p>
          <a:p>
            <a:pPr eaLnBrk="1" hangingPunct="1">
              <a:spcBef>
                <a:spcPct val="50000"/>
              </a:spcBef>
              <a:buFontTx/>
              <a:buChar char="•"/>
            </a:pPr>
            <a:r>
              <a:rPr lang="en-US" sz="4000" b="1">
                <a:solidFill>
                  <a:schemeClr val="bg1"/>
                </a:solidFill>
              </a:rPr>
              <a:t>Đức Chúa Trời là ai</a:t>
            </a:r>
          </a:p>
          <a:p>
            <a:pPr eaLnBrk="1" hangingPunct="1">
              <a:spcBef>
                <a:spcPct val="50000"/>
              </a:spcBef>
              <a:buFontTx/>
              <a:buChar char="•"/>
            </a:pPr>
            <a:r>
              <a:rPr lang="en-US" sz="4000" b="1">
                <a:solidFill>
                  <a:schemeClr val="bg1"/>
                </a:solidFill>
              </a:rPr>
              <a:t>Ngài đòi hỏi điều gì</a:t>
            </a:r>
          </a:p>
          <a:p>
            <a:pPr eaLnBrk="1" hangingPunct="1">
              <a:spcBef>
                <a:spcPct val="50000"/>
              </a:spcBef>
              <a:buFontTx/>
              <a:buChar char="•"/>
            </a:pPr>
            <a:r>
              <a:rPr lang="en-US" sz="4000" b="1">
                <a:solidFill>
                  <a:schemeClr val="bg1"/>
                </a:solidFill>
              </a:rPr>
              <a:t>Tội lỗi là gì</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504834"/>
                                        </p:tgtEl>
                                        <p:attrNameLst>
                                          <p:attrName>style.visibility</p:attrName>
                                        </p:attrNameLst>
                                      </p:cBhvr>
                                      <p:to>
                                        <p:strVal val="visible"/>
                                      </p:to>
                                    </p:set>
                                    <p:animEffect transition="in" filter="dissolve">
                                      <p:cBhvr>
                                        <p:cTn id="7" dur="75"/>
                                        <p:tgtEl>
                                          <p:spTgt spid="504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4835">
                                            <p:txEl>
                                              <p:pRg st="0" end="0"/>
                                            </p:txEl>
                                          </p:spTgt>
                                        </p:tgtEl>
                                        <p:attrNameLst>
                                          <p:attrName>style.visibility</p:attrName>
                                        </p:attrNameLst>
                                      </p:cBhvr>
                                      <p:to>
                                        <p:strVal val="visible"/>
                                      </p:to>
                                    </p:set>
                                    <p:animEffect transition="in" filter="dissolve">
                                      <p:cBhvr>
                                        <p:cTn id="12" dur="500"/>
                                        <p:tgtEl>
                                          <p:spTgt spid="5048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04835">
                                            <p:txEl>
                                              <p:pRg st="1" end="1"/>
                                            </p:txEl>
                                          </p:spTgt>
                                        </p:tgtEl>
                                        <p:attrNameLst>
                                          <p:attrName>style.visibility</p:attrName>
                                        </p:attrNameLst>
                                      </p:cBhvr>
                                      <p:to>
                                        <p:strVal val="visible"/>
                                      </p:to>
                                    </p:set>
                                    <p:animEffect transition="in" filter="dissolve">
                                      <p:cBhvr>
                                        <p:cTn id="17" dur="500"/>
                                        <p:tgtEl>
                                          <p:spTgt spid="50483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04835">
                                            <p:txEl>
                                              <p:pRg st="2" end="2"/>
                                            </p:txEl>
                                          </p:spTgt>
                                        </p:tgtEl>
                                        <p:attrNameLst>
                                          <p:attrName>style.visibility</p:attrName>
                                        </p:attrNameLst>
                                      </p:cBhvr>
                                      <p:to>
                                        <p:strVal val="visible"/>
                                      </p:to>
                                    </p:set>
                                    <p:animEffect transition="in" filter="dissolve">
                                      <p:cBhvr>
                                        <p:cTn id="22" dur="500"/>
                                        <p:tgtEl>
                                          <p:spTgt spid="50483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04835">
                                            <p:txEl>
                                              <p:pRg st="3" end="3"/>
                                            </p:txEl>
                                          </p:spTgt>
                                        </p:tgtEl>
                                        <p:attrNameLst>
                                          <p:attrName>style.visibility</p:attrName>
                                        </p:attrNameLst>
                                      </p:cBhvr>
                                      <p:to>
                                        <p:strVal val="visible"/>
                                      </p:to>
                                    </p:set>
                                    <p:animEffect transition="in" filter="dissolve">
                                      <p:cBhvr>
                                        <p:cTn id="27" dur="500"/>
                                        <p:tgtEl>
                                          <p:spTgt spid="5048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4" grpId="0" autoUpdateAnimBg="0"/>
      <p:bldP spid="50483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descr="Green marble"/>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506883" name="Text Box 3"/>
          <p:cNvSpPr txBox="1">
            <a:spLocks noChangeArrowheads="1"/>
          </p:cNvSpPr>
          <p:nvPr/>
        </p:nvSpPr>
        <p:spPr bwMode="auto">
          <a:xfrm>
            <a:off x="2095500" y="1387475"/>
            <a:ext cx="480060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cs typeface="+mn-cs"/>
              </a:rPr>
              <a:t>Các giao ước của Lời Hứa</a:t>
            </a:r>
          </a:p>
        </p:txBody>
      </p:sp>
      <p:sp>
        <p:nvSpPr>
          <p:cNvPr id="506884" name="Text Box 4"/>
          <p:cNvSpPr txBox="1">
            <a:spLocks noChangeArrowheads="1"/>
          </p:cNvSpPr>
          <p:nvPr/>
        </p:nvSpPr>
        <p:spPr bwMode="auto">
          <a:xfrm>
            <a:off x="1447800" y="3505200"/>
            <a:ext cx="6096000" cy="1008063"/>
          </a:xfrm>
          <a:prstGeom prst="rect">
            <a:avLst/>
          </a:prstGeom>
          <a:gradFill rotWithShape="0">
            <a:gsLst>
              <a:gs pos="0">
                <a:srgbClr val="800080"/>
              </a:gs>
              <a:gs pos="100000">
                <a:srgbClr val="800080">
                  <a:gamma/>
                  <a:shade val="46275"/>
                  <a:invGamma/>
                </a:srgbClr>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cs typeface="+mn-cs"/>
              </a:rPr>
              <a:t>Các giao ước hành chính </a:t>
            </a:r>
          </a:p>
          <a:p>
            <a:pPr algn="ctr" eaLnBrk="1" hangingPunct="1">
              <a:lnSpc>
                <a:spcPct val="50000"/>
              </a:lnSpc>
              <a:spcBef>
                <a:spcPct val="50000"/>
              </a:spcBef>
              <a:defRPr/>
            </a:pPr>
            <a:r>
              <a:rPr lang="en-US" sz="2800" b="1" i="1">
                <a:solidFill>
                  <a:schemeClr val="bg1"/>
                </a:solidFill>
                <a:effectLst>
                  <a:outerShdw blurRad="38100" dist="38100" dir="2700000" algn="tl">
                    <a:srgbClr val="000000"/>
                  </a:outerShdw>
                </a:effectLst>
                <a:cs typeface="+mn-cs"/>
              </a:rPr>
              <a:t>Làm thế nào kinh nghiệm phước lành</a:t>
            </a:r>
          </a:p>
        </p:txBody>
      </p:sp>
      <p:sp>
        <p:nvSpPr>
          <p:cNvPr id="506885" name="AutoShape 5"/>
          <p:cNvSpPr>
            <a:spLocks noChangeArrowheads="1"/>
          </p:cNvSpPr>
          <p:nvPr/>
        </p:nvSpPr>
        <p:spPr bwMode="auto">
          <a:xfrm>
            <a:off x="533400" y="990600"/>
            <a:ext cx="762000" cy="4114800"/>
          </a:xfrm>
          <a:prstGeom prst="upArrow">
            <a:avLst>
              <a:gd name="adj1" fmla="val 50000"/>
              <a:gd name="adj2" fmla="val 135000"/>
            </a:avLst>
          </a:prstGeom>
          <a:gradFill rotWithShape="0">
            <a:gsLst>
              <a:gs pos="0">
                <a:srgbClr val="800080"/>
              </a:gs>
              <a:gs pos="100000">
                <a:srgbClr val="800080">
                  <a:gamma/>
                  <a:shade val="46275"/>
                  <a:invGamma/>
                </a:srgbClr>
              </a:gs>
            </a:gsLst>
            <a:lin ang="5400000" scaled="1"/>
          </a:gradFill>
          <a:ln w="9525">
            <a:solidFill>
              <a:schemeClr val="tx1"/>
            </a:solidFill>
            <a:miter lim="800000"/>
            <a:headEnd/>
            <a:tailEnd/>
          </a:ln>
          <a:effectLst>
            <a:outerShdw dist="68392" dir="1308085"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506886" name="AutoShape 6"/>
          <p:cNvSpPr>
            <a:spLocks noChangeArrowheads="1"/>
          </p:cNvSpPr>
          <p:nvPr/>
        </p:nvSpPr>
        <p:spPr bwMode="auto">
          <a:xfrm>
            <a:off x="7696200" y="838200"/>
            <a:ext cx="838200" cy="4343400"/>
          </a:xfrm>
          <a:prstGeom prst="upArrow">
            <a:avLst>
              <a:gd name="adj1" fmla="val 50000"/>
              <a:gd name="adj2" fmla="val 129545"/>
            </a:avLst>
          </a:prstGeom>
          <a:gradFill rotWithShape="0">
            <a:gsLst>
              <a:gs pos="0">
                <a:srgbClr val="800080"/>
              </a:gs>
              <a:gs pos="100000">
                <a:srgbClr val="800080">
                  <a:gamma/>
                  <a:shade val="46275"/>
                  <a:invGamma/>
                </a:srgbClr>
              </a:gs>
            </a:gsLst>
            <a:lin ang="5400000" scaled="1"/>
          </a:gradFill>
          <a:ln w="9525">
            <a:solidFill>
              <a:schemeClr val="tx1"/>
            </a:solidFill>
            <a:miter lim="800000"/>
            <a:headEnd/>
            <a:tailEnd/>
          </a:ln>
          <a:effectLst>
            <a:outerShdw dist="68392" dir="1308085"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506887" name="Text Box 7"/>
          <p:cNvSpPr txBox="1">
            <a:spLocks noChangeArrowheads="1"/>
          </p:cNvSpPr>
          <p:nvPr/>
        </p:nvSpPr>
        <p:spPr bwMode="auto">
          <a:xfrm>
            <a:off x="152400" y="2543175"/>
            <a:ext cx="312420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cs typeface="+mn-cs"/>
              </a:rPr>
              <a:t>G.U Áp-ra-ham</a:t>
            </a:r>
          </a:p>
        </p:txBody>
      </p:sp>
      <p:sp>
        <p:nvSpPr>
          <p:cNvPr id="506888" name="Text Box 8"/>
          <p:cNvSpPr txBox="1">
            <a:spLocks noChangeArrowheads="1"/>
          </p:cNvSpPr>
          <p:nvPr/>
        </p:nvSpPr>
        <p:spPr bwMode="auto">
          <a:xfrm>
            <a:off x="5657850" y="2559050"/>
            <a:ext cx="3105150" cy="579438"/>
          </a:xfrm>
          <a:prstGeom prst="rect">
            <a:avLst/>
          </a:prstGeom>
          <a:gradFill rotWithShape="0">
            <a:gsLst>
              <a:gs pos="0">
                <a:srgbClr val="FF9933">
                  <a:gamma/>
                  <a:shade val="46275"/>
                  <a:invGamma/>
                </a:srgbClr>
              </a:gs>
              <a:gs pos="100000">
                <a:srgbClr val="FF9933"/>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3200" b="1">
                <a:solidFill>
                  <a:schemeClr val="bg1"/>
                </a:solidFill>
                <a:effectLst>
                  <a:outerShdw blurRad="38100" dist="38100" dir="2700000" algn="tl">
                    <a:srgbClr val="000000"/>
                  </a:outerShdw>
                </a:effectLst>
                <a:cs typeface="+mn-cs"/>
              </a:rPr>
              <a:t>G.U Đa-vít</a:t>
            </a:r>
          </a:p>
        </p:txBody>
      </p:sp>
      <p:sp>
        <p:nvSpPr>
          <p:cNvPr id="506889" name="Text Box 9"/>
          <p:cNvSpPr txBox="1">
            <a:spLocks noChangeArrowheads="1"/>
          </p:cNvSpPr>
          <p:nvPr/>
        </p:nvSpPr>
        <p:spPr bwMode="auto">
          <a:xfrm>
            <a:off x="238125" y="5041900"/>
            <a:ext cx="4029075" cy="1493838"/>
          </a:xfrm>
          <a:prstGeom prst="rect">
            <a:avLst/>
          </a:prstGeom>
          <a:gradFill rotWithShape="0">
            <a:gsLst>
              <a:gs pos="0">
                <a:srgbClr val="800080"/>
              </a:gs>
              <a:gs pos="100000">
                <a:srgbClr val="800080">
                  <a:gamma/>
                  <a:shade val="46275"/>
                  <a:invGamma/>
                </a:srgbClr>
              </a:gs>
            </a:gsLst>
            <a:lin ang="5400000" scaled="1"/>
          </a:grad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chemeClr val="bg1"/>
                </a:solidFill>
                <a:effectLst>
                  <a:outerShdw blurRad="38100" dist="38100" dir="2700000" algn="tl">
                    <a:srgbClr val="000000"/>
                  </a:outerShdw>
                </a:effectLst>
                <a:cs typeface="+mn-cs"/>
              </a:rPr>
              <a:t>G.U Môi-se</a:t>
            </a:r>
          </a:p>
          <a:p>
            <a:pPr algn="ctr" eaLnBrk="1" hangingPunct="1">
              <a:defRPr/>
            </a:pPr>
            <a:r>
              <a:rPr lang="en-US" sz="3200" b="1" i="1">
                <a:solidFill>
                  <a:schemeClr val="bg1"/>
                </a:solidFill>
                <a:effectLst>
                  <a:outerShdw blurRad="38100" dist="38100" dir="2700000" algn="tl">
                    <a:srgbClr val="000000"/>
                  </a:outerShdw>
                </a:effectLst>
                <a:cs typeface="+mn-cs"/>
              </a:rPr>
              <a:t>bằng sự vâng lời của Israel</a:t>
            </a:r>
          </a:p>
        </p:txBody>
      </p:sp>
      <p:sp>
        <p:nvSpPr>
          <p:cNvPr id="506890" name="Text Box 10"/>
          <p:cNvSpPr txBox="1">
            <a:spLocks noChangeArrowheads="1"/>
          </p:cNvSpPr>
          <p:nvPr/>
        </p:nvSpPr>
        <p:spPr bwMode="auto">
          <a:xfrm>
            <a:off x="4800600" y="5041900"/>
            <a:ext cx="4200525" cy="1616075"/>
          </a:xfrm>
          <a:prstGeom prst="rect">
            <a:avLst/>
          </a:prstGeom>
          <a:gradFill rotWithShape="0">
            <a:gsLst>
              <a:gs pos="0">
                <a:srgbClr val="800080"/>
              </a:gs>
              <a:gs pos="100000">
                <a:srgbClr val="800080">
                  <a:gamma/>
                  <a:shade val="46275"/>
                  <a:invGamma/>
                </a:srgbClr>
              </a:gs>
            </a:gsLst>
            <a:lin ang="5400000" scaled="1"/>
          </a:gradFill>
          <a:ln w="9525">
            <a:noFill/>
            <a:miter lim="800000"/>
            <a:headEnd/>
            <a:tailEnd/>
          </a:ln>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defRPr/>
            </a:pPr>
            <a:r>
              <a:rPr lang="en-US" sz="2800" b="1">
                <a:solidFill>
                  <a:schemeClr val="bg1"/>
                </a:solidFill>
                <a:effectLst>
                  <a:outerShdw blurRad="38100" dist="38100" dir="2700000" algn="tl">
                    <a:srgbClr val="000000"/>
                  </a:outerShdw>
                </a:effectLst>
                <a:cs typeface="+mn-cs"/>
              </a:rPr>
              <a:t>G.U Mới</a:t>
            </a:r>
            <a:r>
              <a:rPr lang="en-US" sz="3600" b="1">
                <a:solidFill>
                  <a:schemeClr val="bg1"/>
                </a:solidFill>
                <a:effectLst>
                  <a:outerShdw blurRad="38100" dist="38100" dir="2700000" algn="tl">
                    <a:srgbClr val="000000"/>
                  </a:outerShdw>
                </a:effectLst>
                <a:cs typeface="+mn-cs"/>
              </a:rPr>
              <a:t>                      </a:t>
            </a:r>
            <a:r>
              <a:rPr lang="en-US" sz="3200" b="1" i="1">
                <a:solidFill>
                  <a:schemeClr val="bg1"/>
                </a:solidFill>
                <a:effectLst>
                  <a:outerShdw blurRad="38100" dist="38100" dir="2700000" algn="tl">
                    <a:srgbClr val="000000"/>
                  </a:outerShdw>
                </a:effectLst>
                <a:cs typeface="+mn-cs"/>
              </a:rPr>
              <a:t>bằng sự vâng lời trong Đấng Mê-si</a:t>
            </a:r>
          </a:p>
        </p:txBody>
      </p:sp>
      <p:sp>
        <p:nvSpPr>
          <p:cNvPr id="506891" name="Text Box 11"/>
          <p:cNvSpPr txBox="1">
            <a:spLocks noChangeArrowheads="1"/>
          </p:cNvSpPr>
          <p:nvPr/>
        </p:nvSpPr>
        <p:spPr bwMode="auto">
          <a:xfrm>
            <a:off x="1143000" y="533400"/>
            <a:ext cx="67056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chemeClr val="bg1"/>
                </a:solidFill>
                <a:latin typeface="Times New Roman" pitchFamily="18" charset="0"/>
                <a:ea typeface="+mn-ea"/>
                <a:cs typeface="+mn-cs"/>
              </a:rPr>
              <a:t>Walt Russell, </a:t>
            </a:r>
            <a:r>
              <a:rPr lang="en-US" sz="2800" b="1" u="sng">
                <a:solidFill>
                  <a:schemeClr val="bg1"/>
                </a:solidFill>
                <a:latin typeface="Times New Roman" pitchFamily="18" charset="0"/>
                <a:ea typeface="+mn-ea"/>
                <a:cs typeface="+mn-cs"/>
              </a:rPr>
              <a:t>Playing with Fire</a:t>
            </a:r>
            <a:r>
              <a:rPr lang="en-US" sz="2800" b="1">
                <a:solidFill>
                  <a:schemeClr val="bg1"/>
                </a:solidFill>
                <a:latin typeface="Times New Roman" pitchFamily="18" charset="0"/>
                <a:ea typeface="+mn-ea"/>
                <a:cs typeface="+mn-cs"/>
              </a:rPr>
              <a:t>, p. 121</a:t>
            </a:r>
          </a:p>
        </p:txBody>
      </p:sp>
      <p:grpSp>
        <p:nvGrpSpPr>
          <p:cNvPr id="2" name="Group 12"/>
          <p:cNvGrpSpPr>
            <a:grpSpLocks/>
          </p:cNvGrpSpPr>
          <p:nvPr/>
        </p:nvGrpSpPr>
        <p:grpSpPr bwMode="auto">
          <a:xfrm>
            <a:off x="228600" y="76200"/>
            <a:ext cx="8686800" cy="1371600"/>
            <a:chOff x="144" y="48"/>
            <a:chExt cx="5472" cy="864"/>
          </a:xfrm>
        </p:grpSpPr>
        <p:sp>
          <p:nvSpPr>
            <p:cNvPr id="506893" name="AutoShape 13"/>
            <p:cNvSpPr>
              <a:spLocks noChangeArrowheads="1"/>
            </p:cNvSpPr>
            <p:nvPr/>
          </p:nvSpPr>
          <p:spPr bwMode="auto">
            <a:xfrm>
              <a:off x="144" y="48"/>
              <a:ext cx="5472" cy="864"/>
            </a:xfrm>
            <a:prstGeom prst="rightArrow">
              <a:avLst>
                <a:gd name="adj1" fmla="val 50000"/>
                <a:gd name="adj2" fmla="val 158333"/>
              </a:avLst>
            </a:prstGeom>
            <a:gradFill rotWithShape="0">
              <a:gsLst>
                <a:gs pos="0">
                  <a:schemeClr val="tx1"/>
                </a:gs>
                <a:gs pos="50000">
                  <a:srgbClr val="FF9900"/>
                </a:gs>
                <a:gs pos="100000">
                  <a:schemeClr val="tx1"/>
                </a:gs>
              </a:gsLst>
              <a:lin ang="5400000" scaled="1"/>
            </a:gradFill>
            <a:ln w="9525">
              <a:solidFill>
                <a:schemeClr val="tx1"/>
              </a:solidFill>
              <a:miter lim="800000"/>
              <a:headEnd/>
              <a:tailEnd/>
            </a:ln>
            <a:effectLst>
              <a:outerShdw dist="91581" dir="3378596" algn="ctr" rotWithShape="0">
                <a:srgbClr val="FFFF00"/>
              </a:outerShdw>
            </a:effectLst>
          </p:spPr>
          <p:txBody>
            <a:bodyPr wrap="none" anchor="ctr"/>
            <a:lstStyle/>
            <a:p>
              <a:pPr>
                <a:defRPr/>
              </a:pPr>
              <a:endParaRPr lang="en-US">
                <a:latin typeface="Times New Roman" pitchFamily="18" charset="0"/>
                <a:ea typeface="+mn-ea"/>
                <a:cs typeface="+mn-cs"/>
              </a:endParaRPr>
            </a:p>
          </p:txBody>
        </p:sp>
        <p:sp>
          <p:nvSpPr>
            <p:cNvPr id="269331" name="Text Box 14"/>
            <p:cNvSpPr txBox="1">
              <a:spLocks noChangeArrowheads="1"/>
            </p:cNvSpPr>
            <p:nvPr/>
          </p:nvSpPr>
          <p:spPr bwMode="auto">
            <a:xfrm>
              <a:off x="528" y="221"/>
              <a:ext cx="4540" cy="519"/>
            </a:xfrm>
            <a:prstGeom prst="rect">
              <a:avLst/>
            </a:prstGeom>
            <a:noFill/>
            <a:ln>
              <a:noFill/>
            </a:ln>
            <a:effectLst>
              <a:outerShdw dist="91581" dir="3378596"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800" b="1">
                  <a:solidFill>
                    <a:schemeClr val="bg1"/>
                  </a:solidFill>
                </a:rPr>
                <a:t>PHƯỚC</a:t>
              </a:r>
            </a:p>
          </p:txBody>
        </p:sp>
      </p:grpSp>
      <p:grpSp>
        <p:nvGrpSpPr>
          <p:cNvPr id="3" name="Group 15"/>
          <p:cNvGrpSpPr>
            <a:grpSpLocks/>
          </p:cNvGrpSpPr>
          <p:nvPr/>
        </p:nvGrpSpPr>
        <p:grpSpPr bwMode="auto">
          <a:xfrm>
            <a:off x="3048000" y="4876800"/>
            <a:ext cx="3200400" cy="838200"/>
            <a:chOff x="1824" y="3072"/>
            <a:chExt cx="2016" cy="528"/>
          </a:xfrm>
        </p:grpSpPr>
        <p:sp>
          <p:nvSpPr>
            <p:cNvPr id="506896" name="AutoShape 16"/>
            <p:cNvSpPr>
              <a:spLocks noChangeArrowheads="1"/>
            </p:cNvSpPr>
            <p:nvPr/>
          </p:nvSpPr>
          <p:spPr bwMode="auto">
            <a:xfrm>
              <a:off x="1920" y="3072"/>
              <a:ext cx="1824" cy="528"/>
            </a:xfrm>
            <a:prstGeom prst="rightArrow">
              <a:avLst>
                <a:gd name="adj1" fmla="val 50000"/>
                <a:gd name="adj2" fmla="val 86364"/>
              </a:avLst>
            </a:prstGeom>
            <a:gradFill rotWithShape="0">
              <a:gsLst>
                <a:gs pos="0">
                  <a:srgbClr val="B3B3FF"/>
                </a:gs>
                <a:gs pos="100000">
                  <a:srgbClr val="B3B3FF">
                    <a:gamma/>
                    <a:shade val="46275"/>
                    <a:invGamma/>
                  </a:srgbClr>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a:defRPr/>
              </a:pPr>
              <a:endParaRPr lang="en-US">
                <a:latin typeface="Times New Roman" pitchFamily="18" charset="0"/>
                <a:ea typeface="+mn-ea"/>
                <a:cs typeface="+mn-cs"/>
              </a:endParaRPr>
            </a:p>
          </p:txBody>
        </p:sp>
        <p:sp>
          <p:nvSpPr>
            <p:cNvPr id="269329" name="Text Box 17"/>
            <p:cNvSpPr txBox="1">
              <a:spLocks noChangeArrowheads="1"/>
            </p:cNvSpPr>
            <p:nvPr/>
          </p:nvSpPr>
          <p:spPr bwMode="auto">
            <a:xfrm>
              <a:off x="1824" y="3172"/>
              <a:ext cx="2016" cy="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a:solidFill>
                    <a:schemeClr val="bg1"/>
                  </a:solidFill>
                </a:rPr>
                <a:t>Được chuyển giao</a:t>
              </a:r>
            </a:p>
          </p:txBody>
        </p:sp>
      </p:grpSp>
      <p:grpSp>
        <p:nvGrpSpPr>
          <p:cNvPr id="4" name="Group 18"/>
          <p:cNvGrpSpPr>
            <a:grpSpLocks/>
          </p:cNvGrpSpPr>
          <p:nvPr/>
        </p:nvGrpSpPr>
        <p:grpSpPr bwMode="auto">
          <a:xfrm>
            <a:off x="3200400" y="1997075"/>
            <a:ext cx="2514600" cy="838200"/>
            <a:chOff x="2304" y="1632"/>
            <a:chExt cx="1584" cy="528"/>
          </a:xfrm>
        </p:grpSpPr>
        <p:sp>
          <p:nvSpPr>
            <p:cNvPr id="506899" name="AutoShape 19"/>
            <p:cNvSpPr>
              <a:spLocks noChangeArrowheads="1"/>
            </p:cNvSpPr>
            <p:nvPr/>
          </p:nvSpPr>
          <p:spPr bwMode="auto">
            <a:xfrm>
              <a:off x="2304" y="1632"/>
              <a:ext cx="1584" cy="528"/>
            </a:xfrm>
            <a:prstGeom prst="rightArrow">
              <a:avLst>
                <a:gd name="adj1" fmla="val 50000"/>
                <a:gd name="adj2" fmla="val 75000"/>
              </a:avLst>
            </a:prstGeom>
            <a:gradFill rotWithShape="0">
              <a:gsLst>
                <a:gs pos="0">
                  <a:srgbClr val="FF870F">
                    <a:gamma/>
                    <a:shade val="46275"/>
                    <a:invGamma/>
                  </a:srgbClr>
                </a:gs>
                <a:gs pos="100000">
                  <a:srgbClr val="FF870F"/>
                </a:gs>
              </a:gsLst>
              <a:lin ang="5400000" scaled="1"/>
            </a:gradFill>
            <a:ln w="9525">
              <a:solidFill>
                <a:schemeClr val="tx1"/>
              </a:solidFill>
              <a:miter lim="800000"/>
              <a:headEnd/>
              <a:tailEnd/>
            </a:ln>
            <a:effectLst>
              <a:outerShdw dist="35921" dir="2700000" algn="ctr" rotWithShape="0">
                <a:schemeClr val="bg1"/>
              </a:outerShdw>
            </a:effectLst>
          </p:spPr>
          <p:txBody>
            <a:bodyPr wrap="none" anchor="ctr"/>
            <a:lstStyle/>
            <a:p>
              <a:pPr>
                <a:defRPr/>
              </a:pPr>
              <a:endParaRPr lang="en-US">
                <a:latin typeface="Times New Roman" pitchFamily="18" charset="0"/>
                <a:ea typeface="+mn-ea"/>
                <a:cs typeface="+mn-cs"/>
              </a:endParaRPr>
            </a:p>
          </p:txBody>
        </p:sp>
        <p:sp>
          <p:nvSpPr>
            <p:cNvPr id="269327" name="Text Box 20"/>
            <p:cNvSpPr txBox="1">
              <a:spLocks noChangeArrowheads="1"/>
            </p:cNvSpPr>
            <p:nvPr/>
          </p:nvSpPr>
          <p:spPr bwMode="auto">
            <a:xfrm>
              <a:off x="2400" y="1732"/>
              <a:ext cx="1392" cy="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000" b="1">
                  <a:solidFill>
                    <a:schemeClr val="bg1"/>
                  </a:solidFill>
                </a:rPr>
                <a:t>Được áp dụng qua</a:t>
              </a:r>
            </a:p>
          </p:txBody>
        </p:sp>
      </p:gr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40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506883"/>
                                        </p:tgtEl>
                                        <p:attrNameLst>
                                          <p:attrName>style.visibility</p:attrName>
                                        </p:attrNameLst>
                                      </p:cBhvr>
                                      <p:to>
                                        <p:strVal val="visible"/>
                                      </p:to>
                                    </p:set>
                                    <p:anim calcmode="lin" valueType="num">
                                      <p:cBhvr additive="base">
                                        <p:cTn id="12" dur="500" fill="hold"/>
                                        <p:tgtEl>
                                          <p:spTgt spid="506883"/>
                                        </p:tgtEl>
                                        <p:attrNameLst>
                                          <p:attrName>ppt_x</p:attrName>
                                        </p:attrNameLst>
                                      </p:cBhvr>
                                      <p:tavLst>
                                        <p:tav tm="0">
                                          <p:val>
                                            <p:strVal val="0-#ppt_w/2"/>
                                          </p:val>
                                        </p:tav>
                                        <p:tav tm="100000">
                                          <p:val>
                                            <p:strVal val="#ppt_x"/>
                                          </p:val>
                                        </p:tav>
                                      </p:tavLst>
                                    </p:anim>
                                    <p:anim calcmode="lin" valueType="num">
                                      <p:cBhvr additive="base">
                                        <p:cTn id="13" dur="500" fill="hold"/>
                                        <p:tgtEl>
                                          <p:spTgt spid="506883"/>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506887"/>
                                        </p:tgtEl>
                                        <p:attrNameLst>
                                          <p:attrName>style.visibility</p:attrName>
                                        </p:attrNameLst>
                                      </p:cBhvr>
                                      <p:to>
                                        <p:strVal val="visible"/>
                                      </p:to>
                                    </p:set>
                                    <p:anim calcmode="lin" valueType="num">
                                      <p:cBhvr>
                                        <p:cTn id="18" dur="500" fill="hold"/>
                                        <p:tgtEl>
                                          <p:spTgt spid="506887"/>
                                        </p:tgtEl>
                                        <p:attrNameLst>
                                          <p:attrName>ppt_w</p:attrName>
                                        </p:attrNameLst>
                                      </p:cBhvr>
                                      <p:tavLst>
                                        <p:tav tm="0">
                                          <p:val>
                                            <p:fltVal val="0"/>
                                          </p:val>
                                        </p:tav>
                                        <p:tav tm="100000">
                                          <p:val>
                                            <p:strVal val="#ppt_w"/>
                                          </p:val>
                                        </p:tav>
                                      </p:tavLst>
                                    </p:anim>
                                    <p:anim calcmode="lin" valueType="num">
                                      <p:cBhvr>
                                        <p:cTn id="19" dur="500" fill="hold"/>
                                        <p:tgtEl>
                                          <p:spTgt spid="506887"/>
                                        </p:tgtEl>
                                        <p:attrNameLst>
                                          <p:attrName>ppt_h</p:attrName>
                                        </p:attrNameLst>
                                      </p:cBhvr>
                                      <p:tavLst>
                                        <p:tav tm="0">
                                          <p:val>
                                            <p:fltVal val="0"/>
                                          </p:val>
                                        </p:tav>
                                        <p:tav tm="100000">
                                          <p:val>
                                            <p:strVal val="#ppt_h"/>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par>
                          <p:cTn id="25" fill="hold" nodeType="afterGroup">
                            <p:stCondLst>
                              <p:cond delay="500"/>
                            </p:stCondLst>
                            <p:childTnLst>
                              <p:par>
                                <p:cTn id="26" presetID="23" presetClass="entr" presetSubtype="16" fill="hold" grpId="0" nodeType="afterEffect">
                                  <p:stCondLst>
                                    <p:cond delay="2000"/>
                                  </p:stCondLst>
                                  <p:childTnLst>
                                    <p:set>
                                      <p:cBhvr>
                                        <p:cTn id="27" dur="1" fill="hold">
                                          <p:stCondLst>
                                            <p:cond delay="0"/>
                                          </p:stCondLst>
                                        </p:cTn>
                                        <p:tgtEl>
                                          <p:spTgt spid="506888"/>
                                        </p:tgtEl>
                                        <p:attrNameLst>
                                          <p:attrName>style.visibility</p:attrName>
                                        </p:attrNameLst>
                                      </p:cBhvr>
                                      <p:to>
                                        <p:strVal val="visible"/>
                                      </p:to>
                                    </p:set>
                                    <p:anim calcmode="lin" valueType="num">
                                      <p:cBhvr>
                                        <p:cTn id="28" dur="500" fill="hold"/>
                                        <p:tgtEl>
                                          <p:spTgt spid="506888"/>
                                        </p:tgtEl>
                                        <p:attrNameLst>
                                          <p:attrName>ppt_w</p:attrName>
                                        </p:attrNameLst>
                                      </p:cBhvr>
                                      <p:tavLst>
                                        <p:tav tm="0">
                                          <p:val>
                                            <p:fltVal val="0"/>
                                          </p:val>
                                        </p:tav>
                                        <p:tav tm="100000">
                                          <p:val>
                                            <p:strVal val="#ppt_w"/>
                                          </p:val>
                                        </p:tav>
                                      </p:tavLst>
                                    </p:anim>
                                    <p:anim calcmode="lin" valueType="num">
                                      <p:cBhvr>
                                        <p:cTn id="29" dur="500" fill="hold"/>
                                        <p:tgtEl>
                                          <p:spTgt spid="506888"/>
                                        </p:tgtEl>
                                        <p:attrNameLst>
                                          <p:attrName>ppt_h</p:attrName>
                                        </p:attrNameLst>
                                      </p:cBhvr>
                                      <p:tavLst>
                                        <p:tav tm="0">
                                          <p:val>
                                            <p:fltVal val="0"/>
                                          </p:val>
                                        </p:tav>
                                        <p:tav tm="100000">
                                          <p:val>
                                            <p:strVal val="#ppt_h"/>
                                          </p:val>
                                        </p:tav>
                                      </p:tavLst>
                                    </p:anim>
                                  </p:childTnLst>
                                </p:cTn>
                              </p:par>
                            </p:childTnLst>
                          </p:cTn>
                        </p:par>
                        <p:par>
                          <p:cTn id="30" fill="hold" nodeType="afterGroup">
                            <p:stCondLst>
                              <p:cond delay="3000"/>
                            </p:stCondLst>
                            <p:childTnLst>
                              <p:par>
                                <p:cTn id="31" presetID="2" presetClass="entr" presetSubtype="6" fill="hold" grpId="0" nodeType="afterEffect">
                                  <p:stCondLst>
                                    <p:cond delay="2000"/>
                                  </p:stCondLst>
                                  <p:childTnLst>
                                    <p:set>
                                      <p:cBhvr>
                                        <p:cTn id="32" dur="1" fill="hold">
                                          <p:stCondLst>
                                            <p:cond delay="0"/>
                                          </p:stCondLst>
                                        </p:cTn>
                                        <p:tgtEl>
                                          <p:spTgt spid="506884"/>
                                        </p:tgtEl>
                                        <p:attrNameLst>
                                          <p:attrName>style.visibility</p:attrName>
                                        </p:attrNameLst>
                                      </p:cBhvr>
                                      <p:to>
                                        <p:strVal val="visible"/>
                                      </p:to>
                                    </p:set>
                                    <p:anim calcmode="lin" valueType="num">
                                      <p:cBhvr additive="base">
                                        <p:cTn id="33" dur="500" fill="hold"/>
                                        <p:tgtEl>
                                          <p:spTgt spid="506884"/>
                                        </p:tgtEl>
                                        <p:attrNameLst>
                                          <p:attrName>ppt_x</p:attrName>
                                        </p:attrNameLst>
                                      </p:cBhvr>
                                      <p:tavLst>
                                        <p:tav tm="0">
                                          <p:val>
                                            <p:strVal val="1+#ppt_w/2"/>
                                          </p:val>
                                        </p:tav>
                                        <p:tav tm="100000">
                                          <p:val>
                                            <p:strVal val="#ppt_x"/>
                                          </p:val>
                                        </p:tav>
                                      </p:tavLst>
                                    </p:anim>
                                    <p:anim calcmode="lin" valueType="num">
                                      <p:cBhvr additive="base">
                                        <p:cTn id="34" dur="500" fill="hold"/>
                                        <p:tgtEl>
                                          <p:spTgt spid="506884"/>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16" fill="hold" grpId="0" nodeType="clickEffect">
                                  <p:stCondLst>
                                    <p:cond delay="0"/>
                                  </p:stCondLst>
                                  <p:childTnLst>
                                    <p:set>
                                      <p:cBhvr>
                                        <p:cTn id="38" dur="1" fill="hold">
                                          <p:stCondLst>
                                            <p:cond delay="0"/>
                                          </p:stCondLst>
                                        </p:cTn>
                                        <p:tgtEl>
                                          <p:spTgt spid="506889"/>
                                        </p:tgtEl>
                                        <p:attrNameLst>
                                          <p:attrName>style.visibility</p:attrName>
                                        </p:attrNameLst>
                                      </p:cBhvr>
                                      <p:to>
                                        <p:strVal val="visible"/>
                                      </p:to>
                                    </p:set>
                                    <p:anim calcmode="lin" valueType="num">
                                      <p:cBhvr>
                                        <p:cTn id="39" dur="500" fill="hold"/>
                                        <p:tgtEl>
                                          <p:spTgt spid="506889"/>
                                        </p:tgtEl>
                                        <p:attrNameLst>
                                          <p:attrName>ppt_w</p:attrName>
                                        </p:attrNameLst>
                                      </p:cBhvr>
                                      <p:tavLst>
                                        <p:tav tm="0">
                                          <p:val>
                                            <p:fltVal val="0"/>
                                          </p:val>
                                        </p:tav>
                                        <p:tav tm="100000">
                                          <p:val>
                                            <p:strVal val="#ppt_w"/>
                                          </p:val>
                                        </p:tav>
                                      </p:tavLst>
                                    </p:anim>
                                    <p:anim calcmode="lin" valueType="num">
                                      <p:cBhvr>
                                        <p:cTn id="40" dur="500" fill="hold"/>
                                        <p:tgtEl>
                                          <p:spTgt spid="506889"/>
                                        </p:tgtEl>
                                        <p:attrNameLst>
                                          <p:attrName>ppt_h</p:attrName>
                                        </p:attrNameLst>
                                      </p:cBhvr>
                                      <p:tavLst>
                                        <p:tav tm="0">
                                          <p:val>
                                            <p:fltVal val="0"/>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06885"/>
                                        </p:tgtEl>
                                        <p:attrNameLst>
                                          <p:attrName>style.visibility</p:attrName>
                                        </p:attrNameLst>
                                      </p:cBhvr>
                                      <p:to>
                                        <p:strVal val="visible"/>
                                      </p:to>
                                    </p:set>
                                    <p:animEffect transition="in" filter="wipe(down)">
                                      <p:cBhvr>
                                        <p:cTn id="45" dur="500"/>
                                        <p:tgtEl>
                                          <p:spTgt spid="50688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par>
                          <p:cTn id="51" fill="hold" nodeType="afterGroup">
                            <p:stCondLst>
                              <p:cond delay="500"/>
                            </p:stCondLst>
                            <p:childTnLst>
                              <p:par>
                                <p:cTn id="52" presetID="23" presetClass="entr" presetSubtype="16" fill="hold" grpId="0" nodeType="afterEffect">
                                  <p:stCondLst>
                                    <p:cond delay="3000"/>
                                  </p:stCondLst>
                                  <p:childTnLst>
                                    <p:set>
                                      <p:cBhvr>
                                        <p:cTn id="53" dur="1" fill="hold">
                                          <p:stCondLst>
                                            <p:cond delay="0"/>
                                          </p:stCondLst>
                                        </p:cTn>
                                        <p:tgtEl>
                                          <p:spTgt spid="506890"/>
                                        </p:tgtEl>
                                        <p:attrNameLst>
                                          <p:attrName>style.visibility</p:attrName>
                                        </p:attrNameLst>
                                      </p:cBhvr>
                                      <p:to>
                                        <p:strVal val="visible"/>
                                      </p:to>
                                    </p:set>
                                    <p:anim calcmode="lin" valueType="num">
                                      <p:cBhvr>
                                        <p:cTn id="54" dur="500" fill="hold"/>
                                        <p:tgtEl>
                                          <p:spTgt spid="506890"/>
                                        </p:tgtEl>
                                        <p:attrNameLst>
                                          <p:attrName>ppt_w</p:attrName>
                                        </p:attrNameLst>
                                      </p:cBhvr>
                                      <p:tavLst>
                                        <p:tav tm="0">
                                          <p:val>
                                            <p:fltVal val="0"/>
                                          </p:val>
                                        </p:tav>
                                        <p:tav tm="100000">
                                          <p:val>
                                            <p:strVal val="#ppt_w"/>
                                          </p:val>
                                        </p:tav>
                                      </p:tavLst>
                                    </p:anim>
                                    <p:anim calcmode="lin" valueType="num">
                                      <p:cBhvr>
                                        <p:cTn id="55" dur="500" fill="hold"/>
                                        <p:tgtEl>
                                          <p:spTgt spid="506890"/>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506886"/>
                                        </p:tgtEl>
                                        <p:attrNameLst>
                                          <p:attrName>style.visibility</p:attrName>
                                        </p:attrNameLst>
                                      </p:cBhvr>
                                      <p:to>
                                        <p:strVal val="visible"/>
                                      </p:to>
                                    </p:set>
                                    <p:animEffect transition="in" filter="wipe(down)">
                                      <p:cBhvr>
                                        <p:cTn id="60" dur="500"/>
                                        <p:tgtEl>
                                          <p:spTgt spid="50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3" grpId="0" animBg="1" autoUpdateAnimBg="0"/>
      <p:bldP spid="506884" grpId="0" animBg="1" autoUpdateAnimBg="0"/>
      <p:bldP spid="506885" grpId="0" animBg="1"/>
      <p:bldP spid="506886" grpId="0" animBg="1"/>
      <p:bldP spid="506887" grpId="0" animBg="1" autoUpdateAnimBg="0"/>
      <p:bldP spid="506888" grpId="0" animBg="1" autoUpdateAnimBg="0"/>
      <p:bldP spid="506889" grpId="0" animBg="1" autoUpdateAnimBg="0"/>
      <p:bldP spid="506890"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2" descr="Brown marble"/>
          <p:cNvSpPr>
            <a:spLocks noChangeArrowheads="1"/>
          </p:cNvSpPr>
          <p:nvPr/>
        </p:nvSpPr>
        <p:spPr bwMode="auto">
          <a:xfrm>
            <a:off x="0" y="0"/>
            <a:ext cx="9448800" cy="6858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p>
            <a:endParaRPr lang="en-US"/>
          </a:p>
        </p:txBody>
      </p:sp>
      <p:sp>
        <p:nvSpPr>
          <p:cNvPr id="205826" name="Text Box 3"/>
          <p:cNvSpPr txBox="1">
            <a:spLocks noChangeArrowheads="1"/>
          </p:cNvSpPr>
          <p:nvPr/>
        </p:nvSpPr>
        <p:spPr bwMode="auto">
          <a:xfrm>
            <a:off x="0" y="609600"/>
            <a:ext cx="2743200" cy="579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rgbClr val="FFFF00"/>
                </a:solidFill>
              </a:rPr>
              <a:t>Xuất Ai Cập</a:t>
            </a:r>
          </a:p>
        </p:txBody>
      </p:sp>
      <p:sp>
        <p:nvSpPr>
          <p:cNvPr id="436228" name="Line 4"/>
          <p:cNvSpPr>
            <a:spLocks noChangeShapeType="1"/>
          </p:cNvSpPr>
          <p:nvPr/>
        </p:nvSpPr>
        <p:spPr bwMode="auto">
          <a:xfrm>
            <a:off x="1447800" y="3429000"/>
            <a:ext cx="0" cy="835025"/>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29" name="Line 5"/>
          <p:cNvSpPr>
            <a:spLocks noChangeShapeType="1"/>
          </p:cNvSpPr>
          <p:nvPr/>
        </p:nvSpPr>
        <p:spPr bwMode="auto">
          <a:xfrm>
            <a:off x="2486025" y="3425825"/>
            <a:ext cx="0" cy="83820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0" name="Line 6"/>
          <p:cNvSpPr>
            <a:spLocks noChangeShapeType="1"/>
          </p:cNvSpPr>
          <p:nvPr/>
        </p:nvSpPr>
        <p:spPr bwMode="auto">
          <a:xfrm>
            <a:off x="7677150" y="3425825"/>
            <a:ext cx="0" cy="83820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1" name="Line 7"/>
          <p:cNvSpPr>
            <a:spLocks noChangeShapeType="1"/>
          </p:cNvSpPr>
          <p:nvPr/>
        </p:nvSpPr>
        <p:spPr bwMode="auto">
          <a:xfrm>
            <a:off x="8839200" y="3429000"/>
            <a:ext cx="0" cy="83820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2" name="Line 8"/>
          <p:cNvSpPr>
            <a:spLocks noChangeShapeType="1"/>
          </p:cNvSpPr>
          <p:nvPr/>
        </p:nvSpPr>
        <p:spPr bwMode="auto">
          <a:xfrm>
            <a:off x="457200" y="3429000"/>
            <a:ext cx="0" cy="835025"/>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3" name="Line 9"/>
          <p:cNvSpPr>
            <a:spLocks noChangeShapeType="1"/>
          </p:cNvSpPr>
          <p:nvPr/>
        </p:nvSpPr>
        <p:spPr bwMode="auto">
          <a:xfrm>
            <a:off x="6629400" y="3429000"/>
            <a:ext cx="0" cy="83820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4" name="Line 10"/>
          <p:cNvSpPr>
            <a:spLocks noChangeShapeType="1"/>
          </p:cNvSpPr>
          <p:nvPr/>
        </p:nvSpPr>
        <p:spPr bwMode="auto">
          <a:xfrm>
            <a:off x="5638800" y="3429000"/>
            <a:ext cx="0" cy="83820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5" name="Line 11"/>
          <p:cNvSpPr>
            <a:spLocks noChangeShapeType="1"/>
          </p:cNvSpPr>
          <p:nvPr/>
        </p:nvSpPr>
        <p:spPr bwMode="auto">
          <a:xfrm>
            <a:off x="4572000" y="3429000"/>
            <a:ext cx="0" cy="83820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6" name="Line 12"/>
          <p:cNvSpPr>
            <a:spLocks noChangeShapeType="1"/>
          </p:cNvSpPr>
          <p:nvPr/>
        </p:nvSpPr>
        <p:spPr bwMode="auto">
          <a:xfrm>
            <a:off x="3505200" y="3429000"/>
            <a:ext cx="0" cy="83820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7" name="Line 13"/>
          <p:cNvSpPr>
            <a:spLocks noChangeShapeType="1"/>
          </p:cNvSpPr>
          <p:nvPr/>
        </p:nvSpPr>
        <p:spPr bwMode="auto">
          <a:xfrm>
            <a:off x="371475" y="4267200"/>
            <a:ext cx="8772525" cy="0"/>
          </a:xfrm>
          <a:prstGeom prst="line">
            <a:avLst/>
          </a:prstGeom>
          <a:noFill/>
          <a:ln w="76200">
            <a:solidFill>
              <a:schemeClr val="hlink"/>
            </a:solidFill>
            <a:round/>
            <a:headEnd/>
            <a:tailEnd/>
          </a:ln>
          <a:effectLst>
            <a:outerShdw dist="35921" dir="2700000" algn="ctr" rotWithShape="0">
              <a:schemeClr val="tx1"/>
            </a:outerShdw>
          </a:effectLst>
        </p:spPr>
        <p:txBody>
          <a:bodyPr/>
          <a:lstStyle/>
          <a:p>
            <a:pPr>
              <a:defRPr/>
            </a:pPr>
            <a:endParaRPr lang="en-US">
              <a:latin typeface="Times New Roman" pitchFamily="18" charset="0"/>
              <a:ea typeface="+mn-ea"/>
              <a:cs typeface="+mn-cs"/>
            </a:endParaRPr>
          </a:p>
        </p:txBody>
      </p:sp>
      <p:sp>
        <p:nvSpPr>
          <p:cNvPr id="436238" name="Text Box 14"/>
          <p:cNvSpPr txBox="1">
            <a:spLocks noChangeArrowheads="1"/>
          </p:cNvSpPr>
          <p:nvPr/>
        </p:nvSpPr>
        <p:spPr bwMode="auto">
          <a:xfrm>
            <a:off x="419100" y="1200150"/>
            <a:ext cx="1447800" cy="946150"/>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rgbClr val="FFFF00"/>
                </a:solidFill>
                <a:latin typeface="Times New Roman" pitchFamily="18" charset="0"/>
                <a:ea typeface="+mn-ea"/>
                <a:cs typeface="+mn-cs"/>
              </a:rPr>
              <a:t>Th 4, 1445 </a:t>
            </a:r>
          </a:p>
        </p:txBody>
      </p:sp>
      <p:sp>
        <p:nvSpPr>
          <p:cNvPr id="436239" name="Text Box 15"/>
          <p:cNvSpPr txBox="1">
            <a:spLocks noChangeArrowheads="1"/>
          </p:cNvSpPr>
          <p:nvPr/>
        </p:nvSpPr>
        <p:spPr bwMode="auto">
          <a:xfrm>
            <a:off x="5638800" y="609600"/>
            <a:ext cx="34290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a:solidFill>
                  <a:srgbClr val="66FFFF"/>
                </a:solidFill>
              </a:rPr>
              <a:t>Phục Truyền</a:t>
            </a:r>
          </a:p>
        </p:txBody>
      </p:sp>
      <p:sp>
        <p:nvSpPr>
          <p:cNvPr id="436240" name="Line 16"/>
          <p:cNvSpPr>
            <a:spLocks noChangeShapeType="1"/>
          </p:cNvSpPr>
          <p:nvPr/>
        </p:nvSpPr>
        <p:spPr bwMode="auto">
          <a:xfrm flipH="1">
            <a:off x="8991600" y="2266950"/>
            <a:ext cx="0" cy="1981200"/>
          </a:xfrm>
          <a:prstGeom prst="line">
            <a:avLst/>
          </a:prstGeom>
          <a:noFill/>
          <a:ln w="76200">
            <a:solidFill>
              <a:srgbClr val="66FFFF"/>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36241" name="Text Box 17"/>
          <p:cNvSpPr txBox="1">
            <a:spLocks noChangeArrowheads="1"/>
          </p:cNvSpPr>
          <p:nvPr/>
        </p:nvSpPr>
        <p:spPr bwMode="auto">
          <a:xfrm>
            <a:off x="6858000" y="1200150"/>
            <a:ext cx="2362200" cy="519113"/>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2800" b="1">
                <a:solidFill>
                  <a:srgbClr val="66FFFF"/>
                </a:solidFill>
                <a:latin typeface="Times New Roman" pitchFamily="18" charset="0"/>
                <a:ea typeface="+mn-ea"/>
                <a:cs typeface="+mn-cs"/>
              </a:rPr>
              <a:t>1 th 2, 1405 </a:t>
            </a:r>
          </a:p>
        </p:txBody>
      </p:sp>
      <p:grpSp>
        <p:nvGrpSpPr>
          <p:cNvPr id="205841" name="Group 18"/>
          <p:cNvGrpSpPr>
            <a:grpSpLocks/>
          </p:cNvGrpSpPr>
          <p:nvPr/>
        </p:nvGrpSpPr>
        <p:grpSpPr bwMode="auto">
          <a:xfrm>
            <a:off x="304800" y="4448175"/>
            <a:ext cx="8686800" cy="1800225"/>
            <a:chOff x="192" y="2802"/>
            <a:chExt cx="5472" cy="1134"/>
          </a:xfrm>
        </p:grpSpPr>
        <p:sp>
          <p:nvSpPr>
            <p:cNvPr id="436243" name="Text Box 19"/>
            <p:cNvSpPr txBox="1">
              <a:spLocks noChangeArrowheads="1"/>
            </p:cNvSpPr>
            <p:nvPr/>
          </p:nvSpPr>
          <p:spPr bwMode="auto">
            <a:xfrm>
              <a:off x="4752"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1410</a:t>
              </a:r>
            </a:p>
          </p:txBody>
        </p:sp>
        <p:sp>
          <p:nvSpPr>
            <p:cNvPr id="436244" name="Text Box 20"/>
            <p:cNvSpPr txBox="1">
              <a:spLocks noChangeArrowheads="1"/>
            </p:cNvSpPr>
            <p:nvPr/>
          </p:nvSpPr>
          <p:spPr bwMode="auto">
            <a:xfrm>
              <a:off x="5424"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1405</a:t>
              </a:r>
            </a:p>
          </p:txBody>
        </p:sp>
        <p:sp>
          <p:nvSpPr>
            <p:cNvPr id="436245" name="Text Box 21"/>
            <p:cNvSpPr txBox="1">
              <a:spLocks noChangeArrowheads="1"/>
            </p:cNvSpPr>
            <p:nvPr/>
          </p:nvSpPr>
          <p:spPr bwMode="auto">
            <a:xfrm>
              <a:off x="4080"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1415</a:t>
              </a:r>
            </a:p>
          </p:txBody>
        </p:sp>
        <p:sp>
          <p:nvSpPr>
            <p:cNvPr id="436246" name="Text Box 22"/>
            <p:cNvSpPr txBox="1">
              <a:spLocks noChangeArrowheads="1"/>
            </p:cNvSpPr>
            <p:nvPr/>
          </p:nvSpPr>
          <p:spPr bwMode="auto">
            <a:xfrm>
              <a:off x="3360" y="2802"/>
              <a:ext cx="378"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1 4 2 0</a:t>
              </a:r>
            </a:p>
          </p:txBody>
        </p:sp>
        <p:sp>
          <p:nvSpPr>
            <p:cNvPr id="436247" name="Text Box 23"/>
            <p:cNvSpPr txBox="1">
              <a:spLocks noChangeArrowheads="1"/>
            </p:cNvSpPr>
            <p:nvPr/>
          </p:nvSpPr>
          <p:spPr bwMode="auto">
            <a:xfrm>
              <a:off x="2736"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1425</a:t>
              </a:r>
            </a:p>
          </p:txBody>
        </p:sp>
        <p:sp>
          <p:nvSpPr>
            <p:cNvPr id="436248" name="Text Box 24"/>
            <p:cNvSpPr txBox="1">
              <a:spLocks noChangeArrowheads="1"/>
            </p:cNvSpPr>
            <p:nvPr/>
          </p:nvSpPr>
          <p:spPr bwMode="auto">
            <a:xfrm>
              <a:off x="2112"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1430</a:t>
              </a:r>
            </a:p>
          </p:txBody>
        </p:sp>
        <p:sp>
          <p:nvSpPr>
            <p:cNvPr id="436249" name="Text Box 25"/>
            <p:cNvSpPr txBox="1">
              <a:spLocks noChangeArrowheads="1"/>
            </p:cNvSpPr>
            <p:nvPr/>
          </p:nvSpPr>
          <p:spPr bwMode="auto">
            <a:xfrm>
              <a:off x="1440" y="2802"/>
              <a:ext cx="324"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1435</a:t>
              </a:r>
            </a:p>
          </p:txBody>
        </p:sp>
        <p:sp>
          <p:nvSpPr>
            <p:cNvPr id="436250" name="Text Box 26"/>
            <p:cNvSpPr txBox="1">
              <a:spLocks noChangeArrowheads="1"/>
            </p:cNvSpPr>
            <p:nvPr/>
          </p:nvSpPr>
          <p:spPr bwMode="auto">
            <a:xfrm>
              <a:off x="816"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1440</a:t>
              </a:r>
            </a:p>
          </p:txBody>
        </p:sp>
        <p:sp>
          <p:nvSpPr>
            <p:cNvPr id="436251" name="Text Box 27"/>
            <p:cNvSpPr txBox="1">
              <a:spLocks noChangeArrowheads="1"/>
            </p:cNvSpPr>
            <p:nvPr/>
          </p:nvSpPr>
          <p:spPr bwMode="auto">
            <a:xfrm>
              <a:off x="192" y="2802"/>
              <a:ext cx="240" cy="1134"/>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chemeClr val="bg1"/>
                  </a:solidFill>
                  <a:latin typeface="Times New Roman" pitchFamily="18" charset="0"/>
                  <a:ea typeface="+mn-ea"/>
                  <a:cs typeface="+mn-cs"/>
                </a:rPr>
                <a:t>1445</a:t>
              </a:r>
            </a:p>
          </p:txBody>
        </p:sp>
      </p:grpSp>
      <p:sp>
        <p:nvSpPr>
          <p:cNvPr id="436252" name="Text Box 28"/>
          <p:cNvSpPr txBox="1">
            <a:spLocks noChangeArrowheads="1"/>
          </p:cNvSpPr>
          <p:nvPr/>
        </p:nvSpPr>
        <p:spPr bwMode="auto">
          <a:xfrm>
            <a:off x="3657600" y="1676400"/>
            <a:ext cx="2057400" cy="579438"/>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200" b="1">
                <a:solidFill>
                  <a:srgbClr val="66FFFF"/>
                </a:solidFill>
                <a:latin typeface="Times New Roman" pitchFamily="18" charset="0"/>
                <a:ea typeface="+mn-ea"/>
                <a:cs typeface="+mn-cs"/>
              </a:rPr>
              <a:t>40 năm</a:t>
            </a:r>
          </a:p>
        </p:txBody>
      </p:sp>
      <p:sp>
        <p:nvSpPr>
          <p:cNvPr id="436253" name="AutoShape 29"/>
          <p:cNvSpPr>
            <a:spLocks/>
          </p:cNvSpPr>
          <p:nvPr/>
        </p:nvSpPr>
        <p:spPr bwMode="auto">
          <a:xfrm rot="5400000">
            <a:off x="4267200" y="-228600"/>
            <a:ext cx="914400" cy="8077200"/>
          </a:xfrm>
          <a:prstGeom prst="leftBrace">
            <a:avLst>
              <a:gd name="adj1" fmla="val 73611"/>
              <a:gd name="adj2" fmla="val 50000"/>
            </a:avLst>
          </a:prstGeom>
          <a:noFill/>
          <a:ln w="76200">
            <a:solidFill>
              <a:srgbClr val="00FFFF"/>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436254" name="Line 30"/>
          <p:cNvSpPr>
            <a:spLocks noChangeShapeType="1"/>
          </p:cNvSpPr>
          <p:nvPr/>
        </p:nvSpPr>
        <p:spPr bwMode="auto">
          <a:xfrm flipH="1">
            <a:off x="609600" y="2266950"/>
            <a:ext cx="0" cy="1981200"/>
          </a:xfrm>
          <a:prstGeom prst="line">
            <a:avLst/>
          </a:prstGeom>
          <a:noFill/>
          <a:ln w="76200">
            <a:solidFill>
              <a:srgbClr val="FFFF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436254"/>
                                        </p:tgtEl>
                                        <p:attrNameLst>
                                          <p:attrName>style.visibility</p:attrName>
                                        </p:attrNameLst>
                                      </p:cBhvr>
                                      <p:to>
                                        <p:strVal val="visible"/>
                                      </p:to>
                                    </p:set>
                                    <p:animEffect transition="in" filter="wipe(up)">
                                      <p:cBhvr>
                                        <p:cTn id="7" dur="500"/>
                                        <p:tgtEl>
                                          <p:spTgt spid="436254"/>
                                        </p:tgtEl>
                                      </p:cBhvr>
                                    </p:animEffect>
                                  </p:childTnLst>
                                </p:cTn>
                              </p:par>
                            </p:childTnLst>
                          </p:cTn>
                        </p:par>
                        <p:par>
                          <p:cTn id="8" fill="hold" nodeType="afterGroup">
                            <p:stCondLst>
                              <p:cond delay="1500"/>
                            </p:stCondLst>
                            <p:childTnLst>
                              <p:par>
                                <p:cTn id="9" presetID="9" presetClass="entr" presetSubtype="0" fill="hold" grpId="0" nodeType="afterEffect">
                                  <p:stCondLst>
                                    <p:cond delay="4000"/>
                                  </p:stCondLst>
                                  <p:childTnLst>
                                    <p:set>
                                      <p:cBhvr>
                                        <p:cTn id="10" dur="1" fill="hold">
                                          <p:stCondLst>
                                            <p:cond delay="0"/>
                                          </p:stCondLst>
                                        </p:cTn>
                                        <p:tgtEl>
                                          <p:spTgt spid="436239"/>
                                        </p:tgtEl>
                                        <p:attrNameLst>
                                          <p:attrName>style.visibility</p:attrName>
                                        </p:attrNameLst>
                                      </p:cBhvr>
                                      <p:to>
                                        <p:strVal val="visible"/>
                                      </p:to>
                                    </p:set>
                                    <p:animEffect transition="in" filter="dissolve">
                                      <p:cBhvr>
                                        <p:cTn id="11" dur="500"/>
                                        <p:tgtEl>
                                          <p:spTgt spid="436239"/>
                                        </p:tgtEl>
                                      </p:cBhvr>
                                    </p:animEffect>
                                  </p:childTnLst>
                                </p:cTn>
                              </p:par>
                            </p:childTnLst>
                          </p:cTn>
                        </p:par>
                        <p:par>
                          <p:cTn id="12" fill="hold" nodeType="afterGroup">
                            <p:stCondLst>
                              <p:cond delay="6000"/>
                            </p:stCondLst>
                            <p:childTnLst>
                              <p:par>
                                <p:cTn id="13" presetID="9" presetClass="entr" presetSubtype="0" fill="hold" grpId="0" nodeType="afterEffect">
                                  <p:stCondLst>
                                    <p:cond delay="2000"/>
                                  </p:stCondLst>
                                  <p:childTnLst>
                                    <p:set>
                                      <p:cBhvr>
                                        <p:cTn id="14" dur="1" fill="hold">
                                          <p:stCondLst>
                                            <p:cond delay="0"/>
                                          </p:stCondLst>
                                        </p:cTn>
                                        <p:tgtEl>
                                          <p:spTgt spid="436241"/>
                                        </p:tgtEl>
                                        <p:attrNameLst>
                                          <p:attrName>style.visibility</p:attrName>
                                        </p:attrNameLst>
                                      </p:cBhvr>
                                      <p:to>
                                        <p:strVal val="visible"/>
                                      </p:to>
                                    </p:set>
                                    <p:animEffect transition="in" filter="dissolve">
                                      <p:cBhvr>
                                        <p:cTn id="15" dur="500"/>
                                        <p:tgtEl>
                                          <p:spTgt spid="436241"/>
                                        </p:tgtEl>
                                      </p:cBhvr>
                                    </p:animEffect>
                                  </p:childTnLst>
                                </p:cTn>
                              </p:par>
                            </p:childTnLst>
                          </p:cTn>
                        </p:par>
                        <p:par>
                          <p:cTn id="16" fill="hold" nodeType="afterGroup">
                            <p:stCondLst>
                              <p:cond delay="8500"/>
                            </p:stCondLst>
                            <p:childTnLst>
                              <p:par>
                                <p:cTn id="17" presetID="22" presetClass="entr" presetSubtype="1" fill="hold" grpId="0" nodeType="afterEffect">
                                  <p:stCondLst>
                                    <p:cond delay="2000"/>
                                  </p:stCondLst>
                                  <p:childTnLst>
                                    <p:set>
                                      <p:cBhvr>
                                        <p:cTn id="18" dur="1" fill="hold">
                                          <p:stCondLst>
                                            <p:cond delay="0"/>
                                          </p:stCondLst>
                                        </p:cTn>
                                        <p:tgtEl>
                                          <p:spTgt spid="436240"/>
                                        </p:tgtEl>
                                        <p:attrNameLst>
                                          <p:attrName>style.visibility</p:attrName>
                                        </p:attrNameLst>
                                      </p:cBhvr>
                                      <p:to>
                                        <p:strVal val="visible"/>
                                      </p:to>
                                    </p:set>
                                    <p:animEffect transition="in" filter="wipe(up)">
                                      <p:cBhvr>
                                        <p:cTn id="19" dur="500"/>
                                        <p:tgtEl>
                                          <p:spTgt spid="436240"/>
                                        </p:tgtEl>
                                      </p:cBhvr>
                                    </p:animEffect>
                                  </p:childTnLst>
                                </p:cTn>
                              </p:par>
                            </p:childTnLst>
                          </p:cTn>
                        </p:par>
                        <p:par>
                          <p:cTn id="20" fill="hold" nodeType="afterGroup">
                            <p:stCondLst>
                              <p:cond delay="11000"/>
                            </p:stCondLst>
                            <p:childTnLst>
                              <p:par>
                                <p:cTn id="21" presetID="17" presetClass="entr" presetSubtype="4" fill="hold" grpId="0" nodeType="afterEffect">
                                  <p:stCondLst>
                                    <p:cond delay="3000"/>
                                  </p:stCondLst>
                                  <p:childTnLst>
                                    <p:set>
                                      <p:cBhvr>
                                        <p:cTn id="22" dur="1" fill="hold">
                                          <p:stCondLst>
                                            <p:cond delay="0"/>
                                          </p:stCondLst>
                                        </p:cTn>
                                        <p:tgtEl>
                                          <p:spTgt spid="436253"/>
                                        </p:tgtEl>
                                        <p:attrNameLst>
                                          <p:attrName>style.visibility</p:attrName>
                                        </p:attrNameLst>
                                      </p:cBhvr>
                                      <p:to>
                                        <p:strVal val="visible"/>
                                      </p:to>
                                    </p:set>
                                    <p:anim calcmode="lin" valueType="num">
                                      <p:cBhvr>
                                        <p:cTn id="23" dur="500" fill="hold"/>
                                        <p:tgtEl>
                                          <p:spTgt spid="436253"/>
                                        </p:tgtEl>
                                        <p:attrNameLst>
                                          <p:attrName>ppt_x</p:attrName>
                                        </p:attrNameLst>
                                      </p:cBhvr>
                                      <p:tavLst>
                                        <p:tav tm="0">
                                          <p:val>
                                            <p:strVal val="#ppt_x"/>
                                          </p:val>
                                        </p:tav>
                                        <p:tav tm="100000">
                                          <p:val>
                                            <p:strVal val="#ppt_x"/>
                                          </p:val>
                                        </p:tav>
                                      </p:tavLst>
                                    </p:anim>
                                    <p:anim calcmode="lin" valueType="num">
                                      <p:cBhvr>
                                        <p:cTn id="24" dur="500" fill="hold"/>
                                        <p:tgtEl>
                                          <p:spTgt spid="436253"/>
                                        </p:tgtEl>
                                        <p:attrNameLst>
                                          <p:attrName>ppt_y</p:attrName>
                                        </p:attrNameLst>
                                      </p:cBhvr>
                                      <p:tavLst>
                                        <p:tav tm="0">
                                          <p:val>
                                            <p:strVal val="#ppt_y+#ppt_h/2"/>
                                          </p:val>
                                        </p:tav>
                                        <p:tav tm="100000">
                                          <p:val>
                                            <p:strVal val="#ppt_y"/>
                                          </p:val>
                                        </p:tav>
                                      </p:tavLst>
                                    </p:anim>
                                    <p:anim calcmode="lin" valueType="num">
                                      <p:cBhvr>
                                        <p:cTn id="25" dur="500" fill="hold"/>
                                        <p:tgtEl>
                                          <p:spTgt spid="436253"/>
                                        </p:tgtEl>
                                        <p:attrNameLst>
                                          <p:attrName>ppt_w</p:attrName>
                                        </p:attrNameLst>
                                      </p:cBhvr>
                                      <p:tavLst>
                                        <p:tav tm="0">
                                          <p:val>
                                            <p:strVal val="#ppt_w"/>
                                          </p:val>
                                        </p:tav>
                                        <p:tav tm="100000">
                                          <p:val>
                                            <p:strVal val="#ppt_w"/>
                                          </p:val>
                                        </p:tav>
                                      </p:tavLst>
                                    </p:anim>
                                    <p:anim calcmode="lin" valueType="num">
                                      <p:cBhvr>
                                        <p:cTn id="26" dur="500" fill="hold"/>
                                        <p:tgtEl>
                                          <p:spTgt spid="436253"/>
                                        </p:tgtEl>
                                        <p:attrNameLst>
                                          <p:attrName>ppt_h</p:attrName>
                                        </p:attrNameLst>
                                      </p:cBhvr>
                                      <p:tavLst>
                                        <p:tav tm="0">
                                          <p:val>
                                            <p:fltVal val="0"/>
                                          </p:val>
                                        </p:tav>
                                        <p:tav tm="100000">
                                          <p:val>
                                            <p:strVal val="#ppt_h"/>
                                          </p:val>
                                        </p:tav>
                                      </p:tavLst>
                                    </p:anim>
                                  </p:childTnLst>
                                </p:cTn>
                              </p:par>
                            </p:childTnLst>
                          </p:cTn>
                        </p:par>
                        <p:par>
                          <p:cTn id="27" fill="hold" nodeType="afterGroup">
                            <p:stCondLst>
                              <p:cond delay="14500"/>
                            </p:stCondLst>
                            <p:childTnLst>
                              <p:par>
                                <p:cTn id="28" presetID="9" presetClass="entr" presetSubtype="0" fill="hold" grpId="0" nodeType="afterEffect">
                                  <p:stCondLst>
                                    <p:cond delay="2000"/>
                                  </p:stCondLst>
                                  <p:childTnLst>
                                    <p:set>
                                      <p:cBhvr>
                                        <p:cTn id="29" dur="1" fill="hold">
                                          <p:stCondLst>
                                            <p:cond delay="0"/>
                                          </p:stCondLst>
                                        </p:cTn>
                                        <p:tgtEl>
                                          <p:spTgt spid="436252"/>
                                        </p:tgtEl>
                                        <p:attrNameLst>
                                          <p:attrName>style.visibility</p:attrName>
                                        </p:attrNameLst>
                                      </p:cBhvr>
                                      <p:to>
                                        <p:strVal val="visible"/>
                                      </p:to>
                                    </p:set>
                                    <p:animEffect transition="in" filter="dissolve">
                                      <p:cBhvr>
                                        <p:cTn id="30" dur="500"/>
                                        <p:tgtEl>
                                          <p:spTgt spid="436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39" grpId="0" autoUpdateAnimBg="0"/>
      <p:bldP spid="436240" grpId="0" animBg="1"/>
      <p:bldP spid="436241" grpId="0" autoUpdateAnimBg="0"/>
      <p:bldP spid="436252" grpId="0" autoUpdateAnimBg="0"/>
      <p:bldP spid="436253" grpId="0" animBg="1"/>
      <p:bldP spid="436254"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Rectangle 2"/>
          <p:cNvSpPr>
            <a:spLocks noChangeArrowheads="1"/>
          </p:cNvSpPr>
          <p:nvPr/>
        </p:nvSpPr>
        <p:spPr bwMode="auto">
          <a:xfrm>
            <a:off x="6477000" y="3352800"/>
            <a:ext cx="228600" cy="22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nchor="ctr"/>
          <a:lstStyle/>
          <a:p>
            <a:endParaRPr lang="en-US"/>
          </a:p>
        </p:txBody>
      </p:sp>
      <p:sp>
        <p:nvSpPr>
          <p:cNvPr id="510979" name="Text Box 3"/>
          <p:cNvSpPr txBox="1">
            <a:spLocks noChangeArrowheads="1"/>
          </p:cNvSpPr>
          <p:nvPr/>
        </p:nvSpPr>
        <p:spPr bwMode="auto">
          <a:xfrm>
            <a:off x="0" y="685800"/>
            <a:ext cx="9144000" cy="5681663"/>
          </a:xfrm>
          <a:prstGeom prst="rect">
            <a:avLst/>
          </a:prstGeom>
          <a:noFill/>
          <a:ln w="9525">
            <a:noFill/>
            <a:miter lim="800000"/>
            <a:headEnd/>
            <a:tailEnd/>
          </a:ln>
          <a:effectLst>
            <a:outerShdw dist="35921" dir="2700000" algn="ctr" rotWithShape="0">
              <a:schemeClr val="tx1"/>
            </a:outerShdw>
          </a:effec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lnSpc>
                <a:spcPct val="110000"/>
              </a:lnSpc>
              <a:defRPr/>
            </a:pPr>
            <a:r>
              <a:rPr lang="en-US" sz="4800">
                <a:solidFill>
                  <a:srgbClr val="FFFF66"/>
                </a:solidFill>
                <a:effectLst>
                  <a:outerShdw blurRad="38100" dist="38100" dir="2700000" algn="tl">
                    <a:srgbClr val="000000"/>
                  </a:outerShdw>
                </a:effectLst>
                <a:cs typeface="Times New Roman" charset="0"/>
              </a:rPr>
              <a:t>A Song</a:t>
            </a:r>
          </a:p>
          <a:p>
            <a:pPr algn="ctr" eaLnBrk="1" hangingPunct="1">
              <a:lnSpc>
                <a:spcPct val="110000"/>
              </a:lnSpc>
              <a:defRPr/>
            </a:pPr>
            <a:r>
              <a:rPr lang="en-US">
                <a:solidFill>
                  <a:srgbClr val="FFFF66"/>
                </a:solidFill>
                <a:effectLst>
                  <a:outerShdw blurRad="38100" dist="38100" dir="2700000" algn="tl">
                    <a:srgbClr val="000000"/>
                  </a:outerShdw>
                </a:effectLst>
                <a:cs typeface="+mn-cs"/>
              </a:rPr>
              <a:t>(</a:t>
            </a:r>
            <a:r>
              <a:rPr lang="en-US" sz="3200">
                <a:solidFill>
                  <a:srgbClr val="FFFF66"/>
                </a:solidFill>
                <a:effectLst>
                  <a:outerShdw blurRad="38100" dist="38100" dir="2700000" algn="tl">
                    <a:srgbClr val="000000"/>
                  </a:outerShdw>
                </a:effectLst>
                <a:cs typeface="+mn-cs"/>
              </a:rPr>
              <a:t>Deuteronomy 6:4-5)</a:t>
            </a:r>
          </a:p>
          <a:p>
            <a:pPr algn="ctr" eaLnBrk="1" hangingPunct="1">
              <a:lnSpc>
                <a:spcPct val="110000"/>
              </a:lnSpc>
              <a:defRPr/>
            </a:pPr>
            <a:r>
              <a:rPr lang="ja-JP" altLang="en-US" sz="3600">
                <a:solidFill>
                  <a:srgbClr val="FFFF66"/>
                </a:solidFill>
                <a:effectLst>
                  <a:outerShdw blurRad="38100" dist="38100" dir="2700000" algn="tl">
                    <a:srgbClr val="000000"/>
                  </a:outerShdw>
                </a:effectLst>
                <a:cs typeface="Times New Roman" charset="0"/>
              </a:rPr>
              <a:t>“</a:t>
            </a:r>
            <a:r>
              <a:rPr lang="en-US" sz="3600">
                <a:solidFill>
                  <a:srgbClr val="FFFF66"/>
                </a:solidFill>
                <a:effectLst>
                  <a:outerShdw blurRad="38100" dist="38100" dir="2700000" algn="tl">
                    <a:srgbClr val="000000"/>
                  </a:outerShdw>
                </a:effectLst>
                <a:cs typeface="Times New Roman" charset="0"/>
              </a:rPr>
              <a:t>Hear O Israel: </a:t>
            </a:r>
          </a:p>
          <a:p>
            <a:pPr algn="ctr" eaLnBrk="1" hangingPunct="1">
              <a:lnSpc>
                <a:spcPct val="110000"/>
              </a:lnSpc>
              <a:defRPr/>
            </a:pPr>
            <a:r>
              <a:rPr lang="en-US" sz="3600">
                <a:solidFill>
                  <a:srgbClr val="FFFF66"/>
                </a:solidFill>
                <a:effectLst>
                  <a:outerShdw blurRad="38100" dist="38100" dir="2700000" algn="tl">
                    <a:srgbClr val="000000"/>
                  </a:outerShdw>
                </a:effectLst>
                <a:cs typeface="Times New Roman" charset="0"/>
              </a:rPr>
              <a:t>The LORD our God, </a:t>
            </a:r>
          </a:p>
          <a:p>
            <a:pPr algn="ctr" eaLnBrk="1" hangingPunct="1">
              <a:lnSpc>
                <a:spcPct val="110000"/>
              </a:lnSpc>
              <a:defRPr/>
            </a:pPr>
            <a:r>
              <a:rPr lang="en-US" sz="3600">
                <a:solidFill>
                  <a:srgbClr val="FFFF66"/>
                </a:solidFill>
                <a:effectLst>
                  <a:outerShdw blurRad="38100" dist="38100" dir="2700000" algn="tl">
                    <a:srgbClr val="000000"/>
                  </a:outerShdw>
                </a:effectLst>
                <a:cs typeface="Times New Roman" charset="0"/>
              </a:rPr>
              <a:t>the LORD is one. </a:t>
            </a:r>
          </a:p>
          <a:p>
            <a:pPr algn="ctr" eaLnBrk="1" hangingPunct="1">
              <a:lnSpc>
                <a:spcPct val="110000"/>
              </a:lnSpc>
              <a:defRPr/>
            </a:pPr>
            <a:r>
              <a:rPr lang="en-US" sz="3600">
                <a:solidFill>
                  <a:srgbClr val="FFFF66"/>
                </a:solidFill>
                <a:effectLst>
                  <a:outerShdw blurRad="38100" dist="38100" dir="2700000" algn="tl">
                    <a:srgbClr val="000000"/>
                  </a:outerShdw>
                </a:effectLst>
                <a:cs typeface="Times New Roman" charset="0"/>
              </a:rPr>
              <a:t>Love the LORD your God </a:t>
            </a:r>
          </a:p>
          <a:p>
            <a:pPr algn="ctr" eaLnBrk="1" hangingPunct="1">
              <a:lnSpc>
                <a:spcPct val="110000"/>
              </a:lnSpc>
              <a:defRPr/>
            </a:pPr>
            <a:r>
              <a:rPr lang="en-US" sz="3600">
                <a:solidFill>
                  <a:srgbClr val="FFFF66"/>
                </a:solidFill>
                <a:effectLst>
                  <a:outerShdw blurRad="38100" dist="38100" dir="2700000" algn="tl">
                    <a:srgbClr val="000000"/>
                  </a:outerShdw>
                </a:effectLst>
                <a:cs typeface="Times New Roman" charset="0"/>
              </a:rPr>
              <a:t>with all your heart and </a:t>
            </a:r>
          </a:p>
          <a:p>
            <a:pPr algn="ctr" eaLnBrk="1" hangingPunct="1">
              <a:lnSpc>
                <a:spcPct val="110000"/>
              </a:lnSpc>
              <a:defRPr/>
            </a:pPr>
            <a:r>
              <a:rPr lang="en-US" sz="3600">
                <a:solidFill>
                  <a:srgbClr val="FFFF66"/>
                </a:solidFill>
                <a:effectLst>
                  <a:outerShdw blurRad="38100" dist="38100" dir="2700000" algn="tl">
                    <a:srgbClr val="000000"/>
                  </a:outerShdw>
                </a:effectLst>
                <a:cs typeface="Times New Roman" charset="0"/>
              </a:rPr>
              <a:t>with all your soul and </a:t>
            </a:r>
          </a:p>
          <a:p>
            <a:pPr algn="ctr" eaLnBrk="1" hangingPunct="1">
              <a:lnSpc>
                <a:spcPct val="110000"/>
              </a:lnSpc>
              <a:defRPr/>
            </a:pPr>
            <a:r>
              <a:rPr lang="en-US" sz="3600">
                <a:solidFill>
                  <a:srgbClr val="FFFF66"/>
                </a:solidFill>
                <a:effectLst>
                  <a:outerShdw blurRad="38100" dist="38100" dir="2700000" algn="tl">
                    <a:srgbClr val="000000"/>
                  </a:outerShdw>
                </a:effectLst>
                <a:cs typeface="Times New Roman" charset="0"/>
              </a:rPr>
              <a:t>with all your strength</a:t>
            </a:r>
            <a:r>
              <a:rPr lang="ja-JP" altLang="en-US" sz="3600">
                <a:solidFill>
                  <a:srgbClr val="FFFF66"/>
                </a:solidFill>
                <a:effectLst>
                  <a:outerShdw blurRad="38100" dist="38100" dir="2700000" algn="tl">
                    <a:srgbClr val="000000"/>
                  </a:outerShdw>
                </a:effectLst>
                <a:cs typeface="Times New Roman" charset="0"/>
              </a:rPr>
              <a:t>”</a:t>
            </a:r>
            <a:r>
              <a:rPr lang="en-US" sz="3600">
                <a:solidFill>
                  <a:srgbClr val="FFFF66"/>
                </a:solidFill>
                <a:effectLst>
                  <a:outerShdw blurRad="38100" dist="38100" dir="2700000" algn="tl">
                    <a:srgbClr val="000000"/>
                  </a:outerShdw>
                </a:effectLst>
                <a:cs typeface="Times New Roman" charset="0"/>
              </a:rPr>
              <a:t> </a:t>
            </a:r>
          </a:p>
        </p:txBody>
      </p:sp>
      <p:pic>
        <p:nvPicPr>
          <p:cNvPr id="271363" name="Picture 4" descr="MUELY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0" y="304800"/>
            <a:ext cx="144780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1364" name="Picture 5" descr="MUELY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334000"/>
            <a:ext cx="12192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afterEffect">
                                  <p:stCondLst>
                                    <p:cond delay="0"/>
                                  </p:stCondLst>
                                  <p:iterate type="wd">
                                    <p:tmPct val="10000"/>
                                  </p:iterate>
                                  <p:childTnLst>
                                    <p:set>
                                      <p:cBhvr>
                                        <p:cTn id="6" dur="1" fill="hold">
                                          <p:stCondLst>
                                            <p:cond delay="0"/>
                                          </p:stCondLst>
                                        </p:cTn>
                                        <p:tgtEl>
                                          <p:spTgt spid="510979"/>
                                        </p:tgtEl>
                                        <p:attrNameLst>
                                          <p:attrName>style.visibility</p:attrName>
                                        </p:attrNameLst>
                                      </p:cBhvr>
                                      <p:to>
                                        <p:strVal val="visible"/>
                                      </p:to>
                                    </p:set>
                                    <p:animEffect transition="in" filter="fade">
                                      <p:cBhvr>
                                        <p:cTn id="7" dur="385" decel="100000"/>
                                        <p:tgtEl>
                                          <p:spTgt spid="510979"/>
                                        </p:tgtEl>
                                      </p:cBhvr>
                                    </p:animEffect>
                                    <p:animScale>
                                      <p:cBhvr>
                                        <p:cTn id="8" dur="385" decel="100000"/>
                                        <p:tgtEl>
                                          <p:spTgt spid="510979"/>
                                        </p:tgtEl>
                                      </p:cBhvr>
                                      <p:from x="10000" y="10000"/>
                                      <p:to x="200000" y="450000"/>
                                    </p:animScale>
                                    <p:animScale>
                                      <p:cBhvr>
                                        <p:cTn id="9" dur="615" accel="100000" fill="hold">
                                          <p:stCondLst>
                                            <p:cond delay="385"/>
                                          </p:stCondLst>
                                        </p:cTn>
                                        <p:tgtEl>
                                          <p:spTgt spid="510979"/>
                                        </p:tgtEl>
                                      </p:cBhvr>
                                      <p:from x="200000" y="450000"/>
                                      <p:to x="100000" y="100000"/>
                                    </p:animScale>
                                    <p:set>
                                      <p:cBhvr>
                                        <p:cTn id="10" dur="385" fill="hold"/>
                                        <p:tgtEl>
                                          <p:spTgt spid="510979"/>
                                        </p:tgtEl>
                                        <p:attrNameLst>
                                          <p:attrName>ppt_x</p:attrName>
                                        </p:attrNameLst>
                                      </p:cBhvr>
                                      <p:to>
                                        <p:strVal val="(0.5)"/>
                                      </p:to>
                                    </p:set>
                                    <p:anim from="(0.5)" to="(#ppt_x)" calcmode="lin" valueType="num">
                                      <p:cBhvr>
                                        <p:cTn id="11" dur="615" accel="100000" fill="hold">
                                          <p:stCondLst>
                                            <p:cond delay="385"/>
                                          </p:stCondLst>
                                        </p:cTn>
                                        <p:tgtEl>
                                          <p:spTgt spid="510979"/>
                                        </p:tgtEl>
                                        <p:attrNameLst>
                                          <p:attrName>ppt_x</p:attrName>
                                        </p:attrNameLst>
                                      </p:cBhvr>
                                    </p:anim>
                                    <p:set>
                                      <p:cBhvr>
                                        <p:cTn id="12" dur="385" fill="hold"/>
                                        <p:tgtEl>
                                          <p:spTgt spid="510979"/>
                                        </p:tgtEl>
                                        <p:attrNameLst>
                                          <p:attrName>ppt_y</p:attrName>
                                        </p:attrNameLst>
                                      </p:cBhvr>
                                      <p:to>
                                        <p:strVal val="(#ppt_y+0.4)"/>
                                      </p:to>
                                    </p:set>
                                    <p:anim from="(#ppt_y+0.4)" to="(#ppt_y)" calcmode="lin" valueType="num">
                                      <p:cBhvr>
                                        <p:cTn id="13" dur="615" accel="100000" fill="hold">
                                          <p:stCondLst>
                                            <p:cond delay="385"/>
                                          </p:stCondLst>
                                        </p:cTn>
                                        <p:tgtEl>
                                          <p:spTgt spid="510979"/>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7" presetClass="exit" presetSubtype="0" fill="hold" grpId="1" nodeType="clickEffect">
                                  <p:stCondLst>
                                    <p:cond delay="0"/>
                                  </p:stCondLst>
                                  <p:iterate type="wd">
                                    <p:tmPct val="0"/>
                                  </p:iterate>
                                  <p:childTnLst>
                                    <p:animEffect transition="out" filter="fade">
                                      <p:cBhvr>
                                        <p:cTn id="17" dur="1000"/>
                                        <p:tgtEl>
                                          <p:spTgt spid="510979"/>
                                        </p:tgtEl>
                                      </p:cBhvr>
                                    </p:animEffect>
                                    <p:anim calcmode="lin" valueType="num">
                                      <p:cBhvr>
                                        <p:cTn id="18" dur="1000"/>
                                        <p:tgtEl>
                                          <p:spTgt spid="510979"/>
                                        </p:tgtEl>
                                        <p:attrNameLst>
                                          <p:attrName>ppt_x</p:attrName>
                                        </p:attrNameLst>
                                      </p:cBhvr>
                                      <p:tavLst>
                                        <p:tav tm="0">
                                          <p:val>
                                            <p:strVal val="ppt_x"/>
                                          </p:val>
                                        </p:tav>
                                        <p:tav tm="100000">
                                          <p:val>
                                            <p:strVal val="ppt_x"/>
                                          </p:val>
                                        </p:tav>
                                      </p:tavLst>
                                    </p:anim>
                                    <p:anim calcmode="lin" valueType="num">
                                      <p:cBhvr>
                                        <p:cTn id="19" dur="1000"/>
                                        <p:tgtEl>
                                          <p:spTgt spid="510979"/>
                                        </p:tgtEl>
                                        <p:attrNameLst>
                                          <p:attrName>ppt_y</p:attrName>
                                        </p:attrNameLst>
                                      </p:cBhvr>
                                      <p:tavLst>
                                        <p:tav tm="0">
                                          <p:val>
                                            <p:strVal val="ppt_y"/>
                                          </p:val>
                                        </p:tav>
                                        <p:tav tm="100000">
                                          <p:val>
                                            <p:strVal val="ppt_y-.1"/>
                                          </p:val>
                                        </p:tav>
                                      </p:tavLst>
                                    </p:anim>
                                    <p:set>
                                      <p:cBhvr>
                                        <p:cTn id="20" dur="1" fill="hold">
                                          <p:stCondLst>
                                            <p:cond delay="999"/>
                                          </p:stCondLst>
                                        </p:cTn>
                                        <p:tgtEl>
                                          <p:spTgt spid="5109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79" grpId="0"/>
      <p:bldP spid="510979"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2"/>
          <p:cNvSpPr>
            <a:spLocks noGrp="1" noChangeArrowheads="1"/>
          </p:cNvSpPr>
          <p:nvPr>
            <p:ph type="title"/>
          </p:nvPr>
        </p:nvSpPr>
        <p:spPr>
          <a:xfrm>
            <a:off x="1295400" y="228600"/>
            <a:ext cx="6553200" cy="762000"/>
          </a:xfrm>
          <a:solidFill>
            <a:schemeClr val="tx1"/>
          </a:solidFill>
        </p:spPr>
        <p:txBody>
          <a:bodyPr/>
          <a:lstStyle/>
          <a:p>
            <a:pPr eaLnBrk="1" hangingPunct="1"/>
            <a:r>
              <a:rPr lang="en-US" altLang="zh-CN" b="1">
                <a:latin typeface="Arial Black" charset="0"/>
                <a:ea typeface="宋体" charset="0"/>
                <a:cs typeface="宋体" charset="0"/>
              </a:rPr>
              <a:t>TÊN SÁCH</a:t>
            </a:r>
            <a:endParaRPr lang="en-US">
              <a:latin typeface="Arial Black" charset="0"/>
            </a:endParaRPr>
          </a:p>
        </p:txBody>
      </p:sp>
      <p:sp>
        <p:nvSpPr>
          <p:cNvPr id="272386"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148</a:t>
            </a:r>
          </a:p>
        </p:txBody>
      </p:sp>
      <p:sp>
        <p:nvSpPr>
          <p:cNvPr id="477188" name="Text Box 4"/>
          <p:cNvSpPr txBox="1">
            <a:spLocks noChangeArrowheads="1"/>
          </p:cNvSpPr>
          <p:nvPr/>
        </p:nvSpPr>
        <p:spPr bwMode="auto">
          <a:xfrm>
            <a:off x="228600" y="2060575"/>
            <a:ext cx="8686800" cy="46783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buFontTx/>
              <a:buChar char="•"/>
            </a:pPr>
            <a:r>
              <a:rPr lang="en-US" altLang="zh-CN" b="1">
                <a:ea typeface="宋体" charset="0"/>
                <a:cs typeface="宋体" charset="0"/>
              </a:rPr>
              <a:t>Phục-truyền Luật-lệ Ký nghĩa là “luật thứ hai"</a:t>
            </a:r>
            <a:r>
              <a:rPr lang="en-US" altLang="zh-CN" b="1">
                <a:latin typeface="Arial" charset="0"/>
                <a:ea typeface="宋体" charset="0"/>
                <a:cs typeface="宋体" charset="0"/>
              </a:rPr>
              <a:t> </a:t>
            </a:r>
            <a:r>
              <a:rPr lang="en-US" altLang="zh-CN" b="1">
                <a:ea typeface="宋体" charset="0"/>
                <a:cs typeface="宋体" charset="0"/>
              </a:rPr>
              <a:t>(Hy lạp: </a:t>
            </a:r>
            <a:r>
              <a:rPr lang="en-US" altLang="zh-CN" sz="2800" b="1">
                <a:ea typeface="宋体" charset="0"/>
                <a:cs typeface="宋体" charset="0"/>
              </a:rPr>
              <a:t>deuvteroj</a:t>
            </a:r>
            <a:r>
              <a:rPr lang="en-US" altLang="zh-CN" b="1">
                <a:latin typeface="Arial" charset="0"/>
                <a:ea typeface="宋体" charset="0"/>
                <a:cs typeface="宋体" charset="0"/>
              </a:rPr>
              <a:t>, </a:t>
            </a:r>
            <a:r>
              <a:rPr lang="en-US" altLang="zh-CN" b="1" i="1">
                <a:ea typeface="宋体" charset="0"/>
                <a:cs typeface="宋体" charset="0"/>
              </a:rPr>
              <a:t>thứ hai</a:t>
            </a:r>
            <a:r>
              <a:rPr lang="en-US" altLang="zh-CN" b="1">
                <a:latin typeface="Arial" charset="0"/>
                <a:ea typeface="宋体" charset="0"/>
                <a:cs typeface="宋体" charset="0"/>
              </a:rPr>
              <a:t>, </a:t>
            </a:r>
            <a:r>
              <a:rPr lang="en-US" altLang="zh-CN" b="1">
                <a:ea typeface="宋体" charset="0"/>
                <a:cs typeface="宋体" charset="0"/>
              </a:rPr>
              <a:t>và</a:t>
            </a:r>
            <a:r>
              <a:rPr lang="en-US" altLang="zh-CN" b="1">
                <a:latin typeface="Arial" charset="0"/>
                <a:ea typeface="宋体" charset="0"/>
                <a:cs typeface="宋体" charset="0"/>
              </a:rPr>
              <a:t> </a:t>
            </a:r>
            <a:r>
              <a:rPr lang="en-US" altLang="zh-CN" sz="2800" b="1">
                <a:ea typeface="宋体" charset="0"/>
                <a:cs typeface="宋体" charset="0"/>
              </a:rPr>
              <a:t>novmoj</a:t>
            </a:r>
            <a:r>
              <a:rPr lang="en-US" altLang="zh-CN" b="1">
                <a:latin typeface="Arial" charset="0"/>
                <a:ea typeface="宋体" charset="0"/>
                <a:cs typeface="宋体" charset="0"/>
              </a:rPr>
              <a:t>, </a:t>
            </a:r>
            <a:r>
              <a:rPr lang="en-US" altLang="zh-CN" b="1" i="1">
                <a:ea typeface="宋体" charset="0"/>
                <a:cs typeface="宋体" charset="0"/>
              </a:rPr>
              <a:t>luật</a:t>
            </a:r>
            <a:r>
              <a:rPr lang="en-US" altLang="zh-CN" b="1" i="1">
                <a:latin typeface="Arial" charset="0"/>
                <a:ea typeface="宋体" charset="0"/>
                <a:cs typeface="宋体" charset="0"/>
              </a:rPr>
              <a:t>) –</a:t>
            </a:r>
            <a:r>
              <a:rPr lang="en-US" altLang="zh-CN" b="1">
                <a:ea typeface="宋体" charset="0"/>
                <a:cs typeface="宋体" charset="0"/>
              </a:rPr>
              <a:t>thực ra sách phỏng theo &amp; mở rộng dựa trên luật nguyên thủy được ban cho trên núi Si-nai.  </a:t>
            </a:r>
          </a:p>
          <a:p>
            <a:pPr algn="ctr">
              <a:spcBef>
                <a:spcPct val="50000"/>
              </a:spcBef>
              <a:buFontTx/>
              <a:buChar char="•"/>
            </a:pPr>
            <a:r>
              <a:rPr lang="en-US" altLang="zh-CN" b="1">
                <a:ea typeface="宋体" charset="0"/>
                <a:cs typeface="宋体" charset="0"/>
              </a:rPr>
              <a:t>Tên trong tiếng Anh phát xuất từ việc dịch sai bản Septuagint của Phục 17:18 là “Việc lặp lại của Luật pháp này" (dịch đúng là “bản sao này của luật pháp" trong các bản dịch tiếng Anh).  </a:t>
            </a:r>
          </a:p>
          <a:p>
            <a:pPr algn="ctr">
              <a:spcBef>
                <a:spcPct val="50000"/>
              </a:spcBef>
              <a:buFontTx/>
              <a:buChar char="•"/>
            </a:pPr>
            <a:r>
              <a:rPr lang="en-US" altLang="zh-CN" b="1">
                <a:ea typeface="宋体" charset="0"/>
                <a:cs typeface="宋体" charset="0"/>
              </a:rPr>
              <a:t>Tên tiếng Hê-bơ-rơ là “Đây là những lời"</a:t>
            </a:r>
            <a:r>
              <a:rPr lang="en-US" altLang="zh-CN" b="1">
                <a:latin typeface="Arial" charset="0"/>
                <a:ea typeface="宋体" charset="0"/>
                <a:cs typeface="宋体" charset="0"/>
              </a:rPr>
              <a:t> </a:t>
            </a:r>
            <a:r>
              <a:rPr lang="en-US" altLang="zh-CN" b="1">
                <a:ea typeface="宋体" charset="0"/>
                <a:cs typeface="宋体" charset="0"/>
              </a:rPr>
              <a:t>(</a:t>
            </a:r>
            <a:r>
              <a:rPr lang="en-US" sz="2800">
                <a:latin typeface="HebraicaII" charset="0"/>
              </a:rPr>
              <a:t>~yrIªb'D&gt;h; hL,a</a:t>
            </a:r>
            <a:r>
              <a:rPr lang="en-US" altLang="zh-CN" b="1">
                <a:ea typeface="宋体" charset="0"/>
                <a:cs typeface="宋体" charset="0"/>
              </a:rPr>
              <a:t>,</a:t>
            </a:r>
            <a:r>
              <a:rPr lang="en-US" altLang="zh-CN" b="1" i="1">
                <a:latin typeface="Arial" charset="0"/>
                <a:ea typeface="宋体" charset="0"/>
                <a:cs typeface="宋体" charset="0"/>
              </a:rPr>
              <a:t> </a:t>
            </a:r>
            <a:r>
              <a:rPr lang="en-US" altLang="zh-CN" b="1" i="1">
                <a:ea typeface="宋体" charset="0"/>
                <a:cs typeface="宋体" charset="0"/>
              </a:rPr>
              <a:t>'elleh hadde</a:t>
            </a:r>
            <a:r>
              <a:rPr lang="en-US" altLang="zh-CN" b="1" i="1" u="sng">
                <a:ea typeface="宋体" charset="0"/>
                <a:cs typeface="宋体" charset="0"/>
              </a:rPr>
              <a:t>b</a:t>
            </a:r>
            <a:r>
              <a:rPr lang="en-US" altLang="zh-CN" b="1" i="1">
                <a:ea typeface="宋体" charset="0"/>
                <a:cs typeface="宋体" charset="0"/>
              </a:rPr>
              <a:t>arim</a:t>
            </a:r>
            <a:r>
              <a:rPr lang="en-US" altLang="zh-CN" b="1">
                <a:ea typeface="宋体" charset="0"/>
                <a:cs typeface="宋体" charset="0"/>
              </a:rPr>
              <a:t>)</a:t>
            </a:r>
            <a:r>
              <a:rPr lang="en-US" altLang="zh-CN" b="1">
                <a:latin typeface="Arial" charset="0"/>
                <a:ea typeface="宋体" charset="0"/>
                <a:cs typeface="宋体" charset="0"/>
              </a:rPr>
              <a:t> </a:t>
            </a:r>
            <a:r>
              <a:rPr lang="en-US" altLang="zh-CN" b="1">
                <a:ea typeface="宋体" charset="0"/>
                <a:cs typeface="宋体" charset="0"/>
              </a:rPr>
              <a:t>từ từ ngữ thứ 1 và 2 theo như cách đặt tựa thời cổ.  Đây là tựa sách hay nhất cho bản ghi chép lại các bài giảng của Môi-se để dẫn giải luật pháp (1:5).</a:t>
            </a:r>
            <a:endParaRPr 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7188">
                                            <p:txEl>
                                              <p:pRg st="0" end="0"/>
                                            </p:txEl>
                                          </p:spTgt>
                                        </p:tgtEl>
                                        <p:attrNameLst>
                                          <p:attrName>style.visibility</p:attrName>
                                        </p:attrNameLst>
                                      </p:cBhvr>
                                      <p:to>
                                        <p:strVal val="visible"/>
                                      </p:to>
                                    </p:set>
                                    <p:anim calcmode="lin" valueType="num">
                                      <p:cBhvr additive="base">
                                        <p:cTn id="7" dur="500" fill="hold"/>
                                        <p:tgtEl>
                                          <p:spTgt spid="47718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718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7188">
                                            <p:txEl>
                                              <p:pRg st="1" end="1"/>
                                            </p:txEl>
                                          </p:spTgt>
                                        </p:tgtEl>
                                        <p:attrNameLst>
                                          <p:attrName>style.visibility</p:attrName>
                                        </p:attrNameLst>
                                      </p:cBhvr>
                                      <p:to>
                                        <p:strVal val="visible"/>
                                      </p:to>
                                    </p:set>
                                    <p:anim calcmode="lin" valueType="num">
                                      <p:cBhvr additive="base">
                                        <p:cTn id="13" dur="500" fill="hold"/>
                                        <p:tgtEl>
                                          <p:spTgt spid="47718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718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7188">
                                            <p:txEl>
                                              <p:pRg st="2" end="2"/>
                                            </p:txEl>
                                          </p:spTgt>
                                        </p:tgtEl>
                                        <p:attrNameLst>
                                          <p:attrName>style.visibility</p:attrName>
                                        </p:attrNameLst>
                                      </p:cBhvr>
                                      <p:to>
                                        <p:strVal val="visible"/>
                                      </p:to>
                                    </p:set>
                                    <p:anim calcmode="lin" valueType="num">
                                      <p:cBhvr additive="base">
                                        <p:cTn id="19" dur="500" fill="hold"/>
                                        <p:tgtEl>
                                          <p:spTgt spid="47718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718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8"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3409" name="Rectangle 2"/>
          <p:cNvSpPr>
            <a:spLocks noGrp="1" noChangeArrowheads="1"/>
          </p:cNvSpPr>
          <p:nvPr>
            <p:ph type="title"/>
          </p:nvPr>
        </p:nvSpPr>
        <p:spPr>
          <a:xfrm>
            <a:off x="457200" y="228600"/>
            <a:ext cx="7391400" cy="1371600"/>
          </a:xfrm>
          <a:solidFill>
            <a:schemeClr val="tx1"/>
          </a:solidFill>
        </p:spPr>
        <p:txBody>
          <a:bodyPr/>
          <a:lstStyle/>
          <a:p>
            <a:pPr eaLnBrk="1" hangingPunct="1"/>
            <a:r>
              <a:rPr lang="en-US" altLang="zh-CN" b="1">
                <a:latin typeface="Arial Black" charset="0"/>
                <a:ea typeface="宋体" charset="0"/>
                <a:cs typeface="宋体" charset="0"/>
              </a:rPr>
              <a:t>T</a:t>
            </a:r>
            <a:r>
              <a:rPr lang="en-US" altLang="zh-CN" b="1">
                <a:latin typeface="Times New Roman" charset="0"/>
                <a:ea typeface="宋体" charset="0"/>
                <a:cs typeface="宋体" charset="0"/>
              </a:rPr>
              <a:t>á</a:t>
            </a:r>
            <a:r>
              <a:rPr lang="en-US" altLang="zh-CN" b="1">
                <a:latin typeface="Arial Black" charset="0"/>
                <a:ea typeface="宋体" charset="0"/>
                <a:cs typeface="宋体" charset="0"/>
              </a:rPr>
              <a:t>c quyền </a:t>
            </a:r>
            <a:r>
              <a:rPr lang="en-US" altLang="zh-CN" b="1">
                <a:latin typeface="Times New Roman" charset="0"/>
                <a:ea typeface="宋体" charset="0"/>
                <a:cs typeface="宋体" charset="0"/>
              </a:rPr>
              <a:t>–</a:t>
            </a:r>
            <a:br>
              <a:rPr lang="en-US" altLang="zh-CN" b="1">
                <a:latin typeface="Arial Black" charset="0"/>
                <a:ea typeface="宋体" charset="0"/>
                <a:cs typeface="宋体" charset="0"/>
              </a:rPr>
            </a:br>
            <a:r>
              <a:rPr lang="en-US" altLang="zh-CN" b="1">
                <a:latin typeface="Arial Black" charset="0"/>
                <a:ea typeface="宋体" charset="0"/>
                <a:cs typeface="宋体" charset="0"/>
              </a:rPr>
              <a:t>Ngoại chứng</a:t>
            </a:r>
            <a:endParaRPr lang="en-US" b="1">
              <a:latin typeface="Arial Black" charset="0"/>
            </a:endParaRPr>
          </a:p>
        </p:txBody>
      </p:sp>
      <p:sp>
        <p:nvSpPr>
          <p:cNvPr id="478211" name="Rectangle 3"/>
          <p:cNvSpPr>
            <a:spLocks noGrp="1" noChangeArrowheads="1"/>
          </p:cNvSpPr>
          <p:nvPr>
            <p:ph type="body" sz="half" idx="1"/>
          </p:nvPr>
        </p:nvSpPr>
        <p:spPr>
          <a:xfrm>
            <a:off x="457200" y="2057400"/>
            <a:ext cx="8229600" cy="4114800"/>
          </a:xfrm>
        </p:spPr>
        <p:txBody>
          <a:bodyPr/>
          <a:lstStyle/>
          <a:p>
            <a:pPr algn="ctr" eaLnBrk="1" hangingPunct="1">
              <a:lnSpc>
                <a:spcPct val="90000"/>
              </a:lnSpc>
              <a:buClr>
                <a:schemeClr val="tx1"/>
              </a:buClr>
              <a:buFont typeface="Wingdings" charset="0"/>
              <a:buNone/>
            </a:pPr>
            <a:endParaRPr lang="en-US" altLang="zh-CN" sz="3200" b="1">
              <a:latin typeface="Times" charset="0"/>
              <a:ea typeface="宋体" charset="0"/>
              <a:cs typeface="宋体" charset="0"/>
            </a:endParaRPr>
          </a:p>
          <a:p>
            <a:pPr eaLnBrk="1" hangingPunct="1">
              <a:lnSpc>
                <a:spcPct val="90000"/>
              </a:lnSpc>
              <a:buClr>
                <a:schemeClr val="tx1"/>
              </a:buClr>
              <a:buFont typeface="Wingdings" charset="0"/>
              <a:buChar char="§"/>
            </a:pPr>
            <a:r>
              <a:rPr lang="es-ES_tradnl" altLang="zh-CN" b="1">
                <a:latin typeface="Arial" charset="0"/>
                <a:ea typeface="Arial" charset="0"/>
                <a:cs typeface="Arial" charset="0"/>
              </a:rPr>
              <a:t>Những lời chứng Do Thái, Sa-ma-ri và Cơ Đốc cổ xưa đều nhất trí công nhận tác quyền của sách Phục-truyền Luật-lệ Ký là Môi-se.</a:t>
            </a:r>
            <a:r>
              <a:rPr lang="en-US" altLang="zh-CN">
                <a:latin typeface="Arial" charset="0"/>
                <a:ea typeface="Arial" charset="0"/>
                <a:cs typeface="Arial" charset="0"/>
              </a:rPr>
              <a:t> </a:t>
            </a:r>
          </a:p>
          <a:p>
            <a:pPr eaLnBrk="1" hangingPunct="1">
              <a:lnSpc>
                <a:spcPct val="90000"/>
              </a:lnSpc>
              <a:buClr>
                <a:schemeClr val="tx1"/>
              </a:buClr>
              <a:buFont typeface="Wingdings" charset="0"/>
              <a:buChar char="§"/>
            </a:pPr>
            <a:r>
              <a:rPr lang="es-ES_tradnl" altLang="zh-CN" b="1">
                <a:latin typeface="Arial" charset="0"/>
                <a:ea typeface="Arial" charset="0"/>
                <a:cs typeface="Arial" charset="0"/>
              </a:rPr>
              <a:t>Những phân đoạn Kinh Thánh Cựu Ước khác cũng cho rằng toàn bộ Ngũ Kinh thuộc Môi-se.</a:t>
            </a:r>
            <a:r>
              <a:rPr lang="en-US" altLang="zh-CN" sz="3200" b="1">
                <a:latin typeface="Arial" charset="0"/>
                <a:ea typeface="Arial" charset="0"/>
                <a:cs typeface="Arial" charset="0"/>
              </a:rPr>
              <a:t> </a:t>
            </a:r>
          </a:p>
          <a:p>
            <a:pPr eaLnBrk="1" hangingPunct="1">
              <a:lnSpc>
                <a:spcPct val="90000"/>
              </a:lnSpc>
              <a:buClr>
                <a:schemeClr val="tx1"/>
              </a:buClr>
              <a:buFont typeface="Wingdings" charset="0"/>
              <a:buChar char="§"/>
            </a:pPr>
            <a:r>
              <a:rPr lang="es-ES_tradnl" altLang="zh-CN" b="1">
                <a:latin typeface="Arial" charset="0"/>
                <a:ea typeface="Arial" charset="0"/>
                <a:cs typeface="Arial" charset="0"/>
              </a:rPr>
              <a:t>Chính Đấng Christ cũng công nhận uy quyền của sách trong những câu trích dẫn Phục-truyền khi Ngài bị cám dỗ.</a:t>
            </a:r>
            <a:r>
              <a:rPr lang="en-US" altLang="zh-CN">
                <a:latin typeface="Arial" charset="0"/>
                <a:ea typeface="Arial" charset="0"/>
                <a:cs typeface="Arial" charset="0"/>
              </a:rPr>
              <a:t> </a:t>
            </a:r>
            <a:endParaRPr lang="en-US" altLang="zh-CN" b="1">
              <a:latin typeface="Arial" charset="0"/>
              <a:ea typeface="Arial" charset="0"/>
              <a:cs typeface="Arial" charset="0"/>
            </a:endParaRPr>
          </a:p>
          <a:p>
            <a:pPr eaLnBrk="1" hangingPunct="1">
              <a:lnSpc>
                <a:spcPct val="90000"/>
              </a:lnSpc>
              <a:buClr>
                <a:schemeClr val="tx1"/>
              </a:buClr>
              <a:buFont typeface="Wingdings" charset="0"/>
              <a:buChar char="§"/>
            </a:pPr>
            <a:endParaRPr lang="en-US" sz="3200" b="1">
              <a:latin typeface="Arial Black" charset="0"/>
            </a:endParaRPr>
          </a:p>
        </p:txBody>
      </p:sp>
      <p:sp>
        <p:nvSpPr>
          <p:cNvPr id="273411" name="Text Box 4"/>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8211">
                                            <p:txEl>
                                              <p:pRg st="1" end="1"/>
                                            </p:txEl>
                                          </p:spTgt>
                                        </p:tgtEl>
                                        <p:attrNameLst>
                                          <p:attrName>style.visibility</p:attrName>
                                        </p:attrNameLst>
                                      </p:cBhvr>
                                      <p:to>
                                        <p:strVal val="visible"/>
                                      </p:to>
                                    </p:set>
                                    <p:anim calcmode="lin" valueType="num">
                                      <p:cBhvr additive="base">
                                        <p:cTn id="7" dur="500" fill="hold"/>
                                        <p:tgtEl>
                                          <p:spTgt spid="47821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8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8211">
                                            <p:txEl>
                                              <p:pRg st="2" end="2"/>
                                            </p:txEl>
                                          </p:spTgt>
                                        </p:tgtEl>
                                        <p:attrNameLst>
                                          <p:attrName>style.visibility</p:attrName>
                                        </p:attrNameLst>
                                      </p:cBhvr>
                                      <p:to>
                                        <p:strVal val="visible"/>
                                      </p:to>
                                    </p:set>
                                    <p:anim calcmode="lin" valueType="num">
                                      <p:cBhvr additive="base">
                                        <p:cTn id="13" dur="500" fill="hold"/>
                                        <p:tgtEl>
                                          <p:spTgt spid="4782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82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8211">
                                            <p:txEl>
                                              <p:pRg st="3" end="3"/>
                                            </p:txEl>
                                          </p:spTgt>
                                        </p:tgtEl>
                                        <p:attrNameLst>
                                          <p:attrName>style.visibility</p:attrName>
                                        </p:attrNameLst>
                                      </p:cBhvr>
                                      <p:to>
                                        <p:strVal val="visible"/>
                                      </p:to>
                                    </p:set>
                                    <p:anim calcmode="lin" valueType="num">
                                      <p:cBhvr additive="base">
                                        <p:cTn id="19" dur="500" fill="hold"/>
                                        <p:tgtEl>
                                          <p:spTgt spid="4782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82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altLang="zh-CN" sz="3600" b="1">
                <a:latin typeface="Arial Black" charset="0"/>
                <a:ea typeface="宋体" charset="0"/>
                <a:cs typeface="宋体" charset="0"/>
              </a:rPr>
              <a:t>Nội chứng</a:t>
            </a:r>
            <a:endParaRPr lang="en-US" sz="3600" b="1">
              <a:latin typeface="Arial Black" charset="0"/>
            </a:endParaRPr>
          </a:p>
        </p:txBody>
      </p:sp>
      <p:sp>
        <p:nvSpPr>
          <p:cNvPr id="274434"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148</a:t>
            </a:r>
          </a:p>
        </p:txBody>
      </p:sp>
      <p:sp>
        <p:nvSpPr>
          <p:cNvPr id="274435" name="Text Box 4"/>
          <p:cNvSpPr txBox="1">
            <a:spLocks noChangeArrowheads="1"/>
          </p:cNvSpPr>
          <p:nvPr/>
        </p:nvSpPr>
        <p:spPr bwMode="auto">
          <a:xfrm>
            <a:off x="228600" y="1038225"/>
            <a:ext cx="8686800" cy="1917700"/>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altLang="zh-CN" b="1">
                <a:ea typeface="宋体" charset="0"/>
                <a:cs typeface="宋体" charset="0"/>
              </a:rPr>
              <a:t>Tác quyền Môi-se của Phục-truyền được công nhận phổ biến trong vòng người Do Thái lẫn Cơ Đốc cho tới khi dấy lên phong trào phê bình tự do vào thế kỷ 19. Họ không biết ai viết, nhưng họ vẫn cho rằng không thể là Môi-se vì bốn lý do</a:t>
            </a:r>
            <a:r>
              <a:rPr lang="en-US" altLang="zh-CN" b="1">
                <a:ea typeface="宋体" charset="0"/>
                <a:cs typeface="宋体" charset="0"/>
              </a:rPr>
              <a:t>:</a:t>
            </a:r>
            <a:r>
              <a:rPr lang="en-US" altLang="zh-CN" b="1">
                <a:latin typeface="Arial" charset="0"/>
                <a:ea typeface="宋体" charset="0"/>
                <a:cs typeface="宋体" charset="0"/>
              </a:rPr>
              <a:t> </a:t>
            </a:r>
          </a:p>
        </p:txBody>
      </p:sp>
      <p:sp>
        <p:nvSpPr>
          <p:cNvPr id="479237" name="Text Box 5"/>
          <p:cNvSpPr txBox="1">
            <a:spLocks noChangeArrowheads="1"/>
          </p:cNvSpPr>
          <p:nvPr/>
        </p:nvSpPr>
        <p:spPr bwMode="auto">
          <a:xfrm>
            <a:off x="381000" y="5486400"/>
            <a:ext cx="8382000" cy="113665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Times" charset="0"/>
                <a:ea typeface="宋体" charset="0"/>
                <a:cs typeface="宋体" charset="0"/>
              </a:rPr>
              <a:t>2.	</a:t>
            </a:r>
            <a:r>
              <a:rPr lang="es-ES_tradnl" altLang="zh-CN" sz="2200" b="1">
                <a:ea typeface="宋体" charset="0"/>
                <a:cs typeface="宋体" charset="0"/>
              </a:rPr>
              <a:t>Họ cho rằng sách ra lệnh về một nơi thánh trung ương (12:1-14) tại Giê-ru-sa-lem để chiến đấu với sự thờ phượng tại ‘các nơi cao’ trong lịch sử Y-sơ-ra-ên sau này.</a:t>
            </a:r>
            <a:r>
              <a:rPr lang="en-US" altLang="zh-CN" sz="2200">
                <a:ea typeface="宋体" charset="0"/>
                <a:cs typeface="宋体" charset="0"/>
              </a:rPr>
              <a:t> </a:t>
            </a:r>
          </a:p>
        </p:txBody>
      </p:sp>
      <p:sp>
        <p:nvSpPr>
          <p:cNvPr id="479238" name="Text Box 6"/>
          <p:cNvSpPr txBox="1">
            <a:spLocks noChangeArrowheads="1"/>
          </p:cNvSpPr>
          <p:nvPr/>
        </p:nvSpPr>
        <p:spPr bwMode="auto">
          <a:xfrm>
            <a:off x="381000" y="3429000"/>
            <a:ext cx="8382000" cy="1441450"/>
          </a:xfrm>
          <a:prstGeom prst="rect">
            <a:avLst/>
          </a:prstGeom>
          <a:solidFill>
            <a:srgbClr val="FFFFFF"/>
          </a:solidFill>
          <a:ln w="9525">
            <a:solidFill>
              <a:srgbClr val="000000"/>
            </a:solidFill>
            <a:miter lim="800000"/>
            <a:headEnd/>
            <a:tailEnd/>
          </a:ln>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Tx/>
              <a:buAutoNum type="arabicPeriod"/>
            </a:pPr>
            <a:r>
              <a:rPr lang="es-ES_tradnl" altLang="zh-CN" sz="2200" b="1">
                <a:ea typeface="宋体" charset="0"/>
                <a:cs typeface="宋体" charset="0"/>
              </a:rPr>
              <a:t>Những người theo phái tự do tin rằng ‘sách luật pháp’ tìm thấy 800 năm sau thời Môi-se dưới triều đại Giô-si-a là ‘sự giả mạo có thiện ý’ của sách Phục-truyền được viết trong thời Giô-si-a (2 Sử 34:14tt).</a:t>
            </a:r>
            <a:r>
              <a:rPr lang="en-US" altLang="zh-CN" sz="2200">
                <a:ea typeface="宋体" charset="0"/>
                <a:cs typeface="宋体" charset="0"/>
              </a:rPr>
              <a:t> </a:t>
            </a:r>
          </a:p>
        </p:txBody>
      </p:sp>
      <p:sp>
        <p:nvSpPr>
          <p:cNvPr id="479239" name="Text Box 7"/>
          <p:cNvSpPr txBox="1">
            <a:spLocks noChangeArrowheads="1"/>
          </p:cNvSpPr>
          <p:nvPr/>
        </p:nvSpPr>
        <p:spPr bwMode="auto">
          <a:xfrm rot="300000">
            <a:off x="466725" y="3124200"/>
            <a:ext cx="8382000" cy="1320800"/>
          </a:xfrm>
          <a:prstGeom prst="rect">
            <a:avLst/>
          </a:prstGeom>
          <a:solidFill>
            <a:schemeClr val="tx1"/>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s-ES_tradnl" altLang="zh-CN" sz="2000" b="1">
                <a:solidFill>
                  <a:schemeClr val="tx2"/>
                </a:solidFill>
                <a:ea typeface="宋体" charset="0"/>
                <a:cs typeface="宋体" charset="0"/>
              </a:rPr>
              <a:t>Không ai biết lai lịch của ‘sách luật pháp’ và sản phẩm của ‘sự lừa dối tin kính’ rõ ràng không được biết đến tại vùng Cận Đông và điều này cũng không mang tính đạo đức. Kết cấu của sách cũng phù hợp với thời của Môi-se, không phải thời Giô-si-a.</a:t>
            </a:r>
            <a:r>
              <a:rPr lang="en-US" altLang="zh-CN" sz="2000">
                <a:solidFill>
                  <a:schemeClr val="tx2"/>
                </a:solidFill>
                <a:ea typeface="宋体" charset="0"/>
                <a:cs typeface="宋体" charset="0"/>
              </a:rPr>
              <a:t> </a:t>
            </a:r>
          </a:p>
        </p:txBody>
      </p:sp>
      <p:sp>
        <p:nvSpPr>
          <p:cNvPr id="479240" name="Text Box 8"/>
          <p:cNvSpPr txBox="1">
            <a:spLocks noChangeArrowheads="1"/>
          </p:cNvSpPr>
          <p:nvPr/>
        </p:nvSpPr>
        <p:spPr bwMode="auto">
          <a:xfrm rot="300000">
            <a:off x="311150" y="4914900"/>
            <a:ext cx="8382000" cy="1381125"/>
          </a:xfrm>
          <a:prstGeom prst="rect">
            <a:avLst/>
          </a:prstGeom>
          <a:solidFill>
            <a:schemeClr val="tx1"/>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s-ES_tradnl" altLang="zh-CN" sz="2000" b="1">
                <a:solidFill>
                  <a:schemeClr val="tx2"/>
                </a:solidFill>
                <a:ea typeface="宋体" charset="0"/>
                <a:cs typeface="宋体" charset="0"/>
              </a:rPr>
              <a:t>Sách không công bố rằng Giê-ru-sa-lem là nơi thánh trung ương, nhưng đúng hơn nêu tên núi Ê-banh (27:1-8). Điều này hẳn là sự sai sót quan trọng cho một người tìm cách thúc đẩy Y-sơ-ra-ên thay thế các nơi cao cho việc thờ phượng thật tại Giê-ru-sa-lem.</a:t>
            </a:r>
            <a:r>
              <a:rPr lang="en-US" altLang="zh-CN">
                <a:ea typeface="宋体" charset="0"/>
                <a:cs typeface="宋体" charset="0"/>
              </a:rPr>
              <a:t> </a:t>
            </a:r>
            <a:r>
              <a:rPr lang="en-US" altLang="zh-CN" b="1">
                <a:solidFill>
                  <a:schemeClr val="tx2"/>
                </a:solidFill>
                <a:latin typeface="Times" charset="0"/>
                <a:ea typeface="宋体" charset="0"/>
                <a:cs typeface="宋体"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79238"/>
                                        </p:tgtEl>
                                        <p:attrNameLst>
                                          <p:attrName>style.visibility</p:attrName>
                                        </p:attrNameLst>
                                      </p:cBhvr>
                                      <p:to>
                                        <p:strVal val="visible"/>
                                      </p:to>
                                    </p:set>
                                    <p:anim calcmode="lin" valueType="num">
                                      <p:cBhvr additive="base">
                                        <p:cTn id="7" dur="500" fill="hold"/>
                                        <p:tgtEl>
                                          <p:spTgt spid="479238"/>
                                        </p:tgtEl>
                                        <p:attrNameLst>
                                          <p:attrName>ppt_x</p:attrName>
                                        </p:attrNameLst>
                                      </p:cBhvr>
                                      <p:tavLst>
                                        <p:tav tm="0">
                                          <p:val>
                                            <p:strVal val="#ppt_x"/>
                                          </p:val>
                                        </p:tav>
                                        <p:tav tm="100000">
                                          <p:val>
                                            <p:strVal val="#ppt_x"/>
                                          </p:val>
                                        </p:tav>
                                      </p:tavLst>
                                    </p:anim>
                                    <p:anim calcmode="lin" valueType="num">
                                      <p:cBhvr additive="base">
                                        <p:cTn id="8" dur="500" fill="hold"/>
                                        <p:tgtEl>
                                          <p:spTgt spid="47923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79239"/>
                                        </p:tgtEl>
                                        <p:attrNameLst>
                                          <p:attrName>style.visibility</p:attrName>
                                        </p:attrNameLst>
                                      </p:cBhvr>
                                      <p:to>
                                        <p:strVal val="visible"/>
                                      </p:to>
                                    </p:set>
                                    <p:animEffect transition="in" filter="checkerboard(across)">
                                      <p:cBhvr>
                                        <p:cTn id="13" dur="500"/>
                                        <p:tgtEl>
                                          <p:spTgt spid="4792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479237"/>
                                        </p:tgtEl>
                                        <p:attrNameLst>
                                          <p:attrName>style.visibility</p:attrName>
                                        </p:attrNameLst>
                                      </p:cBhvr>
                                      <p:to>
                                        <p:strVal val="visible"/>
                                      </p:to>
                                    </p:set>
                                    <p:anim calcmode="lin" valueType="num">
                                      <p:cBhvr additive="base">
                                        <p:cTn id="18" dur="500" fill="hold"/>
                                        <p:tgtEl>
                                          <p:spTgt spid="479237"/>
                                        </p:tgtEl>
                                        <p:attrNameLst>
                                          <p:attrName>ppt_x</p:attrName>
                                        </p:attrNameLst>
                                      </p:cBhvr>
                                      <p:tavLst>
                                        <p:tav tm="0">
                                          <p:val>
                                            <p:strVal val="#ppt_x"/>
                                          </p:val>
                                        </p:tav>
                                        <p:tav tm="100000">
                                          <p:val>
                                            <p:strVal val="#ppt_x"/>
                                          </p:val>
                                        </p:tav>
                                      </p:tavLst>
                                    </p:anim>
                                    <p:anim calcmode="lin" valueType="num">
                                      <p:cBhvr additive="base">
                                        <p:cTn id="19" dur="500" fill="hold"/>
                                        <p:tgtEl>
                                          <p:spTgt spid="479237"/>
                                        </p:tgtEl>
                                        <p:attrNameLst>
                                          <p:attrName>ppt_y</p:attrName>
                                        </p:attrNameLst>
                                      </p:cBhvr>
                                      <p:tavLst>
                                        <p:tav tm="0">
                                          <p:val>
                                            <p:strVal val="0-#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79240"/>
                                        </p:tgtEl>
                                        <p:attrNameLst>
                                          <p:attrName>style.visibility</p:attrName>
                                        </p:attrNameLst>
                                      </p:cBhvr>
                                      <p:to>
                                        <p:strVal val="visible"/>
                                      </p:to>
                                    </p:set>
                                    <p:animEffect transition="in" filter="checkerboard(across)">
                                      <p:cBhvr>
                                        <p:cTn id="24" dur="500"/>
                                        <p:tgtEl>
                                          <p:spTgt spid="479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237" grpId="0" animBg="1" autoUpdateAnimBg="0"/>
      <p:bldP spid="479238" grpId="0" animBg="1" autoUpdateAnimBg="0"/>
      <p:bldP spid="479239" grpId="0" animBg="1" autoUpdateAnimBg="0"/>
      <p:bldP spid="479240"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altLang="zh-CN" sz="3600" b="1">
                <a:latin typeface="Arial Black" charset="0"/>
                <a:ea typeface="宋体" charset="0"/>
                <a:cs typeface="宋体" charset="0"/>
              </a:rPr>
              <a:t>Nội chứng</a:t>
            </a:r>
            <a:endParaRPr lang="en-US" sz="3600" b="1">
              <a:latin typeface="Arial Black" charset="0"/>
            </a:endParaRPr>
          </a:p>
        </p:txBody>
      </p:sp>
      <p:sp>
        <p:nvSpPr>
          <p:cNvPr id="275458"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148</a:t>
            </a:r>
          </a:p>
        </p:txBody>
      </p:sp>
      <p:sp>
        <p:nvSpPr>
          <p:cNvPr id="275459" name="Text Box 4"/>
          <p:cNvSpPr txBox="1">
            <a:spLocks noChangeArrowheads="1"/>
          </p:cNvSpPr>
          <p:nvPr/>
        </p:nvSpPr>
        <p:spPr bwMode="auto">
          <a:xfrm>
            <a:off x="152400" y="1038225"/>
            <a:ext cx="8915400" cy="1552575"/>
          </a:xfrm>
          <a:prstGeom prst="rect">
            <a:avLst/>
          </a:prstGeom>
          <a:solidFill>
            <a:schemeClr val="bg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s-ES_tradnl" altLang="zh-CN" b="1">
                <a:ea typeface="宋体" charset="0"/>
                <a:cs typeface="宋体" charset="0"/>
              </a:rPr>
              <a:t>Tác quyền Môi-se của Phục-truyền được công nhận phổ biến trong vòng người Do Thái lẫn Cơ Đốc cho tới khi dấy lên phong trào phê bình tự do vào thế kỷ 19. Họ không biết ai viết, nhưng họ vẫn cho rằng không thể là Môi-se vì bốn lý do:</a:t>
            </a:r>
            <a:r>
              <a:rPr lang="en-US" altLang="zh-CN">
                <a:ea typeface="宋体" charset="0"/>
                <a:cs typeface="宋体" charset="0"/>
              </a:rPr>
              <a:t> </a:t>
            </a:r>
            <a:r>
              <a:rPr lang="en-US" altLang="zh-CN" b="1">
                <a:latin typeface="Arial" charset="0"/>
                <a:ea typeface="宋体" charset="0"/>
                <a:cs typeface="宋体" charset="0"/>
              </a:rPr>
              <a:t> </a:t>
            </a:r>
          </a:p>
        </p:txBody>
      </p:sp>
      <p:sp>
        <p:nvSpPr>
          <p:cNvPr id="480261" name="Text Box 5"/>
          <p:cNvSpPr txBox="1">
            <a:spLocks noChangeArrowheads="1"/>
          </p:cNvSpPr>
          <p:nvPr/>
        </p:nvSpPr>
        <p:spPr bwMode="auto">
          <a:xfrm>
            <a:off x="381000" y="4975225"/>
            <a:ext cx="8382000" cy="1106488"/>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s-ES_tradnl" altLang="zh-CN" sz="2200" b="1">
                <a:ea typeface="宋体" charset="0"/>
                <a:cs typeface="宋体" charset="0"/>
              </a:rPr>
              <a:t>4. Sách tiên đoán chính xác về sự lưu đày và sự trở về của dân Y-sơ-ra-ên </a:t>
            </a:r>
          </a:p>
          <a:p>
            <a:pPr algn="ctr" eaLnBrk="1" hangingPunct="1"/>
            <a:r>
              <a:rPr lang="es-ES_tradnl" altLang="zh-CN" sz="2200" b="1">
                <a:ea typeface="宋体" charset="0"/>
                <a:cs typeface="宋体" charset="0"/>
              </a:rPr>
              <a:t>(4:25-31; 28:20-68; 29:22-28; 30:1-10; 32:23-43)</a:t>
            </a:r>
            <a:r>
              <a:rPr lang="en-US" altLang="zh-CN" sz="2200">
                <a:ea typeface="宋体" charset="0"/>
                <a:cs typeface="宋体" charset="0"/>
              </a:rPr>
              <a:t> 4</a:t>
            </a:r>
          </a:p>
        </p:txBody>
      </p:sp>
      <p:sp>
        <p:nvSpPr>
          <p:cNvPr id="480262" name="Text Box 6"/>
          <p:cNvSpPr txBox="1">
            <a:spLocks noChangeArrowheads="1"/>
          </p:cNvSpPr>
          <p:nvPr/>
        </p:nvSpPr>
        <p:spPr bwMode="auto">
          <a:xfrm>
            <a:off x="381000" y="3222625"/>
            <a:ext cx="8382000" cy="771525"/>
          </a:xfrm>
          <a:prstGeom prst="rect">
            <a:avLst/>
          </a:prstGeom>
          <a:solidFill>
            <a:srgbClr val="FFFFFF"/>
          </a:solidFill>
          <a:ln w="9525">
            <a:solidFill>
              <a:srgbClr val="000000"/>
            </a:solidFill>
            <a:miter lim="800000"/>
            <a:headEnd/>
            <a:tailEnd/>
          </a:ln>
        </p:spPr>
        <p:txBody>
          <a:bodyPr>
            <a:spAutoFit/>
          </a:bodyPr>
          <a:lstStyle>
            <a:lvl1pPr marL="457200" indent="-457200"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buFontTx/>
              <a:buAutoNum type="arabicPeriod" startAt="3"/>
            </a:pPr>
            <a:r>
              <a:rPr lang="es-ES_tradnl" altLang="zh-CN" sz="2200" b="1">
                <a:ea typeface="宋体" charset="0"/>
                <a:cs typeface="宋体" charset="0"/>
              </a:rPr>
              <a:t>Một số tư liệu thuộc sau thời Môi-se </a:t>
            </a:r>
          </a:p>
          <a:p>
            <a:pPr algn="ctr" eaLnBrk="1" hangingPunct="1"/>
            <a:r>
              <a:rPr lang="es-ES_tradnl" altLang="zh-CN" sz="2200" b="1">
                <a:ea typeface="宋体" charset="0"/>
                <a:cs typeface="宋体" charset="0"/>
              </a:rPr>
              <a:t>(2:10-12; 3:13b-14; ch. 34)</a:t>
            </a:r>
            <a:endParaRPr lang="en-US" altLang="zh-CN" sz="2200" b="1">
              <a:ea typeface="宋体" charset="0"/>
              <a:cs typeface="宋体" charset="0"/>
            </a:endParaRPr>
          </a:p>
        </p:txBody>
      </p:sp>
      <p:sp>
        <p:nvSpPr>
          <p:cNvPr id="480263" name="Text Box 7"/>
          <p:cNvSpPr txBox="1">
            <a:spLocks noChangeArrowheads="1"/>
          </p:cNvSpPr>
          <p:nvPr/>
        </p:nvSpPr>
        <p:spPr bwMode="auto">
          <a:xfrm rot="300000">
            <a:off x="457200" y="3124200"/>
            <a:ext cx="8382000" cy="1562100"/>
          </a:xfrm>
          <a:prstGeom prst="rect">
            <a:avLst/>
          </a:prstGeom>
          <a:solidFill>
            <a:schemeClr val="tx1"/>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s-ES_tradnl" altLang="zh-CN" b="1">
                <a:solidFill>
                  <a:schemeClr val="tx2"/>
                </a:solidFill>
                <a:ea typeface="宋体" charset="0"/>
                <a:cs typeface="宋体" charset="0"/>
              </a:rPr>
              <a:t>Đúng là có những chỗ thêm vào sau đó, nhưng không cung cấp chứng cứ thuyết phục rằng Môi-se không ghi lại phần lớn của sách. Việc biên soạn thần cảm cũng không phải không phù hợp với giáo lý của sự thần cảm.</a:t>
            </a:r>
            <a:r>
              <a:rPr lang="en-US" altLang="zh-CN">
                <a:solidFill>
                  <a:schemeClr val="tx2"/>
                </a:solidFill>
                <a:ea typeface="宋体" charset="0"/>
                <a:cs typeface="宋体" charset="0"/>
              </a:rPr>
              <a:t> </a:t>
            </a:r>
            <a:r>
              <a:rPr lang="en-US" altLang="zh-CN" b="1">
                <a:solidFill>
                  <a:schemeClr val="tx2"/>
                </a:solidFill>
                <a:latin typeface="Times" charset="0"/>
                <a:ea typeface="宋体" charset="0"/>
                <a:cs typeface="宋体" charset="0"/>
              </a:rPr>
              <a:t> </a:t>
            </a:r>
          </a:p>
        </p:txBody>
      </p:sp>
      <p:sp>
        <p:nvSpPr>
          <p:cNvPr id="480264" name="Text Box 8"/>
          <p:cNvSpPr txBox="1">
            <a:spLocks noChangeArrowheads="1"/>
          </p:cNvSpPr>
          <p:nvPr/>
        </p:nvSpPr>
        <p:spPr bwMode="auto">
          <a:xfrm rot="300000">
            <a:off x="395288" y="5186363"/>
            <a:ext cx="8382000" cy="1196975"/>
          </a:xfrm>
          <a:prstGeom prst="rect">
            <a:avLst/>
          </a:prstGeom>
          <a:solidFill>
            <a:schemeClr val="tx1"/>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s-ES_tradnl" altLang="zh-CN" b="1">
                <a:solidFill>
                  <a:schemeClr val="tx2"/>
                </a:solidFill>
                <a:ea typeface="宋体" charset="0"/>
                <a:cs typeface="宋体" charset="0"/>
              </a:rPr>
              <a:t>Những người tự do cho thấy sự chống lại khuynh hướng siêu nhiên trong điểm này, điều này cho rằng ngay cả Đức Chúa Trời cũng không biết về tương lai.</a:t>
            </a:r>
            <a:r>
              <a:rPr lang="en-US" altLang="zh-CN">
                <a:solidFill>
                  <a:schemeClr val="tx2"/>
                </a:solidFill>
                <a:ea typeface="宋体" charset="0"/>
                <a:cs typeface="宋体" charset="0"/>
              </a:rPr>
              <a:t> </a:t>
            </a:r>
          </a:p>
        </p:txBody>
      </p:sp>
      <p:sp>
        <p:nvSpPr>
          <p:cNvPr id="480265" name="Text Box 9"/>
          <p:cNvSpPr txBox="1">
            <a:spLocks noChangeArrowheads="1"/>
          </p:cNvSpPr>
          <p:nvPr/>
        </p:nvSpPr>
        <p:spPr bwMode="auto">
          <a:xfrm>
            <a:off x="533400" y="1066800"/>
            <a:ext cx="8001000" cy="3749675"/>
          </a:xfrm>
          <a:prstGeom prst="rect">
            <a:avLst/>
          </a:prstGeom>
          <a:solidFill>
            <a:schemeClr val="tx2"/>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zh-CN" sz="3000" b="1">
                <a:ea typeface="宋体" charset="0"/>
                <a:cs typeface="宋体" charset="0"/>
              </a:rPr>
              <a:t>Bốn lập luận này cũng không thuyết phục vì sách đặc biệt công bố tác quyền Môi-se hơn 40 lần. Sách cũng nhìn xứ Ca-na-an từ bên ngoài, xem như người nghe vẫn còn nhớ về hoang mạc, mô tả người Israel sống trong trại, cho thấy kiến thức đầu tay về các chi tiết về địa lý và lịch sử, &amp; theo hình thức hiệp ước bá chủ của thế kỷ 15 và 14.</a:t>
            </a:r>
            <a:endParaRPr lang="en-US" sz="30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0262"/>
                                        </p:tgtEl>
                                        <p:attrNameLst>
                                          <p:attrName>style.visibility</p:attrName>
                                        </p:attrNameLst>
                                      </p:cBhvr>
                                      <p:to>
                                        <p:strVal val="visible"/>
                                      </p:to>
                                    </p:set>
                                    <p:anim calcmode="lin" valueType="num">
                                      <p:cBhvr additive="base">
                                        <p:cTn id="7" dur="500" fill="hold"/>
                                        <p:tgtEl>
                                          <p:spTgt spid="480262"/>
                                        </p:tgtEl>
                                        <p:attrNameLst>
                                          <p:attrName>ppt_x</p:attrName>
                                        </p:attrNameLst>
                                      </p:cBhvr>
                                      <p:tavLst>
                                        <p:tav tm="0">
                                          <p:val>
                                            <p:strVal val="0-#ppt_w/2"/>
                                          </p:val>
                                        </p:tav>
                                        <p:tav tm="100000">
                                          <p:val>
                                            <p:strVal val="#ppt_x"/>
                                          </p:val>
                                        </p:tav>
                                      </p:tavLst>
                                    </p:anim>
                                    <p:anim calcmode="lin" valueType="num">
                                      <p:cBhvr additive="base">
                                        <p:cTn id="8" dur="500" fill="hold"/>
                                        <p:tgtEl>
                                          <p:spTgt spid="4802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80263"/>
                                        </p:tgtEl>
                                        <p:attrNameLst>
                                          <p:attrName>style.visibility</p:attrName>
                                        </p:attrNameLst>
                                      </p:cBhvr>
                                      <p:to>
                                        <p:strVal val="visible"/>
                                      </p:to>
                                    </p:set>
                                    <p:animEffect transition="in" filter="checkerboard(across)">
                                      <p:cBhvr>
                                        <p:cTn id="13" dur="500"/>
                                        <p:tgtEl>
                                          <p:spTgt spid="48026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80261"/>
                                        </p:tgtEl>
                                        <p:attrNameLst>
                                          <p:attrName>style.visibility</p:attrName>
                                        </p:attrNameLst>
                                      </p:cBhvr>
                                      <p:to>
                                        <p:strVal val="visible"/>
                                      </p:to>
                                    </p:set>
                                    <p:anim calcmode="lin" valueType="num">
                                      <p:cBhvr additive="base">
                                        <p:cTn id="18" dur="500" fill="hold"/>
                                        <p:tgtEl>
                                          <p:spTgt spid="480261"/>
                                        </p:tgtEl>
                                        <p:attrNameLst>
                                          <p:attrName>ppt_x</p:attrName>
                                        </p:attrNameLst>
                                      </p:cBhvr>
                                      <p:tavLst>
                                        <p:tav tm="0">
                                          <p:val>
                                            <p:strVal val="0-#ppt_w/2"/>
                                          </p:val>
                                        </p:tav>
                                        <p:tav tm="100000">
                                          <p:val>
                                            <p:strVal val="#ppt_x"/>
                                          </p:val>
                                        </p:tav>
                                      </p:tavLst>
                                    </p:anim>
                                    <p:anim calcmode="lin" valueType="num">
                                      <p:cBhvr additive="base">
                                        <p:cTn id="19" dur="500" fill="hold"/>
                                        <p:tgtEl>
                                          <p:spTgt spid="480261"/>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80264"/>
                                        </p:tgtEl>
                                        <p:attrNameLst>
                                          <p:attrName>style.visibility</p:attrName>
                                        </p:attrNameLst>
                                      </p:cBhvr>
                                      <p:to>
                                        <p:strVal val="visible"/>
                                      </p:to>
                                    </p:set>
                                    <p:animEffect transition="in" filter="checkerboard(across)">
                                      <p:cBhvr>
                                        <p:cTn id="24" dur="500"/>
                                        <p:tgtEl>
                                          <p:spTgt spid="48026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80265"/>
                                        </p:tgtEl>
                                        <p:attrNameLst>
                                          <p:attrName>style.visibility</p:attrName>
                                        </p:attrNameLst>
                                      </p:cBhvr>
                                      <p:to>
                                        <p:strVal val="visible"/>
                                      </p:to>
                                    </p:set>
                                    <p:anim calcmode="lin" valueType="num">
                                      <p:cBhvr>
                                        <p:cTn id="29" dur="1000" fill="hold"/>
                                        <p:tgtEl>
                                          <p:spTgt spid="480265"/>
                                        </p:tgtEl>
                                        <p:attrNameLst>
                                          <p:attrName>ppt_w</p:attrName>
                                        </p:attrNameLst>
                                      </p:cBhvr>
                                      <p:tavLst>
                                        <p:tav tm="0">
                                          <p:val>
                                            <p:fltVal val="0"/>
                                          </p:val>
                                        </p:tav>
                                        <p:tav tm="100000">
                                          <p:val>
                                            <p:strVal val="#ppt_w"/>
                                          </p:val>
                                        </p:tav>
                                      </p:tavLst>
                                    </p:anim>
                                    <p:anim calcmode="lin" valueType="num">
                                      <p:cBhvr>
                                        <p:cTn id="30" dur="1000" fill="hold"/>
                                        <p:tgtEl>
                                          <p:spTgt spid="480265"/>
                                        </p:tgtEl>
                                        <p:attrNameLst>
                                          <p:attrName>ppt_h</p:attrName>
                                        </p:attrNameLst>
                                      </p:cBhvr>
                                      <p:tavLst>
                                        <p:tav tm="0">
                                          <p:val>
                                            <p:fltVal val="0"/>
                                          </p:val>
                                        </p:tav>
                                        <p:tav tm="100000">
                                          <p:val>
                                            <p:strVal val="#ppt_h"/>
                                          </p:val>
                                        </p:tav>
                                      </p:tavLst>
                                    </p:anim>
                                    <p:anim calcmode="lin" valueType="num">
                                      <p:cBhvr>
                                        <p:cTn id="31" dur="1000" fill="hold"/>
                                        <p:tgtEl>
                                          <p:spTgt spid="480265"/>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8026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61" grpId="0" animBg="1" autoUpdateAnimBg="0"/>
      <p:bldP spid="480262" grpId="0" animBg="1" autoUpdateAnimBg="0"/>
      <p:bldP spid="480263" grpId="0" animBg="1" autoUpdateAnimBg="0"/>
      <p:bldP spid="480264" grpId="0" animBg="1" autoUpdateAnimBg="0"/>
      <p:bldP spid="480265"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altLang="zh-CN" sz="3200" b="1">
                <a:latin typeface="Arial Black" charset="0"/>
                <a:ea typeface="宋体" charset="0"/>
                <a:cs typeface="宋体" charset="0"/>
              </a:rPr>
              <a:t>Ho</a:t>
            </a:r>
            <a:r>
              <a:rPr lang="en-US" altLang="zh-CN" sz="3200" b="1">
                <a:latin typeface="Times New Roman" charset="0"/>
                <a:ea typeface="宋体" charset="0"/>
                <a:cs typeface="宋体" charset="0"/>
              </a:rPr>
              <a:t>à</a:t>
            </a:r>
            <a:r>
              <a:rPr lang="en-US" altLang="zh-CN" sz="3200" b="1">
                <a:latin typeface="Arial Black" charset="0"/>
                <a:ea typeface="宋体" charset="0"/>
                <a:cs typeface="宋体" charset="0"/>
              </a:rPr>
              <a:t>n cảnh ra đời</a:t>
            </a:r>
            <a:endParaRPr lang="en-US" sz="3200" b="1">
              <a:latin typeface="Arial Black" charset="0"/>
            </a:endParaRPr>
          </a:p>
        </p:txBody>
      </p:sp>
      <p:sp>
        <p:nvSpPr>
          <p:cNvPr id="276482"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149</a:t>
            </a:r>
          </a:p>
        </p:txBody>
      </p:sp>
      <p:sp>
        <p:nvSpPr>
          <p:cNvPr id="481284" name="Text Box 4"/>
          <p:cNvSpPr txBox="1">
            <a:spLocks noChangeArrowheads="1"/>
          </p:cNvSpPr>
          <p:nvPr/>
        </p:nvSpPr>
        <p:spPr bwMode="auto">
          <a:xfrm rot="600000">
            <a:off x="404813" y="1214438"/>
            <a:ext cx="4343400" cy="417671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zh-CN" u="sng">
                <a:latin typeface="Arial Black" charset="0"/>
                <a:ea typeface="宋体" charset="0"/>
                <a:cs typeface="宋体" charset="0"/>
              </a:rPr>
              <a:t>Date</a:t>
            </a:r>
            <a:endParaRPr lang="en-US" altLang="zh-CN">
              <a:latin typeface="Arial Black" charset="0"/>
              <a:ea typeface="宋体" charset="0"/>
              <a:cs typeface="宋体" charset="0"/>
            </a:endParaRPr>
          </a:p>
          <a:p>
            <a:pPr algn="ctr">
              <a:spcBef>
                <a:spcPct val="50000"/>
              </a:spcBef>
            </a:pPr>
            <a:r>
              <a:rPr lang="en-US" altLang="zh-CN">
                <a:latin typeface="Arial Black" charset="0"/>
                <a:ea typeface="宋体" charset="0"/>
                <a:cs typeface="宋体" charset="0"/>
              </a:rPr>
              <a:t>Moses died before Israel entered the Promised Land (Deut. 34) in 1405 BC.  The Book of Deuteronomy records his last words to the nation in this strategic year.</a:t>
            </a:r>
            <a:endParaRPr lang="en-US">
              <a:latin typeface="Arial Black" charset="0"/>
            </a:endParaRPr>
          </a:p>
        </p:txBody>
      </p:sp>
      <p:sp>
        <p:nvSpPr>
          <p:cNvPr id="481285" name="Text Box 5"/>
          <p:cNvSpPr txBox="1">
            <a:spLocks noChangeArrowheads="1"/>
          </p:cNvSpPr>
          <p:nvPr/>
        </p:nvSpPr>
        <p:spPr bwMode="auto">
          <a:xfrm rot="-600000">
            <a:off x="4695825" y="1439863"/>
            <a:ext cx="4038600" cy="3748087"/>
          </a:xfrm>
          <a:prstGeom prst="rect">
            <a:avLst/>
          </a:prstGeom>
          <a:solidFill>
            <a:schemeClr val="tx1"/>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zh-CN" u="sng">
                <a:solidFill>
                  <a:schemeClr val="tx2"/>
                </a:solidFill>
                <a:latin typeface="Arial Black" charset="0"/>
                <a:ea typeface="宋体" charset="0"/>
                <a:cs typeface="宋体" charset="0"/>
              </a:rPr>
              <a:t>Recipients</a:t>
            </a:r>
            <a:endParaRPr lang="en-US" altLang="zh-CN">
              <a:solidFill>
                <a:schemeClr val="tx2"/>
              </a:solidFill>
              <a:latin typeface="Arial Black" charset="0"/>
              <a:ea typeface="宋体" charset="0"/>
              <a:cs typeface="宋体" charset="0"/>
            </a:endParaRPr>
          </a:p>
          <a:p>
            <a:pPr algn="ctr">
              <a:spcBef>
                <a:spcPct val="50000"/>
              </a:spcBef>
            </a:pPr>
            <a:r>
              <a:rPr lang="en-US" altLang="zh-CN">
                <a:solidFill>
                  <a:schemeClr val="tx2"/>
                </a:solidFill>
                <a:latin typeface="Arial Black" charset="0"/>
                <a:ea typeface="宋体" charset="0"/>
                <a:cs typeface="宋体" charset="0"/>
              </a:rPr>
              <a:t>The original readers comprised the new generation of Jews in Moab with Moses who heard him preach the sermons recorded in Deuteronomy.</a:t>
            </a:r>
            <a:endParaRPr lang="en-US">
              <a:solidFill>
                <a:schemeClr val="tx2"/>
              </a:solidFill>
              <a:latin typeface="Arial Black" charset="0"/>
            </a:endParaRPr>
          </a:p>
        </p:txBody>
      </p:sp>
      <p:sp>
        <p:nvSpPr>
          <p:cNvPr id="481286" name="Text Box 6"/>
          <p:cNvSpPr txBox="1">
            <a:spLocks noChangeArrowheads="1"/>
          </p:cNvSpPr>
          <p:nvPr/>
        </p:nvSpPr>
        <p:spPr bwMode="auto">
          <a:xfrm>
            <a:off x="76200" y="914400"/>
            <a:ext cx="8991600" cy="5248275"/>
          </a:xfrm>
          <a:prstGeom prst="rect">
            <a:avLst/>
          </a:prstGeom>
          <a:solidFill>
            <a:srgbClr val="B2B2B2"/>
          </a:solidFill>
          <a:ln w="12700" cap="sq">
            <a:solidFill>
              <a:schemeClr val="tx1"/>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ltLang="zh-CN" sz="2600" u="sng">
                <a:latin typeface="Arial" charset="0"/>
                <a:ea typeface="宋体" charset="0"/>
                <a:cs typeface="宋体" charset="0"/>
              </a:rPr>
              <a:t>Cơ hội</a:t>
            </a:r>
            <a:endParaRPr lang="en-US" altLang="zh-CN" sz="2600">
              <a:latin typeface="Arial" charset="0"/>
              <a:ea typeface="宋体" charset="0"/>
              <a:cs typeface="宋体" charset="0"/>
            </a:endParaRPr>
          </a:p>
          <a:p>
            <a:pPr algn="ctr">
              <a:spcBef>
                <a:spcPct val="50000"/>
              </a:spcBef>
            </a:pPr>
            <a:r>
              <a:rPr lang="es-ES_tradnl" altLang="zh-CN">
                <a:ea typeface="宋体" charset="0"/>
                <a:cs typeface="宋体" charset="0"/>
              </a:rPr>
              <a:t>Dân tộc được Đức Chúa Trời tuyển chọn (Sáng) được chuộc khỏi Ai Cập với một đền tạm hoàn chỉnh (Xuất), được chỉ dẫn trong vòng một tháng trong cuộc sống thánh khiết (Lê-vi) và chuẩn bị để sở hữu đất hứa qua 40 năm trong đồng vắng (Dân-số). </a:t>
            </a:r>
          </a:p>
          <a:p>
            <a:pPr algn="ctr">
              <a:spcBef>
                <a:spcPct val="50000"/>
              </a:spcBef>
            </a:pPr>
            <a:r>
              <a:rPr lang="es-ES_tradnl" altLang="zh-CN">
                <a:ea typeface="宋体" charset="0"/>
                <a:cs typeface="宋体" charset="0"/>
              </a:rPr>
              <a:t>Tại thời điểm này thế hệ mới đang ở tư thế sẵn sàng chinh phục đất hứa, vừa mới đến đồng bằng Mô-áp trước khi vượt sông Giô-đanh. Nhìn thấy cái chết sắp đến của mình và thời kỳ chiến lược trong lịch sử dân tộc, Môi-se giảng một số bài giảng có ý nghĩa, và viết chúng xuống để khích lệ dân Y-sơ-ra-ên yêu mến, tin và vâng lời Đức Chúa Trời để nhận được phước lành của Ngài. Thế hệ mới này cần làm mới lại giao ước là điều rõ ràng cần thiết vì sự thất bại thảm hại của họ về mặt đạo đức tại Ba-anh Phê-ô trong một thời gian ngắn trước đó (Dân 25).</a:t>
            </a:r>
            <a:r>
              <a:rPr lang="en-US" altLang="zh-CN">
                <a:ea typeface="宋体" charset="0"/>
                <a:cs typeface="宋体" charset="0"/>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81284"/>
                                        </p:tgtEl>
                                        <p:attrNameLst>
                                          <p:attrName>style.visibility</p:attrName>
                                        </p:attrNameLst>
                                      </p:cBhvr>
                                      <p:to>
                                        <p:strVal val="visible"/>
                                      </p:to>
                                    </p:set>
                                    <p:anim calcmode="lin" valueType="num">
                                      <p:cBhvr>
                                        <p:cTn id="7" dur="1000" fill="hold"/>
                                        <p:tgtEl>
                                          <p:spTgt spid="481284"/>
                                        </p:tgtEl>
                                        <p:attrNameLst>
                                          <p:attrName>ppt_w</p:attrName>
                                        </p:attrNameLst>
                                      </p:cBhvr>
                                      <p:tavLst>
                                        <p:tav tm="0">
                                          <p:val>
                                            <p:fltVal val="0"/>
                                          </p:val>
                                        </p:tav>
                                        <p:tav tm="100000">
                                          <p:val>
                                            <p:strVal val="#ppt_w"/>
                                          </p:val>
                                        </p:tav>
                                      </p:tavLst>
                                    </p:anim>
                                    <p:anim calcmode="lin" valueType="num">
                                      <p:cBhvr>
                                        <p:cTn id="8" dur="1000" fill="hold"/>
                                        <p:tgtEl>
                                          <p:spTgt spid="481284"/>
                                        </p:tgtEl>
                                        <p:attrNameLst>
                                          <p:attrName>ppt_h</p:attrName>
                                        </p:attrNameLst>
                                      </p:cBhvr>
                                      <p:tavLst>
                                        <p:tav tm="0">
                                          <p:val>
                                            <p:fltVal val="0"/>
                                          </p:val>
                                        </p:tav>
                                        <p:tav tm="100000">
                                          <p:val>
                                            <p:strVal val="#ppt_h"/>
                                          </p:val>
                                        </p:tav>
                                      </p:tavLst>
                                    </p:anim>
                                    <p:anim calcmode="lin" valueType="num">
                                      <p:cBhvr>
                                        <p:cTn id="9" dur="1000" fill="hold"/>
                                        <p:tgtEl>
                                          <p:spTgt spid="48128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8128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81285"/>
                                        </p:tgtEl>
                                        <p:attrNameLst>
                                          <p:attrName>style.visibility</p:attrName>
                                        </p:attrNameLst>
                                      </p:cBhvr>
                                      <p:to>
                                        <p:strVal val="visible"/>
                                      </p:to>
                                    </p:set>
                                    <p:anim calcmode="lin" valueType="num">
                                      <p:cBhvr>
                                        <p:cTn id="15" dur="1000" fill="hold"/>
                                        <p:tgtEl>
                                          <p:spTgt spid="481285"/>
                                        </p:tgtEl>
                                        <p:attrNameLst>
                                          <p:attrName>ppt_w</p:attrName>
                                        </p:attrNameLst>
                                      </p:cBhvr>
                                      <p:tavLst>
                                        <p:tav tm="0">
                                          <p:val>
                                            <p:fltVal val="0"/>
                                          </p:val>
                                        </p:tav>
                                        <p:tav tm="100000">
                                          <p:val>
                                            <p:strVal val="#ppt_w"/>
                                          </p:val>
                                        </p:tav>
                                      </p:tavLst>
                                    </p:anim>
                                    <p:anim calcmode="lin" valueType="num">
                                      <p:cBhvr>
                                        <p:cTn id="16" dur="1000" fill="hold"/>
                                        <p:tgtEl>
                                          <p:spTgt spid="481285"/>
                                        </p:tgtEl>
                                        <p:attrNameLst>
                                          <p:attrName>ppt_h</p:attrName>
                                        </p:attrNameLst>
                                      </p:cBhvr>
                                      <p:tavLst>
                                        <p:tav tm="0">
                                          <p:val>
                                            <p:fltVal val="0"/>
                                          </p:val>
                                        </p:tav>
                                        <p:tav tm="100000">
                                          <p:val>
                                            <p:strVal val="#ppt_h"/>
                                          </p:val>
                                        </p:tav>
                                      </p:tavLst>
                                    </p:anim>
                                    <p:anim calcmode="lin" valueType="num">
                                      <p:cBhvr>
                                        <p:cTn id="17" dur="1000" fill="hold"/>
                                        <p:tgtEl>
                                          <p:spTgt spid="48128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8128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481286"/>
                                        </p:tgtEl>
                                        <p:attrNameLst>
                                          <p:attrName>style.visibility</p:attrName>
                                        </p:attrNameLst>
                                      </p:cBhvr>
                                      <p:to>
                                        <p:strVal val="visible"/>
                                      </p:to>
                                    </p:set>
                                    <p:animEffect transition="in" filter="box(out)">
                                      <p:cBhvr>
                                        <p:cTn id="23" dur="500"/>
                                        <p:tgtEl>
                                          <p:spTgt spid="481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4" grpId="0" animBg="1" autoUpdateAnimBg="0"/>
      <p:bldP spid="481285" grpId="0" animBg="1" autoUpdateAnimBg="0"/>
      <p:bldP spid="481286"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FFCC99"/>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sz="4000" b="1">
                <a:latin typeface="Arial Black" charset="0"/>
                <a:cs typeface="Times New Roman" charset="0"/>
              </a:rPr>
              <a:t>T</a:t>
            </a:r>
            <a:r>
              <a:rPr lang="en-US" sz="4000" b="1">
                <a:latin typeface="Times New Roman" charset="0"/>
                <a:cs typeface="Times New Roman" charset="0"/>
              </a:rPr>
              <a:t>ó</a:t>
            </a:r>
            <a:r>
              <a:rPr lang="en-US" sz="4000" b="1">
                <a:latin typeface="Arial Black" charset="0"/>
                <a:cs typeface="Times New Roman" charset="0"/>
              </a:rPr>
              <a:t>m tắt</a:t>
            </a:r>
          </a:p>
        </p:txBody>
      </p:sp>
      <p:sp>
        <p:nvSpPr>
          <p:cNvPr id="277507"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150</a:t>
            </a:r>
          </a:p>
        </p:txBody>
      </p:sp>
      <p:sp>
        <p:nvSpPr>
          <p:cNvPr id="333828" name="Text Box 4"/>
          <p:cNvSpPr txBox="1">
            <a:spLocks noChangeArrowheads="1"/>
          </p:cNvSpPr>
          <p:nvPr/>
        </p:nvSpPr>
        <p:spPr bwMode="auto">
          <a:xfrm>
            <a:off x="228600" y="1204913"/>
            <a:ext cx="8686800" cy="5218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 typeface="Wingdings" charset="0"/>
              <a:buChar char="§"/>
            </a:pPr>
            <a:r>
              <a:rPr lang="en-US" altLang="zh-CN" sz="2800" b="1">
                <a:ea typeface="宋体" charset="0"/>
                <a:cs typeface="宋体" charset="0"/>
              </a:rPr>
              <a:t>Phục-truyền Luật-lệ Ký viết theo hình thức của hiệp ước bá chủ - chư hầu phổ biến vào thời đó.  </a:t>
            </a:r>
          </a:p>
          <a:p>
            <a:pPr>
              <a:spcBef>
                <a:spcPct val="50000"/>
              </a:spcBef>
              <a:buFont typeface="Wingdings" charset="0"/>
              <a:buChar char="§"/>
            </a:pPr>
            <a:r>
              <a:rPr lang="en-US" altLang="zh-CN" sz="2800" b="1">
                <a:ea typeface="宋体" charset="0"/>
                <a:cs typeface="宋体" charset="0"/>
              </a:rPr>
              <a:t>Trong sách này, Đức Giê-hô-va (bá chủ) sử dụng Môi-se như người trung gian giao ước của Ngài để hướng dẫn thế hệ mới của Israel (chư hầu) vào việc làm mới lại giao ước Môi-se đã lập với thế hệ trước đã chết trong sa mạc.  </a:t>
            </a:r>
          </a:p>
          <a:p>
            <a:pPr>
              <a:spcBef>
                <a:spcPct val="50000"/>
              </a:spcBef>
              <a:buFont typeface="Wingdings" charset="0"/>
              <a:buChar char="§"/>
            </a:pPr>
            <a:r>
              <a:rPr lang="en-US" altLang="zh-CN" sz="2800" b="1">
                <a:ea typeface="宋体" charset="0"/>
                <a:cs typeface="宋体" charset="0"/>
              </a:rPr>
              <a:t>Sau phần giới thiệu (1:1-4), việc tái lập giao ước này được hoàn thành qua việc nhắc nhở Israel về những điều mà Đức Giê-hô-va đã làm cho dân tộc này (1:5-4:43).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3828">
                                            <p:txEl>
                                              <p:pRg st="0" end="0"/>
                                            </p:txEl>
                                          </p:spTgt>
                                        </p:tgtEl>
                                        <p:attrNameLst>
                                          <p:attrName>style.visibility</p:attrName>
                                        </p:attrNameLst>
                                      </p:cBhvr>
                                      <p:to>
                                        <p:strVal val="visible"/>
                                      </p:to>
                                    </p:set>
                                    <p:anim calcmode="lin" valueType="num">
                                      <p:cBhvr additive="base">
                                        <p:cTn id="7" dur="500" fill="hold"/>
                                        <p:tgtEl>
                                          <p:spTgt spid="33382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38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3828">
                                            <p:txEl>
                                              <p:pRg st="1" end="1"/>
                                            </p:txEl>
                                          </p:spTgt>
                                        </p:tgtEl>
                                        <p:attrNameLst>
                                          <p:attrName>style.visibility</p:attrName>
                                        </p:attrNameLst>
                                      </p:cBhvr>
                                      <p:to>
                                        <p:strVal val="visible"/>
                                      </p:to>
                                    </p:set>
                                    <p:anim calcmode="lin" valueType="num">
                                      <p:cBhvr additive="base">
                                        <p:cTn id="13" dur="500" fill="hold"/>
                                        <p:tgtEl>
                                          <p:spTgt spid="333828">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382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3828">
                                            <p:txEl>
                                              <p:pRg st="2" end="2"/>
                                            </p:txEl>
                                          </p:spTgt>
                                        </p:tgtEl>
                                        <p:attrNameLst>
                                          <p:attrName>style.visibility</p:attrName>
                                        </p:attrNameLst>
                                      </p:cBhvr>
                                      <p:to>
                                        <p:strVal val="visible"/>
                                      </p:to>
                                    </p:set>
                                    <p:anim calcmode="lin" valueType="num">
                                      <p:cBhvr additive="base">
                                        <p:cTn id="19" dur="500" fill="hold"/>
                                        <p:tgtEl>
                                          <p:spTgt spid="333828">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382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8"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solidFill>
          <a:srgbClr val="FFCC99"/>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b="1">
                <a:latin typeface="Arial Black" charset="0"/>
                <a:cs typeface="Times New Roman" charset="0"/>
              </a:rPr>
              <a:t>T</a:t>
            </a:r>
            <a:r>
              <a:rPr lang="en-US" b="1">
                <a:latin typeface="Times New Roman" charset="0"/>
                <a:cs typeface="Times New Roman" charset="0"/>
              </a:rPr>
              <a:t>ó</a:t>
            </a:r>
            <a:r>
              <a:rPr lang="en-US" b="1">
                <a:latin typeface="Arial Black" charset="0"/>
                <a:cs typeface="Times New Roman" charset="0"/>
              </a:rPr>
              <a:t>m tắt</a:t>
            </a:r>
          </a:p>
        </p:txBody>
      </p:sp>
      <p:sp>
        <p:nvSpPr>
          <p:cNvPr id="278531"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150</a:t>
            </a:r>
          </a:p>
        </p:txBody>
      </p:sp>
      <p:sp>
        <p:nvSpPr>
          <p:cNvPr id="334852" name="Text Box 4"/>
          <p:cNvSpPr txBox="1">
            <a:spLocks noChangeArrowheads="1"/>
          </p:cNvSpPr>
          <p:nvPr/>
        </p:nvSpPr>
        <p:spPr bwMode="auto">
          <a:xfrm>
            <a:off x="228600" y="1336675"/>
            <a:ext cx="8686800" cy="3722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buFont typeface="Wingdings" charset="0"/>
              <a:buChar char="§"/>
            </a:pPr>
            <a:r>
              <a:rPr lang="en-US" altLang="zh-CN" sz="2800" b="1">
                <a:ea typeface="宋体" charset="0"/>
                <a:cs typeface="宋体" charset="0"/>
              </a:rPr>
              <a:t>Rồi Môi-se dẫn giải chi tiết về các điều khoản cho Israel là chư hầu phải đồng ý để sự phục hồi được tiến hành (4:44-26:19), &amp; về kết quả dành cho sự vâng giữ và không vâng giữ giao ước (ch. 27-28).  </a:t>
            </a:r>
          </a:p>
          <a:p>
            <a:pPr>
              <a:spcBef>
                <a:spcPct val="50000"/>
              </a:spcBef>
              <a:buFont typeface="Wingdings" charset="0"/>
              <a:buChar char="§"/>
            </a:pPr>
            <a:r>
              <a:rPr lang="en-US" altLang="zh-CN" sz="2800" b="1">
                <a:ea typeface="宋体" charset="0"/>
                <a:cs typeface="宋体" charset="0"/>
              </a:rPr>
              <a:t>Lời kêu gọi cuối cùng về sự vâng lời (ch. 29-30) được tiếp theo bằng sự chuyển tiếp người trung gian giao ước từ Môi-se qua Giô-suê (ch. 31-34) vì chương cuối cùng ghi lại sự qua đời của Môi-se.  </a:t>
            </a:r>
            <a:endParaRPr lang="en-US"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4852">
                                            <p:txEl>
                                              <p:pRg st="0" end="0"/>
                                            </p:txEl>
                                          </p:spTgt>
                                        </p:tgtEl>
                                        <p:attrNameLst>
                                          <p:attrName>style.visibility</p:attrName>
                                        </p:attrNameLst>
                                      </p:cBhvr>
                                      <p:to>
                                        <p:strVal val="visible"/>
                                      </p:to>
                                    </p:set>
                                    <p:anim calcmode="lin" valueType="num">
                                      <p:cBhvr additive="base">
                                        <p:cTn id="7" dur="500" fill="hold"/>
                                        <p:tgtEl>
                                          <p:spTgt spid="33485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485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4852">
                                            <p:txEl>
                                              <p:pRg st="1" end="1"/>
                                            </p:txEl>
                                          </p:spTgt>
                                        </p:tgtEl>
                                        <p:attrNameLst>
                                          <p:attrName>style.visibility</p:attrName>
                                        </p:attrNameLst>
                                      </p:cBhvr>
                                      <p:to>
                                        <p:strVal val="visible"/>
                                      </p:to>
                                    </p:set>
                                    <p:anim calcmode="lin" valueType="num">
                                      <p:cBhvr additive="base">
                                        <p:cTn id="13" dur="500" fill="hold"/>
                                        <p:tgtEl>
                                          <p:spTgt spid="33485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485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2"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sz="4000" b="1">
                <a:latin typeface="Arial Black" charset="0"/>
                <a:cs typeface="Times New Roman" charset="0"/>
              </a:rPr>
              <a:t>Tổng hợp</a:t>
            </a:r>
          </a:p>
        </p:txBody>
      </p:sp>
      <p:sp>
        <p:nvSpPr>
          <p:cNvPr id="279555" name="Text Box 3"/>
          <p:cNvSpPr txBox="1">
            <a:spLocks noChangeArrowheads="1"/>
          </p:cNvSpPr>
          <p:nvPr/>
        </p:nvSpPr>
        <p:spPr bwMode="auto">
          <a:xfrm>
            <a:off x="7620000" y="152400"/>
            <a:ext cx="13716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150-151</a:t>
            </a:r>
          </a:p>
        </p:txBody>
      </p:sp>
      <p:sp>
        <p:nvSpPr>
          <p:cNvPr id="335876" name="Text Box 4"/>
          <p:cNvSpPr txBox="1">
            <a:spLocks noChangeArrowheads="1"/>
          </p:cNvSpPr>
          <p:nvPr/>
        </p:nvSpPr>
        <p:spPr bwMode="auto">
          <a:xfrm>
            <a:off x="2400300" y="3913188"/>
            <a:ext cx="4419600" cy="831850"/>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宋体" charset="0"/>
                <a:cs typeface="宋体" charset="0"/>
              </a:rPr>
              <a:t>1:5-4:43	</a:t>
            </a:r>
          </a:p>
          <a:p>
            <a:pPr algn="ctr" eaLnBrk="1" hangingPunct="1"/>
            <a:r>
              <a:rPr lang="en-US" altLang="zh-CN" b="1">
                <a:solidFill>
                  <a:srgbClr val="000000"/>
                </a:solidFill>
                <a:ea typeface="宋体" charset="0"/>
                <a:cs typeface="宋体" charset="0"/>
              </a:rPr>
              <a:t>#1: Dạo đầu lịch sử</a:t>
            </a:r>
          </a:p>
        </p:txBody>
      </p:sp>
      <p:sp>
        <p:nvSpPr>
          <p:cNvPr id="335877" name="Text Box 5"/>
          <p:cNvSpPr txBox="1">
            <a:spLocks noChangeArrowheads="1"/>
          </p:cNvSpPr>
          <p:nvPr/>
        </p:nvSpPr>
        <p:spPr bwMode="auto">
          <a:xfrm>
            <a:off x="152400" y="2257425"/>
            <a:ext cx="4457700" cy="831850"/>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宋体" charset="0"/>
                <a:cs typeface="宋体" charset="0"/>
              </a:rPr>
              <a:t>1:1-4	Mở đầu: </a:t>
            </a:r>
          </a:p>
          <a:p>
            <a:pPr algn="ctr" eaLnBrk="1" hangingPunct="1"/>
            <a:r>
              <a:rPr lang="en-US" altLang="zh-CN" b="1">
                <a:solidFill>
                  <a:srgbClr val="000000"/>
                </a:solidFill>
                <a:ea typeface="宋体" charset="0"/>
                <a:cs typeface="宋体" charset="0"/>
              </a:rPr>
              <a:t>Ổn định / Người trung gian</a:t>
            </a:r>
          </a:p>
        </p:txBody>
      </p:sp>
      <p:sp>
        <p:nvSpPr>
          <p:cNvPr id="279558" name="Text Box 6"/>
          <p:cNvSpPr txBox="1">
            <a:spLocks noChangeArrowheads="1"/>
          </p:cNvSpPr>
          <p:nvPr/>
        </p:nvSpPr>
        <p:spPr bwMode="auto">
          <a:xfrm>
            <a:off x="1066800" y="1392238"/>
            <a:ext cx="7010400" cy="588962"/>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solidFill>
                  <a:srgbClr val="000000"/>
                </a:solidFill>
                <a:ea typeface="宋体" charset="0"/>
                <a:cs typeface="宋体" charset="0"/>
              </a:rPr>
              <a:t>Tái lập giao ước</a:t>
            </a:r>
          </a:p>
        </p:txBody>
      </p:sp>
      <p:sp>
        <p:nvSpPr>
          <p:cNvPr id="335879" name="Text Box 7"/>
          <p:cNvSpPr txBox="1">
            <a:spLocks noChangeArrowheads="1"/>
          </p:cNvSpPr>
          <p:nvPr/>
        </p:nvSpPr>
        <p:spPr bwMode="auto">
          <a:xfrm>
            <a:off x="4457700" y="5568950"/>
            <a:ext cx="4419600" cy="831850"/>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宋体" charset="0"/>
                <a:cs typeface="宋体" charset="0"/>
              </a:rPr>
              <a:t>4:44-26:19</a:t>
            </a:r>
          </a:p>
          <a:p>
            <a:pPr algn="ctr" eaLnBrk="1" hangingPunct="1"/>
            <a:r>
              <a:rPr lang="en-US" altLang="zh-CN" b="1">
                <a:solidFill>
                  <a:srgbClr val="000000"/>
                </a:solidFill>
                <a:ea typeface="宋体" charset="0"/>
                <a:cs typeface="宋体" charset="0"/>
              </a:rPr>
              <a:t>#2: Điều khoản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5877"/>
                                        </p:tgtEl>
                                        <p:attrNameLst>
                                          <p:attrName>style.visibility</p:attrName>
                                        </p:attrNameLst>
                                      </p:cBhvr>
                                      <p:to>
                                        <p:strVal val="visible"/>
                                      </p:to>
                                    </p:set>
                                    <p:anim calcmode="lin" valueType="num">
                                      <p:cBhvr additive="base">
                                        <p:cTn id="7" dur="500" fill="hold"/>
                                        <p:tgtEl>
                                          <p:spTgt spid="335877"/>
                                        </p:tgtEl>
                                        <p:attrNameLst>
                                          <p:attrName>ppt_x</p:attrName>
                                        </p:attrNameLst>
                                      </p:cBhvr>
                                      <p:tavLst>
                                        <p:tav tm="0">
                                          <p:val>
                                            <p:strVal val="0-#ppt_w/2"/>
                                          </p:val>
                                        </p:tav>
                                        <p:tav tm="100000">
                                          <p:val>
                                            <p:strVal val="#ppt_x"/>
                                          </p:val>
                                        </p:tav>
                                      </p:tavLst>
                                    </p:anim>
                                    <p:anim calcmode="lin" valueType="num">
                                      <p:cBhvr additive="base">
                                        <p:cTn id="8" dur="500" fill="hold"/>
                                        <p:tgtEl>
                                          <p:spTgt spid="33587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5876"/>
                                        </p:tgtEl>
                                        <p:attrNameLst>
                                          <p:attrName>style.visibility</p:attrName>
                                        </p:attrNameLst>
                                      </p:cBhvr>
                                      <p:to>
                                        <p:strVal val="visible"/>
                                      </p:to>
                                    </p:set>
                                    <p:anim calcmode="lin" valueType="num">
                                      <p:cBhvr additive="base">
                                        <p:cTn id="13" dur="500" fill="hold"/>
                                        <p:tgtEl>
                                          <p:spTgt spid="335876"/>
                                        </p:tgtEl>
                                        <p:attrNameLst>
                                          <p:attrName>ppt_x</p:attrName>
                                        </p:attrNameLst>
                                      </p:cBhvr>
                                      <p:tavLst>
                                        <p:tav tm="0">
                                          <p:val>
                                            <p:strVal val="0-#ppt_w/2"/>
                                          </p:val>
                                        </p:tav>
                                        <p:tav tm="100000">
                                          <p:val>
                                            <p:strVal val="#ppt_x"/>
                                          </p:val>
                                        </p:tav>
                                      </p:tavLst>
                                    </p:anim>
                                    <p:anim calcmode="lin" valueType="num">
                                      <p:cBhvr additive="base">
                                        <p:cTn id="14" dur="500" fill="hold"/>
                                        <p:tgtEl>
                                          <p:spTgt spid="335876"/>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5879"/>
                                        </p:tgtEl>
                                        <p:attrNameLst>
                                          <p:attrName>style.visibility</p:attrName>
                                        </p:attrNameLst>
                                      </p:cBhvr>
                                      <p:to>
                                        <p:strVal val="visible"/>
                                      </p:to>
                                    </p:set>
                                    <p:anim calcmode="lin" valueType="num">
                                      <p:cBhvr additive="base">
                                        <p:cTn id="19" dur="500" fill="hold"/>
                                        <p:tgtEl>
                                          <p:spTgt spid="335879"/>
                                        </p:tgtEl>
                                        <p:attrNameLst>
                                          <p:attrName>ppt_x</p:attrName>
                                        </p:attrNameLst>
                                      </p:cBhvr>
                                      <p:tavLst>
                                        <p:tav tm="0">
                                          <p:val>
                                            <p:strVal val="0-#ppt_w/2"/>
                                          </p:val>
                                        </p:tav>
                                        <p:tav tm="100000">
                                          <p:val>
                                            <p:strVal val="#ppt_x"/>
                                          </p:val>
                                        </p:tav>
                                      </p:tavLst>
                                    </p:anim>
                                    <p:anim calcmode="lin" valueType="num">
                                      <p:cBhvr additive="base">
                                        <p:cTn id="20" dur="500" fill="hold"/>
                                        <p:tgtEl>
                                          <p:spTgt spid="3358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6" grpId="0" animBg="1" autoUpdateAnimBg="0"/>
      <p:bldP spid="335877" grpId="0" animBg="1" autoUpdateAnimBg="0"/>
      <p:bldP spid="335879"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849" name="Group 2"/>
          <p:cNvGrpSpPr>
            <a:grpSpLocks/>
          </p:cNvGrpSpPr>
          <p:nvPr/>
        </p:nvGrpSpPr>
        <p:grpSpPr bwMode="auto">
          <a:xfrm>
            <a:off x="0" y="-76200"/>
            <a:ext cx="9144000" cy="6934200"/>
            <a:chOff x="0" y="-48"/>
            <a:chExt cx="5760" cy="4368"/>
          </a:xfrm>
        </p:grpSpPr>
        <p:pic>
          <p:nvPicPr>
            <p:cNvPr id="206859" name="Picture 3" descr="Exodus map"/>
            <p:cNvPicPr>
              <a:picLocks noChangeAspect="1" noChangeArrowheads="1"/>
            </p:cNvPicPr>
            <p:nvPr/>
          </p:nvPicPr>
          <p:blipFill>
            <a:blip r:embed="rId2">
              <a:extLst>
                <a:ext uri="{28A0092B-C50C-407E-A947-70E740481C1C}">
                  <a14:useLocalDpi xmlns:a14="http://schemas.microsoft.com/office/drawing/2010/main" val="0"/>
                </a:ext>
              </a:extLst>
            </a:blip>
            <a:srcRect l="4721" t="15556" r="40001" b="38148"/>
            <a:stretch>
              <a:fillRect/>
            </a:stretch>
          </p:blipFill>
          <p:spPr bwMode="auto">
            <a:xfrm>
              <a:off x="0" y="-48"/>
              <a:ext cx="5760" cy="3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6860" name="Rectangle 4"/>
            <p:cNvSpPr>
              <a:spLocks noChangeArrowheads="1"/>
            </p:cNvSpPr>
            <p:nvPr/>
          </p:nvSpPr>
          <p:spPr bwMode="auto">
            <a:xfrm>
              <a:off x="0" y="3360"/>
              <a:ext cx="5760" cy="96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sp>
        <p:nvSpPr>
          <p:cNvPr id="206850" name="Text Box 5"/>
          <p:cNvSpPr txBox="1">
            <a:spLocks noChangeArrowheads="1"/>
          </p:cNvSpPr>
          <p:nvPr/>
        </p:nvSpPr>
        <p:spPr bwMode="auto">
          <a:xfrm>
            <a:off x="266700" y="5715000"/>
            <a:ext cx="8458200" cy="7016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4000" b="1">
                <a:solidFill>
                  <a:srgbClr val="FF0000"/>
                </a:solidFill>
              </a:rPr>
              <a:t>Lộ trình cuộc hành trình</a:t>
            </a:r>
          </a:p>
        </p:txBody>
      </p:sp>
      <p:sp>
        <p:nvSpPr>
          <p:cNvPr id="437254" name="Oval 6"/>
          <p:cNvSpPr>
            <a:spLocks noChangeArrowheads="1"/>
          </p:cNvSpPr>
          <p:nvPr/>
        </p:nvSpPr>
        <p:spPr bwMode="auto">
          <a:xfrm>
            <a:off x="5638800" y="4724400"/>
            <a:ext cx="304800" cy="304800"/>
          </a:xfrm>
          <a:prstGeom prst="ellipse">
            <a:avLst/>
          </a:prstGeom>
          <a:solidFill>
            <a:srgbClr val="FF3300"/>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437255" name="Oval 7"/>
          <p:cNvSpPr>
            <a:spLocks noChangeArrowheads="1"/>
          </p:cNvSpPr>
          <p:nvPr/>
        </p:nvSpPr>
        <p:spPr bwMode="auto">
          <a:xfrm>
            <a:off x="6248400" y="1676400"/>
            <a:ext cx="304800" cy="304800"/>
          </a:xfrm>
          <a:prstGeom prst="ellipse">
            <a:avLst/>
          </a:prstGeom>
          <a:solidFill>
            <a:srgbClr val="FF3300"/>
          </a:solidFill>
          <a:ln w="9525">
            <a:solidFill>
              <a:schemeClr val="tx1"/>
            </a:solidFill>
            <a:round/>
            <a:headEnd/>
            <a:tailEnd/>
          </a:ln>
          <a:effectLst>
            <a:outerShdw dist="35921" dir="2700000" algn="ctr" rotWithShape="0">
              <a:schemeClr val="tx1"/>
            </a:outerShdw>
          </a:effectLst>
        </p:spPr>
        <p:txBody>
          <a:bodyPr wrap="none" anchor="ctr"/>
          <a:lstStyle/>
          <a:p>
            <a:pPr>
              <a:defRPr/>
            </a:pPr>
            <a:endParaRPr lang="en-US">
              <a:latin typeface="Times New Roman" pitchFamily="18" charset="0"/>
              <a:ea typeface="+mn-ea"/>
              <a:cs typeface="+mn-cs"/>
            </a:endParaRPr>
          </a:p>
        </p:txBody>
      </p:sp>
      <p:sp>
        <p:nvSpPr>
          <p:cNvPr id="206853" name="AutoShape 8"/>
          <p:cNvSpPr>
            <a:spLocks noChangeArrowheads="1"/>
          </p:cNvSpPr>
          <p:nvPr/>
        </p:nvSpPr>
        <p:spPr bwMode="auto">
          <a:xfrm>
            <a:off x="6553200" y="1295400"/>
            <a:ext cx="533400" cy="304800"/>
          </a:xfrm>
          <a:prstGeom prst="triangle">
            <a:avLst>
              <a:gd name="adj" fmla="val 50000"/>
            </a:avLst>
          </a:prstGeom>
          <a:solidFill>
            <a:srgbClr val="FF3300"/>
          </a:solidFill>
          <a:ln w="9525">
            <a:solidFill>
              <a:schemeClr val="tx1"/>
            </a:solidFill>
            <a:miter lim="800000"/>
            <a:headEnd/>
            <a:tailEnd/>
          </a:ln>
        </p:spPr>
        <p:txBody>
          <a:bodyPr wrap="none" anchor="ctr"/>
          <a:lstStyle/>
          <a:p>
            <a:endParaRPr lang="en-US"/>
          </a:p>
        </p:txBody>
      </p:sp>
      <p:sp>
        <p:nvSpPr>
          <p:cNvPr id="206854" name="Text Box 9"/>
          <p:cNvSpPr txBox="1">
            <a:spLocks noChangeArrowheads="1"/>
          </p:cNvSpPr>
          <p:nvPr/>
        </p:nvSpPr>
        <p:spPr bwMode="auto">
          <a:xfrm>
            <a:off x="6858000" y="4495800"/>
            <a:ext cx="3048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accent2"/>
                </a:solidFill>
              </a:rPr>
              <a:t>Núi Si-nai</a:t>
            </a:r>
          </a:p>
        </p:txBody>
      </p:sp>
      <p:sp>
        <p:nvSpPr>
          <p:cNvPr id="437258" name="Freeform 10"/>
          <p:cNvSpPr>
            <a:spLocks/>
          </p:cNvSpPr>
          <p:nvPr/>
        </p:nvSpPr>
        <p:spPr bwMode="auto">
          <a:xfrm>
            <a:off x="5829300" y="1804988"/>
            <a:ext cx="566738" cy="3081337"/>
          </a:xfrm>
          <a:custGeom>
            <a:avLst/>
            <a:gdLst>
              <a:gd name="T0" fmla="*/ 0 w 357"/>
              <a:gd name="T1" fmla="*/ 1941 h 1941"/>
              <a:gd name="T2" fmla="*/ 54 w 357"/>
              <a:gd name="T3" fmla="*/ 1905 h 1941"/>
              <a:gd name="T4" fmla="*/ 144 w 357"/>
              <a:gd name="T5" fmla="*/ 1545 h 1941"/>
              <a:gd name="T6" fmla="*/ 180 w 357"/>
              <a:gd name="T7" fmla="*/ 1401 h 1941"/>
              <a:gd name="T8" fmla="*/ 252 w 357"/>
              <a:gd name="T9" fmla="*/ 1239 h 1941"/>
              <a:gd name="T10" fmla="*/ 288 w 357"/>
              <a:gd name="T11" fmla="*/ 1131 h 1941"/>
              <a:gd name="T12" fmla="*/ 270 w 357"/>
              <a:gd name="T13" fmla="*/ 681 h 1941"/>
              <a:gd name="T14" fmla="*/ 198 w 357"/>
              <a:gd name="T15" fmla="*/ 429 h 1941"/>
              <a:gd name="T16" fmla="*/ 270 w 357"/>
              <a:gd name="T17" fmla="*/ 87 h 1941"/>
              <a:gd name="T18" fmla="*/ 342 w 357"/>
              <a:gd name="T19" fmla="*/ 15 h 19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7"/>
              <a:gd name="T31" fmla="*/ 0 h 1941"/>
              <a:gd name="T32" fmla="*/ 357 w 357"/>
              <a:gd name="T33" fmla="*/ 1941 h 19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7" h="1941">
                <a:moveTo>
                  <a:pt x="0" y="1941"/>
                </a:moveTo>
                <a:cubicBezTo>
                  <a:pt x="18" y="1929"/>
                  <a:pt x="43" y="1923"/>
                  <a:pt x="54" y="1905"/>
                </a:cubicBezTo>
                <a:cubicBezTo>
                  <a:pt x="111" y="1813"/>
                  <a:pt x="121" y="1647"/>
                  <a:pt x="144" y="1545"/>
                </a:cubicBezTo>
                <a:cubicBezTo>
                  <a:pt x="155" y="1497"/>
                  <a:pt x="168" y="1449"/>
                  <a:pt x="180" y="1401"/>
                </a:cubicBezTo>
                <a:cubicBezTo>
                  <a:pt x="241" y="1156"/>
                  <a:pt x="184" y="1391"/>
                  <a:pt x="252" y="1239"/>
                </a:cubicBezTo>
                <a:cubicBezTo>
                  <a:pt x="267" y="1204"/>
                  <a:pt x="288" y="1131"/>
                  <a:pt x="288" y="1131"/>
                </a:cubicBezTo>
                <a:cubicBezTo>
                  <a:pt x="282" y="981"/>
                  <a:pt x="284" y="830"/>
                  <a:pt x="270" y="681"/>
                </a:cubicBezTo>
                <a:cubicBezTo>
                  <a:pt x="263" y="609"/>
                  <a:pt x="213" y="505"/>
                  <a:pt x="198" y="429"/>
                </a:cubicBezTo>
                <a:cubicBezTo>
                  <a:pt x="205" y="338"/>
                  <a:pt x="187" y="170"/>
                  <a:pt x="270" y="87"/>
                </a:cubicBezTo>
                <a:cubicBezTo>
                  <a:pt x="357" y="0"/>
                  <a:pt x="301" y="97"/>
                  <a:pt x="342" y="15"/>
                </a:cubicBezTo>
              </a:path>
            </a:pathLst>
          </a:custGeom>
          <a:noFill/>
          <a:ln w="76200" cap="rnd" cmpd="sng">
            <a:solidFill>
              <a:srgbClr val="FF3300"/>
            </a:solidFill>
            <a:prstDash val="sysDot"/>
            <a:round/>
            <a:headEnd type="none" w="med" len="med"/>
            <a:tailEnd type="triangle" w="med" len="med"/>
          </a:ln>
          <a:effectLst>
            <a:outerShdw blurRad="63500" dist="35921" dir="2700000" algn="ctr" rotWithShape="0">
              <a:schemeClr val="tx1"/>
            </a:outerShdw>
          </a:effectLst>
          <a:extLst>
            <a:ext uri="{909E8E84-426E-40dd-AFC4-6F175D3DCCD1}">
              <a14:hiddenFill xmlns:a14="http://schemas.microsoft.com/office/drawing/2010/main" xmlns="">
                <a:solidFill>
                  <a:srgbClr val="FFFFFF"/>
                </a:solidFill>
              </a14:hiddenFill>
            </a:ext>
          </a:extLst>
        </p:spPr>
        <p:txBody>
          <a:bodyPr/>
          <a:lstStyle/>
          <a:p>
            <a:pPr>
              <a:defRPr/>
            </a:pPr>
            <a:endParaRPr lang="en-US">
              <a:cs typeface="+mn-cs"/>
            </a:endParaRPr>
          </a:p>
        </p:txBody>
      </p:sp>
      <p:sp>
        <p:nvSpPr>
          <p:cNvPr id="437259" name="Freeform 11"/>
          <p:cNvSpPr>
            <a:spLocks/>
          </p:cNvSpPr>
          <p:nvPr/>
        </p:nvSpPr>
        <p:spPr bwMode="auto">
          <a:xfrm>
            <a:off x="6543675" y="457200"/>
            <a:ext cx="1085850" cy="2857500"/>
          </a:xfrm>
          <a:custGeom>
            <a:avLst/>
            <a:gdLst>
              <a:gd name="T0" fmla="*/ 0 w 684"/>
              <a:gd name="T1" fmla="*/ 828 h 1800"/>
              <a:gd name="T2" fmla="*/ 54 w 684"/>
              <a:gd name="T3" fmla="*/ 810 h 1800"/>
              <a:gd name="T4" fmla="*/ 90 w 684"/>
              <a:gd name="T5" fmla="*/ 756 h 1800"/>
              <a:gd name="T6" fmla="*/ 198 w 684"/>
              <a:gd name="T7" fmla="*/ 666 h 1800"/>
              <a:gd name="T8" fmla="*/ 180 w 684"/>
              <a:gd name="T9" fmla="*/ 1278 h 1800"/>
              <a:gd name="T10" fmla="*/ 108 w 684"/>
              <a:gd name="T11" fmla="*/ 1494 h 1800"/>
              <a:gd name="T12" fmla="*/ 90 w 684"/>
              <a:gd name="T13" fmla="*/ 1548 h 1800"/>
              <a:gd name="T14" fmla="*/ 72 w 684"/>
              <a:gd name="T15" fmla="*/ 1602 h 1800"/>
              <a:gd name="T16" fmla="*/ 162 w 684"/>
              <a:gd name="T17" fmla="*/ 1800 h 1800"/>
              <a:gd name="T18" fmla="*/ 324 w 684"/>
              <a:gd name="T19" fmla="*/ 1746 h 1800"/>
              <a:gd name="T20" fmla="*/ 486 w 684"/>
              <a:gd name="T21" fmla="*/ 1638 h 1800"/>
              <a:gd name="T22" fmla="*/ 540 w 684"/>
              <a:gd name="T23" fmla="*/ 1530 h 1800"/>
              <a:gd name="T24" fmla="*/ 576 w 684"/>
              <a:gd name="T25" fmla="*/ 1368 h 1800"/>
              <a:gd name="T26" fmla="*/ 684 w 684"/>
              <a:gd name="T27" fmla="*/ 810 h 1800"/>
              <a:gd name="T28" fmla="*/ 666 w 684"/>
              <a:gd name="T29" fmla="*/ 396 h 1800"/>
              <a:gd name="T30" fmla="*/ 630 w 684"/>
              <a:gd name="T31" fmla="*/ 0 h 18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84"/>
              <a:gd name="T49" fmla="*/ 0 h 1800"/>
              <a:gd name="T50" fmla="*/ 684 w 684"/>
              <a:gd name="T51" fmla="*/ 1800 h 180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84" h="1800">
                <a:moveTo>
                  <a:pt x="0" y="828"/>
                </a:moveTo>
                <a:cubicBezTo>
                  <a:pt x="18" y="822"/>
                  <a:pt x="39" y="822"/>
                  <a:pt x="54" y="810"/>
                </a:cubicBezTo>
                <a:cubicBezTo>
                  <a:pt x="71" y="796"/>
                  <a:pt x="76" y="773"/>
                  <a:pt x="90" y="756"/>
                </a:cubicBezTo>
                <a:cubicBezTo>
                  <a:pt x="133" y="704"/>
                  <a:pt x="145" y="701"/>
                  <a:pt x="198" y="666"/>
                </a:cubicBezTo>
                <a:cubicBezTo>
                  <a:pt x="263" y="861"/>
                  <a:pt x="239" y="1082"/>
                  <a:pt x="180" y="1278"/>
                </a:cubicBezTo>
                <a:cubicBezTo>
                  <a:pt x="158" y="1350"/>
                  <a:pt x="132" y="1422"/>
                  <a:pt x="108" y="1494"/>
                </a:cubicBezTo>
                <a:cubicBezTo>
                  <a:pt x="102" y="1512"/>
                  <a:pt x="96" y="1530"/>
                  <a:pt x="90" y="1548"/>
                </a:cubicBezTo>
                <a:cubicBezTo>
                  <a:pt x="84" y="1566"/>
                  <a:pt x="72" y="1602"/>
                  <a:pt x="72" y="1602"/>
                </a:cubicBezTo>
                <a:cubicBezTo>
                  <a:pt x="90" y="1712"/>
                  <a:pt x="73" y="1741"/>
                  <a:pt x="162" y="1800"/>
                </a:cubicBezTo>
                <a:cubicBezTo>
                  <a:pt x="257" y="1781"/>
                  <a:pt x="244" y="1792"/>
                  <a:pt x="324" y="1746"/>
                </a:cubicBezTo>
                <a:cubicBezTo>
                  <a:pt x="387" y="1710"/>
                  <a:pt x="417" y="1661"/>
                  <a:pt x="486" y="1638"/>
                </a:cubicBezTo>
                <a:cubicBezTo>
                  <a:pt x="562" y="1410"/>
                  <a:pt x="435" y="1774"/>
                  <a:pt x="540" y="1530"/>
                </a:cubicBezTo>
                <a:cubicBezTo>
                  <a:pt x="550" y="1506"/>
                  <a:pt x="572" y="1386"/>
                  <a:pt x="576" y="1368"/>
                </a:cubicBezTo>
                <a:cubicBezTo>
                  <a:pt x="618" y="1181"/>
                  <a:pt x="663" y="1000"/>
                  <a:pt x="684" y="810"/>
                </a:cubicBezTo>
                <a:cubicBezTo>
                  <a:pt x="678" y="672"/>
                  <a:pt x="676" y="534"/>
                  <a:pt x="666" y="396"/>
                </a:cubicBezTo>
                <a:cubicBezTo>
                  <a:pt x="657" y="264"/>
                  <a:pt x="630" y="134"/>
                  <a:pt x="630" y="0"/>
                </a:cubicBezTo>
              </a:path>
            </a:pathLst>
          </a:custGeom>
          <a:noFill/>
          <a:ln w="76200" cap="rnd" cmpd="sng">
            <a:solidFill>
              <a:srgbClr val="FF3300"/>
            </a:solidFill>
            <a:prstDash val="sysDot"/>
            <a:round/>
            <a:headEnd type="none" w="med" len="med"/>
            <a:tailEnd type="triangle" w="med" len="med"/>
          </a:ln>
          <a:effectLst>
            <a:outerShdw blurRad="63500" dist="35921" dir="2700000" algn="ctr" rotWithShape="0">
              <a:schemeClr val="tx1"/>
            </a:outerShdw>
          </a:effectLst>
          <a:extLst>
            <a:ext uri="{909E8E84-426E-40dd-AFC4-6F175D3DCCD1}">
              <a14:hiddenFill xmlns:a14="http://schemas.microsoft.com/office/drawing/2010/main" xmlns="">
                <a:solidFill>
                  <a:srgbClr val="FFFFFF"/>
                </a:solidFill>
              </a14:hiddenFill>
            </a:ext>
          </a:extLst>
        </p:spPr>
        <p:txBody>
          <a:bodyPr/>
          <a:lstStyle/>
          <a:p>
            <a:pPr>
              <a:defRPr/>
            </a:pPr>
            <a:endParaRPr lang="en-US">
              <a:cs typeface="+mn-cs"/>
            </a:endParaRPr>
          </a:p>
        </p:txBody>
      </p:sp>
      <p:sp>
        <p:nvSpPr>
          <p:cNvPr id="206857" name="Text Box 12"/>
          <p:cNvSpPr txBox="1">
            <a:spLocks noChangeArrowheads="1"/>
          </p:cNvSpPr>
          <p:nvPr/>
        </p:nvSpPr>
        <p:spPr bwMode="auto">
          <a:xfrm>
            <a:off x="5562600" y="2163763"/>
            <a:ext cx="3048000"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accent2"/>
                </a:solidFill>
              </a:rPr>
              <a:t>Ca-đe Ba-nê-a</a:t>
            </a:r>
          </a:p>
        </p:txBody>
      </p:sp>
      <p:sp>
        <p:nvSpPr>
          <p:cNvPr id="206858" name="Text Box 13"/>
          <p:cNvSpPr txBox="1">
            <a:spLocks noChangeArrowheads="1"/>
          </p:cNvSpPr>
          <p:nvPr/>
        </p:nvSpPr>
        <p:spPr bwMode="auto">
          <a:xfrm>
            <a:off x="7162800" y="1219200"/>
            <a:ext cx="30480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800" b="1">
                <a:solidFill>
                  <a:schemeClr val="accent2"/>
                </a:solidFill>
              </a:rPr>
              <a:t>Núi Hô-rơ</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2286000" y="152400"/>
            <a:ext cx="4572000" cy="685800"/>
          </a:xfrm>
          <a:solidFill>
            <a:schemeClr val="tx1"/>
          </a:solidFill>
        </p:spPr>
        <p:txBody>
          <a:bodyPr/>
          <a:lstStyle/>
          <a:p>
            <a:pPr eaLnBrk="1" hangingPunct="1"/>
            <a:r>
              <a:rPr lang="en-US" sz="4000" b="1">
                <a:latin typeface="Arial Black" charset="0"/>
                <a:cs typeface="Times New Roman" charset="0"/>
              </a:rPr>
              <a:t>Tổng hợp</a:t>
            </a:r>
          </a:p>
        </p:txBody>
      </p:sp>
      <p:sp>
        <p:nvSpPr>
          <p:cNvPr id="280579" name="Text Box 3"/>
          <p:cNvSpPr txBox="1">
            <a:spLocks noChangeArrowheads="1"/>
          </p:cNvSpPr>
          <p:nvPr/>
        </p:nvSpPr>
        <p:spPr bwMode="auto">
          <a:xfrm>
            <a:off x="7620000" y="152400"/>
            <a:ext cx="13716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150-151</a:t>
            </a:r>
          </a:p>
        </p:txBody>
      </p:sp>
      <p:sp>
        <p:nvSpPr>
          <p:cNvPr id="336900" name="Text Box 4"/>
          <p:cNvSpPr txBox="1">
            <a:spLocks noChangeArrowheads="1"/>
          </p:cNvSpPr>
          <p:nvPr/>
        </p:nvSpPr>
        <p:spPr bwMode="auto">
          <a:xfrm>
            <a:off x="2362200" y="3927475"/>
            <a:ext cx="4419600" cy="461963"/>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宋体" charset="0"/>
                <a:cs typeface="宋体" charset="0"/>
              </a:rPr>
              <a:t>29-30	#4: Tóm tắt giao ước</a:t>
            </a:r>
          </a:p>
        </p:txBody>
      </p:sp>
      <p:sp>
        <p:nvSpPr>
          <p:cNvPr id="336901" name="Text Box 5"/>
          <p:cNvSpPr txBox="1">
            <a:spLocks noChangeArrowheads="1"/>
          </p:cNvSpPr>
          <p:nvPr/>
        </p:nvSpPr>
        <p:spPr bwMode="auto">
          <a:xfrm>
            <a:off x="190500" y="2368550"/>
            <a:ext cx="4457700" cy="461963"/>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宋体" charset="0"/>
                <a:cs typeface="宋体" charset="0"/>
              </a:rPr>
              <a:t>27-28	#3: Phước lành và Rủa sả</a:t>
            </a:r>
          </a:p>
        </p:txBody>
      </p:sp>
      <p:sp>
        <p:nvSpPr>
          <p:cNvPr id="280582" name="Text Box 6"/>
          <p:cNvSpPr txBox="1">
            <a:spLocks noChangeArrowheads="1"/>
          </p:cNvSpPr>
          <p:nvPr/>
        </p:nvSpPr>
        <p:spPr bwMode="auto">
          <a:xfrm>
            <a:off x="1219200" y="1447800"/>
            <a:ext cx="6705600" cy="71120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4000" b="1">
                <a:solidFill>
                  <a:srgbClr val="000000"/>
                </a:solidFill>
                <a:ea typeface="宋体" charset="0"/>
                <a:cs typeface="宋体" charset="0"/>
              </a:rPr>
              <a:t>Tái lập giao ước</a:t>
            </a:r>
          </a:p>
        </p:txBody>
      </p:sp>
      <p:sp>
        <p:nvSpPr>
          <p:cNvPr id="336903" name="Text Box 7"/>
          <p:cNvSpPr txBox="1">
            <a:spLocks noChangeArrowheads="1"/>
          </p:cNvSpPr>
          <p:nvPr/>
        </p:nvSpPr>
        <p:spPr bwMode="auto">
          <a:xfrm>
            <a:off x="4419600" y="5486400"/>
            <a:ext cx="4419600" cy="831850"/>
          </a:xfrm>
          <a:prstGeom prst="rect">
            <a:avLst/>
          </a:prstGeom>
          <a:solidFill>
            <a:srgbClr val="B2B2B2"/>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ea typeface="宋体" charset="0"/>
                <a:cs typeface="宋体" charset="0"/>
              </a:rPr>
              <a:t>31-34	Chuyển giao quyền lãnh đạo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6901"/>
                                        </p:tgtEl>
                                        <p:attrNameLst>
                                          <p:attrName>style.visibility</p:attrName>
                                        </p:attrNameLst>
                                      </p:cBhvr>
                                      <p:to>
                                        <p:strVal val="visible"/>
                                      </p:to>
                                    </p:set>
                                    <p:anim calcmode="lin" valueType="num">
                                      <p:cBhvr additive="base">
                                        <p:cTn id="7" dur="500" fill="hold"/>
                                        <p:tgtEl>
                                          <p:spTgt spid="336901"/>
                                        </p:tgtEl>
                                        <p:attrNameLst>
                                          <p:attrName>ppt_x</p:attrName>
                                        </p:attrNameLst>
                                      </p:cBhvr>
                                      <p:tavLst>
                                        <p:tav tm="0">
                                          <p:val>
                                            <p:strVal val="0-#ppt_w/2"/>
                                          </p:val>
                                        </p:tav>
                                        <p:tav tm="100000">
                                          <p:val>
                                            <p:strVal val="#ppt_x"/>
                                          </p:val>
                                        </p:tav>
                                      </p:tavLst>
                                    </p:anim>
                                    <p:anim calcmode="lin" valueType="num">
                                      <p:cBhvr additive="base">
                                        <p:cTn id="8" dur="500" fill="hold"/>
                                        <p:tgtEl>
                                          <p:spTgt spid="33690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6900"/>
                                        </p:tgtEl>
                                        <p:attrNameLst>
                                          <p:attrName>style.visibility</p:attrName>
                                        </p:attrNameLst>
                                      </p:cBhvr>
                                      <p:to>
                                        <p:strVal val="visible"/>
                                      </p:to>
                                    </p:set>
                                    <p:anim calcmode="lin" valueType="num">
                                      <p:cBhvr additive="base">
                                        <p:cTn id="13" dur="500" fill="hold"/>
                                        <p:tgtEl>
                                          <p:spTgt spid="336900"/>
                                        </p:tgtEl>
                                        <p:attrNameLst>
                                          <p:attrName>ppt_x</p:attrName>
                                        </p:attrNameLst>
                                      </p:cBhvr>
                                      <p:tavLst>
                                        <p:tav tm="0">
                                          <p:val>
                                            <p:strVal val="0-#ppt_w/2"/>
                                          </p:val>
                                        </p:tav>
                                        <p:tav tm="100000">
                                          <p:val>
                                            <p:strVal val="#ppt_x"/>
                                          </p:val>
                                        </p:tav>
                                      </p:tavLst>
                                    </p:anim>
                                    <p:anim calcmode="lin" valueType="num">
                                      <p:cBhvr additive="base">
                                        <p:cTn id="14" dur="500" fill="hold"/>
                                        <p:tgtEl>
                                          <p:spTgt spid="336900"/>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903"/>
                                        </p:tgtEl>
                                        <p:attrNameLst>
                                          <p:attrName>style.visibility</p:attrName>
                                        </p:attrNameLst>
                                      </p:cBhvr>
                                      <p:to>
                                        <p:strVal val="visible"/>
                                      </p:to>
                                    </p:set>
                                    <p:anim calcmode="lin" valueType="num">
                                      <p:cBhvr additive="base">
                                        <p:cTn id="19" dur="500" fill="hold"/>
                                        <p:tgtEl>
                                          <p:spTgt spid="336903"/>
                                        </p:tgtEl>
                                        <p:attrNameLst>
                                          <p:attrName>ppt_x</p:attrName>
                                        </p:attrNameLst>
                                      </p:cBhvr>
                                      <p:tavLst>
                                        <p:tav tm="0">
                                          <p:val>
                                            <p:strVal val="0-#ppt_w/2"/>
                                          </p:val>
                                        </p:tav>
                                        <p:tav tm="100000">
                                          <p:val>
                                            <p:strVal val="#ppt_x"/>
                                          </p:val>
                                        </p:tav>
                                      </p:tavLst>
                                    </p:anim>
                                    <p:anim calcmode="lin" valueType="num">
                                      <p:cBhvr additive="base">
                                        <p:cTn id="20" dur="500" fill="hold"/>
                                        <p:tgtEl>
                                          <p:spTgt spid="3369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00" grpId="0" animBg="1" autoUpdateAnimBg="0"/>
      <p:bldP spid="336901" grpId="0" animBg="1" autoUpdateAnimBg="0"/>
      <p:bldP spid="336903"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2286000" y="152400"/>
            <a:ext cx="4572000" cy="685800"/>
          </a:xfrm>
          <a:solidFill>
            <a:schemeClr val="tx2"/>
          </a:solidFill>
        </p:spPr>
        <p:txBody>
          <a:bodyPr/>
          <a:lstStyle/>
          <a:p>
            <a:pPr eaLnBrk="1" hangingPunct="1"/>
            <a:r>
              <a:rPr lang="en-US" sz="3200">
                <a:solidFill>
                  <a:schemeClr val="tx1"/>
                </a:solidFill>
                <a:latin typeface="Arial Black" charset="0"/>
                <a:cs typeface="Times New Roman" charset="0"/>
              </a:rPr>
              <a:t>Dàn ý</a:t>
            </a:r>
          </a:p>
        </p:txBody>
      </p:sp>
      <p:sp>
        <p:nvSpPr>
          <p:cNvPr id="281603" name="Text Box 3"/>
          <p:cNvSpPr txBox="1">
            <a:spLocks noChangeArrowheads="1"/>
          </p:cNvSpPr>
          <p:nvPr/>
        </p:nvSpPr>
        <p:spPr bwMode="auto">
          <a:xfrm>
            <a:off x="7620000" y="152400"/>
            <a:ext cx="13716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151-155</a:t>
            </a:r>
          </a:p>
        </p:txBody>
      </p:sp>
      <p:sp>
        <p:nvSpPr>
          <p:cNvPr id="337924" name="Text Box 4"/>
          <p:cNvSpPr txBox="1">
            <a:spLocks noChangeArrowheads="1"/>
          </p:cNvSpPr>
          <p:nvPr/>
        </p:nvSpPr>
        <p:spPr bwMode="auto">
          <a:xfrm>
            <a:off x="381000" y="990600"/>
            <a:ext cx="8534400" cy="150495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300" b="1">
                <a:solidFill>
                  <a:srgbClr val="000000"/>
                </a:solidFill>
                <a:ea typeface="宋体" charset="0"/>
                <a:cs typeface="宋体" charset="0"/>
              </a:rPr>
              <a:t>I. (1:1-4) </a:t>
            </a:r>
            <a:r>
              <a:rPr lang="es-ES_tradnl" altLang="zh-CN" sz="2300" b="1">
                <a:ea typeface="宋体" charset="0"/>
                <a:cs typeface="宋体" charset="0"/>
              </a:rPr>
              <a:t>Lời nói đầu: Bối cảnh lịch sử của các bài giảng của Môi-se trong đồng vắng phía đông Ca-na-an sau khi thế hệ mới chinh phục xong miền đất bên kia sông Giô-đanh và trước khi chiếm xứ Ca-na-an, điều này cung cấp ngữ cảnh cho giao ước Palestine.</a:t>
            </a:r>
            <a:r>
              <a:rPr lang="en-US" altLang="zh-CN" sz="2300">
                <a:ea typeface="宋体" charset="0"/>
                <a:cs typeface="宋体" charset="0"/>
              </a:rPr>
              <a:t> </a:t>
            </a:r>
          </a:p>
        </p:txBody>
      </p:sp>
      <p:sp>
        <p:nvSpPr>
          <p:cNvPr id="337925" name="Text Box 5"/>
          <p:cNvSpPr txBox="1">
            <a:spLocks noChangeArrowheads="1"/>
          </p:cNvSpPr>
          <p:nvPr/>
        </p:nvSpPr>
        <p:spPr bwMode="auto">
          <a:xfrm>
            <a:off x="381000" y="3048000"/>
            <a:ext cx="8534400" cy="150495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300" b="1">
                <a:solidFill>
                  <a:srgbClr val="000000"/>
                </a:solidFill>
                <a:ea typeface="宋体" charset="0"/>
                <a:cs typeface="宋体" charset="0"/>
              </a:rPr>
              <a:t>II. (1:5-4:43) </a:t>
            </a:r>
            <a:r>
              <a:rPr lang="es-ES_tradnl" altLang="zh-CN" sz="2300" b="1">
                <a:ea typeface="宋体" charset="0"/>
                <a:cs typeface="宋体" charset="0"/>
              </a:rPr>
              <a:t>Lời dạo đầu về lịch sử: Bài giảng đầu tiên của Môi-se cung cấp một bài ôn lại lịch sử về sự giải cứu và cung ứng của Đức Chúa Trời khi dân sự vâng lời và đoán phạt khi họ nổi loạn để cổ vũ họ tuân thủ luật pháp và từ chối thờ hình tượng.</a:t>
            </a:r>
            <a:r>
              <a:rPr lang="en-US" altLang="zh-CN" sz="2300">
                <a:ea typeface="宋体" charset="0"/>
                <a:cs typeface="宋体" charset="0"/>
              </a:rPr>
              <a:t> </a:t>
            </a:r>
          </a:p>
        </p:txBody>
      </p:sp>
      <p:sp>
        <p:nvSpPr>
          <p:cNvPr id="337926" name="Text Box 6"/>
          <p:cNvSpPr txBox="1">
            <a:spLocks noChangeArrowheads="1"/>
          </p:cNvSpPr>
          <p:nvPr/>
        </p:nvSpPr>
        <p:spPr bwMode="auto">
          <a:xfrm>
            <a:off x="381000" y="5143500"/>
            <a:ext cx="8534400" cy="150495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2300" b="1">
                <a:solidFill>
                  <a:srgbClr val="000000"/>
                </a:solidFill>
                <a:ea typeface="宋体" charset="0"/>
                <a:cs typeface="宋体" charset="0"/>
              </a:rPr>
              <a:t>III.(4:44-26:19) </a:t>
            </a:r>
            <a:r>
              <a:rPr lang="es-ES_tradnl" altLang="zh-CN" sz="2300" b="1">
                <a:ea typeface="宋体" charset="0"/>
                <a:cs typeface="宋体" charset="0"/>
              </a:rPr>
              <a:t>Các điều khoản: Bài giảng thứ hai của Môi-se phát họa những nghĩa vụ giao ước chung và luật pháp đặc biệt mà Đức Chúa Trời trông đợi nơi dân tộc để khích lệ Y-sơ-ra-ên bày tỏ toàn bộ lòng trung thành với Đức Giê-hô-va như là Vua của họ.</a:t>
            </a:r>
            <a:r>
              <a:rPr lang="en-US" altLang="zh-CN" sz="2300">
                <a:ea typeface="宋体" charset="0"/>
                <a:cs typeface="宋体"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7924"/>
                                        </p:tgtEl>
                                        <p:attrNameLst>
                                          <p:attrName>style.visibility</p:attrName>
                                        </p:attrNameLst>
                                      </p:cBhvr>
                                      <p:to>
                                        <p:strVal val="visible"/>
                                      </p:to>
                                    </p:set>
                                    <p:anim calcmode="lin" valueType="num">
                                      <p:cBhvr additive="base">
                                        <p:cTn id="7" dur="500" fill="hold"/>
                                        <p:tgtEl>
                                          <p:spTgt spid="337924"/>
                                        </p:tgtEl>
                                        <p:attrNameLst>
                                          <p:attrName>ppt_x</p:attrName>
                                        </p:attrNameLst>
                                      </p:cBhvr>
                                      <p:tavLst>
                                        <p:tav tm="0">
                                          <p:val>
                                            <p:strVal val="#ppt_x"/>
                                          </p:val>
                                        </p:tav>
                                        <p:tav tm="100000">
                                          <p:val>
                                            <p:strVal val="#ppt_x"/>
                                          </p:val>
                                        </p:tav>
                                      </p:tavLst>
                                    </p:anim>
                                    <p:anim calcmode="lin" valueType="num">
                                      <p:cBhvr additive="base">
                                        <p:cTn id="8" dur="500" fill="hold"/>
                                        <p:tgtEl>
                                          <p:spTgt spid="33792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37925"/>
                                        </p:tgtEl>
                                        <p:attrNameLst>
                                          <p:attrName>style.visibility</p:attrName>
                                        </p:attrNameLst>
                                      </p:cBhvr>
                                      <p:to>
                                        <p:strVal val="visible"/>
                                      </p:to>
                                    </p:set>
                                    <p:anim calcmode="lin" valueType="num">
                                      <p:cBhvr additive="base">
                                        <p:cTn id="13" dur="500" fill="hold"/>
                                        <p:tgtEl>
                                          <p:spTgt spid="337925"/>
                                        </p:tgtEl>
                                        <p:attrNameLst>
                                          <p:attrName>ppt_x</p:attrName>
                                        </p:attrNameLst>
                                      </p:cBhvr>
                                      <p:tavLst>
                                        <p:tav tm="0">
                                          <p:val>
                                            <p:strVal val="#ppt_x"/>
                                          </p:val>
                                        </p:tav>
                                        <p:tav tm="100000">
                                          <p:val>
                                            <p:strVal val="#ppt_x"/>
                                          </p:val>
                                        </p:tav>
                                      </p:tavLst>
                                    </p:anim>
                                    <p:anim calcmode="lin" valueType="num">
                                      <p:cBhvr additive="base">
                                        <p:cTn id="14" dur="500" fill="hold"/>
                                        <p:tgtEl>
                                          <p:spTgt spid="337925"/>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37926"/>
                                        </p:tgtEl>
                                        <p:attrNameLst>
                                          <p:attrName>style.visibility</p:attrName>
                                        </p:attrNameLst>
                                      </p:cBhvr>
                                      <p:to>
                                        <p:strVal val="visible"/>
                                      </p:to>
                                    </p:set>
                                    <p:anim calcmode="lin" valueType="num">
                                      <p:cBhvr additive="base">
                                        <p:cTn id="19" dur="500" fill="hold"/>
                                        <p:tgtEl>
                                          <p:spTgt spid="337926"/>
                                        </p:tgtEl>
                                        <p:attrNameLst>
                                          <p:attrName>ppt_x</p:attrName>
                                        </p:attrNameLst>
                                      </p:cBhvr>
                                      <p:tavLst>
                                        <p:tav tm="0">
                                          <p:val>
                                            <p:strVal val="#ppt_x"/>
                                          </p:val>
                                        </p:tav>
                                        <p:tav tm="100000">
                                          <p:val>
                                            <p:strVal val="#ppt_x"/>
                                          </p:val>
                                        </p:tav>
                                      </p:tavLst>
                                    </p:anim>
                                    <p:anim calcmode="lin" valueType="num">
                                      <p:cBhvr additive="base">
                                        <p:cTn id="20" dur="500" fill="hold"/>
                                        <p:tgtEl>
                                          <p:spTgt spid="3379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24" grpId="0" animBg="1" autoUpdateAnimBg="0"/>
      <p:bldP spid="337925" grpId="0" animBg="1" autoUpdateAnimBg="0"/>
      <p:bldP spid="337926" grpId="0" animBg="1"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2286000" y="152400"/>
            <a:ext cx="4572000" cy="685800"/>
          </a:xfrm>
          <a:solidFill>
            <a:schemeClr val="tx2"/>
          </a:solidFill>
        </p:spPr>
        <p:txBody>
          <a:bodyPr/>
          <a:lstStyle/>
          <a:p>
            <a:pPr eaLnBrk="1" hangingPunct="1"/>
            <a:r>
              <a:rPr lang="en-US" sz="3200">
                <a:solidFill>
                  <a:schemeClr val="tx1"/>
                </a:solidFill>
                <a:latin typeface="Arial Black" charset="0"/>
                <a:cs typeface="Times New Roman" charset="0"/>
              </a:rPr>
              <a:t>Dàn ý</a:t>
            </a:r>
          </a:p>
        </p:txBody>
      </p:sp>
      <p:sp>
        <p:nvSpPr>
          <p:cNvPr id="282627" name="Text Box 3"/>
          <p:cNvSpPr txBox="1">
            <a:spLocks noChangeArrowheads="1"/>
          </p:cNvSpPr>
          <p:nvPr/>
        </p:nvSpPr>
        <p:spPr bwMode="auto">
          <a:xfrm>
            <a:off x="7620000" y="152400"/>
            <a:ext cx="13716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151-155</a:t>
            </a:r>
          </a:p>
        </p:txBody>
      </p:sp>
      <p:sp>
        <p:nvSpPr>
          <p:cNvPr id="338948" name="Text Box 4"/>
          <p:cNvSpPr txBox="1">
            <a:spLocks noChangeArrowheads="1"/>
          </p:cNvSpPr>
          <p:nvPr/>
        </p:nvSpPr>
        <p:spPr bwMode="auto">
          <a:xfrm>
            <a:off x="381000" y="1120775"/>
            <a:ext cx="8382000" cy="1200150"/>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Arial" charset="0"/>
                <a:ea typeface="宋体" charset="0"/>
                <a:cs typeface="宋体" charset="0"/>
              </a:rPr>
              <a:t>IV. (Chs. 27-28) </a:t>
            </a:r>
            <a:r>
              <a:rPr lang="es-ES_tradnl" altLang="zh-CN" b="1">
                <a:ea typeface="宋体" charset="0"/>
                <a:cs typeface="宋体" charset="0"/>
              </a:rPr>
              <a:t>Bài giảng thứ ba của Môi-se ra lệnh làm mới lại giao ước và công bố phước lành cho người vâng lời và rủa sả cho kẻ không vâng giữ để thúc đẩy sự tuân giữ luật pháp.</a:t>
            </a:r>
            <a:r>
              <a:rPr lang="en-US" altLang="zh-CN">
                <a:ea typeface="宋体" charset="0"/>
                <a:cs typeface="宋体" charset="0"/>
              </a:rPr>
              <a:t> </a:t>
            </a:r>
          </a:p>
        </p:txBody>
      </p:sp>
      <p:sp>
        <p:nvSpPr>
          <p:cNvPr id="338949" name="Text Box 5"/>
          <p:cNvSpPr txBox="1">
            <a:spLocks noChangeArrowheads="1"/>
          </p:cNvSpPr>
          <p:nvPr/>
        </p:nvSpPr>
        <p:spPr bwMode="auto">
          <a:xfrm>
            <a:off x="381000" y="3105150"/>
            <a:ext cx="8382000" cy="1196975"/>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Arial" charset="0"/>
                <a:ea typeface="宋体" charset="0"/>
                <a:cs typeface="宋体" charset="0"/>
              </a:rPr>
              <a:t>V. (Chs. 29-30) </a:t>
            </a:r>
            <a:r>
              <a:rPr lang="es-ES_tradnl" altLang="zh-CN" b="1">
                <a:ea typeface="宋体" charset="0"/>
                <a:cs typeface="宋体" charset="0"/>
              </a:rPr>
              <a:t>Bài giảng thứ tư của Môi-se kêu gọi sự tuân giữ giao ước và khẳng định phước lành căn bản để thúc đẩy Y-sơ-ra-ên vâng giữ giao ước.</a:t>
            </a:r>
            <a:r>
              <a:rPr lang="en-US" altLang="zh-CN">
                <a:ea typeface="宋体" charset="0"/>
                <a:cs typeface="宋体" charset="0"/>
              </a:rPr>
              <a:t> </a:t>
            </a:r>
          </a:p>
        </p:txBody>
      </p:sp>
      <p:sp>
        <p:nvSpPr>
          <p:cNvPr id="338950" name="Text Box 6"/>
          <p:cNvSpPr txBox="1">
            <a:spLocks noChangeArrowheads="1"/>
          </p:cNvSpPr>
          <p:nvPr/>
        </p:nvSpPr>
        <p:spPr bwMode="auto">
          <a:xfrm>
            <a:off x="381000" y="4724400"/>
            <a:ext cx="8382000" cy="1927225"/>
          </a:xfrm>
          <a:prstGeom prst="rect">
            <a:avLst/>
          </a:prstGeom>
          <a:solidFill>
            <a:srgbClr val="FFFFFF"/>
          </a:solidFill>
          <a:ln w="9525">
            <a:solidFill>
              <a:srgbClr val="0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b="1">
                <a:solidFill>
                  <a:srgbClr val="000000"/>
                </a:solidFill>
                <a:latin typeface="Arial" charset="0"/>
                <a:ea typeface="宋体" charset="0"/>
                <a:cs typeface="宋体" charset="0"/>
              </a:rPr>
              <a:t>VI. (Chs. 31-34) </a:t>
            </a:r>
            <a:r>
              <a:rPr lang="es-ES_tradnl" altLang="zh-CN" b="1">
                <a:ea typeface="宋体" charset="0"/>
                <a:cs typeface="宋体" charset="0"/>
              </a:rPr>
              <a:t>Sự chuyển tiếp từ Môi-se đến Giô-suê là người trung gian của giao ước chỉ dẫn Y-sơ-ra-ên về sự cung ứng thành tín của Đức Chúa Trời cho sự duy trì giao ước, trong khi đó cảnh cáo về sự bội đạo khẳng định sự cần thiết của Y-sơ-ra-ên là phải tuân giữ giao ước.</a:t>
            </a:r>
            <a:r>
              <a:rPr lang="en-US" altLang="zh-CN">
                <a:ea typeface="宋体" charset="0"/>
                <a:cs typeface="宋体"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38948"/>
                                        </p:tgtEl>
                                        <p:attrNameLst>
                                          <p:attrName>style.visibility</p:attrName>
                                        </p:attrNameLst>
                                      </p:cBhvr>
                                      <p:to>
                                        <p:strVal val="visible"/>
                                      </p:to>
                                    </p:set>
                                    <p:anim calcmode="lin" valueType="num">
                                      <p:cBhvr additive="base">
                                        <p:cTn id="7" dur="500" fill="hold"/>
                                        <p:tgtEl>
                                          <p:spTgt spid="338948"/>
                                        </p:tgtEl>
                                        <p:attrNameLst>
                                          <p:attrName>ppt_x</p:attrName>
                                        </p:attrNameLst>
                                      </p:cBhvr>
                                      <p:tavLst>
                                        <p:tav tm="0">
                                          <p:val>
                                            <p:strVal val="#ppt_x"/>
                                          </p:val>
                                        </p:tav>
                                        <p:tav tm="100000">
                                          <p:val>
                                            <p:strVal val="#ppt_x"/>
                                          </p:val>
                                        </p:tav>
                                      </p:tavLst>
                                    </p:anim>
                                    <p:anim calcmode="lin" valueType="num">
                                      <p:cBhvr additive="base">
                                        <p:cTn id="8" dur="500" fill="hold"/>
                                        <p:tgtEl>
                                          <p:spTgt spid="33894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38949"/>
                                        </p:tgtEl>
                                        <p:attrNameLst>
                                          <p:attrName>style.visibility</p:attrName>
                                        </p:attrNameLst>
                                      </p:cBhvr>
                                      <p:to>
                                        <p:strVal val="visible"/>
                                      </p:to>
                                    </p:set>
                                    <p:anim calcmode="lin" valueType="num">
                                      <p:cBhvr additive="base">
                                        <p:cTn id="13" dur="500" fill="hold"/>
                                        <p:tgtEl>
                                          <p:spTgt spid="338949"/>
                                        </p:tgtEl>
                                        <p:attrNameLst>
                                          <p:attrName>ppt_x</p:attrName>
                                        </p:attrNameLst>
                                      </p:cBhvr>
                                      <p:tavLst>
                                        <p:tav tm="0">
                                          <p:val>
                                            <p:strVal val="#ppt_x"/>
                                          </p:val>
                                        </p:tav>
                                        <p:tav tm="100000">
                                          <p:val>
                                            <p:strVal val="#ppt_x"/>
                                          </p:val>
                                        </p:tav>
                                      </p:tavLst>
                                    </p:anim>
                                    <p:anim calcmode="lin" valueType="num">
                                      <p:cBhvr additive="base">
                                        <p:cTn id="14" dur="500" fill="hold"/>
                                        <p:tgtEl>
                                          <p:spTgt spid="338949"/>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38950"/>
                                        </p:tgtEl>
                                        <p:attrNameLst>
                                          <p:attrName>style.visibility</p:attrName>
                                        </p:attrNameLst>
                                      </p:cBhvr>
                                      <p:to>
                                        <p:strVal val="visible"/>
                                      </p:to>
                                    </p:set>
                                    <p:anim calcmode="lin" valueType="num">
                                      <p:cBhvr additive="base">
                                        <p:cTn id="19" dur="500" fill="hold"/>
                                        <p:tgtEl>
                                          <p:spTgt spid="338950"/>
                                        </p:tgtEl>
                                        <p:attrNameLst>
                                          <p:attrName>ppt_x</p:attrName>
                                        </p:attrNameLst>
                                      </p:cBhvr>
                                      <p:tavLst>
                                        <p:tav tm="0">
                                          <p:val>
                                            <p:strVal val="#ppt_x"/>
                                          </p:val>
                                        </p:tav>
                                        <p:tav tm="100000">
                                          <p:val>
                                            <p:strVal val="#ppt_x"/>
                                          </p:val>
                                        </p:tav>
                                      </p:tavLst>
                                    </p:anim>
                                    <p:anim calcmode="lin" valueType="num">
                                      <p:cBhvr additive="base">
                                        <p:cTn id="20" dur="500" fill="hold"/>
                                        <p:tgtEl>
                                          <p:spTgt spid="3389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948" grpId="0" animBg="1" autoUpdateAnimBg="0"/>
      <p:bldP spid="338949" grpId="0" animBg="1" autoUpdateAnimBg="0"/>
      <p:bldP spid="338950"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0" y="0"/>
            <a:ext cx="8229600" cy="1143000"/>
          </a:xfrm>
          <a:solidFill>
            <a:schemeClr val="tx1"/>
          </a:solidFill>
        </p:spPr>
        <p:txBody>
          <a:bodyPr/>
          <a:lstStyle/>
          <a:p>
            <a:pPr eaLnBrk="1" hangingPunct="1"/>
            <a:r>
              <a:rPr lang="en-US" sz="2800" b="1">
                <a:latin typeface="Arial Black" charset="0"/>
                <a:cs typeface="Times New Roman" charset="0"/>
              </a:rPr>
              <a:t>Những mối quan tâm xã hội ch</a:t>
            </a:r>
            <a:r>
              <a:rPr lang="en-US" sz="2800" b="1">
                <a:latin typeface="Times New Roman" charset="0"/>
                <a:cs typeface="Times New Roman" charset="0"/>
              </a:rPr>
              <a:t>í</a:t>
            </a:r>
            <a:r>
              <a:rPr lang="en-US" sz="2800" b="1">
                <a:latin typeface="Arial Black" charset="0"/>
                <a:cs typeface="Times New Roman" charset="0"/>
              </a:rPr>
              <a:t>nh trong giao ước Môi-se </a:t>
            </a:r>
            <a:r>
              <a:rPr lang="en-US" sz="2400" i="1">
                <a:latin typeface="Arial Black" charset="0"/>
                <a:cs typeface="Times New Roman" charset="0"/>
              </a:rPr>
              <a:t>The Bible Visual Resource Book</a:t>
            </a:r>
            <a:r>
              <a:rPr lang="en-US" sz="2400">
                <a:latin typeface="Arial Black" charset="0"/>
                <a:cs typeface="Times New Roman" charset="0"/>
              </a:rPr>
              <a:t>, 39</a:t>
            </a:r>
          </a:p>
        </p:txBody>
      </p:sp>
      <p:sp>
        <p:nvSpPr>
          <p:cNvPr id="283651"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156</a:t>
            </a:r>
          </a:p>
        </p:txBody>
      </p:sp>
      <p:grpSp>
        <p:nvGrpSpPr>
          <p:cNvPr id="283652" name="Group 4"/>
          <p:cNvGrpSpPr>
            <a:grpSpLocks/>
          </p:cNvGrpSpPr>
          <p:nvPr/>
        </p:nvGrpSpPr>
        <p:grpSpPr bwMode="auto">
          <a:xfrm>
            <a:off x="9525" y="1143000"/>
            <a:ext cx="9124950" cy="5715000"/>
            <a:chOff x="6" y="962"/>
            <a:chExt cx="5748" cy="1707"/>
          </a:xfrm>
        </p:grpSpPr>
        <p:grpSp>
          <p:nvGrpSpPr>
            <p:cNvPr id="283653" name="Group 5"/>
            <p:cNvGrpSpPr>
              <a:grpSpLocks/>
            </p:cNvGrpSpPr>
            <p:nvPr/>
          </p:nvGrpSpPr>
          <p:grpSpPr bwMode="auto">
            <a:xfrm>
              <a:off x="6" y="962"/>
              <a:ext cx="2874" cy="383"/>
              <a:chOff x="0" y="0"/>
              <a:chExt cx="1934" cy="748"/>
            </a:xfrm>
          </p:grpSpPr>
          <p:sp>
            <p:nvSpPr>
              <p:cNvPr id="283675" name="Rectangle 6"/>
              <p:cNvSpPr>
                <a:spLocks noChangeArrowheads="1"/>
              </p:cNvSpPr>
              <p:nvPr/>
            </p:nvSpPr>
            <p:spPr bwMode="auto">
              <a:xfrm>
                <a:off x="43" y="0"/>
                <a:ext cx="1848"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solidFill>
                      <a:srgbClr val="000000"/>
                    </a:solidFill>
                    <a:cs typeface="Times New Roman" charset="0"/>
                  </a:rPr>
                  <a:t>Cá nhân</a:t>
                </a:r>
              </a:p>
              <a:p>
                <a:pPr eaLnBrk="0" hangingPunct="0"/>
                <a:r>
                  <a:rPr lang="en-US" sz="2000">
                    <a:solidFill>
                      <a:srgbClr val="000000"/>
                    </a:solidFill>
                    <a:cs typeface="Times New Roman" charset="0"/>
                  </a:rPr>
                  <a:t>Mỗi cá nhân đều được bảo đảm</a:t>
                </a:r>
              </a:p>
              <a:p>
                <a:pPr eaLnBrk="0" hangingPunct="0"/>
                <a:r>
                  <a:rPr lang="en-US" sz="2000">
                    <a:solidFill>
                      <a:srgbClr val="000000"/>
                    </a:solidFill>
                    <a:cs typeface="Times New Roman" charset="0"/>
                  </a:rPr>
                  <a:t>(Xuất 20:13; 21:16-21, 26-31; Lê 19:14; Phục 5:17; 24:7; 27:18).</a:t>
                </a:r>
              </a:p>
            </p:txBody>
          </p:sp>
          <p:sp>
            <p:nvSpPr>
              <p:cNvPr id="283676" name="Rectangle 7"/>
              <p:cNvSpPr>
                <a:spLocks noChangeArrowheads="1"/>
              </p:cNvSpPr>
              <p:nvPr/>
            </p:nvSpPr>
            <p:spPr bwMode="auto">
              <a:xfrm>
                <a:off x="0" y="0"/>
                <a:ext cx="193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3654" name="Group 8"/>
            <p:cNvGrpSpPr>
              <a:grpSpLocks/>
            </p:cNvGrpSpPr>
            <p:nvPr/>
          </p:nvGrpSpPr>
          <p:grpSpPr bwMode="auto">
            <a:xfrm>
              <a:off x="2880" y="962"/>
              <a:ext cx="2874" cy="383"/>
              <a:chOff x="1934" y="0"/>
              <a:chExt cx="1934" cy="748"/>
            </a:xfrm>
          </p:grpSpPr>
          <p:sp>
            <p:nvSpPr>
              <p:cNvPr id="283673" name="Rectangle 9"/>
              <p:cNvSpPr>
                <a:spLocks noChangeArrowheads="1"/>
              </p:cNvSpPr>
              <p:nvPr/>
            </p:nvSpPr>
            <p:spPr bwMode="auto">
              <a:xfrm>
                <a:off x="1977" y="0"/>
                <a:ext cx="1848"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solidFill>
                      <a:srgbClr val="000000"/>
                    </a:solidFill>
                    <a:cs typeface="Times New Roman" charset="0"/>
                  </a:rPr>
                  <a:t>Bông trái của đất</a:t>
                </a:r>
              </a:p>
              <a:p>
                <a:pPr eaLnBrk="0" hangingPunct="0"/>
                <a:r>
                  <a:rPr lang="en-US" sz="2000">
                    <a:solidFill>
                      <a:srgbClr val="000000"/>
                    </a:solidFill>
                    <a:cs typeface="Times New Roman" charset="0"/>
                  </a:rPr>
                  <a:t>Mỗi người chia sẻ bông trái của đất</a:t>
                </a:r>
              </a:p>
              <a:p>
                <a:pPr eaLnBrk="0" hangingPunct="0"/>
                <a:r>
                  <a:rPr lang="en-US" sz="2000">
                    <a:solidFill>
                      <a:srgbClr val="000000"/>
                    </a:solidFill>
                    <a:cs typeface="Times New Roman" charset="0"/>
                  </a:rPr>
                  <a:t>(Xuất 23:10-11; Lê 19:9-10; 23:22; 25:3-55; Phục. 14:28-29; 24:19-21).</a:t>
                </a:r>
                <a:endParaRPr lang="en-US" sz="2000"/>
              </a:p>
            </p:txBody>
          </p:sp>
          <p:sp>
            <p:nvSpPr>
              <p:cNvPr id="283674" name="Rectangle 10"/>
              <p:cNvSpPr>
                <a:spLocks noChangeArrowheads="1"/>
              </p:cNvSpPr>
              <p:nvPr/>
            </p:nvSpPr>
            <p:spPr bwMode="auto">
              <a:xfrm>
                <a:off x="1934" y="0"/>
                <a:ext cx="193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3655" name="Group 11"/>
            <p:cNvGrpSpPr>
              <a:grpSpLocks/>
            </p:cNvGrpSpPr>
            <p:nvPr/>
          </p:nvGrpSpPr>
          <p:grpSpPr bwMode="auto">
            <a:xfrm>
              <a:off x="6" y="1345"/>
              <a:ext cx="2874" cy="441"/>
              <a:chOff x="0" y="748"/>
              <a:chExt cx="1934" cy="863"/>
            </a:xfrm>
          </p:grpSpPr>
          <p:sp>
            <p:nvSpPr>
              <p:cNvPr id="283671" name="Rectangle 12"/>
              <p:cNvSpPr>
                <a:spLocks noChangeArrowheads="1"/>
              </p:cNvSpPr>
              <p:nvPr/>
            </p:nvSpPr>
            <p:spPr bwMode="auto">
              <a:xfrm>
                <a:off x="43" y="748"/>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solidFill>
                      <a:srgbClr val="000000"/>
                    </a:solidFill>
                    <a:cs typeface="Times New Roman" charset="0"/>
                  </a:rPr>
                  <a:t>Buộc tội oan</a:t>
                </a:r>
              </a:p>
              <a:p>
                <a:pPr eaLnBrk="0" hangingPunct="0"/>
                <a:r>
                  <a:rPr lang="en-US" sz="2000">
                    <a:solidFill>
                      <a:srgbClr val="000000"/>
                    </a:solidFill>
                    <a:cs typeface="Times New Roman" charset="0"/>
                  </a:rPr>
                  <a:t>Mỗi người đều được bảo đảm để chống lại kẻ vu khống và buộc tội oan (Xuất 20:16; 23:1-3; Lê.. 19:16; Phục 5:20; 19:15-21).</a:t>
                </a:r>
              </a:p>
            </p:txBody>
          </p:sp>
          <p:sp>
            <p:nvSpPr>
              <p:cNvPr id="283672" name="Rectangle 13"/>
              <p:cNvSpPr>
                <a:spLocks noChangeArrowheads="1"/>
              </p:cNvSpPr>
              <p:nvPr/>
            </p:nvSpPr>
            <p:spPr bwMode="auto">
              <a:xfrm>
                <a:off x="0" y="748"/>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3656" name="Group 14"/>
            <p:cNvGrpSpPr>
              <a:grpSpLocks/>
            </p:cNvGrpSpPr>
            <p:nvPr/>
          </p:nvGrpSpPr>
          <p:grpSpPr bwMode="auto">
            <a:xfrm>
              <a:off x="2880" y="1345"/>
              <a:ext cx="2874" cy="441"/>
              <a:chOff x="1934" y="748"/>
              <a:chExt cx="1934" cy="863"/>
            </a:xfrm>
          </p:grpSpPr>
          <p:sp>
            <p:nvSpPr>
              <p:cNvPr id="283669" name="Rectangle 15"/>
              <p:cNvSpPr>
                <a:spLocks noChangeArrowheads="1"/>
              </p:cNvSpPr>
              <p:nvPr/>
            </p:nvSpPr>
            <p:spPr bwMode="auto">
              <a:xfrm>
                <a:off x="1977" y="748"/>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solidFill>
                      <a:srgbClr val="000000"/>
                    </a:solidFill>
                    <a:cs typeface="Times New Roman" charset="0"/>
                  </a:rPr>
                  <a:t>Nghỉ ngày Sa-bát</a:t>
                </a:r>
              </a:p>
              <a:p>
                <a:pPr eaLnBrk="0" hangingPunct="0"/>
                <a:r>
                  <a:rPr lang="en-US" sz="2000">
                    <a:solidFill>
                      <a:srgbClr val="000000"/>
                    </a:solidFill>
                    <a:cs typeface="Times New Roman" charset="0"/>
                  </a:rPr>
                  <a:t>Mỗi người, từ nô lệ thấp hèn nhất &amp; người ngụ cư, đều được nghỉ ngơi trong ngày Sa-bát của Đức Chúa Trời (Xuất 20:8-11; 23:12; Phục. 5:12-15).</a:t>
                </a:r>
                <a:endParaRPr lang="en-US" sz="2000"/>
              </a:p>
            </p:txBody>
          </p:sp>
          <p:sp>
            <p:nvSpPr>
              <p:cNvPr id="283670" name="Rectangle 16"/>
              <p:cNvSpPr>
                <a:spLocks noChangeArrowheads="1"/>
              </p:cNvSpPr>
              <p:nvPr/>
            </p:nvSpPr>
            <p:spPr bwMode="auto">
              <a:xfrm>
                <a:off x="1934" y="748"/>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3657" name="Group 17"/>
            <p:cNvGrpSpPr>
              <a:grpSpLocks/>
            </p:cNvGrpSpPr>
            <p:nvPr/>
          </p:nvGrpSpPr>
          <p:grpSpPr bwMode="auto">
            <a:xfrm>
              <a:off x="6" y="1786"/>
              <a:ext cx="2874" cy="442"/>
              <a:chOff x="0" y="1611"/>
              <a:chExt cx="1934" cy="863"/>
            </a:xfrm>
          </p:grpSpPr>
          <p:sp>
            <p:nvSpPr>
              <p:cNvPr id="283667" name="Rectangle 18"/>
              <p:cNvSpPr>
                <a:spLocks noChangeArrowheads="1"/>
              </p:cNvSpPr>
              <p:nvPr/>
            </p:nvSpPr>
            <p:spPr bwMode="auto">
              <a:xfrm>
                <a:off x="43" y="1611"/>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solidFill>
                      <a:srgbClr val="000000"/>
                    </a:solidFill>
                    <a:cs typeface="Times New Roman" charset="0"/>
                  </a:rPr>
                  <a:t>Phụ nữ</a:t>
                </a:r>
              </a:p>
              <a:p>
                <a:pPr eaLnBrk="0" hangingPunct="0"/>
                <a:r>
                  <a:rPr lang="en-US" sz="2000">
                    <a:solidFill>
                      <a:srgbClr val="000000"/>
                    </a:solidFill>
                    <a:cs typeface="Times New Roman" charset="0"/>
                  </a:rPr>
                  <a:t>Không một phụ nữ nào bị lợi dụng về địa vị phụ thuộc của họ trong xã hội. </a:t>
                </a:r>
              </a:p>
              <a:p>
                <a:pPr eaLnBrk="0" hangingPunct="0"/>
                <a:r>
                  <a:rPr lang="en-US" sz="2000">
                    <a:solidFill>
                      <a:srgbClr val="000000"/>
                    </a:solidFill>
                    <a:cs typeface="Times New Roman" charset="0"/>
                  </a:rPr>
                  <a:t>(Xuất. 21:7-11, 20, 26-32; 22:16-17; Phục 21:10-14; 22:13-30; 24:1-5).</a:t>
                </a:r>
                <a:endParaRPr lang="en-US" sz="2000"/>
              </a:p>
            </p:txBody>
          </p:sp>
          <p:sp>
            <p:nvSpPr>
              <p:cNvPr id="283668" name="Rectangle 19"/>
              <p:cNvSpPr>
                <a:spLocks noChangeArrowheads="1"/>
              </p:cNvSpPr>
              <p:nvPr/>
            </p:nvSpPr>
            <p:spPr bwMode="auto">
              <a:xfrm>
                <a:off x="0" y="1611"/>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3658" name="Group 20"/>
            <p:cNvGrpSpPr>
              <a:grpSpLocks/>
            </p:cNvGrpSpPr>
            <p:nvPr/>
          </p:nvGrpSpPr>
          <p:grpSpPr bwMode="auto">
            <a:xfrm>
              <a:off x="2880" y="1786"/>
              <a:ext cx="2874" cy="442"/>
              <a:chOff x="1934" y="1611"/>
              <a:chExt cx="1934" cy="863"/>
            </a:xfrm>
          </p:grpSpPr>
          <p:sp>
            <p:nvSpPr>
              <p:cNvPr id="283665" name="Rectangle 21"/>
              <p:cNvSpPr>
                <a:spLocks noChangeArrowheads="1"/>
              </p:cNvSpPr>
              <p:nvPr/>
            </p:nvSpPr>
            <p:spPr bwMode="auto">
              <a:xfrm>
                <a:off x="1977" y="1611"/>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solidFill>
                      <a:srgbClr val="000000"/>
                    </a:solidFill>
                    <a:cs typeface="Times New Roman" charset="0"/>
                  </a:rPr>
                  <a:t>Hôn nhân</a:t>
                </a:r>
              </a:p>
              <a:p>
                <a:pPr eaLnBrk="0" hangingPunct="0"/>
                <a:r>
                  <a:rPr lang="en-US" sz="2000">
                    <a:solidFill>
                      <a:srgbClr val="000000"/>
                    </a:solidFill>
                    <a:cs typeface="Times New Roman" charset="0"/>
                  </a:rPr>
                  <a:t>Mối quan hệ hôn nhân được thánh sạch</a:t>
                </a:r>
              </a:p>
              <a:p>
                <a:pPr eaLnBrk="0" hangingPunct="0"/>
                <a:r>
                  <a:rPr lang="en-US" sz="2000">
                    <a:solidFill>
                      <a:srgbClr val="000000"/>
                    </a:solidFill>
                    <a:cs typeface="Times New Roman" charset="0"/>
                  </a:rPr>
                  <a:t>(Xuất 20:14; Lê 18:6-23; 20:10-21; Phục 5:18, 22:13-30).</a:t>
                </a:r>
              </a:p>
            </p:txBody>
          </p:sp>
          <p:sp>
            <p:nvSpPr>
              <p:cNvPr id="283666" name="Rectangle 22"/>
              <p:cNvSpPr>
                <a:spLocks noChangeArrowheads="1"/>
              </p:cNvSpPr>
              <p:nvPr/>
            </p:nvSpPr>
            <p:spPr bwMode="auto">
              <a:xfrm>
                <a:off x="1934" y="1611"/>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3659" name="Group 23"/>
            <p:cNvGrpSpPr>
              <a:grpSpLocks/>
            </p:cNvGrpSpPr>
            <p:nvPr/>
          </p:nvGrpSpPr>
          <p:grpSpPr bwMode="auto">
            <a:xfrm>
              <a:off x="6" y="2228"/>
              <a:ext cx="2874" cy="441"/>
              <a:chOff x="0" y="2474"/>
              <a:chExt cx="1934" cy="863"/>
            </a:xfrm>
          </p:grpSpPr>
          <p:sp>
            <p:nvSpPr>
              <p:cNvPr id="283663" name="Rectangle 24"/>
              <p:cNvSpPr>
                <a:spLocks noChangeArrowheads="1"/>
              </p:cNvSpPr>
              <p:nvPr/>
            </p:nvSpPr>
            <p:spPr bwMode="auto">
              <a:xfrm>
                <a:off x="43" y="2474"/>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solidFill>
                      <a:srgbClr val="000000"/>
                    </a:solidFill>
                    <a:cs typeface="Times New Roman" charset="0"/>
                  </a:rPr>
                  <a:t>Phạt</a:t>
                </a:r>
              </a:p>
              <a:p>
                <a:pPr eaLnBrk="0" hangingPunct="0"/>
                <a:r>
                  <a:rPr lang="en-US" sz="2000">
                    <a:solidFill>
                      <a:srgbClr val="000000"/>
                    </a:solidFill>
                    <a:cs typeface="Times New Roman" charset="0"/>
                  </a:rPr>
                  <a:t>Hình phạt cho những hành động sai trái sẽ không quá đáng để phạm nhân không bị mất nhân tính </a:t>
                </a:r>
              </a:p>
              <a:p>
                <a:pPr eaLnBrk="0" hangingPunct="0"/>
                <a:r>
                  <a:rPr lang="en-US" sz="2000">
                    <a:solidFill>
                      <a:srgbClr val="000000"/>
                    </a:solidFill>
                    <a:cs typeface="Times New Roman" charset="0"/>
                  </a:rPr>
                  <a:t>(Phục 25:1-5).</a:t>
                </a:r>
                <a:endParaRPr lang="en-US" sz="2000"/>
              </a:p>
            </p:txBody>
          </p:sp>
          <p:sp>
            <p:nvSpPr>
              <p:cNvPr id="283664" name="Rectangle 25"/>
              <p:cNvSpPr>
                <a:spLocks noChangeArrowheads="1"/>
              </p:cNvSpPr>
              <p:nvPr/>
            </p:nvSpPr>
            <p:spPr bwMode="auto">
              <a:xfrm>
                <a:off x="0" y="2474"/>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3660" name="Group 26"/>
            <p:cNvGrpSpPr>
              <a:grpSpLocks/>
            </p:cNvGrpSpPr>
            <p:nvPr/>
          </p:nvGrpSpPr>
          <p:grpSpPr bwMode="auto">
            <a:xfrm>
              <a:off x="2880" y="2228"/>
              <a:ext cx="2874" cy="441"/>
              <a:chOff x="1934" y="2474"/>
              <a:chExt cx="1934" cy="863"/>
            </a:xfrm>
          </p:grpSpPr>
          <p:sp>
            <p:nvSpPr>
              <p:cNvPr id="283661" name="Rectangle 27"/>
              <p:cNvSpPr>
                <a:spLocks noChangeArrowheads="1"/>
              </p:cNvSpPr>
              <p:nvPr/>
            </p:nvSpPr>
            <p:spPr bwMode="auto">
              <a:xfrm>
                <a:off x="1977" y="2474"/>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r>
                  <a:rPr lang="en-US" sz="2000" b="1">
                    <a:solidFill>
                      <a:srgbClr val="000000"/>
                    </a:solidFill>
                    <a:cs typeface="Times New Roman" charset="0"/>
                  </a:rPr>
                  <a:t>Bóc lột</a:t>
                </a:r>
              </a:p>
              <a:p>
                <a:pPr eaLnBrk="0" hangingPunct="0"/>
                <a:r>
                  <a:rPr lang="en-US" sz="1900">
                    <a:solidFill>
                      <a:srgbClr val="000000"/>
                    </a:solidFill>
                    <a:cs typeface="Times New Roman" charset="0"/>
                  </a:rPr>
                  <a:t>Không ai, cả người khuyết tật, không có quyền thế hoặc quyền lực, bị đàn áp hay bóc lột. (Xuất 22:21-27; Lê 19:14,33-34; 25:35-36; Phục. 23:19; 24:6,12-15,17; 27:18).</a:t>
                </a:r>
                <a:endParaRPr lang="en-US" sz="1900"/>
              </a:p>
            </p:txBody>
          </p:sp>
          <p:sp>
            <p:nvSpPr>
              <p:cNvPr id="283662" name="Rectangle 28"/>
              <p:cNvSpPr>
                <a:spLocks noChangeArrowheads="1"/>
              </p:cNvSpPr>
              <p:nvPr/>
            </p:nvSpPr>
            <p:spPr bwMode="auto">
              <a:xfrm>
                <a:off x="1934" y="2474"/>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84674"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tx2"/>
                </a:solidFill>
              </a:rPr>
              <a:t>156</a:t>
            </a:r>
          </a:p>
        </p:txBody>
      </p:sp>
      <p:grpSp>
        <p:nvGrpSpPr>
          <p:cNvPr id="284675" name="Group 4"/>
          <p:cNvGrpSpPr>
            <a:grpSpLocks/>
          </p:cNvGrpSpPr>
          <p:nvPr/>
        </p:nvGrpSpPr>
        <p:grpSpPr bwMode="auto">
          <a:xfrm>
            <a:off x="0" y="1143000"/>
            <a:ext cx="9144000" cy="5715000"/>
            <a:chOff x="-4" y="-4"/>
            <a:chExt cx="3876" cy="3230"/>
          </a:xfrm>
        </p:grpSpPr>
        <p:grpSp>
          <p:nvGrpSpPr>
            <p:cNvPr id="284677" name="Group 5"/>
            <p:cNvGrpSpPr>
              <a:grpSpLocks/>
            </p:cNvGrpSpPr>
            <p:nvPr/>
          </p:nvGrpSpPr>
          <p:grpSpPr bwMode="auto">
            <a:xfrm>
              <a:off x="0" y="0"/>
              <a:ext cx="3868" cy="3222"/>
              <a:chOff x="0" y="0"/>
              <a:chExt cx="3868" cy="3222"/>
            </a:xfrm>
          </p:grpSpPr>
          <p:grpSp>
            <p:nvGrpSpPr>
              <p:cNvPr id="284679" name="Group 6"/>
              <p:cNvGrpSpPr>
                <a:grpSpLocks/>
              </p:cNvGrpSpPr>
              <p:nvPr/>
            </p:nvGrpSpPr>
            <p:grpSpPr bwMode="auto">
              <a:xfrm>
                <a:off x="0" y="0"/>
                <a:ext cx="1934" cy="863"/>
                <a:chOff x="0" y="0"/>
                <a:chExt cx="1934" cy="863"/>
              </a:xfrm>
            </p:grpSpPr>
            <p:sp>
              <p:nvSpPr>
                <p:cNvPr id="284701" name="Rectangle 7"/>
                <p:cNvSpPr>
                  <a:spLocks noChangeArrowheads="1"/>
                </p:cNvSpPr>
                <p:nvPr/>
              </p:nvSpPr>
              <p:spPr bwMode="auto">
                <a:xfrm>
                  <a:off x="43" y="0"/>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just"/>
                  <a:r>
                    <a:rPr lang="en-US" sz="2000" b="1">
                      <a:solidFill>
                        <a:srgbClr val="000000"/>
                      </a:solidFill>
                      <a:cs typeface="Times New Roman" charset="0"/>
                    </a:rPr>
                    <a:t>Phẩm cách</a:t>
                  </a:r>
                  <a:endParaRPr lang="en-US" sz="2000">
                    <a:solidFill>
                      <a:srgbClr val="000000"/>
                    </a:solidFill>
                    <a:cs typeface="Times New Roman" charset="0"/>
                  </a:endParaRPr>
                </a:p>
                <a:p>
                  <a:pPr algn="just" eaLnBrk="0" hangingPunct="0"/>
                  <a:r>
                    <a:rPr lang="en-US" sz="2000">
                      <a:solidFill>
                        <a:srgbClr val="000000"/>
                      </a:solidFill>
                      <a:cs typeface="Times New Roman" charset="0"/>
                    </a:rPr>
                    <a:t>Phẩm cách và quyền lợi của mỗi người Israel là người tự do và tôi tớ ĐCT đều được tôn trọng và bảo vệ (Xuất 21:2,5-6; Lê 25; Phục 15:12-18).</a:t>
                  </a:r>
                  <a:endParaRPr lang="en-US" sz="2000"/>
                </a:p>
              </p:txBody>
            </p:sp>
            <p:sp>
              <p:nvSpPr>
                <p:cNvPr id="284702" name="Rectangle 8"/>
                <p:cNvSpPr>
                  <a:spLocks noChangeArrowheads="1"/>
                </p:cNvSpPr>
                <p:nvPr/>
              </p:nvSpPr>
              <p:spPr bwMode="auto">
                <a:xfrm>
                  <a:off x="0" y="0"/>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4680" name="Group 9"/>
              <p:cNvGrpSpPr>
                <a:grpSpLocks/>
              </p:cNvGrpSpPr>
              <p:nvPr/>
            </p:nvGrpSpPr>
            <p:grpSpPr bwMode="auto">
              <a:xfrm>
                <a:off x="1934" y="0"/>
                <a:ext cx="1934" cy="863"/>
                <a:chOff x="1934" y="0"/>
                <a:chExt cx="1934" cy="863"/>
              </a:xfrm>
            </p:grpSpPr>
            <p:sp>
              <p:nvSpPr>
                <p:cNvPr id="284699" name="Rectangle 10"/>
                <p:cNvSpPr>
                  <a:spLocks noChangeArrowheads="1"/>
                </p:cNvSpPr>
                <p:nvPr/>
              </p:nvSpPr>
              <p:spPr bwMode="auto">
                <a:xfrm>
                  <a:off x="1977" y="0"/>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just"/>
                  <a:r>
                    <a:rPr lang="en-US" sz="2000" b="1">
                      <a:solidFill>
                        <a:srgbClr val="000000"/>
                      </a:solidFill>
                      <a:cs typeface="Times New Roman" charset="0"/>
                    </a:rPr>
                    <a:t>Xử án công bằng</a:t>
                  </a:r>
                  <a:endParaRPr lang="en-US" sz="2000">
                    <a:solidFill>
                      <a:srgbClr val="000000"/>
                    </a:solidFill>
                    <a:cs typeface="Times New Roman" charset="0"/>
                  </a:endParaRPr>
                </a:p>
                <a:p>
                  <a:pPr algn="just" eaLnBrk="0" hangingPunct="0"/>
                  <a:r>
                    <a:rPr lang="en-US" sz="2000">
                      <a:solidFill>
                        <a:srgbClr val="000000"/>
                      </a:solidFill>
                      <a:cs typeface="Times New Roman" charset="0"/>
                    </a:rPr>
                    <a:t>Mỗi người đều được tự do đến tòa án và được xử công bằng</a:t>
                  </a:r>
                </a:p>
                <a:p>
                  <a:pPr algn="just" eaLnBrk="0" hangingPunct="0"/>
                  <a:r>
                    <a:rPr lang="en-US" sz="2000">
                      <a:solidFill>
                        <a:srgbClr val="000000"/>
                      </a:solidFill>
                      <a:cs typeface="Times New Roman" charset="0"/>
                    </a:rPr>
                    <a:t>(Xuất 23:6,8; Lê 19:15; Phục 1:17; 10:17-18; 16:18-20; 17:8-13; 19:15-21).</a:t>
                  </a:r>
                  <a:endParaRPr lang="en-US" sz="2000"/>
                </a:p>
              </p:txBody>
            </p:sp>
            <p:sp>
              <p:nvSpPr>
                <p:cNvPr id="284700" name="Rectangle 11"/>
                <p:cNvSpPr>
                  <a:spLocks noChangeArrowheads="1"/>
                </p:cNvSpPr>
                <p:nvPr/>
              </p:nvSpPr>
              <p:spPr bwMode="auto">
                <a:xfrm>
                  <a:off x="1934" y="0"/>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4681" name="Group 12"/>
              <p:cNvGrpSpPr>
                <a:grpSpLocks/>
              </p:cNvGrpSpPr>
              <p:nvPr/>
            </p:nvGrpSpPr>
            <p:grpSpPr bwMode="auto">
              <a:xfrm>
                <a:off x="0" y="863"/>
                <a:ext cx="1934" cy="863"/>
                <a:chOff x="0" y="863"/>
                <a:chExt cx="1934" cy="863"/>
              </a:xfrm>
            </p:grpSpPr>
            <p:sp>
              <p:nvSpPr>
                <p:cNvPr id="284697" name="Rectangle 13"/>
                <p:cNvSpPr>
                  <a:spLocks noChangeArrowheads="1"/>
                </p:cNvSpPr>
                <p:nvPr/>
              </p:nvSpPr>
              <p:spPr bwMode="auto">
                <a:xfrm>
                  <a:off x="43" y="863"/>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just"/>
                  <a:r>
                    <a:rPr lang="en-US" sz="2000" b="1">
                      <a:solidFill>
                        <a:srgbClr val="000000"/>
                      </a:solidFill>
                      <a:cs typeface="Times New Roman" charset="0"/>
                    </a:rPr>
                    <a:t>Thừa kế</a:t>
                  </a:r>
                  <a:endParaRPr lang="en-US" sz="2000">
                    <a:solidFill>
                      <a:srgbClr val="000000"/>
                    </a:solidFill>
                    <a:cs typeface="Times New Roman" charset="0"/>
                  </a:endParaRPr>
                </a:p>
                <a:p>
                  <a:pPr algn="just" eaLnBrk="0" hangingPunct="0"/>
                  <a:r>
                    <a:rPr lang="en-US" sz="2000">
                      <a:solidFill>
                        <a:srgbClr val="000000"/>
                      </a:solidFill>
                      <a:cs typeface="Times New Roman" charset="0"/>
                    </a:rPr>
                    <a:t>Quyền thừa kế của mỗi người Israel tại đất hứa đều được bảo đảm</a:t>
                  </a:r>
                </a:p>
                <a:p>
                  <a:pPr algn="just" eaLnBrk="0" hangingPunct="0"/>
                  <a:r>
                    <a:rPr lang="en-US" sz="2000">
                      <a:solidFill>
                        <a:srgbClr val="000000"/>
                      </a:solidFill>
                      <a:cs typeface="Times New Roman" charset="0"/>
                    </a:rPr>
                    <a:t>(Lê 25; Dân 27:5-7; 36:1-9; Phục 25:5-10).</a:t>
                  </a:r>
                  <a:endParaRPr lang="en-US" sz="2000"/>
                </a:p>
              </p:txBody>
            </p:sp>
            <p:sp>
              <p:nvSpPr>
                <p:cNvPr id="284698" name="Rectangle 14"/>
                <p:cNvSpPr>
                  <a:spLocks noChangeArrowheads="1"/>
                </p:cNvSpPr>
                <p:nvPr/>
              </p:nvSpPr>
              <p:spPr bwMode="auto">
                <a:xfrm>
                  <a:off x="0" y="863"/>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4682" name="Group 15"/>
              <p:cNvGrpSpPr>
                <a:grpSpLocks/>
              </p:cNvGrpSpPr>
              <p:nvPr/>
            </p:nvGrpSpPr>
            <p:grpSpPr bwMode="auto">
              <a:xfrm>
                <a:off x="1934" y="863"/>
                <a:ext cx="1934" cy="863"/>
                <a:chOff x="1934" y="863"/>
                <a:chExt cx="1934" cy="863"/>
              </a:xfrm>
            </p:grpSpPr>
            <p:sp>
              <p:nvSpPr>
                <p:cNvPr id="284695" name="Rectangle 16"/>
                <p:cNvSpPr>
                  <a:spLocks noChangeArrowheads="1"/>
                </p:cNvSpPr>
                <p:nvPr/>
              </p:nvSpPr>
              <p:spPr bwMode="auto">
                <a:xfrm>
                  <a:off x="1977" y="863"/>
                  <a:ext cx="1848" cy="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just"/>
                  <a:r>
                    <a:rPr lang="en-US" sz="2000" b="1">
                      <a:solidFill>
                        <a:srgbClr val="000000"/>
                      </a:solidFill>
                      <a:cs typeface="Times New Roman" charset="0"/>
                    </a:rPr>
                    <a:t>Trật tự xã hội</a:t>
                  </a:r>
                  <a:endParaRPr lang="en-US" sz="2000">
                    <a:solidFill>
                      <a:srgbClr val="000000"/>
                    </a:solidFill>
                    <a:cs typeface="Times New Roman" charset="0"/>
                  </a:endParaRPr>
                </a:p>
                <a:p>
                  <a:pPr algn="just" eaLnBrk="0" hangingPunct="0"/>
                  <a:r>
                    <a:rPr lang="en-US" sz="2000">
                      <a:solidFill>
                        <a:srgbClr val="000000"/>
                      </a:solidFill>
                      <a:cs typeface="Times New Roman" charset="0"/>
                    </a:rPr>
                    <a:t>Mỗi người đều được ĐCT ban cho một vị trí trong trật tự xã hội và được tôn trọng</a:t>
                  </a:r>
                </a:p>
                <a:p>
                  <a:pPr algn="just" eaLnBrk="0" hangingPunct="0"/>
                  <a:r>
                    <a:rPr lang="en-US" sz="1900">
                      <a:solidFill>
                        <a:srgbClr val="000000"/>
                      </a:solidFill>
                      <a:cs typeface="Times New Roman" charset="0"/>
                    </a:rPr>
                    <a:t>Xuất 20:12; 21:15,17; 22:28; 19:3,32; 20:9; Phục 5:16; 17:8-13; 21:15-21; 27:16).</a:t>
                  </a:r>
                </a:p>
              </p:txBody>
            </p:sp>
            <p:sp>
              <p:nvSpPr>
                <p:cNvPr id="284696" name="Rectangle 17"/>
                <p:cNvSpPr>
                  <a:spLocks noChangeArrowheads="1"/>
                </p:cNvSpPr>
                <p:nvPr/>
              </p:nvSpPr>
              <p:spPr bwMode="auto">
                <a:xfrm>
                  <a:off x="1934" y="863"/>
                  <a:ext cx="1934" cy="86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4683" name="Group 18"/>
              <p:cNvGrpSpPr>
                <a:grpSpLocks/>
              </p:cNvGrpSpPr>
              <p:nvPr/>
            </p:nvGrpSpPr>
            <p:grpSpPr bwMode="auto">
              <a:xfrm>
                <a:off x="0" y="1726"/>
                <a:ext cx="1934" cy="748"/>
                <a:chOff x="0" y="1726"/>
                <a:chExt cx="1934" cy="748"/>
              </a:xfrm>
            </p:grpSpPr>
            <p:sp>
              <p:nvSpPr>
                <p:cNvPr id="284693" name="Rectangle 19"/>
                <p:cNvSpPr>
                  <a:spLocks noChangeArrowheads="1"/>
                </p:cNvSpPr>
                <p:nvPr/>
              </p:nvSpPr>
              <p:spPr bwMode="auto">
                <a:xfrm>
                  <a:off x="43" y="1726"/>
                  <a:ext cx="1848"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just"/>
                  <a:r>
                    <a:rPr lang="en-US" sz="2000" b="1">
                      <a:solidFill>
                        <a:srgbClr val="000000"/>
                      </a:solidFill>
                      <a:cs typeface="Times New Roman" charset="0"/>
                    </a:rPr>
                    <a:t>Tài sản</a:t>
                  </a:r>
                  <a:endParaRPr lang="en-US" sz="2000">
                    <a:solidFill>
                      <a:srgbClr val="000000"/>
                    </a:solidFill>
                    <a:cs typeface="Times New Roman" charset="0"/>
                  </a:endParaRPr>
                </a:p>
                <a:p>
                  <a:pPr algn="just" eaLnBrk="0" hangingPunct="0"/>
                  <a:r>
                    <a:rPr lang="en-US" sz="2000">
                      <a:solidFill>
                        <a:srgbClr val="000000"/>
                      </a:solidFill>
                      <a:cs typeface="Times New Roman" charset="0"/>
                    </a:rPr>
                    <a:t>Tài sản của mổi người đều được bảo đám</a:t>
                  </a:r>
                </a:p>
                <a:p>
                  <a:pPr algn="just" eaLnBrk="0" hangingPunct="0"/>
                  <a:r>
                    <a:rPr lang="en-US" sz="2000">
                      <a:solidFill>
                        <a:srgbClr val="000000"/>
                      </a:solidFill>
                      <a:cs typeface="Times New Roman" charset="0"/>
                    </a:rPr>
                    <a:t>(Xuất 20:15; 21:33-36; 22:1-15; 23:4-5; Lê 19:35-36;Phục 5:19; 22:1-4; 25:13-15).</a:t>
                  </a:r>
                </a:p>
              </p:txBody>
            </p:sp>
            <p:sp>
              <p:nvSpPr>
                <p:cNvPr id="284694" name="Rectangle 20"/>
                <p:cNvSpPr>
                  <a:spLocks noChangeArrowheads="1"/>
                </p:cNvSpPr>
                <p:nvPr/>
              </p:nvSpPr>
              <p:spPr bwMode="auto">
                <a:xfrm>
                  <a:off x="0" y="1726"/>
                  <a:ext cx="193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4684" name="Group 21"/>
              <p:cNvGrpSpPr>
                <a:grpSpLocks/>
              </p:cNvGrpSpPr>
              <p:nvPr/>
            </p:nvGrpSpPr>
            <p:grpSpPr bwMode="auto">
              <a:xfrm>
                <a:off x="1934" y="1726"/>
                <a:ext cx="1934" cy="748"/>
                <a:chOff x="1934" y="1726"/>
                <a:chExt cx="1934" cy="748"/>
              </a:xfrm>
            </p:grpSpPr>
            <p:sp>
              <p:nvSpPr>
                <p:cNvPr id="284691" name="Rectangle 22"/>
                <p:cNvSpPr>
                  <a:spLocks noChangeArrowheads="1"/>
                </p:cNvSpPr>
                <p:nvPr/>
              </p:nvSpPr>
              <p:spPr bwMode="auto">
                <a:xfrm>
                  <a:off x="1977" y="1726"/>
                  <a:ext cx="1848"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just"/>
                  <a:r>
                    <a:rPr lang="en-US" sz="2000" b="1">
                      <a:solidFill>
                        <a:srgbClr val="000000"/>
                      </a:solidFill>
                      <a:cs typeface="Times New Roman" charset="0"/>
                    </a:rPr>
                    <a:t>Luật pháp</a:t>
                  </a:r>
                </a:p>
                <a:p>
                  <a:pPr algn="just"/>
                  <a:r>
                    <a:rPr lang="en-US" sz="2000">
                      <a:solidFill>
                        <a:srgbClr val="000000"/>
                      </a:solidFill>
                      <a:cs typeface="Times New Roman" charset="0"/>
                    </a:rPr>
                    <a:t>Không ai ở trên luật pháp, ngay cả vua (Phục 17:18-20).</a:t>
                  </a:r>
                  <a:endParaRPr lang="en-US" sz="2000"/>
                </a:p>
              </p:txBody>
            </p:sp>
            <p:sp>
              <p:nvSpPr>
                <p:cNvPr id="284692" name="Rectangle 23"/>
                <p:cNvSpPr>
                  <a:spLocks noChangeArrowheads="1"/>
                </p:cNvSpPr>
                <p:nvPr/>
              </p:nvSpPr>
              <p:spPr bwMode="auto">
                <a:xfrm>
                  <a:off x="1934" y="1726"/>
                  <a:ext cx="193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4685" name="Group 24"/>
              <p:cNvGrpSpPr>
                <a:grpSpLocks/>
              </p:cNvGrpSpPr>
              <p:nvPr/>
            </p:nvGrpSpPr>
            <p:grpSpPr bwMode="auto">
              <a:xfrm>
                <a:off x="0" y="2474"/>
                <a:ext cx="1934" cy="748"/>
                <a:chOff x="0" y="2474"/>
                <a:chExt cx="1934" cy="748"/>
              </a:xfrm>
            </p:grpSpPr>
            <p:sp>
              <p:nvSpPr>
                <p:cNvPr id="284689" name="Rectangle 25"/>
                <p:cNvSpPr>
                  <a:spLocks noChangeArrowheads="1"/>
                </p:cNvSpPr>
                <p:nvPr/>
              </p:nvSpPr>
              <p:spPr bwMode="auto">
                <a:xfrm>
                  <a:off x="43" y="2474"/>
                  <a:ext cx="1848"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just"/>
                  <a:r>
                    <a:rPr lang="en-US" sz="2000" b="1">
                      <a:solidFill>
                        <a:srgbClr val="000000"/>
                      </a:solidFill>
                      <a:cs typeface="Times New Roman" charset="0"/>
                    </a:rPr>
                    <a:t>Thành quả lao động</a:t>
                  </a:r>
                </a:p>
                <a:p>
                  <a:pPr algn="just"/>
                  <a:r>
                    <a:rPr lang="en-US" sz="2000">
                      <a:solidFill>
                        <a:srgbClr val="000000"/>
                      </a:solidFill>
                      <a:cs typeface="Times New Roman" charset="0"/>
                    </a:rPr>
                    <a:t>Mỗi người đều nhận được thành quả lao động của mình </a:t>
                  </a:r>
                </a:p>
                <a:p>
                  <a:pPr algn="just"/>
                  <a:r>
                    <a:rPr lang="en-US" sz="2000">
                      <a:solidFill>
                        <a:srgbClr val="000000"/>
                      </a:solidFill>
                      <a:cs typeface="Times New Roman" charset="0"/>
                    </a:rPr>
                    <a:t>(Lê 19:13; Phục 24:14; 25:4).</a:t>
                  </a:r>
                  <a:endParaRPr lang="en-US" sz="2000"/>
                </a:p>
              </p:txBody>
            </p:sp>
            <p:sp>
              <p:nvSpPr>
                <p:cNvPr id="284690" name="Rectangle 26"/>
                <p:cNvSpPr>
                  <a:spLocks noChangeArrowheads="1"/>
                </p:cNvSpPr>
                <p:nvPr/>
              </p:nvSpPr>
              <p:spPr bwMode="auto">
                <a:xfrm>
                  <a:off x="0" y="2474"/>
                  <a:ext cx="193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4686" name="Group 27"/>
              <p:cNvGrpSpPr>
                <a:grpSpLocks/>
              </p:cNvGrpSpPr>
              <p:nvPr/>
            </p:nvGrpSpPr>
            <p:grpSpPr bwMode="auto">
              <a:xfrm>
                <a:off x="1934" y="2474"/>
                <a:ext cx="1934" cy="748"/>
                <a:chOff x="1934" y="2474"/>
                <a:chExt cx="1934" cy="748"/>
              </a:xfrm>
            </p:grpSpPr>
            <p:sp>
              <p:nvSpPr>
                <p:cNvPr id="284687" name="Rectangle 28"/>
                <p:cNvSpPr>
                  <a:spLocks noChangeArrowheads="1"/>
                </p:cNvSpPr>
                <p:nvPr/>
              </p:nvSpPr>
              <p:spPr bwMode="auto">
                <a:xfrm>
                  <a:off x="1977" y="2474"/>
                  <a:ext cx="1848"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just"/>
                  <a:r>
                    <a:rPr lang="en-US" sz="2000" b="1">
                      <a:solidFill>
                        <a:srgbClr val="000000"/>
                      </a:solidFill>
                      <a:cs typeface="Times New Roman" charset="0"/>
                    </a:rPr>
                    <a:t>Thú vật</a:t>
                  </a:r>
                  <a:endParaRPr lang="en-US" sz="2000">
                    <a:solidFill>
                      <a:srgbClr val="000000"/>
                    </a:solidFill>
                    <a:cs typeface="Times New Roman" charset="0"/>
                  </a:endParaRPr>
                </a:p>
                <a:p>
                  <a:pPr algn="just" eaLnBrk="0" hangingPunct="0"/>
                  <a:r>
                    <a:rPr lang="en-US" sz="2000">
                      <a:solidFill>
                        <a:srgbClr val="000000"/>
                      </a:solidFill>
                      <a:cs typeface="Times New Roman" charset="0"/>
                    </a:rPr>
                    <a:t>Quan tâm đến đời sống của các tạo vật khác cho đến loài vật trên thế giới (Xuất 23:5,11; Lê 25:7; Phục 22:4-7; 25:4).</a:t>
                  </a:r>
                  <a:endParaRPr lang="en-US" sz="2000"/>
                </a:p>
              </p:txBody>
            </p:sp>
            <p:sp>
              <p:nvSpPr>
                <p:cNvPr id="284688" name="Rectangle 29"/>
                <p:cNvSpPr>
                  <a:spLocks noChangeArrowheads="1"/>
                </p:cNvSpPr>
                <p:nvPr/>
              </p:nvSpPr>
              <p:spPr bwMode="auto">
                <a:xfrm>
                  <a:off x="1934" y="2474"/>
                  <a:ext cx="1934"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284678" name="Rectangle 30"/>
            <p:cNvSpPr>
              <a:spLocks noChangeArrowheads="1"/>
            </p:cNvSpPr>
            <p:nvPr/>
          </p:nvSpPr>
          <p:spPr bwMode="auto">
            <a:xfrm>
              <a:off x="-4" y="-4"/>
              <a:ext cx="3876" cy="3230"/>
            </a:xfrm>
            <a:prstGeom prst="rect">
              <a:avLst/>
            </a:prstGeom>
            <a:noFill/>
            <a:ln w="1428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sp>
        <p:nvSpPr>
          <p:cNvPr id="284676" name="Rectangle 34"/>
          <p:cNvSpPr>
            <a:spLocks noGrp="1" noChangeArrowheads="1"/>
          </p:cNvSpPr>
          <p:nvPr>
            <p:ph type="title"/>
          </p:nvPr>
        </p:nvSpPr>
        <p:spPr>
          <a:xfrm>
            <a:off x="0" y="0"/>
            <a:ext cx="8077200" cy="1143000"/>
          </a:xfrm>
          <a:solidFill>
            <a:schemeClr val="tx1"/>
          </a:solidFill>
        </p:spPr>
        <p:txBody>
          <a:bodyPr/>
          <a:lstStyle/>
          <a:p>
            <a:pPr eaLnBrk="1" hangingPunct="1"/>
            <a:r>
              <a:rPr lang="en-US" sz="2800" b="1">
                <a:latin typeface="Arial Black" charset="0"/>
                <a:cs typeface="Times New Roman" charset="0"/>
              </a:rPr>
              <a:t>Những mối quan tâm xã hội ch</a:t>
            </a:r>
            <a:r>
              <a:rPr lang="en-US" sz="2800" b="1">
                <a:latin typeface="Times New Roman" charset="0"/>
                <a:cs typeface="Times New Roman" charset="0"/>
              </a:rPr>
              <a:t>í</a:t>
            </a:r>
            <a:r>
              <a:rPr lang="en-US" sz="2800" b="1">
                <a:latin typeface="Arial Black" charset="0"/>
                <a:cs typeface="Times New Roman" charset="0"/>
              </a:rPr>
              <a:t>nh trong giao ước Môi-se </a:t>
            </a:r>
            <a:r>
              <a:rPr lang="en-US" sz="2400" i="1">
                <a:latin typeface="Arial Black" charset="0"/>
                <a:cs typeface="Times New Roman" charset="0"/>
              </a:rPr>
              <a:t>The Bible Visual Resource Book</a:t>
            </a:r>
            <a:r>
              <a:rPr lang="en-US" sz="2400">
                <a:latin typeface="Arial Black" charset="0"/>
                <a:cs typeface="Times New Roman" charset="0"/>
              </a:rPr>
              <a:t>, 39</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152400" y="228600"/>
            <a:ext cx="8001000" cy="1295400"/>
          </a:xfrm>
          <a:noFill/>
        </p:spPr>
        <p:txBody>
          <a:bodyPr/>
          <a:lstStyle/>
          <a:p>
            <a:pPr eaLnBrk="1" hangingPunct="1"/>
            <a:r>
              <a:rPr lang="en-US" altLang="zh-CN" sz="3600" b="1">
                <a:solidFill>
                  <a:schemeClr val="tx1"/>
                </a:solidFill>
                <a:latin typeface="Helvetica" charset="0"/>
                <a:ea typeface="宋体" charset="0"/>
                <a:cs typeface="宋体" charset="0"/>
              </a:rPr>
              <a:t>Những phân đoạn Cựu Ước quan trọng n</a:t>
            </a:r>
            <a:r>
              <a:rPr lang="en-US" altLang="zh-CN" sz="3600" b="1">
                <a:solidFill>
                  <a:schemeClr val="tx1"/>
                </a:solidFill>
                <a:latin typeface="Times New Roman" charset="0"/>
                <a:ea typeface="宋体" charset="0"/>
                <a:cs typeface="宋体" charset="0"/>
              </a:rPr>
              <a:t>ó</a:t>
            </a:r>
            <a:r>
              <a:rPr lang="en-US" altLang="zh-CN" sz="3600" b="1">
                <a:solidFill>
                  <a:schemeClr val="tx1"/>
                </a:solidFill>
                <a:latin typeface="Helvetica" charset="0"/>
                <a:ea typeface="宋体" charset="0"/>
                <a:cs typeface="宋体" charset="0"/>
              </a:rPr>
              <a:t>i về Đất, Xứ </a:t>
            </a:r>
            <a:r>
              <a:rPr lang="en-US" altLang="zh-CN" sz="1600" b="1">
                <a:solidFill>
                  <a:schemeClr val="tx1"/>
                </a:solidFill>
                <a:latin typeface="Helvetica" charset="0"/>
                <a:ea typeface="宋体" charset="0"/>
                <a:cs typeface="宋体" charset="0"/>
              </a:rPr>
              <a:t>David Larsen, </a:t>
            </a:r>
            <a:r>
              <a:rPr lang="en-US" altLang="zh-CN" sz="1600" b="1" i="1">
                <a:solidFill>
                  <a:schemeClr val="tx1"/>
                </a:solidFill>
                <a:latin typeface="Helvetica" charset="0"/>
                <a:ea typeface="宋体" charset="0"/>
                <a:cs typeface="宋体" charset="0"/>
              </a:rPr>
              <a:t>Israel, Gentiles and the Church</a:t>
            </a:r>
            <a:r>
              <a:rPr lang="en-US" altLang="zh-CN" sz="1600" b="1">
                <a:solidFill>
                  <a:schemeClr val="tx1"/>
                </a:solidFill>
                <a:latin typeface="Helvetica" charset="0"/>
                <a:ea typeface="宋体" charset="0"/>
                <a:cs typeface="宋体" charset="0"/>
              </a:rPr>
              <a:t>, 26 (adapted in Jeremiah texts)</a:t>
            </a:r>
            <a:endParaRPr lang="en-US" sz="2000" b="1">
              <a:solidFill>
                <a:schemeClr val="tx1"/>
              </a:solidFill>
              <a:latin typeface="Helvetica" charset="0"/>
            </a:endParaRPr>
          </a:p>
        </p:txBody>
      </p:sp>
      <p:sp>
        <p:nvSpPr>
          <p:cNvPr id="285699"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accent1"/>
                </a:solidFill>
              </a:rPr>
              <a:t>158</a:t>
            </a:r>
            <a:endParaRPr lang="en-US">
              <a:solidFill>
                <a:schemeClr val="tx2"/>
              </a:solidFill>
            </a:endParaRPr>
          </a:p>
        </p:txBody>
      </p:sp>
      <p:grpSp>
        <p:nvGrpSpPr>
          <p:cNvPr id="285700" name="Group 4"/>
          <p:cNvGrpSpPr>
            <a:grpSpLocks/>
          </p:cNvGrpSpPr>
          <p:nvPr/>
        </p:nvGrpSpPr>
        <p:grpSpPr bwMode="auto">
          <a:xfrm>
            <a:off x="0" y="2209800"/>
            <a:ext cx="9144000" cy="4648200"/>
            <a:chOff x="-4" y="-4"/>
            <a:chExt cx="4283" cy="5252"/>
          </a:xfrm>
        </p:grpSpPr>
        <p:grpSp>
          <p:nvGrpSpPr>
            <p:cNvPr id="285701" name="Group 5"/>
            <p:cNvGrpSpPr>
              <a:grpSpLocks/>
            </p:cNvGrpSpPr>
            <p:nvPr/>
          </p:nvGrpSpPr>
          <p:grpSpPr bwMode="auto">
            <a:xfrm>
              <a:off x="0" y="0"/>
              <a:ext cx="4275" cy="5244"/>
              <a:chOff x="0" y="0"/>
              <a:chExt cx="4275" cy="5244"/>
            </a:xfrm>
          </p:grpSpPr>
          <p:grpSp>
            <p:nvGrpSpPr>
              <p:cNvPr id="285703" name="Group 6"/>
              <p:cNvGrpSpPr>
                <a:grpSpLocks/>
              </p:cNvGrpSpPr>
              <p:nvPr/>
            </p:nvGrpSpPr>
            <p:grpSpPr bwMode="auto">
              <a:xfrm>
                <a:off x="0" y="0"/>
                <a:ext cx="993" cy="1441"/>
                <a:chOff x="0" y="0"/>
                <a:chExt cx="993" cy="1441"/>
              </a:xfrm>
            </p:grpSpPr>
            <p:sp>
              <p:nvSpPr>
                <p:cNvPr id="285773" name="Rectangle 7"/>
                <p:cNvSpPr>
                  <a:spLocks noChangeArrowheads="1"/>
                </p:cNvSpPr>
                <p:nvPr/>
              </p:nvSpPr>
              <p:spPr bwMode="auto">
                <a:xfrm>
                  <a:off x="43" y="0"/>
                  <a:ext cx="907" cy="144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Sáng-thế Ký</a:t>
                  </a:r>
                </a:p>
              </p:txBody>
            </p:sp>
            <p:sp>
              <p:nvSpPr>
                <p:cNvPr id="285774" name="Rectangle 8"/>
                <p:cNvSpPr>
                  <a:spLocks noChangeArrowheads="1"/>
                </p:cNvSpPr>
                <p:nvPr/>
              </p:nvSpPr>
              <p:spPr bwMode="auto">
                <a:xfrm>
                  <a:off x="0" y="0"/>
                  <a:ext cx="993" cy="144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04" name="Group 9"/>
              <p:cNvGrpSpPr>
                <a:grpSpLocks/>
              </p:cNvGrpSpPr>
              <p:nvPr/>
            </p:nvGrpSpPr>
            <p:grpSpPr bwMode="auto">
              <a:xfrm>
                <a:off x="993" y="0"/>
                <a:ext cx="1153" cy="1441"/>
                <a:chOff x="993" y="0"/>
                <a:chExt cx="1153" cy="1441"/>
              </a:xfrm>
            </p:grpSpPr>
            <p:sp>
              <p:nvSpPr>
                <p:cNvPr id="285771" name="Rectangle 10"/>
                <p:cNvSpPr>
                  <a:spLocks noChangeArrowheads="1"/>
                </p:cNvSpPr>
                <p:nvPr/>
              </p:nvSpPr>
              <p:spPr bwMode="auto">
                <a:xfrm>
                  <a:off x="1036" y="0"/>
                  <a:ext cx="1067" cy="144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12:7; 13:14-17; 15:7-21; 17:1-8; 24:7; 28:13-15</a:t>
                  </a:r>
                </a:p>
              </p:txBody>
            </p:sp>
            <p:sp>
              <p:nvSpPr>
                <p:cNvPr id="285772" name="Rectangle 11"/>
                <p:cNvSpPr>
                  <a:spLocks noChangeArrowheads="1"/>
                </p:cNvSpPr>
                <p:nvPr/>
              </p:nvSpPr>
              <p:spPr bwMode="auto">
                <a:xfrm>
                  <a:off x="993" y="0"/>
                  <a:ext cx="1153" cy="144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05" name="Group 12"/>
              <p:cNvGrpSpPr>
                <a:grpSpLocks/>
              </p:cNvGrpSpPr>
              <p:nvPr/>
            </p:nvGrpSpPr>
            <p:grpSpPr bwMode="auto">
              <a:xfrm>
                <a:off x="2146" y="0"/>
                <a:ext cx="855" cy="1441"/>
                <a:chOff x="2146" y="0"/>
                <a:chExt cx="855" cy="1441"/>
              </a:xfrm>
            </p:grpSpPr>
            <p:sp>
              <p:nvSpPr>
                <p:cNvPr id="285769" name="Rectangle 13"/>
                <p:cNvSpPr>
                  <a:spLocks noChangeArrowheads="1"/>
                </p:cNvSpPr>
                <p:nvPr/>
              </p:nvSpPr>
              <p:spPr bwMode="auto">
                <a:xfrm>
                  <a:off x="2189" y="0"/>
                  <a:ext cx="769" cy="144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Giê-rê-mi</a:t>
                  </a:r>
                </a:p>
              </p:txBody>
            </p:sp>
            <p:sp>
              <p:nvSpPr>
                <p:cNvPr id="285770" name="Rectangle 14"/>
                <p:cNvSpPr>
                  <a:spLocks noChangeArrowheads="1"/>
                </p:cNvSpPr>
                <p:nvPr/>
              </p:nvSpPr>
              <p:spPr bwMode="auto">
                <a:xfrm>
                  <a:off x="2146" y="0"/>
                  <a:ext cx="855" cy="144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06" name="Group 15"/>
              <p:cNvGrpSpPr>
                <a:grpSpLocks/>
              </p:cNvGrpSpPr>
              <p:nvPr/>
            </p:nvGrpSpPr>
            <p:grpSpPr bwMode="auto">
              <a:xfrm>
                <a:off x="3001" y="0"/>
                <a:ext cx="1274" cy="1441"/>
                <a:chOff x="3001" y="0"/>
                <a:chExt cx="1274" cy="1441"/>
              </a:xfrm>
            </p:grpSpPr>
            <p:sp>
              <p:nvSpPr>
                <p:cNvPr id="285767" name="Rectangle 16"/>
                <p:cNvSpPr>
                  <a:spLocks noChangeArrowheads="1"/>
                </p:cNvSpPr>
                <p:nvPr/>
              </p:nvSpPr>
              <p:spPr bwMode="auto">
                <a:xfrm>
                  <a:off x="3044" y="0"/>
                  <a:ext cx="1188" cy="144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000" b="1">
                      <a:ea typeface="宋体" charset="0"/>
                      <a:cs typeface="宋体" charset="0"/>
                    </a:rPr>
                    <a:t>12:14-17; 16:14-15, 18; 18:16; 23:5-8; 30:18-21; 31:10-14, 21-40; 32:37-41; 33:10-13</a:t>
                  </a:r>
                </a:p>
              </p:txBody>
            </p:sp>
            <p:sp>
              <p:nvSpPr>
                <p:cNvPr id="285768" name="Rectangle 17"/>
                <p:cNvSpPr>
                  <a:spLocks noChangeArrowheads="1"/>
                </p:cNvSpPr>
                <p:nvPr/>
              </p:nvSpPr>
              <p:spPr bwMode="auto">
                <a:xfrm>
                  <a:off x="3001" y="0"/>
                  <a:ext cx="1274" cy="1441"/>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07" name="Group 18"/>
              <p:cNvGrpSpPr>
                <a:grpSpLocks/>
              </p:cNvGrpSpPr>
              <p:nvPr/>
            </p:nvGrpSpPr>
            <p:grpSpPr bwMode="auto">
              <a:xfrm>
                <a:off x="0" y="1441"/>
                <a:ext cx="993" cy="922"/>
                <a:chOff x="0" y="1441"/>
                <a:chExt cx="993" cy="922"/>
              </a:xfrm>
            </p:grpSpPr>
            <p:sp>
              <p:nvSpPr>
                <p:cNvPr id="285765" name="Rectangle 19"/>
                <p:cNvSpPr>
                  <a:spLocks noChangeArrowheads="1"/>
                </p:cNvSpPr>
                <p:nvPr/>
              </p:nvSpPr>
              <p:spPr bwMode="auto">
                <a:xfrm>
                  <a:off x="43" y="1441"/>
                  <a:ext cx="907" cy="92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Xuất Ai Cập</a:t>
                  </a:r>
                </a:p>
              </p:txBody>
            </p:sp>
            <p:sp>
              <p:nvSpPr>
                <p:cNvPr id="285766" name="Rectangle 20"/>
                <p:cNvSpPr>
                  <a:spLocks noChangeArrowheads="1"/>
                </p:cNvSpPr>
                <p:nvPr/>
              </p:nvSpPr>
              <p:spPr bwMode="auto">
                <a:xfrm>
                  <a:off x="0" y="1441"/>
                  <a:ext cx="993" cy="92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08" name="Group 21"/>
              <p:cNvGrpSpPr>
                <a:grpSpLocks/>
              </p:cNvGrpSpPr>
              <p:nvPr/>
            </p:nvGrpSpPr>
            <p:grpSpPr bwMode="auto">
              <a:xfrm>
                <a:off x="993" y="1441"/>
                <a:ext cx="1153" cy="922"/>
                <a:chOff x="993" y="1441"/>
                <a:chExt cx="1153" cy="922"/>
              </a:xfrm>
            </p:grpSpPr>
            <p:sp>
              <p:nvSpPr>
                <p:cNvPr id="285763" name="Rectangle 22"/>
                <p:cNvSpPr>
                  <a:spLocks noChangeArrowheads="1"/>
                </p:cNvSpPr>
                <p:nvPr/>
              </p:nvSpPr>
              <p:spPr bwMode="auto">
                <a:xfrm>
                  <a:off x="1036" y="1441"/>
                  <a:ext cx="1067" cy="92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12:25; 13:5, 11; 32:13; 33:1</a:t>
                  </a:r>
                </a:p>
              </p:txBody>
            </p:sp>
            <p:sp>
              <p:nvSpPr>
                <p:cNvPr id="285764" name="Rectangle 23"/>
                <p:cNvSpPr>
                  <a:spLocks noChangeArrowheads="1"/>
                </p:cNvSpPr>
                <p:nvPr/>
              </p:nvSpPr>
              <p:spPr bwMode="auto">
                <a:xfrm>
                  <a:off x="993" y="1441"/>
                  <a:ext cx="1153" cy="92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09" name="Group 24"/>
              <p:cNvGrpSpPr>
                <a:grpSpLocks/>
              </p:cNvGrpSpPr>
              <p:nvPr/>
            </p:nvGrpSpPr>
            <p:grpSpPr bwMode="auto">
              <a:xfrm>
                <a:off x="2146" y="1441"/>
                <a:ext cx="855" cy="922"/>
                <a:chOff x="2146" y="1441"/>
                <a:chExt cx="855" cy="922"/>
              </a:xfrm>
            </p:grpSpPr>
            <p:sp>
              <p:nvSpPr>
                <p:cNvPr id="285761" name="Rectangle 25"/>
                <p:cNvSpPr>
                  <a:spLocks noChangeArrowheads="1"/>
                </p:cNvSpPr>
                <p:nvPr/>
              </p:nvSpPr>
              <p:spPr bwMode="auto">
                <a:xfrm>
                  <a:off x="2189" y="1441"/>
                  <a:ext cx="769" cy="92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Ê-xê-chi-ên</a:t>
                  </a:r>
                </a:p>
              </p:txBody>
            </p:sp>
            <p:sp>
              <p:nvSpPr>
                <p:cNvPr id="285762" name="Rectangle 26"/>
                <p:cNvSpPr>
                  <a:spLocks noChangeArrowheads="1"/>
                </p:cNvSpPr>
                <p:nvPr/>
              </p:nvSpPr>
              <p:spPr bwMode="auto">
                <a:xfrm>
                  <a:off x="2146" y="1441"/>
                  <a:ext cx="855" cy="92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0" name="Group 27"/>
              <p:cNvGrpSpPr>
                <a:grpSpLocks/>
              </p:cNvGrpSpPr>
              <p:nvPr/>
            </p:nvGrpSpPr>
            <p:grpSpPr bwMode="auto">
              <a:xfrm>
                <a:off x="3001" y="1441"/>
                <a:ext cx="1274" cy="922"/>
                <a:chOff x="3001" y="1441"/>
                <a:chExt cx="1274" cy="922"/>
              </a:xfrm>
            </p:grpSpPr>
            <p:sp>
              <p:nvSpPr>
                <p:cNvPr id="285759" name="Rectangle 28"/>
                <p:cNvSpPr>
                  <a:spLocks noChangeArrowheads="1"/>
                </p:cNvSpPr>
                <p:nvPr/>
              </p:nvSpPr>
              <p:spPr bwMode="auto">
                <a:xfrm>
                  <a:off x="3044" y="1441"/>
                  <a:ext cx="1188" cy="922"/>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11:17-21; 17:22-24; 34:11-31; 37:1-14</a:t>
                  </a:r>
                </a:p>
              </p:txBody>
            </p:sp>
            <p:sp>
              <p:nvSpPr>
                <p:cNvPr id="285760" name="Rectangle 29"/>
                <p:cNvSpPr>
                  <a:spLocks noChangeArrowheads="1"/>
                </p:cNvSpPr>
                <p:nvPr/>
              </p:nvSpPr>
              <p:spPr bwMode="auto">
                <a:xfrm>
                  <a:off x="3001" y="1441"/>
                  <a:ext cx="1274" cy="922"/>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1" name="Group 30"/>
              <p:cNvGrpSpPr>
                <a:grpSpLocks/>
              </p:cNvGrpSpPr>
              <p:nvPr/>
            </p:nvGrpSpPr>
            <p:grpSpPr bwMode="auto">
              <a:xfrm>
                <a:off x="0" y="2363"/>
                <a:ext cx="993" cy="749"/>
                <a:chOff x="0" y="2363"/>
                <a:chExt cx="993" cy="749"/>
              </a:xfrm>
            </p:grpSpPr>
            <p:sp>
              <p:nvSpPr>
                <p:cNvPr id="285757" name="Rectangle 31"/>
                <p:cNvSpPr>
                  <a:spLocks noChangeArrowheads="1"/>
                </p:cNvSpPr>
                <p:nvPr/>
              </p:nvSpPr>
              <p:spPr bwMode="auto">
                <a:xfrm>
                  <a:off x="43" y="2363"/>
                  <a:ext cx="907" cy="7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Dân-số Ký</a:t>
                  </a:r>
                </a:p>
              </p:txBody>
            </p:sp>
            <p:sp>
              <p:nvSpPr>
                <p:cNvPr id="285758" name="Rectangle 32"/>
                <p:cNvSpPr>
                  <a:spLocks noChangeArrowheads="1"/>
                </p:cNvSpPr>
                <p:nvPr/>
              </p:nvSpPr>
              <p:spPr bwMode="auto">
                <a:xfrm>
                  <a:off x="0" y="2363"/>
                  <a:ext cx="993" cy="74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2" name="Group 33"/>
              <p:cNvGrpSpPr>
                <a:grpSpLocks/>
              </p:cNvGrpSpPr>
              <p:nvPr/>
            </p:nvGrpSpPr>
            <p:grpSpPr bwMode="auto">
              <a:xfrm>
                <a:off x="993" y="2363"/>
                <a:ext cx="1153" cy="749"/>
                <a:chOff x="993" y="2363"/>
                <a:chExt cx="1153" cy="749"/>
              </a:xfrm>
            </p:grpSpPr>
            <p:sp>
              <p:nvSpPr>
                <p:cNvPr id="285755" name="Rectangle 34"/>
                <p:cNvSpPr>
                  <a:spLocks noChangeArrowheads="1"/>
                </p:cNvSpPr>
                <p:nvPr/>
              </p:nvSpPr>
              <p:spPr bwMode="auto">
                <a:xfrm>
                  <a:off x="1036" y="2363"/>
                  <a:ext cx="1067" cy="7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11:12; 14:15-16, 23; 32:8</a:t>
                  </a:r>
                </a:p>
              </p:txBody>
            </p:sp>
            <p:sp>
              <p:nvSpPr>
                <p:cNvPr id="285756" name="Rectangle 35"/>
                <p:cNvSpPr>
                  <a:spLocks noChangeArrowheads="1"/>
                </p:cNvSpPr>
                <p:nvPr/>
              </p:nvSpPr>
              <p:spPr bwMode="auto">
                <a:xfrm>
                  <a:off x="993" y="2363"/>
                  <a:ext cx="1153" cy="74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3" name="Group 36"/>
              <p:cNvGrpSpPr>
                <a:grpSpLocks/>
              </p:cNvGrpSpPr>
              <p:nvPr/>
            </p:nvGrpSpPr>
            <p:grpSpPr bwMode="auto">
              <a:xfrm>
                <a:off x="2146" y="2363"/>
                <a:ext cx="855" cy="749"/>
                <a:chOff x="2146" y="2363"/>
                <a:chExt cx="855" cy="749"/>
              </a:xfrm>
            </p:grpSpPr>
            <p:sp>
              <p:nvSpPr>
                <p:cNvPr id="285753" name="Rectangle 37"/>
                <p:cNvSpPr>
                  <a:spLocks noChangeArrowheads="1"/>
                </p:cNvSpPr>
                <p:nvPr/>
              </p:nvSpPr>
              <p:spPr bwMode="auto">
                <a:xfrm>
                  <a:off x="2189" y="2363"/>
                  <a:ext cx="769" cy="7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Ô-sê</a:t>
                  </a:r>
                </a:p>
              </p:txBody>
            </p:sp>
            <p:sp>
              <p:nvSpPr>
                <p:cNvPr id="285754" name="Rectangle 38"/>
                <p:cNvSpPr>
                  <a:spLocks noChangeArrowheads="1"/>
                </p:cNvSpPr>
                <p:nvPr/>
              </p:nvSpPr>
              <p:spPr bwMode="auto">
                <a:xfrm>
                  <a:off x="2146" y="2363"/>
                  <a:ext cx="855" cy="74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4" name="Group 39"/>
              <p:cNvGrpSpPr>
                <a:grpSpLocks/>
              </p:cNvGrpSpPr>
              <p:nvPr/>
            </p:nvGrpSpPr>
            <p:grpSpPr bwMode="auto">
              <a:xfrm>
                <a:off x="3001" y="2363"/>
                <a:ext cx="1274" cy="749"/>
                <a:chOff x="3001" y="2363"/>
                <a:chExt cx="1274" cy="749"/>
              </a:xfrm>
            </p:grpSpPr>
            <p:sp>
              <p:nvSpPr>
                <p:cNvPr id="285751" name="Rectangle 40"/>
                <p:cNvSpPr>
                  <a:spLocks noChangeArrowheads="1"/>
                </p:cNvSpPr>
                <p:nvPr/>
              </p:nvSpPr>
              <p:spPr bwMode="auto">
                <a:xfrm>
                  <a:off x="3044" y="2363"/>
                  <a:ext cx="1188" cy="7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13:9–14:9</a:t>
                  </a:r>
                </a:p>
              </p:txBody>
            </p:sp>
            <p:sp>
              <p:nvSpPr>
                <p:cNvPr id="285752" name="Rectangle 41"/>
                <p:cNvSpPr>
                  <a:spLocks noChangeArrowheads="1"/>
                </p:cNvSpPr>
                <p:nvPr/>
              </p:nvSpPr>
              <p:spPr bwMode="auto">
                <a:xfrm>
                  <a:off x="3001" y="2363"/>
                  <a:ext cx="1274" cy="74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5" name="Group 42"/>
              <p:cNvGrpSpPr>
                <a:grpSpLocks/>
              </p:cNvGrpSpPr>
              <p:nvPr/>
            </p:nvGrpSpPr>
            <p:grpSpPr bwMode="auto">
              <a:xfrm>
                <a:off x="0" y="3112"/>
                <a:ext cx="993" cy="807"/>
                <a:chOff x="0" y="3112"/>
                <a:chExt cx="993" cy="807"/>
              </a:xfrm>
            </p:grpSpPr>
            <p:sp>
              <p:nvSpPr>
                <p:cNvPr id="285749" name="Rectangle 43"/>
                <p:cNvSpPr>
                  <a:spLocks noChangeArrowheads="1"/>
                </p:cNvSpPr>
                <p:nvPr/>
              </p:nvSpPr>
              <p:spPr bwMode="auto">
                <a:xfrm>
                  <a:off x="43" y="3112"/>
                  <a:ext cx="907" cy="80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Phục Truyền</a:t>
                  </a:r>
                </a:p>
              </p:txBody>
            </p:sp>
            <p:sp>
              <p:nvSpPr>
                <p:cNvPr id="285750" name="Rectangle 44"/>
                <p:cNvSpPr>
                  <a:spLocks noChangeArrowheads="1"/>
                </p:cNvSpPr>
                <p:nvPr/>
              </p:nvSpPr>
              <p:spPr bwMode="auto">
                <a:xfrm>
                  <a:off x="0" y="3112"/>
                  <a:ext cx="993" cy="80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6" name="Group 45"/>
              <p:cNvGrpSpPr>
                <a:grpSpLocks/>
              </p:cNvGrpSpPr>
              <p:nvPr/>
            </p:nvGrpSpPr>
            <p:grpSpPr bwMode="auto">
              <a:xfrm>
                <a:off x="993" y="3112"/>
                <a:ext cx="1153" cy="807"/>
                <a:chOff x="993" y="3112"/>
                <a:chExt cx="1153" cy="807"/>
              </a:xfrm>
            </p:grpSpPr>
            <p:sp>
              <p:nvSpPr>
                <p:cNvPr id="285747" name="Rectangle 46"/>
                <p:cNvSpPr>
                  <a:spLocks noChangeArrowheads="1"/>
                </p:cNvSpPr>
                <p:nvPr/>
              </p:nvSpPr>
              <p:spPr bwMode="auto">
                <a:xfrm>
                  <a:off x="1036" y="3112"/>
                  <a:ext cx="1067" cy="80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000" b="1">
                      <a:ea typeface="宋体" charset="0"/>
                      <a:cs typeface="宋体" charset="0"/>
                    </a:rPr>
                    <a:t>1:8; 6:10; 9:28; 12:20; 19:8; 27:3; 30:5</a:t>
                  </a:r>
                </a:p>
              </p:txBody>
            </p:sp>
            <p:sp>
              <p:nvSpPr>
                <p:cNvPr id="285748" name="Rectangle 47"/>
                <p:cNvSpPr>
                  <a:spLocks noChangeArrowheads="1"/>
                </p:cNvSpPr>
                <p:nvPr/>
              </p:nvSpPr>
              <p:spPr bwMode="auto">
                <a:xfrm>
                  <a:off x="993" y="3112"/>
                  <a:ext cx="1153" cy="80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7" name="Group 48"/>
              <p:cNvGrpSpPr>
                <a:grpSpLocks/>
              </p:cNvGrpSpPr>
              <p:nvPr/>
            </p:nvGrpSpPr>
            <p:grpSpPr bwMode="auto">
              <a:xfrm>
                <a:off x="2146" y="3112"/>
                <a:ext cx="855" cy="807"/>
                <a:chOff x="2146" y="3112"/>
                <a:chExt cx="855" cy="807"/>
              </a:xfrm>
            </p:grpSpPr>
            <p:sp>
              <p:nvSpPr>
                <p:cNvPr id="285745" name="Rectangle 49"/>
                <p:cNvSpPr>
                  <a:spLocks noChangeArrowheads="1"/>
                </p:cNvSpPr>
                <p:nvPr/>
              </p:nvSpPr>
              <p:spPr bwMode="auto">
                <a:xfrm>
                  <a:off x="2189" y="3112"/>
                  <a:ext cx="769" cy="80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Mi-chê</a:t>
                  </a:r>
                </a:p>
              </p:txBody>
            </p:sp>
            <p:sp>
              <p:nvSpPr>
                <p:cNvPr id="285746" name="Rectangle 50"/>
                <p:cNvSpPr>
                  <a:spLocks noChangeArrowheads="1"/>
                </p:cNvSpPr>
                <p:nvPr/>
              </p:nvSpPr>
              <p:spPr bwMode="auto">
                <a:xfrm>
                  <a:off x="2146" y="3112"/>
                  <a:ext cx="855" cy="80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8" name="Group 51"/>
              <p:cNvGrpSpPr>
                <a:grpSpLocks/>
              </p:cNvGrpSpPr>
              <p:nvPr/>
            </p:nvGrpSpPr>
            <p:grpSpPr bwMode="auto">
              <a:xfrm>
                <a:off x="3001" y="3112"/>
                <a:ext cx="1274" cy="807"/>
                <a:chOff x="3001" y="3112"/>
                <a:chExt cx="1274" cy="807"/>
              </a:xfrm>
            </p:grpSpPr>
            <p:sp>
              <p:nvSpPr>
                <p:cNvPr id="285743" name="Rectangle 52"/>
                <p:cNvSpPr>
                  <a:spLocks noChangeArrowheads="1"/>
                </p:cNvSpPr>
                <p:nvPr/>
              </p:nvSpPr>
              <p:spPr bwMode="auto">
                <a:xfrm>
                  <a:off x="3044" y="3112"/>
                  <a:ext cx="1188" cy="80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2:12</a:t>
                  </a:r>
                </a:p>
              </p:txBody>
            </p:sp>
            <p:sp>
              <p:nvSpPr>
                <p:cNvPr id="285744" name="Rectangle 53"/>
                <p:cNvSpPr>
                  <a:spLocks noChangeArrowheads="1"/>
                </p:cNvSpPr>
                <p:nvPr/>
              </p:nvSpPr>
              <p:spPr bwMode="auto">
                <a:xfrm>
                  <a:off x="3001" y="3112"/>
                  <a:ext cx="1274" cy="807"/>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19" name="Group 54"/>
              <p:cNvGrpSpPr>
                <a:grpSpLocks/>
              </p:cNvGrpSpPr>
              <p:nvPr/>
            </p:nvGrpSpPr>
            <p:grpSpPr bwMode="auto">
              <a:xfrm>
                <a:off x="0" y="3919"/>
                <a:ext cx="993" cy="576"/>
                <a:chOff x="0" y="3919"/>
                <a:chExt cx="993" cy="576"/>
              </a:xfrm>
            </p:grpSpPr>
            <p:sp>
              <p:nvSpPr>
                <p:cNvPr id="285741" name="Rectangle 55"/>
                <p:cNvSpPr>
                  <a:spLocks noChangeArrowheads="1"/>
                </p:cNvSpPr>
                <p:nvPr/>
              </p:nvSpPr>
              <p:spPr bwMode="auto">
                <a:xfrm>
                  <a:off x="43" y="3919"/>
                  <a:ext cx="907" cy="57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Giô-suê</a:t>
                  </a:r>
                </a:p>
              </p:txBody>
            </p:sp>
            <p:sp>
              <p:nvSpPr>
                <p:cNvPr id="285742" name="Rectangle 56"/>
                <p:cNvSpPr>
                  <a:spLocks noChangeArrowheads="1"/>
                </p:cNvSpPr>
                <p:nvPr/>
              </p:nvSpPr>
              <p:spPr bwMode="auto">
                <a:xfrm>
                  <a:off x="0" y="3919"/>
                  <a:ext cx="993" cy="576"/>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20" name="Group 57"/>
              <p:cNvGrpSpPr>
                <a:grpSpLocks/>
              </p:cNvGrpSpPr>
              <p:nvPr/>
            </p:nvGrpSpPr>
            <p:grpSpPr bwMode="auto">
              <a:xfrm>
                <a:off x="993" y="3919"/>
                <a:ext cx="1153" cy="576"/>
                <a:chOff x="993" y="3919"/>
                <a:chExt cx="1153" cy="576"/>
              </a:xfrm>
            </p:grpSpPr>
            <p:sp>
              <p:nvSpPr>
                <p:cNvPr id="285739" name="Rectangle 58"/>
                <p:cNvSpPr>
                  <a:spLocks noChangeArrowheads="1"/>
                </p:cNvSpPr>
                <p:nvPr/>
              </p:nvSpPr>
              <p:spPr bwMode="auto">
                <a:xfrm>
                  <a:off x="1036" y="3919"/>
                  <a:ext cx="1067" cy="57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23:5</a:t>
                  </a:r>
                </a:p>
              </p:txBody>
            </p:sp>
            <p:sp>
              <p:nvSpPr>
                <p:cNvPr id="285740" name="Rectangle 59"/>
                <p:cNvSpPr>
                  <a:spLocks noChangeArrowheads="1"/>
                </p:cNvSpPr>
                <p:nvPr/>
              </p:nvSpPr>
              <p:spPr bwMode="auto">
                <a:xfrm>
                  <a:off x="993" y="3919"/>
                  <a:ext cx="1153" cy="576"/>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21" name="Group 60"/>
              <p:cNvGrpSpPr>
                <a:grpSpLocks/>
              </p:cNvGrpSpPr>
              <p:nvPr/>
            </p:nvGrpSpPr>
            <p:grpSpPr bwMode="auto">
              <a:xfrm>
                <a:off x="2146" y="3919"/>
                <a:ext cx="855" cy="576"/>
                <a:chOff x="2146" y="3919"/>
                <a:chExt cx="855" cy="576"/>
              </a:xfrm>
            </p:grpSpPr>
            <p:sp>
              <p:nvSpPr>
                <p:cNvPr id="285737" name="Rectangle 61"/>
                <p:cNvSpPr>
                  <a:spLocks noChangeArrowheads="1"/>
                </p:cNvSpPr>
                <p:nvPr/>
              </p:nvSpPr>
              <p:spPr bwMode="auto">
                <a:xfrm>
                  <a:off x="2189" y="3919"/>
                  <a:ext cx="769" cy="57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Sô-phô-ni</a:t>
                  </a:r>
                </a:p>
              </p:txBody>
            </p:sp>
            <p:sp>
              <p:nvSpPr>
                <p:cNvPr id="285738" name="Rectangle 62"/>
                <p:cNvSpPr>
                  <a:spLocks noChangeArrowheads="1"/>
                </p:cNvSpPr>
                <p:nvPr/>
              </p:nvSpPr>
              <p:spPr bwMode="auto">
                <a:xfrm>
                  <a:off x="2146" y="3919"/>
                  <a:ext cx="855" cy="576"/>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22" name="Group 63"/>
              <p:cNvGrpSpPr>
                <a:grpSpLocks/>
              </p:cNvGrpSpPr>
              <p:nvPr/>
            </p:nvGrpSpPr>
            <p:grpSpPr bwMode="auto">
              <a:xfrm>
                <a:off x="3001" y="3919"/>
                <a:ext cx="1274" cy="576"/>
                <a:chOff x="3001" y="3919"/>
                <a:chExt cx="1274" cy="576"/>
              </a:xfrm>
            </p:grpSpPr>
            <p:sp>
              <p:nvSpPr>
                <p:cNvPr id="285735" name="Rectangle 64"/>
                <p:cNvSpPr>
                  <a:spLocks noChangeArrowheads="1"/>
                </p:cNvSpPr>
                <p:nvPr/>
              </p:nvSpPr>
              <p:spPr bwMode="auto">
                <a:xfrm>
                  <a:off x="3044" y="3919"/>
                  <a:ext cx="1188" cy="57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2:19-20</a:t>
                  </a:r>
                </a:p>
              </p:txBody>
            </p:sp>
            <p:sp>
              <p:nvSpPr>
                <p:cNvPr id="285736" name="Rectangle 65"/>
                <p:cNvSpPr>
                  <a:spLocks noChangeArrowheads="1"/>
                </p:cNvSpPr>
                <p:nvPr/>
              </p:nvSpPr>
              <p:spPr bwMode="auto">
                <a:xfrm>
                  <a:off x="3001" y="3919"/>
                  <a:ext cx="1274" cy="576"/>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23" name="Group 66"/>
              <p:cNvGrpSpPr>
                <a:grpSpLocks/>
              </p:cNvGrpSpPr>
              <p:nvPr/>
            </p:nvGrpSpPr>
            <p:grpSpPr bwMode="auto">
              <a:xfrm>
                <a:off x="0" y="4495"/>
                <a:ext cx="993" cy="749"/>
                <a:chOff x="0" y="4495"/>
                <a:chExt cx="993" cy="749"/>
              </a:xfrm>
            </p:grpSpPr>
            <p:sp>
              <p:nvSpPr>
                <p:cNvPr id="285733" name="Rectangle 67"/>
                <p:cNvSpPr>
                  <a:spLocks noChangeArrowheads="1"/>
                </p:cNvSpPr>
                <p:nvPr/>
              </p:nvSpPr>
              <p:spPr bwMode="auto">
                <a:xfrm>
                  <a:off x="43" y="4495"/>
                  <a:ext cx="907" cy="7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Ê-sai</a:t>
                  </a:r>
                </a:p>
              </p:txBody>
            </p:sp>
            <p:sp>
              <p:nvSpPr>
                <p:cNvPr id="285734" name="Rectangle 68"/>
                <p:cNvSpPr>
                  <a:spLocks noChangeArrowheads="1"/>
                </p:cNvSpPr>
                <p:nvPr/>
              </p:nvSpPr>
              <p:spPr bwMode="auto">
                <a:xfrm>
                  <a:off x="0" y="4495"/>
                  <a:ext cx="993" cy="74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24" name="Group 69"/>
              <p:cNvGrpSpPr>
                <a:grpSpLocks/>
              </p:cNvGrpSpPr>
              <p:nvPr/>
            </p:nvGrpSpPr>
            <p:grpSpPr bwMode="auto">
              <a:xfrm>
                <a:off x="993" y="4495"/>
                <a:ext cx="1153" cy="749"/>
                <a:chOff x="993" y="4495"/>
                <a:chExt cx="1153" cy="749"/>
              </a:xfrm>
            </p:grpSpPr>
            <p:sp>
              <p:nvSpPr>
                <p:cNvPr id="285731" name="Rectangle 70"/>
                <p:cNvSpPr>
                  <a:spLocks noChangeArrowheads="1"/>
                </p:cNvSpPr>
                <p:nvPr/>
              </p:nvSpPr>
              <p:spPr bwMode="auto">
                <a:xfrm>
                  <a:off x="1036" y="4495"/>
                  <a:ext cx="1067" cy="7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5:25-26; 11:11-12; 66:19-20</a:t>
                  </a:r>
                </a:p>
              </p:txBody>
            </p:sp>
            <p:sp>
              <p:nvSpPr>
                <p:cNvPr id="285732" name="Rectangle 71"/>
                <p:cNvSpPr>
                  <a:spLocks noChangeArrowheads="1"/>
                </p:cNvSpPr>
                <p:nvPr/>
              </p:nvSpPr>
              <p:spPr bwMode="auto">
                <a:xfrm>
                  <a:off x="993" y="4495"/>
                  <a:ext cx="1153" cy="74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25" name="Group 72"/>
              <p:cNvGrpSpPr>
                <a:grpSpLocks/>
              </p:cNvGrpSpPr>
              <p:nvPr/>
            </p:nvGrpSpPr>
            <p:grpSpPr bwMode="auto">
              <a:xfrm>
                <a:off x="2146" y="4495"/>
                <a:ext cx="855" cy="749"/>
                <a:chOff x="2146" y="4495"/>
                <a:chExt cx="855" cy="749"/>
              </a:xfrm>
            </p:grpSpPr>
            <p:sp>
              <p:nvSpPr>
                <p:cNvPr id="285729" name="Rectangle 73"/>
                <p:cNvSpPr>
                  <a:spLocks noChangeArrowheads="1"/>
                </p:cNvSpPr>
                <p:nvPr/>
              </p:nvSpPr>
              <p:spPr bwMode="auto">
                <a:xfrm>
                  <a:off x="2189" y="4495"/>
                  <a:ext cx="769" cy="7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Xa-cha-ri</a:t>
                  </a:r>
                </a:p>
              </p:txBody>
            </p:sp>
            <p:sp>
              <p:nvSpPr>
                <p:cNvPr id="285730" name="Rectangle 74"/>
                <p:cNvSpPr>
                  <a:spLocks noChangeArrowheads="1"/>
                </p:cNvSpPr>
                <p:nvPr/>
              </p:nvSpPr>
              <p:spPr bwMode="auto">
                <a:xfrm>
                  <a:off x="2146" y="4495"/>
                  <a:ext cx="855" cy="74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nvGrpSpPr>
              <p:cNvPr id="285726" name="Group 75"/>
              <p:cNvGrpSpPr>
                <a:grpSpLocks/>
              </p:cNvGrpSpPr>
              <p:nvPr/>
            </p:nvGrpSpPr>
            <p:grpSpPr bwMode="auto">
              <a:xfrm>
                <a:off x="3001" y="4495"/>
                <a:ext cx="1274" cy="749"/>
                <a:chOff x="3001" y="4495"/>
                <a:chExt cx="1274" cy="749"/>
              </a:xfrm>
            </p:grpSpPr>
            <p:sp>
              <p:nvSpPr>
                <p:cNvPr id="285727" name="Rectangle 76"/>
                <p:cNvSpPr>
                  <a:spLocks noChangeArrowheads="1"/>
                </p:cNvSpPr>
                <p:nvPr/>
              </p:nvSpPr>
              <p:spPr bwMode="auto">
                <a:xfrm>
                  <a:off x="3044" y="4495"/>
                  <a:ext cx="1188" cy="749"/>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45720" tIns="0" rIns="45720" bIns="0" anchor="ctr" anchorCtr="1"/>
                <a:lstStyle/>
                <a:p>
                  <a:pPr algn="ctr"/>
                  <a:r>
                    <a:rPr lang="en-US" altLang="zh-CN" sz="2200" b="1">
                      <a:ea typeface="宋体" charset="0"/>
                      <a:cs typeface="宋体" charset="0"/>
                    </a:rPr>
                    <a:t>12:10-11</a:t>
                  </a:r>
                </a:p>
              </p:txBody>
            </p:sp>
            <p:sp>
              <p:nvSpPr>
                <p:cNvPr id="285728" name="Rectangle 77"/>
                <p:cNvSpPr>
                  <a:spLocks noChangeArrowheads="1"/>
                </p:cNvSpPr>
                <p:nvPr/>
              </p:nvSpPr>
              <p:spPr bwMode="auto">
                <a:xfrm>
                  <a:off x="3001" y="4495"/>
                  <a:ext cx="1274" cy="749"/>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grpSp>
        <p:sp>
          <p:nvSpPr>
            <p:cNvPr id="285702" name="Rectangle 78"/>
            <p:cNvSpPr>
              <a:spLocks noChangeArrowheads="1"/>
            </p:cNvSpPr>
            <p:nvPr/>
          </p:nvSpPr>
          <p:spPr bwMode="auto">
            <a:xfrm>
              <a:off x="-4" y="-4"/>
              <a:ext cx="4283" cy="5252"/>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45720" tIns="0" rIns="45720" bIns="0" anchor="ctr" anchorCtr="1"/>
            <a:lstStyle/>
            <a:p>
              <a:endParaRPr lang="en-US"/>
            </a:p>
          </p:txBody>
        </p:sp>
      </p:gr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52400" y="76200"/>
            <a:ext cx="8001000" cy="1295400"/>
          </a:xfrm>
          <a:noFill/>
        </p:spPr>
        <p:txBody>
          <a:bodyPr/>
          <a:lstStyle/>
          <a:p>
            <a:pPr eaLnBrk="1" hangingPunct="1"/>
            <a:r>
              <a:rPr lang="en-US" altLang="zh-CN" sz="3200" b="1">
                <a:solidFill>
                  <a:schemeClr val="tx1"/>
                </a:solidFill>
                <a:latin typeface="Helvetica" charset="0"/>
                <a:ea typeface="宋体" charset="0"/>
                <a:cs typeface="宋体" charset="0"/>
              </a:rPr>
              <a:t>Tương lai của Israel trong Phục Truyền</a:t>
            </a:r>
            <a:br>
              <a:rPr lang="en-US" altLang="zh-CN" sz="4000" b="1">
                <a:solidFill>
                  <a:schemeClr val="tx1"/>
                </a:solidFill>
                <a:latin typeface="Helvetica" charset="0"/>
                <a:ea typeface="宋体" charset="0"/>
                <a:cs typeface="宋体" charset="0"/>
              </a:rPr>
            </a:br>
            <a:r>
              <a:rPr lang="en-US" altLang="zh-CN" sz="2000" b="1">
                <a:solidFill>
                  <a:schemeClr val="tx1"/>
                </a:solidFill>
                <a:latin typeface="Helvetica" charset="0"/>
                <a:ea typeface="宋体" charset="0"/>
                <a:cs typeface="宋体" charset="0"/>
              </a:rPr>
              <a:t>Adapted from Wilbur M. Smith, </a:t>
            </a:r>
            <a:r>
              <a:rPr lang="en-US" altLang="zh-CN" sz="2000" b="1">
                <a:solidFill>
                  <a:schemeClr val="tx1"/>
                </a:solidFill>
                <a:latin typeface="Arial Black" charset="0"/>
                <a:ea typeface="宋体" charset="0"/>
                <a:cs typeface="宋体" charset="0"/>
              </a:rPr>
              <a:t>“</a:t>
            </a:r>
            <a:r>
              <a:rPr lang="en-US" altLang="zh-CN" sz="2000" b="1">
                <a:solidFill>
                  <a:schemeClr val="tx1"/>
                </a:solidFill>
                <a:latin typeface="Helvetica" charset="0"/>
                <a:ea typeface="宋体" charset="0"/>
                <a:cs typeface="宋体" charset="0"/>
              </a:rPr>
              <a:t>Prophecies Regarding Israel,</a:t>
            </a:r>
            <a:r>
              <a:rPr lang="en-US" altLang="zh-CN" sz="2000" b="1">
                <a:solidFill>
                  <a:schemeClr val="tx1"/>
                </a:solidFill>
                <a:latin typeface="Arial Black" charset="0"/>
                <a:ea typeface="宋体" charset="0"/>
                <a:cs typeface="宋体" charset="0"/>
              </a:rPr>
              <a:t>”</a:t>
            </a:r>
            <a:r>
              <a:rPr lang="en-US" altLang="zh-CN" sz="2000" b="1">
                <a:solidFill>
                  <a:schemeClr val="tx1"/>
                </a:solidFill>
                <a:latin typeface="Helvetica" charset="0"/>
                <a:ea typeface="宋体" charset="0"/>
                <a:cs typeface="宋体" charset="0"/>
              </a:rPr>
              <a:t> </a:t>
            </a:r>
            <a:r>
              <a:rPr lang="en-US" altLang="zh-CN" sz="2000" b="1" i="1">
                <a:solidFill>
                  <a:schemeClr val="tx1"/>
                </a:solidFill>
                <a:latin typeface="Helvetica" charset="0"/>
                <a:ea typeface="宋体" charset="0"/>
                <a:cs typeface="宋体" charset="0"/>
              </a:rPr>
              <a:t>Moody Monthly</a:t>
            </a:r>
            <a:r>
              <a:rPr lang="en-US" altLang="zh-CN" sz="2000" b="1">
                <a:solidFill>
                  <a:schemeClr val="tx1"/>
                </a:solidFill>
                <a:latin typeface="Helvetica" charset="0"/>
                <a:ea typeface="宋体" charset="0"/>
                <a:cs typeface="宋体" charset="0"/>
              </a:rPr>
              <a:t> (December 1958), 39 (Quoted by Larsen, 23-24)</a:t>
            </a:r>
            <a:endParaRPr lang="en-US" sz="2000" b="1">
              <a:solidFill>
                <a:schemeClr val="tx1"/>
              </a:solidFill>
              <a:latin typeface="Helvetica" charset="0"/>
            </a:endParaRPr>
          </a:p>
        </p:txBody>
      </p:sp>
      <p:sp>
        <p:nvSpPr>
          <p:cNvPr id="286723"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accent1"/>
                </a:solidFill>
              </a:rPr>
              <a:t>159</a:t>
            </a:r>
          </a:p>
        </p:txBody>
      </p:sp>
      <p:sp>
        <p:nvSpPr>
          <p:cNvPr id="286724" name="Rectangle 4"/>
          <p:cNvSpPr>
            <a:spLocks noChangeArrowheads="1"/>
          </p:cNvSpPr>
          <p:nvPr/>
        </p:nvSpPr>
        <p:spPr bwMode="auto">
          <a:xfrm>
            <a:off x="228600" y="1828800"/>
            <a:ext cx="8686800" cy="6096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spAutoFit/>
          </a:bodyPr>
          <a:lstStyle/>
          <a:p>
            <a:pPr algn="ctr"/>
            <a:r>
              <a:rPr lang="en-US" altLang="zh-CN" sz="2000" b="1">
                <a:solidFill>
                  <a:schemeClr val="accent1"/>
                </a:solidFill>
                <a:ea typeface="宋体" charset="0"/>
                <a:cs typeface="宋体" charset="0"/>
              </a:rPr>
              <a:t>Phục 28–32 tóm tắt tương lai của Israel từ thời Môi-se đến một thời tương lai chưa đến.  Những lời tiên tri này được lặp lại trong suốt Cựu Ước.</a:t>
            </a:r>
          </a:p>
        </p:txBody>
      </p:sp>
      <p:grpSp>
        <p:nvGrpSpPr>
          <p:cNvPr id="286725" name="Group 5"/>
          <p:cNvGrpSpPr>
            <a:grpSpLocks/>
          </p:cNvGrpSpPr>
          <p:nvPr/>
        </p:nvGrpSpPr>
        <p:grpSpPr bwMode="auto">
          <a:xfrm>
            <a:off x="0" y="2667000"/>
            <a:ext cx="9144000" cy="4191000"/>
            <a:chOff x="-4" y="-4"/>
            <a:chExt cx="4111" cy="3461"/>
          </a:xfrm>
        </p:grpSpPr>
        <p:grpSp>
          <p:nvGrpSpPr>
            <p:cNvPr id="286726" name="Group 6"/>
            <p:cNvGrpSpPr>
              <a:grpSpLocks/>
            </p:cNvGrpSpPr>
            <p:nvPr/>
          </p:nvGrpSpPr>
          <p:grpSpPr bwMode="auto">
            <a:xfrm>
              <a:off x="0" y="0"/>
              <a:ext cx="4103" cy="3453"/>
              <a:chOff x="0" y="0"/>
              <a:chExt cx="4103" cy="3453"/>
            </a:xfrm>
          </p:grpSpPr>
          <p:grpSp>
            <p:nvGrpSpPr>
              <p:cNvPr id="286728" name="Group 7"/>
              <p:cNvGrpSpPr>
                <a:grpSpLocks/>
              </p:cNvGrpSpPr>
              <p:nvPr/>
            </p:nvGrpSpPr>
            <p:grpSpPr bwMode="auto">
              <a:xfrm>
                <a:off x="0" y="0"/>
                <a:ext cx="1065" cy="518"/>
                <a:chOff x="0" y="0"/>
                <a:chExt cx="1065" cy="518"/>
              </a:xfrm>
            </p:grpSpPr>
            <p:sp>
              <p:nvSpPr>
                <p:cNvPr id="286762" name="Rectangle 8"/>
                <p:cNvSpPr>
                  <a:spLocks noChangeArrowheads="1"/>
                </p:cNvSpPr>
                <p:nvPr/>
              </p:nvSpPr>
              <p:spPr bwMode="auto">
                <a:xfrm>
                  <a:off x="43" y="0"/>
                  <a:ext cx="979"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31:16-21</a:t>
                  </a:r>
                </a:p>
              </p:txBody>
            </p:sp>
            <p:sp>
              <p:nvSpPr>
                <p:cNvPr id="286763" name="Rectangle 9"/>
                <p:cNvSpPr>
                  <a:spLocks noChangeArrowheads="1"/>
                </p:cNvSpPr>
                <p:nvPr/>
              </p:nvSpPr>
              <p:spPr bwMode="auto">
                <a:xfrm>
                  <a:off x="0" y="0"/>
                  <a:ext cx="1065"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29" name="Group 10"/>
              <p:cNvGrpSpPr>
                <a:grpSpLocks/>
              </p:cNvGrpSpPr>
              <p:nvPr/>
            </p:nvGrpSpPr>
            <p:grpSpPr bwMode="auto">
              <a:xfrm>
                <a:off x="1065" y="0"/>
                <a:ext cx="3038" cy="518"/>
                <a:chOff x="1065" y="0"/>
                <a:chExt cx="3038" cy="518"/>
              </a:xfrm>
            </p:grpSpPr>
            <p:sp>
              <p:nvSpPr>
                <p:cNvPr id="286760" name="Rectangle 11"/>
                <p:cNvSpPr>
                  <a:spLocks noChangeArrowheads="1"/>
                </p:cNvSpPr>
                <p:nvPr/>
              </p:nvSpPr>
              <p:spPr bwMode="auto">
                <a:xfrm>
                  <a:off x="1108" y="0"/>
                  <a:ext cx="29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Israel sẽ rời bỏ Đức Giê-hô-va (bắt đầu sau khi Giô-suê qua đời)</a:t>
                  </a:r>
                </a:p>
              </p:txBody>
            </p:sp>
            <p:sp>
              <p:nvSpPr>
                <p:cNvPr id="286761" name="Rectangle 12"/>
                <p:cNvSpPr>
                  <a:spLocks noChangeArrowheads="1"/>
                </p:cNvSpPr>
                <p:nvPr/>
              </p:nvSpPr>
              <p:spPr bwMode="auto">
                <a:xfrm>
                  <a:off x="1065" y="0"/>
                  <a:ext cx="3038"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0" name="Group 13"/>
              <p:cNvGrpSpPr>
                <a:grpSpLocks/>
              </p:cNvGrpSpPr>
              <p:nvPr/>
            </p:nvGrpSpPr>
            <p:grpSpPr bwMode="auto">
              <a:xfrm>
                <a:off x="0" y="518"/>
                <a:ext cx="1065" cy="633"/>
                <a:chOff x="0" y="518"/>
                <a:chExt cx="1065" cy="633"/>
              </a:xfrm>
            </p:grpSpPr>
            <p:sp>
              <p:nvSpPr>
                <p:cNvPr id="286758" name="Rectangle 14"/>
                <p:cNvSpPr>
                  <a:spLocks noChangeArrowheads="1"/>
                </p:cNvSpPr>
                <p:nvPr/>
              </p:nvSpPr>
              <p:spPr bwMode="auto">
                <a:xfrm>
                  <a:off x="43" y="518"/>
                  <a:ext cx="979"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28:15-60</a:t>
                  </a:r>
                </a:p>
              </p:txBody>
            </p:sp>
            <p:sp>
              <p:nvSpPr>
                <p:cNvPr id="286759" name="Rectangle 15"/>
                <p:cNvSpPr>
                  <a:spLocks noChangeArrowheads="1"/>
                </p:cNvSpPr>
                <p:nvPr/>
              </p:nvSpPr>
              <p:spPr bwMode="auto">
                <a:xfrm>
                  <a:off x="0" y="518"/>
                  <a:ext cx="106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1" name="Group 16"/>
              <p:cNvGrpSpPr>
                <a:grpSpLocks/>
              </p:cNvGrpSpPr>
              <p:nvPr/>
            </p:nvGrpSpPr>
            <p:grpSpPr bwMode="auto">
              <a:xfrm>
                <a:off x="1065" y="518"/>
                <a:ext cx="3038" cy="633"/>
                <a:chOff x="1065" y="518"/>
                <a:chExt cx="3038" cy="633"/>
              </a:xfrm>
            </p:grpSpPr>
            <p:sp>
              <p:nvSpPr>
                <p:cNvPr id="286756" name="Rectangle 17"/>
                <p:cNvSpPr>
                  <a:spLocks noChangeArrowheads="1"/>
                </p:cNvSpPr>
                <p:nvPr/>
              </p:nvSpPr>
              <p:spPr bwMode="auto">
                <a:xfrm>
                  <a:off x="1108" y="518"/>
                  <a:ext cx="295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Đức Chúa Trời sẽ phán xét Israel trong xứ vì sự bội đạo của họ (thời kỳ Quan xét và thời kỳ phân chia)</a:t>
                  </a:r>
                </a:p>
              </p:txBody>
            </p:sp>
            <p:sp>
              <p:nvSpPr>
                <p:cNvPr id="286757" name="Rectangle 18"/>
                <p:cNvSpPr>
                  <a:spLocks noChangeArrowheads="1"/>
                </p:cNvSpPr>
                <p:nvPr/>
              </p:nvSpPr>
              <p:spPr bwMode="auto">
                <a:xfrm>
                  <a:off x="1065" y="518"/>
                  <a:ext cx="3038"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2" name="Group 19"/>
              <p:cNvGrpSpPr>
                <a:grpSpLocks/>
              </p:cNvGrpSpPr>
              <p:nvPr/>
            </p:nvGrpSpPr>
            <p:grpSpPr bwMode="auto">
              <a:xfrm>
                <a:off x="0" y="1151"/>
                <a:ext cx="1065" cy="518"/>
                <a:chOff x="0" y="1151"/>
                <a:chExt cx="1065" cy="518"/>
              </a:xfrm>
            </p:grpSpPr>
            <p:sp>
              <p:nvSpPr>
                <p:cNvPr id="286754" name="Rectangle 20"/>
                <p:cNvSpPr>
                  <a:spLocks noChangeArrowheads="1"/>
                </p:cNvSpPr>
                <p:nvPr/>
              </p:nvSpPr>
              <p:spPr bwMode="auto">
                <a:xfrm>
                  <a:off x="43" y="1151"/>
                  <a:ext cx="979"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28:32-39, 48-57</a:t>
                  </a:r>
                </a:p>
              </p:txBody>
            </p:sp>
            <p:sp>
              <p:nvSpPr>
                <p:cNvPr id="286755" name="Rectangle 21"/>
                <p:cNvSpPr>
                  <a:spLocks noChangeArrowheads="1"/>
                </p:cNvSpPr>
                <p:nvPr/>
              </p:nvSpPr>
              <p:spPr bwMode="auto">
                <a:xfrm>
                  <a:off x="0" y="1151"/>
                  <a:ext cx="1065"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3" name="Group 22"/>
              <p:cNvGrpSpPr>
                <a:grpSpLocks/>
              </p:cNvGrpSpPr>
              <p:nvPr/>
            </p:nvGrpSpPr>
            <p:grpSpPr bwMode="auto">
              <a:xfrm>
                <a:off x="1065" y="1151"/>
                <a:ext cx="3038" cy="518"/>
                <a:chOff x="1065" y="1151"/>
                <a:chExt cx="3038" cy="518"/>
              </a:xfrm>
            </p:grpSpPr>
            <p:sp>
              <p:nvSpPr>
                <p:cNvPr id="286752" name="Rectangle 23"/>
                <p:cNvSpPr>
                  <a:spLocks noChangeArrowheads="1"/>
                </p:cNvSpPr>
                <p:nvPr/>
              </p:nvSpPr>
              <p:spPr bwMode="auto">
                <a:xfrm>
                  <a:off x="1108" y="1151"/>
                  <a:ext cx="29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Israel sẽ bị lưu đày (bởi Assyria và Babylon)</a:t>
                  </a:r>
                </a:p>
              </p:txBody>
            </p:sp>
            <p:sp>
              <p:nvSpPr>
                <p:cNvPr id="286753" name="Rectangle 24"/>
                <p:cNvSpPr>
                  <a:spLocks noChangeArrowheads="1"/>
                </p:cNvSpPr>
                <p:nvPr/>
              </p:nvSpPr>
              <p:spPr bwMode="auto">
                <a:xfrm>
                  <a:off x="1065" y="1151"/>
                  <a:ext cx="3038"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4" name="Group 25"/>
              <p:cNvGrpSpPr>
                <a:grpSpLocks/>
              </p:cNvGrpSpPr>
              <p:nvPr/>
            </p:nvGrpSpPr>
            <p:grpSpPr bwMode="auto">
              <a:xfrm>
                <a:off x="0" y="1669"/>
                <a:ext cx="1065" cy="633"/>
                <a:chOff x="0" y="1669"/>
                <a:chExt cx="1065" cy="633"/>
              </a:xfrm>
            </p:grpSpPr>
            <p:sp>
              <p:nvSpPr>
                <p:cNvPr id="286750" name="Rectangle 26"/>
                <p:cNvSpPr>
                  <a:spLocks noChangeArrowheads="1"/>
                </p:cNvSpPr>
                <p:nvPr/>
              </p:nvSpPr>
              <p:spPr bwMode="auto">
                <a:xfrm>
                  <a:off x="43" y="1669"/>
                  <a:ext cx="979"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28:33</a:t>
                  </a:r>
                </a:p>
              </p:txBody>
            </p:sp>
            <p:sp>
              <p:nvSpPr>
                <p:cNvPr id="286751" name="Rectangle 27"/>
                <p:cNvSpPr>
                  <a:spLocks noChangeArrowheads="1"/>
                </p:cNvSpPr>
                <p:nvPr/>
              </p:nvSpPr>
              <p:spPr bwMode="auto">
                <a:xfrm>
                  <a:off x="0" y="1669"/>
                  <a:ext cx="106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5" name="Group 28"/>
              <p:cNvGrpSpPr>
                <a:grpSpLocks/>
              </p:cNvGrpSpPr>
              <p:nvPr/>
            </p:nvGrpSpPr>
            <p:grpSpPr bwMode="auto">
              <a:xfrm>
                <a:off x="1065" y="1669"/>
                <a:ext cx="3038" cy="633"/>
                <a:chOff x="1065" y="1669"/>
                <a:chExt cx="3038" cy="633"/>
              </a:xfrm>
            </p:grpSpPr>
            <p:sp>
              <p:nvSpPr>
                <p:cNvPr id="286748" name="Rectangle 29"/>
                <p:cNvSpPr>
                  <a:spLocks noChangeArrowheads="1"/>
                </p:cNvSpPr>
                <p:nvPr/>
              </p:nvSpPr>
              <p:spPr bwMode="auto">
                <a:xfrm>
                  <a:off x="1108" y="1669"/>
                  <a:ext cx="295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Kẻ thù của Israel sẽ sở hữu đất của họ trong một thời gian (Babylon, Ba-tư, Hy-lạp, Rô-ma, Thập tự quân, Hồi giáo, Anh quốc, etc.)</a:t>
                  </a:r>
                </a:p>
              </p:txBody>
            </p:sp>
            <p:sp>
              <p:nvSpPr>
                <p:cNvPr id="286749" name="Rectangle 30"/>
                <p:cNvSpPr>
                  <a:spLocks noChangeArrowheads="1"/>
                </p:cNvSpPr>
                <p:nvPr/>
              </p:nvSpPr>
              <p:spPr bwMode="auto">
                <a:xfrm>
                  <a:off x="1065" y="1669"/>
                  <a:ext cx="3038"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6" name="Group 31"/>
              <p:cNvGrpSpPr>
                <a:grpSpLocks/>
              </p:cNvGrpSpPr>
              <p:nvPr/>
            </p:nvGrpSpPr>
            <p:grpSpPr bwMode="auto">
              <a:xfrm>
                <a:off x="0" y="2302"/>
                <a:ext cx="1065" cy="518"/>
                <a:chOff x="0" y="2302"/>
                <a:chExt cx="1065" cy="518"/>
              </a:xfrm>
            </p:grpSpPr>
            <p:sp>
              <p:nvSpPr>
                <p:cNvPr id="286746" name="Rectangle 32"/>
                <p:cNvSpPr>
                  <a:spLocks noChangeArrowheads="1"/>
                </p:cNvSpPr>
                <p:nvPr/>
              </p:nvSpPr>
              <p:spPr bwMode="auto">
                <a:xfrm>
                  <a:off x="43" y="2302"/>
                  <a:ext cx="979"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28:38-42; 29:23</a:t>
                  </a:r>
                </a:p>
              </p:txBody>
            </p:sp>
            <p:sp>
              <p:nvSpPr>
                <p:cNvPr id="286747" name="Rectangle 33"/>
                <p:cNvSpPr>
                  <a:spLocks noChangeArrowheads="1"/>
                </p:cNvSpPr>
                <p:nvPr/>
              </p:nvSpPr>
              <p:spPr bwMode="auto">
                <a:xfrm>
                  <a:off x="0" y="2302"/>
                  <a:ext cx="1065"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7" name="Group 34"/>
              <p:cNvGrpSpPr>
                <a:grpSpLocks/>
              </p:cNvGrpSpPr>
              <p:nvPr/>
            </p:nvGrpSpPr>
            <p:grpSpPr bwMode="auto">
              <a:xfrm>
                <a:off x="1065" y="2302"/>
                <a:ext cx="3038" cy="518"/>
                <a:chOff x="1065" y="2302"/>
                <a:chExt cx="3038" cy="518"/>
              </a:xfrm>
            </p:grpSpPr>
            <p:sp>
              <p:nvSpPr>
                <p:cNvPr id="286744" name="Rectangle 35"/>
                <p:cNvSpPr>
                  <a:spLocks noChangeArrowheads="1"/>
                </p:cNvSpPr>
                <p:nvPr/>
              </p:nvSpPr>
              <p:spPr bwMode="auto">
                <a:xfrm>
                  <a:off x="1108" y="2302"/>
                  <a:ext cx="29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Đất bị bỏ hoang vu (70 SC – 1948 SC)</a:t>
                  </a:r>
                </a:p>
              </p:txBody>
            </p:sp>
            <p:sp>
              <p:nvSpPr>
                <p:cNvPr id="286745" name="Rectangle 36"/>
                <p:cNvSpPr>
                  <a:spLocks noChangeArrowheads="1"/>
                </p:cNvSpPr>
                <p:nvPr/>
              </p:nvSpPr>
              <p:spPr bwMode="auto">
                <a:xfrm>
                  <a:off x="1065" y="2302"/>
                  <a:ext cx="3038"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8" name="Group 37"/>
              <p:cNvGrpSpPr>
                <a:grpSpLocks/>
              </p:cNvGrpSpPr>
              <p:nvPr/>
            </p:nvGrpSpPr>
            <p:grpSpPr bwMode="auto">
              <a:xfrm>
                <a:off x="0" y="2820"/>
                <a:ext cx="1065" cy="633"/>
                <a:chOff x="0" y="2820"/>
                <a:chExt cx="1065" cy="633"/>
              </a:xfrm>
            </p:grpSpPr>
            <p:sp>
              <p:nvSpPr>
                <p:cNvPr id="286742" name="Rectangle 38"/>
                <p:cNvSpPr>
                  <a:spLocks noChangeArrowheads="1"/>
                </p:cNvSpPr>
                <p:nvPr/>
              </p:nvSpPr>
              <p:spPr bwMode="auto">
                <a:xfrm>
                  <a:off x="43" y="2820"/>
                  <a:ext cx="979"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28:63-67; 32:26</a:t>
                  </a:r>
                </a:p>
              </p:txBody>
            </p:sp>
            <p:sp>
              <p:nvSpPr>
                <p:cNvPr id="286743" name="Rectangle 39"/>
                <p:cNvSpPr>
                  <a:spLocks noChangeArrowheads="1"/>
                </p:cNvSpPr>
                <p:nvPr/>
              </p:nvSpPr>
              <p:spPr bwMode="auto">
                <a:xfrm>
                  <a:off x="0" y="2820"/>
                  <a:ext cx="106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86739" name="Group 40"/>
              <p:cNvGrpSpPr>
                <a:grpSpLocks/>
              </p:cNvGrpSpPr>
              <p:nvPr/>
            </p:nvGrpSpPr>
            <p:grpSpPr bwMode="auto">
              <a:xfrm>
                <a:off x="1065" y="2820"/>
                <a:ext cx="3038" cy="633"/>
                <a:chOff x="1065" y="2820"/>
                <a:chExt cx="3038" cy="633"/>
              </a:xfrm>
            </p:grpSpPr>
            <p:sp>
              <p:nvSpPr>
                <p:cNvPr id="286740" name="Rectangle 41"/>
                <p:cNvSpPr>
                  <a:spLocks noChangeArrowheads="1"/>
                </p:cNvSpPr>
                <p:nvPr/>
              </p:nvSpPr>
              <p:spPr bwMode="auto">
                <a:xfrm>
                  <a:off x="1108" y="2820"/>
                  <a:ext cx="295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Israel bị tan lạc giữa các dân tộc “từ đầu này đến đầu kia” (28:64; 70 SC đến 1948 SC)</a:t>
                  </a:r>
                </a:p>
              </p:txBody>
            </p:sp>
            <p:sp>
              <p:nvSpPr>
                <p:cNvPr id="286741" name="Rectangle 42"/>
                <p:cNvSpPr>
                  <a:spLocks noChangeArrowheads="1"/>
                </p:cNvSpPr>
                <p:nvPr/>
              </p:nvSpPr>
              <p:spPr bwMode="auto">
                <a:xfrm>
                  <a:off x="1065" y="2820"/>
                  <a:ext cx="3038"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286727" name="Rectangle 43"/>
            <p:cNvSpPr>
              <a:spLocks noChangeArrowheads="1"/>
            </p:cNvSpPr>
            <p:nvPr/>
          </p:nvSpPr>
          <p:spPr bwMode="auto">
            <a:xfrm>
              <a:off x="-4" y="-4"/>
              <a:ext cx="4111" cy="3461"/>
            </a:xfrm>
            <a:prstGeom prst="rect">
              <a:avLst/>
            </a:prstGeom>
            <a:noFill/>
            <a:ln w="1428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42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943100"/>
            <a:ext cx="3810000" cy="4610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42019" name="Rectangle 3"/>
          <p:cNvSpPr>
            <a:spLocks noChangeArrowheads="1"/>
          </p:cNvSpPr>
          <p:nvPr/>
        </p:nvSpPr>
        <p:spPr bwMode="auto">
          <a:xfrm>
            <a:off x="0" y="990600"/>
            <a:ext cx="9144000" cy="5867400"/>
          </a:xfrm>
          <a:prstGeom prst="rect">
            <a:avLst/>
          </a:prstGeom>
          <a:solidFill>
            <a:srgbClr val="CCFFCC"/>
          </a:solidFill>
          <a:ln w="12700" cap="sq">
            <a:solidFill>
              <a:schemeClr val="tx1"/>
            </a:solidFill>
            <a:miter lim="800000"/>
            <a:headEnd type="none" w="sm" len="sm"/>
            <a:tailEnd type="none" w="sm" len="sm"/>
          </a:ln>
        </p:spPr>
        <p:txBody>
          <a:bodyPr wrap="none" anchor="ctr"/>
          <a:lstStyle/>
          <a:p>
            <a:endParaRPr lang="en-US" sz="2000">
              <a:latin typeface="ả" charset="0"/>
              <a:cs typeface="ả" charset="0"/>
            </a:endParaRPr>
          </a:p>
        </p:txBody>
      </p:sp>
      <p:grpSp>
        <p:nvGrpSpPr>
          <p:cNvPr id="2" name="Group 4"/>
          <p:cNvGrpSpPr>
            <a:grpSpLocks/>
          </p:cNvGrpSpPr>
          <p:nvPr/>
        </p:nvGrpSpPr>
        <p:grpSpPr bwMode="auto">
          <a:xfrm>
            <a:off x="0" y="990600"/>
            <a:ext cx="9144000" cy="5867400"/>
            <a:chOff x="-4" y="-4"/>
            <a:chExt cx="2927" cy="7182"/>
          </a:xfrm>
        </p:grpSpPr>
        <p:grpSp>
          <p:nvGrpSpPr>
            <p:cNvPr id="287751" name="Group 5"/>
            <p:cNvGrpSpPr>
              <a:grpSpLocks/>
            </p:cNvGrpSpPr>
            <p:nvPr/>
          </p:nvGrpSpPr>
          <p:grpSpPr bwMode="auto">
            <a:xfrm>
              <a:off x="0" y="0"/>
              <a:ext cx="2919" cy="7174"/>
              <a:chOff x="0" y="0"/>
              <a:chExt cx="2919" cy="7174"/>
            </a:xfrm>
          </p:grpSpPr>
          <p:grpSp>
            <p:nvGrpSpPr>
              <p:cNvPr id="287753" name="Group 6"/>
              <p:cNvGrpSpPr>
                <a:grpSpLocks/>
              </p:cNvGrpSpPr>
              <p:nvPr/>
            </p:nvGrpSpPr>
            <p:grpSpPr bwMode="auto">
              <a:xfrm>
                <a:off x="0" y="0"/>
                <a:ext cx="729" cy="614"/>
                <a:chOff x="0" y="0"/>
                <a:chExt cx="729" cy="614"/>
              </a:xfrm>
            </p:grpSpPr>
            <p:sp>
              <p:nvSpPr>
                <p:cNvPr id="287883" name="Rectangle 7"/>
                <p:cNvSpPr>
                  <a:spLocks noChangeArrowheads="1"/>
                </p:cNvSpPr>
                <p:nvPr/>
              </p:nvSpPr>
              <p:spPr bwMode="auto">
                <a:xfrm>
                  <a:off x="0" y="0"/>
                  <a:ext cx="729" cy="614"/>
                </a:xfrm>
                <a:prstGeom prst="rect">
                  <a:avLst/>
                </a:prstGeom>
                <a:solidFill>
                  <a:srgbClr val="FF0000"/>
                </a:solidFill>
                <a:ln w="12700" cap="sq">
                  <a:solidFill>
                    <a:schemeClr val="tx1"/>
                  </a:solidFill>
                  <a:miter lim="800000"/>
                  <a:headEnd type="none" w="sm" len="sm"/>
                  <a:tailEnd type="none" w="sm" len="sm"/>
                </a:ln>
              </p:spPr>
              <p:txBody>
                <a:bodyPr lIns="0" tIns="0" rIns="0" bIns="0" anchor="ctr" anchorCtr="1"/>
                <a:lstStyle/>
                <a:p>
                  <a:pPr algn="ctr"/>
                  <a:r>
                    <a:rPr lang="en-US" sz="1800" b="1">
                      <a:solidFill>
                        <a:schemeClr val="bg1"/>
                      </a:solidFill>
                      <a:latin typeface="ả" charset="0"/>
                      <a:cs typeface="ả" charset="0"/>
                    </a:rPr>
                    <a:t>KINH THÁNH</a:t>
                  </a:r>
                </a:p>
              </p:txBody>
            </p:sp>
            <p:sp>
              <p:nvSpPr>
                <p:cNvPr id="287884" name="Rectangle 8"/>
                <p:cNvSpPr>
                  <a:spLocks noChangeArrowheads="1"/>
                </p:cNvSpPr>
                <p:nvPr/>
              </p:nvSpPr>
              <p:spPr bwMode="auto">
                <a:xfrm>
                  <a:off x="0" y="0"/>
                  <a:ext cx="729"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54" name="Group 9"/>
              <p:cNvGrpSpPr>
                <a:grpSpLocks/>
              </p:cNvGrpSpPr>
              <p:nvPr/>
            </p:nvGrpSpPr>
            <p:grpSpPr bwMode="auto">
              <a:xfrm>
                <a:off x="729" y="0"/>
                <a:ext cx="730" cy="614"/>
                <a:chOff x="729" y="0"/>
                <a:chExt cx="730" cy="614"/>
              </a:xfrm>
            </p:grpSpPr>
            <p:sp>
              <p:nvSpPr>
                <p:cNvPr id="287881" name="Rectangle 10"/>
                <p:cNvSpPr>
                  <a:spLocks noChangeArrowheads="1"/>
                </p:cNvSpPr>
                <p:nvPr/>
              </p:nvSpPr>
              <p:spPr bwMode="auto">
                <a:xfrm>
                  <a:off x="72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algn="ctr"/>
                  <a:r>
                    <a:rPr lang="en-US" sz="1800" b="1">
                      <a:solidFill>
                        <a:schemeClr val="bg1"/>
                      </a:solidFill>
                      <a:latin typeface="ả" charset="0"/>
                      <a:cs typeface="ả" charset="0"/>
                    </a:rPr>
                    <a:t>ISRAEL PHÀN NÀN</a:t>
                  </a:r>
                </a:p>
              </p:txBody>
            </p:sp>
            <p:sp>
              <p:nvSpPr>
                <p:cNvPr id="287882" name="Rectangle 11"/>
                <p:cNvSpPr>
                  <a:spLocks noChangeArrowheads="1"/>
                </p:cNvSpPr>
                <p:nvPr/>
              </p:nvSpPr>
              <p:spPr bwMode="auto">
                <a:xfrm>
                  <a:off x="72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55" name="Group 12"/>
              <p:cNvGrpSpPr>
                <a:grpSpLocks/>
              </p:cNvGrpSpPr>
              <p:nvPr/>
            </p:nvGrpSpPr>
            <p:grpSpPr bwMode="auto">
              <a:xfrm>
                <a:off x="1459" y="0"/>
                <a:ext cx="730" cy="614"/>
                <a:chOff x="1459" y="0"/>
                <a:chExt cx="730" cy="614"/>
              </a:xfrm>
            </p:grpSpPr>
            <p:sp>
              <p:nvSpPr>
                <p:cNvPr id="287879" name="Rectangle 13"/>
                <p:cNvSpPr>
                  <a:spLocks noChangeArrowheads="1"/>
                </p:cNvSpPr>
                <p:nvPr/>
              </p:nvSpPr>
              <p:spPr bwMode="auto">
                <a:xfrm>
                  <a:off x="145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algn="ctr"/>
                  <a:r>
                    <a:rPr lang="en-US" sz="1800" b="1">
                      <a:solidFill>
                        <a:schemeClr val="bg1"/>
                      </a:solidFill>
                      <a:latin typeface="ả" charset="0"/>
                      <a:cs typeface="ả" charset="0"/>
                    </a:rPr>
                    <a:t>MÔI-SE ĐÁP ỨNG</a:t>
                  </a:r>
                </a:p>
              </p:txBody>
            </p:sp>
            <p:sp>
              <p:nvSpPr>
                <p:cNvPr id="287880" name="Rectangle 14"/>
                <p:cNvSpPr>
                  <a:spLocks noChangeArrowheads="1"/>
                </p:cNvSpPr>
                <p:nvPr/>
              </p:nvSpPr>
              <p:spPr bwMode="auto">
                <a:xfrm>
                  <a:off x="145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56" name="Group 15"/>
              <p:cNvGrpSpPr>
                <a:grpSpLocks/>
              </p:cNvGrpSpPr>
              <p:nvPr/>
            </p:nvGrpSpPr>
            <p:grpSpPr bwMode="auto">
              <a:xfrm>
                <a:off x="2189" y="0"/>
                <a:ext cx="730" cy="614"/>
                <a:chOff x="2189" y="0"/>
                <a:chExt cx="730" cy="614"/>
              </a:xfrm>
            </p:grpSpPr>
            <p:sp>
              <p:nvSpPr>
                <p:cNvPr id="287877" name="Rectangle 16"/>
                <p:cNvSpPr>
                  <a:spLocks noChangeArrowheads="1"/>
                </p:cNvSpPr>
                <p:nvPr/>
              </p:nvSpPr>
              <p:spPr bwMode="auto">
                <a:xfrm>
                  <a:off x="2189" y="0"/>
                  <a:ext cx="730" cy="614"/>
                </a:xfrm>
                <a:prstGeom prst="rect">
                  <a:avLst/>
                </a:prstGeom>
                <a:solidFill>
                  <a:srgbClr val="FF0000"/>
                </a:solidFill>
                <a:ln w="12700" cap="sq">
                  <a:solidFill>
                    <a:schemeClr val="tx1"/>
                  </a:solidFill>
                  <a:miter lim="800000"/>
                  <a:headEnd type="none" w="sm" len="sm"/>
                  <a:tailEnd type="none" w="sm" len="sm"/>
                </a:ln>
              </p:spPr>
              <p:txBody>
                <a:bodyPr lIns="0" tIns="0" rIns="0" anchor="ctr" anchorCtr="1"/>
                <a:lstStyle/>
                <a:p>
                  <a:pPr algn="ctr"/>
                  <a:r>
                    <a:rPr lang="en-US" sz="1800" b="1">
                      <a:solidFill>
                        <a:schemeClr val="bg1"/>
                      </a:solidFill>
                      <a:latin typeface="ả" charset="0"/>
                      <a:cs typeface="ả" charset="0"/>
                    </a:rPr>
                    <a:t>Đáp ứng của ĐCT</a:t>
                  </a:r>
                </a:p>
              </p:txBody>
            </p:sp>
            <p:sp>
              <p:nvSpPr>
                <p:cNvPr id="287878" name="Rectangle 17"/>
                <p:cNvSpPr>
                  <a:spLocks noChangeArrowheads="1"/>
                </p:cNvSpPr>
                <p:nvPr/>
              </p:nvSpPr>
              <p:spPr bwMode="auto">
                <a:xfrm>
                  <a:off x="2189" y="0"/>
                  <a:ext cx="730" cy="614"/>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57" name="Group 18"/>
              <p:cNvGrpSpPr>
                <a:grpSpLocks/>
              </p:cNvGrpSpPr>
              <p:nvPr/>
            </p:nvGrpSpPr>
            <p:grpSpPr bwMode="auto">
              <a:xfrm>
                <a:off x="0" y="614"/>
                <a:ext cx="729" cy="748"/>
                <a:chOff x="0" y="614"/>
                <a:chExt cx="729" cy="748"/>
              </a:xfrm>
            </p:grpSpPr>
            <p:sp>
              <p:nvSpPr>
                <p:cNvPr id="287875" name="Rectangle 19"/>
                <p:cNvSpPr>
                  <a:spLocks noChangeArrowheads="1"/>
                </p:cNvSpPr>
                <p:nvPr/>
              </p:nvSpPr>
              <p:spPr bwMode="auto">
                <a:xfrm>
                  <a:off x="0" y="614"/>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lgn="ctr"/>
                  <a:r>
                    <a:rPr lang="en-US" sz="1800" b="1">
                      <a:latin typeface="ả" charset="0"/>
                      <a:cs typeface="ả" charset="0"/>
                    </a:rPr>
                    <a:t>Xuất 14:11</a:t>
                  </a:r>
                </a:p>
              </p:txBody>
            </p:sp>
            <p:sp>
              <p:nvSpPr>
                <p:cNvPr id="287876" name="Rectangle 20"/>
                <p:cNvSpPr>
                  <a:spLocks noChangeArrowheads="1"/>
                </p:cNvSpPr>
                <p:nvPr/>
              </p:nvSpPr>
              <p:spPr bwMode="auto">
                <a:xfrm>
                  <a:off x="0" y="614"/>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58" name="Group 21"/>
              <p:cNvGrpSpPr>
                <a:grpSpLocks/>
              </p:cNvGrpSpPr>
              <p:nvPr/>
            </p:nvGrpSpPr>
            <p:grpSpPr bwMode="auto">
              <a:xfrm>
                <a:off x="729" y="614"/>
                <a:ext cx="730" cy="748"/>
                <a:chOff x="729" y="614"/>
                <a:chExt cx="730" cy="748"/>
              </a:xfrm>
            </p:grpSpPr>
            <p:sp>
              <p:nvSpPr>
                <p:cNvPr id="287873" name="Rectangle 22"/>
                <p:cNvSpPr>
                  <a:spLocks noChangeArrowheads="1"/>
                </p:cNvSpPr>
                <p:nvPr/>
              </p:nvSpPr>
              <p:spPr bwMode="auto">
                <a:xfrm>
                  <a:off x="72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Quân đội Pha-ra-ôn</a:t>
                  </a:r>
                </a:p>
              </p:txBody>
            </p:sp>
            <p:sp>
              <p:nvSpPr>
                <p:cNvPr id="287874" name="Rectangle 23"/>
                <p:cNvSpPr>
                  <a:spLocks noChangeArrowheads="1"/>
                </p:cNvSpPr>
                <p:nvPr/>
              </p:nvSpPr>
              <p:spPr bwMode="auto">
                <a:xfrm>
                  <a:off x="72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59" name="Group 24"/>
              <p:cNvGrpSpPr>
                <a:grpSpLocks/>
              </p:cNvGrpSpPr>
              <p:nvPr/>
            </p:nvGrpSpPr>
            <p:grpSpPr bwMode="auto">
              <a:xfrm>
                <a:off x="1459" y="614"/>
                <a:ext cx="730" cy="748"/>
                <a:chOff x="1459" y="614"/>
                <a:chExt cx="730" cy="748"/>
              </a:xfrm>
            </p:grpSpPr>
            <p:sp>
              <p:nvSpPr>
                <p:cNvPr id="287871" name="Rectangle 25"/>
                <p:cNvSpPr>
                  <a:spLocks noChangeArrowheads="1"/>
                </p:cNvSpPr>
                <p:nvPr/>
              </p:nvSpPr>
              <p:spPr bwMode="auto">
                <a:xfrm>
                  <a:off x="145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Khích lệ Israel</a:t>
                  </a:r>
                </a:p>
                <a:p>
                  <a:pPr algn="ctr" eaLnBrk="0" hangingPunct="0"/>
                  <a:r>
                    <a:rPr lang="en-US" sz="1800" b="1">
                      <a:latin typeface="ả" charset="0"/>
                      <a:cs typeface="ả" charset="0"/>
                    </a:rPr>
                    <a:t>tin cậy ĐCT</a:t>
                  </a:r>
                </a:p>
              </p:txBody>
            </p:sp>
            <p:sp>
              <p:nvSpPr>
                <p:cNvPr id="287872" name="Rectangle 26"/>
                <p:cNvSpPr>
                  <a:spLocks noChangeArrowheads="1"/>
                </p:cNvSpPr>
                <p:nvPr/>
              </p:nvSpPr>
              <p:spPr bwMode="auto">
                <a:xfrm>
                  <a:off x="145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0" name="Group 27"/>
              <p:cNvGrpSpPr>
                <a:grpSpLocks/>
              </p:cNvGrpSpPr>
              <p:nvPr/>
            </p:nvGrpSpPr>
            <p:grpSpPr bwMode="auto">
              <a:xfrm>
                <a:off x="2189" y="614"/>
                <a:ext cx="730" cy="748"/>
                <a:chOff x="2189" y="614"/>
                <a:chExt cx="730" cy="748"/>
              </a:xfrm>
            </p:grpSpPr>
            <p:sp>
              <p:nvSpPr>
                <p:cNvPr id="287869" name="Rectangle 28"/>
                <p:cNvSpPr>
                  <a:spLocks noChangeArrowheads="1"/>
                </p:cNvSpPr>
                <p:nvPr/>
              </p:nvSpPr>
              <p:spPr bwMode="auto">
                <a:xfrm>
                  <a:off x="2189" y="61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Giải cứu Israel</a:t>
                  </a:r>
                </a:p>
              </p:txBody>
            </p:sp>
            <p:sp>
              <p:nvSpPr>
                <p:cNvPr id="287870" name="Rectangle 29"/>
                <p:cNvSpPr>
                  <a:spLocks noChangeArrowheads="1"/>
                </p:cNvSpPr>
                <p:nvPr/>
              </p:nvSpPr>
              <p:spPr bwMode="auto">
                <a:xfrm>
                  <a:off x="2189" y="61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1" name="Group 30"/>
              <p:cNvGrpSpPr>
                <a:grpSpLocks/>
              </p:cNvGrpSpPr>
              <p:nvPr/>
            </p:nvGrpSpPr>
            <p:grpSpPr bwMode="auto">
              <a:xfrm>
                <a:off x="0" y="1362"/>
                <a:ext cx="729" cy="633"/>
                <a:chOff x="0" y="1362"/>
                <a:chExt cx="729" cy="633"/>
              </a:xfrm>
            </p:grpSpPr>
            <p:sp>
              <p:nvSpPr>
                <p:cNvPr id="287867" name="Rectangle 31"/>
                <p:cNvSpPr>
                  <a:spLocks noChangeArrowheads="1"/>
                </p:cNvSpPr>
                <p:nvPr/>
              </p:nvSpPr>
              <p:spPr bwMode="auto">
                <a:xfrm>
                  <a:off x="0" y="1362"/>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Xuất 15:24</a:t>
                  </a:r>
                </a:p>
              </p:txBody>
            </p:sp>
            <p:sp>
              <p:nvSpPr>
                <p:cNvPr id="287868" name="Rectangle 32"/>
                <p:cNvSpPr>
                  <a:spLocks noChangeArrowheads="1"/>
                </p:cNvSpPr>
                <p:nvPr/>
              </p:nvSpPr>
              <p:spPr bwMode="auto">
                <a:xfrm>
                  <a:off x="0" y="1362"/>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2" name="Group 33"/>
              <p:cNvGrpSpPr>
                <a:grpSpLocks/>
              </p:cNvGrpSpPr>
              <p:nvPr/>
            </p:nvGrpSpPr>
            <p:grpSpPr bwMode="auto">
              <a:xfrm>
                <a:off x="729" y="1362"/>
                <a:ext cx="730" cy="633"/>
                <a:chOff x="729" y="1362"/>
                <a:chExt cx="730" cy="633"/>
              </a:xfrm>
            </p:grpSpPr>
            <p:sp>
              <p:nvSpPr>
                <p:cNvPr id="287865" name="Rectangle 34"/>
                <p:cNvSpPr>
                  <a:spLocks noChangeArrowheads="1"/>
                </p:cNvSpPr>
                <p:nvPr/>
              </p:nvSpPr>
              <p:spPr bwMode="auto">
                <a:xfrm>
                  <a:off x="72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Nước đắng</a:t>
                  </a:r>
                </a:p>
              </p:txBody>
            </p:sp>
            <p:sp>
              <p:nvSpPr>
                <p:cNvPr id="287866" name="Rectangle 35"/>
                <p:cNvSpPr>
                  <a:spLocks noChangeArrowheads="1"/>
                </p:cNvSpPr>
                <p:nvPr/>
              </p:nvSpPr>
              <p:spPr bwMode="auto">
                <a:xfrm>
                  <a:off x="72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3" name="Group 36"/>
              <p:cNvGrpSpPr>
                <a:grpSpLocks/>
              </p:cNvGrpSpPr>
              <p:nvPr/>
            </p:nvGrpSpPr>
            <p:grpSpPr bwMode="auto">
              <a:xfrm>
                <a:off x="1459" y="1362"/>
                <a:ext cx="730" cy="633"/>
                <a:chOff x="1459" y="1362"/>
                <a:chExt cx="730" cy="633"/>
              </a:xfrm>
            </p:grpSpPr>
            <p:sp>
              <p:nvSpPr>
                <p:cNvPr id="287863" name="Rectangle 37"/>
                <p:cNvSpPr>
                  <a:spLocks noChangeArrowheads="1"/>
                </p:cNvSpPr>
                <p:nvPr/>
              </p:nvSpPr>
              <p:spPr bwMode="auto">
                <a:xfrm>
                  <a:off x="145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Kêu cầu ĐCT</a:t>
                  </a:r>
                </a:p>
              </p:txBody>
            </p:sp>
            <p:sp>
              <p:nvSpPr>
                <p:cNvPr id="287864" name="Rectangle 38"/>
                <p:cNvSpPr>
                  <a:spLocks noChangeArrowheads="1"/>
                </p:cNvSpPr>
                <p:nvPr/>
              </p:nvSpPr>
              <p:spPr bwMode="auto">
                <a:xfrm>
                  <a:off x="145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4" name="Group 39"/>
              <p:cNvGrpSpPr>
                <a:grpSpLocks/>
              </p:cNvGrpSpPr>
              <p:nvPr/>
            </p:nvGrpSpPr>
            <p:grpSpPr bwMode="auto">
              <a:xfrm>
                <a:off x="2189" y="1362"/>
                <a:ext cx="730" cy="633"/>
                <a:chOff x="2189" y="1362"/>
                <a:chExt cx="730" cy="633"/>
              </a:xfrm>
            </p:grpSpPr>
            <p:sp>
              <p:nvSpPr>
                <p:cNvPr id="287861" name="Rectangle 40"/>
                <p:cNvSpPr>
                  <a:spLocks noChangeArrowheads="1"/>
                </p:cNvSpPr>
                <p:nvPr/>
              </p:nvSpPr>
              <p:spPr bwMode="auto">
                <a:xfrm>
                  <a:off x="2189" y="136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ja-JP" altLang="en-US" sz="1800" b="1">
                      <a:latin typeface="ả" charset="0"/>
                      <a:cs typeface="ả" charset="0"/>
                    </a:rPr>
                    <a:t>“</a:t>
                  </a:r>
                  <a:r>
                    <a:rPr lang="en-US" altLang="ja-JP" sz="1800" b="1">
                      <a:latin typeface="ả" charset="0"/>
                      <a:cs typeface="ả" charset="0"/>
                    </a:rPr>
                    <a:t>chữa lành</a:t>
                  </a:r>
                  <a:r>
                    <a:rPr lang="ja-JP" altLang="en-US" sz="1800" b="1">
                      <a:latin typeface="ả" charset="0"/>
                      <a:cs typeface="ả" charset="0"/>
                    </a:rPr>
                    <a:t>“</a:t>
                  </a:r>
                  <a:r>
                    <a:rPr lang="en-US" altLang="ja-JP" sz="1800" b="1">
                      <a:latin typeface="ả" charset="0"/>
                      <a:cs typeface="ả" charset="0"/>
                    </a:rPr>
                    <a:t> nước</a:t>
                  </a:r>
                  <a:endParaRPr lang="en-US" sz="1800" b="1">
                    <a:latin typeface="ả" charset="0"/>
                    <a:cs typeface="ả" charset="0"/>
                  </a:endParaRPr>
                </a:p>
              </p:txBody>
            </p:sp>
            <p:sp>
              <p:nvSpPr>
                <p:cNvPr id="287862" name="Rectangle 41"/>
                <p:cNvSpPr>
                  <a:spLocks noChangeArrowheads="1"/>
                </p:cNvSpPr>
                <p:nvPr/>
              </p:nvSpPr>
              <p:spPr bwMode="auto">
                <a:xfrm>
                  <a:off x="2189" y="136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5" name="Group 42"/>
              <p:cNvGrpSpPr>
                <a:grpSpLocks/>
              </p:cNvGrpSpPr>
              <p:nvPr/>
            </p:nvGrpSpPr>
            <p:grpSpPr bwMode="auto">
              <a:xfrm>
                <a:off x="0" y="1995"/>
                <a:ext cx="729" cy="633"/>
                <a:chOff x="0" y="1995"/>
                <a:chExt cx="729" cy="633"/>
              </a:xfrm>
            </p:grpSpPr>
            <p:sp>
              <p:nvSpPr>
                <p:cNvPr id="287859" name="Rectangle 43"/>
                <p:cNvSpPr>
                  <a:spLocks noChangeArrowheads="1"/>
                </p:cNvSpPr>
                <p:nvPr/>
              </p:nvSpPr>
              <p:spPr bwMode="auto">
                <a:xfrm>
                  <a:off x="0" y="1995"/>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Xuất 16:2</a:t>
                  </a:r>
                </a:p>
              </p:txBody>
            </p:sp>
            <p:sp>
              <p:nvSpPr>
                <p:cNvPr id="287860" name="Rectangle 44"/>
                <p:cNvSpPr>
                  <a:spLocks noChangeArrowheads="1"/>
                </p:cNvSpPr>
                <p:nvPr/>
              </p:nvSpPr>
              <p:spPr bwMode="auto">
                <a:xfrm>
                  <a:off x="0" y="1995"/>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6" name="Group 45"/>
              <p:cNvGrpSpPr>
                <a:grpSpLocks/>
              </p:cNvGrpSpPr>
              <p:nvPr/>
            </p:nvGrpSpPr>
            <p:grpSpPr bwMode="auto">
              <a:xfrm>
                <a:off x="729" y="1995"/>
                <a:ext cx="730" cy="633"/>
                <a:chOff x="729" y="1995"/>
                <a:chExt cx="730" cy="633"/>
              </a:xfrm>
            </p:grpSpPr>
            <p:sp>
              <p:nvSpPr>
                <p:cNvPr id="287857" name="Rectangle 46"/>
                <p:cNvSpPr>
                  <a:spLocks noChangeArrowheads="1"/>
                </p:cNvSpPr>
                <p:nvPr/>
              </p:nvSpPr>
              <p:spPr bwMode="auto">
                <a:xfrm>
                  <a:off x="72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Thiếu thức ăn</a:t>
                  </a:r>
                </a:p>
              </p:txBody>
            </p:sp>
            <p:sp>
              <p:nvSpPr>
                <p:cNvPr id="287858" name="Rectangle 47"/>
                <p:cNvSpPr>
                  <a:spLocks noChangeArrowheads="1"/>
                </p:cNvSpPr>
                <p:nvPr/>
              </p:nvSpPr>
              <p:spPr bwMode="auto">
                <a:xfrm>
                  <a:off x="72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7" name="Group 48"/>
              <p:cNvGrpSpPr>
                <a:grpSpLocks/>
              </p:cNvGrpSpPr>
              <p:nvPr/>
            </p:nvGrpSpPr>
            <p:grpSpPr bwMode="auto">
              <a:xfrm>
                <a:off x="1459" y="1995"/>
                <a:ext cx="730" cy="633"/>
                <a:chOff x="1459" y="1995"/>
                <a:chExt cx="730" cy="633"/>
              </a:xfrm>
            </p:grpSpPr>
            <p:sp>
              <p:nvSpPr>
                <p:cNvPr id="287855" name="Rectangle 49"/>
                <p:cNvSpPr>
                  <a:spLocks noChangeArrowheads="1"/>
                </p:cNvSpPr>
                <p:nvPr/>
              </p:nvSpPr>
              <p:spPr bwMode="auto">
                <a:xfrm>
                  <a:off x="145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Quở trách Israel</a:t>
                  </a:r>
                </a:p>
              </p:txBody>
            </p:sp>
            <p:sp>
              <p:nvSpPr>
                <p:cNvPr id="287856" name="Rectangle 50"/>
                <p:cNvSpPr>
                  <a:spLocks noChangeArrowheads="1"/>
                </p:cNvSpPr>
                <p:nvPr/>
              </p:nvSpPr>
              <p:spPr bwMode="auto">
                <a:xfrm>
                  <a:off x="145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8" name="Group 51"/>
              <p:cNvGrpSpPr>
                <a:grpSpLocks/>
              </p:cNvGrpSpPr>
              <p:nvPr/>
            </p:nvGrpSpPr>
            <p:grpSpPr bwMode="auto">
              <a:xfrm>
                <a:off x="2189" y="1995"/>
                <a:ext cx="730" cy="633"/>
                <a:chOff x="2189" y="1995"/>
                <a:chExt cx="730" cy="633"/>
              </a:xfrm>
            </p:grpSpPr>
            <p:sp>
              <p:nvSpPr>
                <p:cNvPr id="287853" name="Rectangle 52"/>
                <p:cNvSpPr>
                  <a:spLocks noChangeArrowheads="1"/>
                </p:cNvSpPr>
                <p:nvPr/>
              </p:nvSpPr>
              <p:spPr bwMode="auto">
                <a:xfrm>
                  <a:off x="2189" y="1995"/>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Cung cấp ma-na</a:t>
                  </a:r>
                </a:p>
              </p:txBody>
            </p:sp>
            <p:sp>
              <p:nvSpPr>
                <p:cNvPr id="287854" name="Rectangle 53"/>
                <p:cNvSpPr>
                  <a:spLocks noChangeArrowheads="1"/>
                </p:cNvSpPr>
                <p:nvPr/>
              </p:nvSpPr>
              <p:spPr bwMode="auto">
                <a:xfrm>
                  <a:off x="2189" y="1995"/>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69" name="Group 54"/>
              <p:cNvGrpSpPr>
                <a:grpSpLocks/>
              </p:cNvGrpSpPr>
              <p:nvPr/>
            </p:nvGrpSpPr>
            <p:grpSpPr bwMode="auto">
              <a:xfrm>
                <a:off x="0" y="2628"/>
                <a:ext cx="729" cy="633"/>
                <a:chOff x="0" y="2628"/>
                <a:chExt cx="729" cy="633"/>
              </a:xfrm>
            </p:grpSpPr>
            <p:sp>
              <p:nvSpPr>
                <p:cNvPr id="287851" name="Rectangle 55"/>
                <p:cNvSpPr>
                  <a:spLocks noChangeArrowheads="1"/>
                </p:cNvSpPr>
                <p:nvPr/>
              </p:nvSpPr>
              <p:spPr bwMode="auto">
                <a:xfrm>
                  <a:off x="0" y="2628"/>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Xuất 17:2</a:t>
                  </a:r>
                </a:p>
              </p:txBody>
            </p:sp>
            <p:sp>
              <p:nvSpPr>
                <p:cNvPr id="287852" name="Rectangle 56"/>
                <p:cNvSpPr>
                  <a:spLocks noChangeArrowheads="1"/>
                </p:cNvSpPr>
                <p:nvPr/>
              </p:nvSpPr>
              <p:spPr bwMode="auto">
                <a:xfrm>
                  <a:off x="0" y="2628"/>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0" name="Group 57"/>
              <p:cNvGrpSpPr>
                <a:grpSpLocks/>
              </p:cNvGrpSpPr>
              <p:nvPr/>
            </p:nvGrpSpPr>
            <p:grpSpPr bwMode="auto">
              <a:xfrm>
                <a:off x="729" y="2628"/>
                <a:ext cx="730" cy="633"/>
                <a:chOff x="729" y="2628"/>
                <a:chExt cx="730" cy="633"/>
              </a:xfrm>
            </p:grpSpPr>
            <p:sp>
              <p:nvSpPr>
                <p:cNvPr id="287849" name="Rectangle 58"/>
                <p:cNvSpPr>
                  <a:spLocks noChangeArrowheads="1"/>
                </p:cNvSpPr>
                <p:nvPr/>
              </p:nvSpPr>
              <p:spPr bwMode="auto">
                <a:xfrm>
                  <a:off x="72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Thiếu nước</a:t>
                  </a:r>
                </a:p>
              </p:txBody>
            </p:sp>
            <p:sp>
              <p:nvSpPr>
                <p:cNvPr id="287850" name="Rectangle 59"/>
                <p:cNvSpPr>
                  <a:spLocks noChangeArrowheads="1"/>
                </p:cNvSpPr>
                <p:nvPr/>
              </p:nvSpPr>
              <p:spPr bwMode="auto">
                <a:xfrm>
                  <a:off x="72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1" name="Group 60"/>
              <p:cNvGrpSpPr>
                <a:grpSpLocks/>
              </p:cNvGrpSpPr>
              <p:nvPr/>
            </p:nvGrpSpPr>
            <p:grpSpPr bwMode="auto">
              <a:xfrm>
                <a:off x="1459" y="2628"/>
                <a:ext cx="730" cy="633"/>
                <a:chOff x="1459" y="2628"/>
                <a:chExt cx="730" cy="633"/>
              </a:xfrm>
            </p:grpSpPr>
            <p:sp>
              <p:nvSpPr>
                <p:cNvPr id="287847" name="Rectangle 61"/>
                <p:cNvSpPr>
                  <a:spLocks noChangeArrowheads="1"/>
                </p:cNvSpPr>
                <p:nvPr/>
              </p:nvSpPr>
              <p:spPr bwMode="auto">
                <a:xfrm>
                  <a:off x="145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600" b="1">
                      <a:latin typeface="ả" charset="0"/>
                      <a:cs typeface="ả" charset="0"/>
                    </a:rPr>
                    <a:t>Cầu nguyện với Chúa</a:t>
                  </a:r>
                </a:p>
              </p:txBody>
            </p:sp>
            <p:sp>
              <p:nvSpPr>
                <p:cNvPr id="287848" name="Rectangle 62"/>
                <p:cNvSpPr>
                  <a:spLocks noChangeArrowheads="1"/>
                </p:cNvSpPr>
                <p:nvPr/>
              </p:nvSpPr>
              <p:spPr bwMode="auto">
                <a:xfrm>
                  <a:off x="145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2" name="Group 63"/>
              <p:cNvGrpSpPr>
                <a:grpSpLocks/>
              </p:cNvGrpSpPr>
              <p:nvPr/>
            </p:nvGrpSpPr>
            <p:grpSpPr bwMode="auto">
              <a:xfrm>
                <a:off x="2189" y="2628"/>
                <a:ext cx="730" cy="633"/>
                <a:chOff x="2189" y="2628"/>
                <a:chExt cx="730" cy="633"/>
              </a:xfrm>
            </p:grpSpPr>
            <p:sp>
              <p:nvSpPr>
                <p:cNvPr id="287845" name="Rectangle 64"/>
                <p:cNvSpPr>
                  <a:spLocks noChangeArrowheads="1"/>
                </p:cNvSpPr>
                <p:nvPr/>
              </p:nvSpPr>
              <p:spPr bwMode="auto">
                <a:xfrm>
                  <a:off x="2189" y="2628"/>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Nước từ vầng đá</a:t>
                  </a:r>
                </a:p>
              </p:txBody>
            </p:sp>
            <p:sp>
              <p:nvSpPr>
                <p:cNvPr id="287846" name="Rectangle 65"/>
                <p:cNvSpPr>
                  <a:spLocks noChangeArrowheads="1"/>
                </p:cNvSpPr>
                <p:nvPr/>
              </p:nvSpPr>
              <p:spPr bwMode="auto">
                <a:xfrm>
                  <a:off x="2189" y="2628"/>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3" name="Group 66"/>
              <p:cNvGrpSpPr>
                <a:grpSpLocks/>
              </p:cNvGrpSpPr>
              <p:nvPr/>
            </p:nvGrpSpPr>
            <p:grpSpPr bwMode="auto">
              <a:xfrm>
                <a:off x="0" y="3261"/>
                <a:ext cx="729" cy="633"/>
                <a:chOff x="0" y="3261"/>
                <a:chExt cx="729" cy="633"/>
              </a:xfrm>
            </p:grpSpPr>
            <p:sp>
              <p:nvSpPr>
                <p:cNvPr id="287843" name="Rectangle 67"/>
                <p:cNvSpPr>
                  <a:spLocks noChangeArrowheads="1"/>
                </p:cNvSpPr>
                <p:nvPr/>
              </p:nvSpPr>
              <p:spPr bwMode="auto">
                <a:xfrm>
                  <a:off x="0" y="3261"/>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Dân 11:1</a:t>
                  </a:r>
                </a:p>
              </p:txBody>
            </p:sp>
            <p:sp>
              <p:nvSpPr>
                <p:cNvPr id="287844" name="Rectangle 68"/>
                <p:cNvSpPr>
                  <a:spLocks noChangeArrowheads="1"/>
                </p:cNvSpPr>
                <p:nvPr/>
              </p:nvSpPr>
              <p:spPr bwMode="auto">
                <a:xfrm>
                  <a:off x="0" y="3261"/>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4" name="Group 69"/>
              <p:cNvGrpSpPr>
                <a:grpSpLocks/>
              </p:cNvGrpSpPr>
              <p:nvPr/>
            </p:nvGrpSpPr>
            <p:grpSpPr bwMode="auto">
              <a:xfrm>
                <a:off x="729" y="3261"/>
                <a:ext cx="730" cy="633"/>
                <a:chOff x="729" y="3261"/>
                <a:chExt cx="730" cy="633"/>
              </a:xfrm>
            </p:grpSpPr>
            <p:sp>
              <p:nvSpPr>
                <p:cNvPr id="287841" name="Rectangle 70"/>
                <p:cNvSpPr>
                  <a:spLocks noChangeArrowheads="1"/>
                </p:cNvSpPr>
                <p:nvPr/>
              </p:nvSpPr>
              <p:spPr bwMode="auto">
                <a:xfrm>
                  <a:off x="72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ĐCT ban thức ăn</a:t>
                  </a:r>
                </a:p>
              </p:txBody>
            </p:sp>
            <p:sp>
              <p:nvSpPr>
                <p:cNvPr id="287842" name="Rectangle 71"/>
                <p:cNvSpPr>
                  <a:spLocks noChangeArrowheads="1"/>
                </p:cNvSpPr>
                <p:nvPr/>
              </p:nvSpPr>
              <p:spPr bwMode="auto">
                <a:xfrm>
                  <a:off x="72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5" name="Group 72"/>
              <p:cNvGrpSpPr>
                <a:grpSpLocks/>
              </p:cNvGrpSpPr>
              <p:nvPr/>
            </p:nvGrpSpPr>
            <p:grpSpPr bwMode="auto">
              <a:xfrm>
                <a:off x="1459" y="3261"/>
                <a:ext cx="730" cy="633"/>
                <a:chOff x="1459" y="3261"/>
                <a:chExt cx="730" cy="633"/>
              </a:xfrm>
            </p:grpSpPr>
            <p:sp>
              <p:nvSpPr>
                <p:cNvPr id="287839" name="Rectangle 73"/>
                <p:cNvSpPr>
                  <a:spLocks noChangeArrowheads="1"/>
                </p:cNvSpPr>
                <p:nvPr/>
              </p:nvSpPr>
              <p:spPr bwMode="auto">
                <a:xfrm>
                  <a:off x="145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600" b="1">
                      <a:latin typeface="ả" charset="0"/>
                      <a:cs typeface="ả" charset="0"/>
                    </a:rPr>
                    <a:t>Nổi giận &amp; cầu nguyện</a:t>
                  </a:r>
                </a:p>
              </p:txBody>
            </p:sp>
            <p:sp>
              <p:nvSpPr>
                <p:cNvPr id="287840" name="Rectangle 74"/>
                <p:cNvSpPr>
                  <a:spLocks noChangeArrowheads="1"/>
                </p:cNvSpPr>
                <p:nvPr/>
              </p:nvSpPr>
              <p:spPr bwMode="auto">
                <a:xfrm>
                  <a:off x="145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6" name="Group 75"/>
              <p:cNvGrpSpPr>
                <a:grpSpLocks/>
              </p:cNvGrpSpPr>
              <p:nvPr/>
            </p:nvGrpSpPr>
            <p:grpSpPr bwMode="auto">
              <a:xfrm>
                <a:off x="2189" y="3261"/>
                <a:ext cx="730" cy="633"/>
                <a:chOff x="2189" y="3261"/>
                <a:chExt cx="730" cy="633"/>
              </a:xfrm>
            </p:grpSpPr>
            <p:sp>
              <p:nvSpPr>
                <p:cNvPr id="287837" name="Rectangle 76"/>
                <p:cNvSpPr>
                  <a:spLocks noChangeArrowheads="1"/>
                </p:cNvSpPr>
                <p:nvPr/>
              </p:nvSpPr>
              <p:spPr bwMode="auto">
                <a:xfrm>
                  <a:off x="2189" y="326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Đoán phạt</a:t>
                  </a:r>
                </a:p>
              </p:txBody>
            </p:sp>
            <p:sp>
              <p:nvSpPr>
                <p:cNvPr id="287838" name="Rectangle 77"/>
                <p:cNvSpPr>
                  <a:spLocks noChangeArrowheads="1"/>
                </p:cNvSpPr>
                <p:nvPr/>
              </p:nvSpPr>
              <p:spPr bwMode="auto">
                <a:xfrm>
                  <a:off x="2189" y="326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7" name="Group 78"/>
              <p:cNvGrpSpPr>
                <a:grpSpLocks/>
              </p:cNvGrpSpPr>
              <p:nvPr/>
            </p:nvGrpSpPr>
            <p:grpSpPr bwMode="auto">
              <a:xfrm>
                <a:off x="0" y="3894"/>
                <a:ext cx="729" cy="748"/>
                <a:chOff x="0" y="3894"/>
                <a:chExt cx="729" cy="748"/>
              </a:xfrm>
            </p:grpSpPr>
            <p:sp>
              <p:nvSpPr>
                <p:cNvPr id="287835" name="Rectangle 79"/>
                <p:cNvSpPr>
                  <a:spLocks noChangeArrowheads="1"/>
                </p:cNvSpPr>
                <p:nvPr/>
              </p:nvSpPr>
              <p:spPr bwMode="auto">
                <a:xfrm>
                  <a:off x="0" y="3894"/>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Dân 14:2</a:t>
                  </a:r>
                </a:p>
              </p:txBody>
            </p:sp>
            <p:sp>
              <p:nvSpPr>
                <p:cNvPr id="287836" name="Rectangle 80"/>
                <p:cNvSpPr>
                  <a:spLocks noChangeArrowheads="1"/>
                </p:cNvSpPr>
                <p:nvPr/>
              </p:nvSpPr>
              <p:spPr bwMode="auto">
                <a:xfrm>
                  <a:off x="0" y="3894"/>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8" name="Group 81"/>
              <p:cNvGrpSpPr>
                <a:grpSpLocks/>
              </p:cNvGrpSpPr>
              <p:nvPr/>
            </p:nvGrpSpPr>
            <p:grpSpPr bwMode="auto">
              <a:xfrm>
                <a:off x="729" y="3894"/>
                <a:ext cx="730" cy="748"/>
                <a:chOff x="729" y="3894"/>
                <a:chExt cx="730" cy="748"/>
              </a:xfrm>
            </p:grpSpPr>
            <p:sp>
              <p:nvSpPr>
                <p:cNvPr id="287833" name="Rectangle 82"/>
                <p:cNvSpPr>
                  <a:spLocks noChangeArrowheads="1"/>
                </p:cNvSpPr>
                <p:nvPr/>
              </p:nvSpPr>
              <p:spPr bwMode="auto">
                <a:xfrm>
                  <a:off x="72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600" b="1">
                      <a:latin typeface="ả" charset="0"/>
                      <a:cs typeface="ả" charset="0"/>
                    </a:rPr>
                    <a:t>Lãnh đạo của Môi-se</a:t>
                  </a:r>
                </a:p>
              </p:txBody>
            </p:sp>
            <p:sp>
              <p:nvSpPr>
                <p:cNvPr id="287834" name="Rectangle 83"/>
                <p:cNvSpPr>
                  <a:spLocks noChangeArrowheads="1"/>
                </p:cNvSpPr>
                <p:nvPr/>
              </p:nvSpPr>
              <p:spPr bwMode="auto">
                <a:xfrm>
                  <a:off x="72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79" name="Group 84"/>
              <p:cNvGrpSpPr>
                <a:grpSpLocks/>
              </p:cNvGrpSpPr>
              <p:nvPr/>
            </p:nvGrpSpPr>
            <p:grpSpPr bwMode="auto">
              <a:xfrm>
                <a:off x="1459" y="3894"/>
                <a:ext cx="730" cy="748"/>
                <a:chOff x="1459" y="3894"/>
                <a:chExt cx="730" cy="748"/>
              </a:xfrm>
            </p:grpSpPr>
            <p:sp>
              <p:nvSpPr>
                <p:cNvPr id="287831" name="Rectangle 85"/>
                <p:cNvSpPr>
                  <a:spLocks noChangeArrowheads="1"/>
                </p:cNvSpPr>
                <p:nvPr/>
              </p:nvSpPr>
              <p:spPr bwMode="auto">
                <a:xfrm>
                  <a:off x="145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Cầu xin cho Israel, cầu nguyện với ĐCT</a:t>
                  </a:r>
                </a:p>
              </p:txBody>
            </p:sp>
            <p:sp>
              <p:nvSpPr>
                <p:cNvPr id="287832" name="Rectangle 86"/>
                <p:cNvSpPr>
                  <a:spLocks noChangeArrowheads="1"/>
                </p:cNvSpPr>
                <p:nvPr/>
              </p:nvSpPr>
              <p:spPr bwMode="auto">
                <a:xfrm>
                  <a:off x="145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0" name="Group 87"/>
              <p:cNvGrpSpPr>
                <a:grpSpLocks/>
              </p:cNvGrpSpPr>
              <p:nvPr/>
            </p:nvGrpSpPr>
            <p:grpSpPr bwMode="auto">
              <a:xfrm>
                <a:off x="2189" y="3894"/>
                <a:ext cx="730" cy="748"/>
                <a:chOff x="2189" y="3894"/>
                <a:chExt cx="730" cy="748"/>
              </a:xfrm>
            </p:grpSpPr>
            <p:sp>
              <p:nvSpPr>
                <p:cNvPr id="287829" name="Rectangle 88"/>
                <p:cNvSpPr>
                  <a:spLocks noChangeArrowheads="1"/>
                </p:cNvSpPr>
                <p:nvPr/>
              </p:nvSpPr>
              <p:spPr bwMode="auto">
                <a:xfrm>
                  <a:off x="2189" y="3894"/>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Đoán phạt</a:t>
                  </a:r>
                </a:p>
              </p:txBody>
            </p:sp>
            <p:sp>
              <p:nvSpPr>
                <p:cNvPr id="287830" name="Rectangle 89"/>
                <p:cNvSpPr>
                  <a:spLocks noChangeArrowheads="1"/>
                </p:cNvSpPr>
                <p:nvPr/>
              </p:nvSpPr>
              <p:spPr bwMode="auto">
                <a:xfrm>
                  <a:off x="2189" y="3894"/>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1" name="Group 90"/>
              <p:cNvGrpSpPr>
                <a:grpSpLocks/>
              </p:cNvGrpSpPr>
              <p:nvPr/>
            </p:nvGrpSpPr>
            <p:grpSpPr bwMode="auto">
              <a:xfrm>
                <a:off x="0" y="4642"/>
                <a:ext cx="729" cy="633"/>
                <a:chOff x="0" y="4642"/>
                <a:chExt cx="729" cy="633"/>
              </a:xfrm>
            </p:grpSpPr>
            <p:sp>
              <p:nvSpPr>
                <p:cNvPr id="287827" name="Rectangle 91"/>
                <p:cNvSpPr>
                  <a:spLocks noChangeArrowheads="1"/>
                </p:cNvSpPr>
                <p:nvPr/>
              </p:nvSpPr>
              <p:spPr bwMode="auto">
                <a:xfrm>
                  <a:off x="0" y="4642"/>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Dân 162</a:t>
                  </a:r>
                </a:p>
              </p:txBody>
            </p:sp>
            <p:sp>
              <p:nvSpPr>
                <p:cNvPr id="287828" name="Rectangle 92"/>
                <p:cNvSpPr>
                  <a:spLocks noChangeArrowheads="1"/>
                </p:cNvSpPr>
                <p:nvPr/>
              </p:nvSpPr>
              <p:spPr bwMode="auto">
                <a:xfrm>
                  <a:off x="0" y="4642"/>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2" name="Group 93"/>
              <p:cNvGrpSpPr>
                <a:grpSpLocks/>
              </p:cNvGrpSpPr>
              <p:nvPr/>
            </p:nvGrpSpPr>
            <p:grpSpPr bwMode="auto">
              <a:xfrm>
                <a:off x="729" y="4642"/>
                <a:ext cx="730" cy="633"/>
                <a:chOff x="729" y="4642"/>
                <a:chExt cx="730" cy="633"/>
              </a:xfrm>
            </p:grpSpPr>
            <p:sp>
              <p:nvSpPr>
                <p:cNvPr id="287825" name="Rectangle 94"/>
                <p:cNvSpPr>
                  <a:spLocks noChangeArrowheads="1"/>
                </p:cNvSpPr>
                <p:nvPr/>
              </p:nvSpPr>
              <p:spPr bwMode="auto">
                <a:xfrm>
                  <a:off x="72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600" b="1">
                      <a:latin typeface="ả" charset="0"/>
                      <a:cs typeface="ả" charset="0"/>
                    </a:rPr>
                    <a:t>Lãnh đạo của Môi-se</a:t>
                  </a:r>
                </a:p>
              </p:txBody>
            </p:sp>
            <p:sp>
              <p:nvSpPr>
                <p:cNvPr id="287826" name="Rectangle 95"/>
                <p:cNvSpPr>
                  <a:spLocks noChangeArrowheads="1"/>
                </p:cNvSpPr>
                <p:nvPr/>
              </p:nvSpPr>
              <p:spPr bwMode="auto">
                <a:xfrm>
                  <a:off x="72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3" name="Group 96"/>
              <p:cNvGrpSpPr>
                <a:grpSpLocks/>
              </p:cNvGrpSpPr>
              <p:nvPr/>
            </p:nvGrpSpPr>
            <p:grpSpPr bwMode="auto">
              <a:xfrm>
                <a:off x="1459" y="4642"/>
                <a:ext cx="730" cy="633"/>
                <a:chOff x="1459" y="4642"/>
                <a:chExt cx="730" cy="633"/>
              </a:xfrm>
            </p:grpSpPr>
            <p:sp>
              <p:nvSpPr>
                <p:cNvPr id="287823" name="Rectangle 97"/>
                <p:cNvSpPr>
                  <a:spLocks noChangeArrowheads="1"/>
                </p:cNvSpPr>
                <p:nvPr/>
              </p:nvSpPr>
              <p:spPr bwMode="auto">
                <a:xfrm>
                  <a:off x="145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600" b="1">
                      <a:latin typeface="ả" charset="0"/>
                      <a:cs typeface="ả" charset="0"/>
                    </a:rPr>
                    <a:t>Quở trách &amp; cầu nguyện</a:t>
                  </a:r>
                </a:p>
              </p:txBody>
            </p:sp>
            <p:sp>
              <p:nvSpPr>
                <p:cNvPr id="287824" name="Rectangle 98"/>
                <p:cNvSpPr>
                  <a:spLocks noChangeArrowheads="1"/>
                </p:cNvSpPr>
                <p:nvPr/>
              </p:nvSpPr>
              <p:spPr bwMode="auto">
                <a:xfrm>
                  <a:off x="145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4" name="Group 99"/>
              <p:cNvGrpSpPr>
                <a:grpSpLocks/>
              </p:cNvGrpSpPr>
              <p:nvPr/>
            </p:nvGrpSpPr>
            <p:grpSpPr bwMode="auto">
              <a:xfrm>
                <a:off x="2189" y="4642"/>
                <a:ext cx="730" cy="633"/>
                <a:chOff x="2189" y="4642"/>
                <a:chExt cx="730" cy="633"/>
              </a:xfrm>
            </p:grpSpPr>
            <p:sp>
              <p:nvSpPr>
                <p:cNvPr id="287821" name="Rectangle 100"/>
                <p:cNvSpPr>
                  <a:spLocks noChangeArrowheads="1"/>
                </p:cNvSpPr>
                <p:nvPr/>
              </p:nvSpPr>
              <p:spPr bwMode="auto">
                <a:xfrm>
                  <a:off x="2189" y="4642"/>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Đoán phạt</a:t>
                  </a:r>
                </a:p>
              </p:txBody>
            </p:sp>
            <p:sp>
              <p:nvSpPr>
                <p:cNvPr id="287822" name="Rectangle 101"/>
                <p:cNvSpPr>
                  <a:spLocks noChangeArrowheads="1"/>
                </p:cNvSpPr>
                <p:nvPr/>
              </p:nvSpPr>
              <p:spPr bwMode="auto">
                <a:xfrm>
                  <a:off x="2189" y="4642"/>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5" name="Group 102"/>
              <p:cNvGrpSpPr>
                <a:grpSpLocks/>
              </p:cNvGrpSpPr>
              <p:nvPr/>
            </p:nvGrpSpPr>
            <p:grpSpPr bwMode="auto">
              <a:xfrm>
                <a:off x="0" y="5275"/>
                <a:ext cx="729" cy="518"/>
                <a:chOff x="0" y="5275"/>
                <a:chExt cx="729" cy="518"/>
              </a:xfrm>
            </p:grpSpPr>
            <p:sp>
              <p:nvSpPr>
                <p:cNvPr id="287819" name="Rectangle 103"/>
                <p:cNvSpPr>
                  <a:spLocks noChangeArrowheads="1"/>
                </p:cNvSpPr>
                <p:nvPr/>
              </p:nvSpPr>
              <p:spPr bwMode="auto">
                <a:xfrm>
                  <a:off x="0" y="5275"/>
                  <a:ext cx="729"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Dân 16:41</a:t>
                  </a:r>
                </a:p>
              </p:txBody>
            </p:sp>
            <p:sp>
              <p:nvSpPr>
                <p:cNvPr id="287820" name="Rectangle 104"/>
                <p:cNvSpPr>
                  <a:spLocks noChangeArrowheads="1"/>
                </p:cNvSpPr>
                <p:nvPr/>
              </p:nvSpPr>
              <p:spPr bwMode="auto">
                <a:xfrm>
                  <a:off x="0" y="5275"/>
                  <a:ext cx="729"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6" name="Group 105"/>
              <p:cNvGrpSpPr>
                <a:grpSpLocks/>
              </p:cNvGrpSpPr>
              <p:nvPr/>
            </p:nvGrpSpPr>
            <p:grpSpPr bwMode="auto">
              <a:xfrm>
                <a:off x="729" y="5275"/>
                <a:ext cx="730" cy="518"/>
                <a:chOff x="729" y="5275"/>
                <a:chExt cx="730" cy="518"/>
              </a:xfrm>
            </p:grpSpPr>
            <p:sp>
              <p:nvSpPr>
                <p:cNvPr id="287817" name="Rectangle 106"/>
                <p:cNvSpPr>
                  <a:spLocks noChangeArrowheads="1"/>
                </p:cNvSpPr>
                <p:nvPr/>
              </p:nvSpPr>
              <p:spPr bwMode="auto">
                <a:xfrm>
                  <a:off x="72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Môi-se</a:t>
                  </a:r>
                </a:p>
              </p:txBody>
            </p:sp>
            <p:sp>
              <p:nvSpPr>
                <p:cNvPr id="287818" name="Rectangle 107"/>
                <p:cNvSpPr>
                  <a:spLocks noChangeArrowheads="1"/>
                </p:cNvSpPr>
                <p:nvPr/>
              </p:nvSpPr>
              <p:spPr bwMode="auto">
                <a:xfrm>
                  <a:off x="72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7" name="Group 108"/>
              <p:cNvGrpSpPr>
                <a:grpSpLocks/>
              </p:cNvGrpSpPr>
              <p:nvPr/>
            </p:nvGrpSpPr>
            <p:grpSpPr bwMode="auto">
              <a:xfrm>
                <a:off x="1459" y="5275"/>
                <a:ext cx="730" cy="518"/>
                <a:chOff x="1459" y="5275"/>
                <a:chExt cx="730" cy="518"/>
              </a:xfrm>
            </p:grpSpPr>
            <p:sp>
              <p:nvSpPr>
                <p:cNvPr id="287815" name="Rectangle 109"/>
                <p:cNvSpPr>
                  <a:spLocks noChangeArrowheads="1"/>
                </p:cNvSpPr>
                <p:nvPr/>
              </p:nvSpPr>
              <p:spPr bwMode="auto">
                <a:xfrm>
                  <a:off x="145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Cầu nguyện</a:t>
                  </a:r>
                </a:p>
              </p:txBody>
            </p:sp>
            <p:sp>
              <p:nvSpPr>
                <p:cNvPr id="287816" name="Rectangle 110"/>
                <p:cNvSpPr>
                  <a:spLocks noChangeArrowheads="1"/>
                </p:cNvSpPr>
                <p:nvPr/>
              </p:nvSpPr>
              <p:spPr bwMode="auto">
                <a:xfrm>
                  <a:off x="145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8" name="Group 111"/>
              <p:cNvGrpSpPr>
                <a:grpSpLocks/>
              </p:cNvGrpSpPr>
              <p:nvPr/>
            </p:nvGrpSpPr>
            <p:grpSpPr bwMode="auto">
              <a:xfrm>
                <a:off x="2189" y="5275"/>
                <a:ext cx="730" cy="518"/>
                <a:chOff x="2189" y="5275"/>
                <a:chExt cx="730" cy="518"/>
              </a:xfrm>
            </p:grpSpPr>
            <p:sp>
              <p:nvSpPr>
                <p:cNvPr id="287813" name="Rectangle 112"/>
                <p:cNvSpPr>
                  <a:spLocks noChangeArrowheads="1"/>
                </p:cNvSpPr>
                <p:nvPr/>
              </p:nvSpPr>
              <p:spPr bwMode="auto">
                <a:xfrm>
                  <a:off x="2189" y="5275"/>
                  <a:ext cx="730" cy="51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Đoán phạt</a:t>
                  </a:r>
                </a:p>
              </p:txBody>
            </p:sp>
            <p:sp>
              <p:nvSpPr>
                <p:cNvPr id="287814" name="Rectangle 113"/>
                <p:cNvSpPr>
                  <a:spLocks noChangeArrowheads="1"/>
                </p:cNvSpPr>
                <p:nvPr/>
              </p:nvSpPr>
              <p:spPr bwMode="auto">
                <a:xfrm>
                  <a:off x="2189" y="5275"/>
                  <a:ext cx="730" cy="51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89" name="Group 114"/>
              <p:cNvGrpSpPr>
                <a:grpSpLocks/>
              </p:cNvGrpSpPr>
              <p:nvPr/>
            </p:nvGrpSpPr>
            <p:grpSpPr bwMode="auto">
              <a:xfrm>
                <a:off x="0" y="5793"/>
                <a:ext cx="729" cy="748"/>
                <a:chOff x="0" y="5793"/>
                <a:chExt cx="729" cy="748"/>
              </a:xfrm>
            </p:grpSpPr>
            <p:sp>
              <p:nvSpPr>
                <p:cNvPr id="287811" name="Rectangle 115"/>
                <p:cNvSpPr>
                  <a:spLocks noChangeArrowheads="1"/>
                </p:cNvSpPr>
                <p:nvPr/>
              </p:nvSpPr>
              <p:spPr bwMode="auto">
                <a:xfrm>
                  <a:off x="0" y="5793"/>
                  <a:ext cx="729"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Dân 20:2</a:t>
                  </a:r>
                </a:p>
              </p:txBody>
            </p:sp>
            <p:sp>
              <p:nvSpPr>
                <p:cNvPr id="287812" name="Rectangle 116"/>
                <p:cNvSpPr>
                  <a:spLocks noChangeArrowheads="1"/>
                </p:cNvSpPr>
                <p:nvPr/>
              </p:nvSpPr>
              <p:spPr bwMode="auto">
                <a:xfrm>
                  <a:off x="0" y="5793"/>
                  <a:ext cx="729"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90" name="Group 117"/>
              <p:cNvGrpSpPr>
                <a:grpSpLocks/>
              </p:cNvGrpSpPr>
              <p:nvPr/>
            </p:nvGrpSpPr>
            <p:grpSpPr bwMode="auto">
              <a:xfrm>
                <a:off x="729" y="5793"/>
                <a:ext cx="730" cy="748"/>
                <a:chOff x="729" y="5793"/>
                <a:chExt cx="730" cy="748"/>
              </a:xfrm>
            </p:grpSpPr>
            <p:sp>
              <p:nvSpPr>
                <p:cNvPr id="287809" name="Rectangle 118"/>
                <p:cNvSpPr>
                  <a:spLocks noChangeArrowheads="1"/>
                </p:cNvSpPr>
                <p:nvPr/>
              </p:nvSpPr>
              <p:spPr bwMode="auto">
                <a:xfrm>
                  <a:off x="72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600" b="1">
                      <a:latin typeface="ả" charset="0"/>
                      <a:cs typeface="ả" charset="0"/>
                    </a:rPr>
                    <a:t>Môi-se và thiếu nước</a:t>
                  </a:r>
                </a:p>
              </p:txBody>
            </p:sp>
            <p:sp>
              <p:nvSpPr>
                <p:cNvPr id="287810" name="Rectangle 119"/>
                <p:cNvSpPr>
                  <a:spLocks noChangeArrowheads="1"/>
                </p:cNvSpPr>
                <p:nvPr/>
              </p:nvSpPr>
              <p:spPr bwMode="auto">
                <a:xfrm>
                  <a:off x="72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91" name="Group 120"/>
              <p:cNvGrpSpPr>
                <a:grpSpLocks/>
              </p:cNvGrpSpPr>
              <p:nvPr/>
            </p:nvGrpSpPr>
            <p:grpSpPr bwMode="auto">
              <a:xfrm>
                <a:off x="1459" y="5793"/>
                <a:ext cx="730" cy="748"/>
                <a:chOff x="1459" y="5793"/>
                <a:chExt cx="730" cy="748"/>
              </a:xfrm>
            </p:grpSpPr>
            <p:sp>
              <p:nvSpPr>
                <p:cNvPr id="287807" name="Rectangle 121"/>
                <p:cNvSpPr>
                  <a:spLocks noChangeArrowheads="1"/>
                </p:cNvSpPr>
                <p:nvPr/>
              </p:nvSpPr>
              <p:spPr bwMode="auto">
                <a:xfrm>
                  <a:off x="145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Quở trách Israel</a:t>
                  </a:r>
                </a:p>
                <a:p>
                  <a:pPr algn="ctr" eaLnBrk="0" hangingPunct="0"/>
                  <a:r>
                    <a:rPr lang="en-US" sz="1800" b="1">
                      <a:latin typeface="ả" charset="0"/>
                      <a:cs typeface="ả" charset="0"/>
                    </a:rPr>
                    <a:t>Đập tảng đá</a:t>
                  </a:r>
                </a:p>
              </p:txBody>
            </p:sp>
            <p:sp>
              <p:nvSpPr>
                <p:cNvPr id="287808" name="Rectangle 122"/>
                <p:cNvSpPr>
                  <a:spLocks noChangeArrowheads="1"/>
                </p:cNvSpPr>
                <p:nvPr/>
              </p:nvSpPr>
              <p:spPr bwMode="auto">
                <a:xfrm>
                  <a:off x="145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92" name="Group 123"/>
              <p:cNvGrpSpPr>
                <a:grpSpLocks/>
              </p:cNvGrpSpPr>
              <p:nvPr/>
            </p:nvGrpSpPr>
            <p:grpSpPr bwMode="auto">
              <a:xfrm>
                <a:off x="2189" y="5793"/>
                <a:ext cx="730" cy="748"/>
                <a:chOff x="2189" y="5793"/>
                <a:chExt cx="730" cy="748"/>
              </a:xfrm>
            </p:grpSpPr>
            <p:sp>
              <p:nvSpPr>
                <p:cNvPr id="287805" name="Rectangle 124"/>
                <p:cNvSpPr>
                  <a:spLocks noChangeArrowheads="1"/>
                </p:cNvSpPr>
                <p:nvPr/>
              </p:nvSpPr>
              <p:spPr bwMode="auto">
                <a:xfrm>
                  <a:off x="2189" y="5793"/>
                  <a:ext cx="730" cy="74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Cung cấp nước</a:t>
                  </a:r>
                </a:p>
              </p:txBody>
            </p:sp>
            <p:sp>
              <p:nvSpPr>
                <p:cNvPr id="287806" name="Rectangle 125"/>
                <p:cNvSpPr>
                  <a:spLocks noChangeArrowheads="1"/>
                </p:cNvSpPr>
                <p:nvPr/>
              </p:nvSpPr>
              <p:spPr bwMode="auto">
                <a:xfrm>
                  <a:off x="2189" y="5793"/>
                  <a:ext cx="730" cy="748"/>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93" name="Group 126"/>
              <p:cNvGrpSpPr>
                <a:grpSpLocks/>
              </p:cNvGrpSpPr>
              <p:nvPr/>
            </p:nvGrpSpPr>
            <p:grpSpPr bwMode="auto">
              <a:xfrm>
                <a:off x="0" y="6541"/>
                <a:ext cx="729" cy="633"/>
                <a:chOff x="0" y="6541"/>
                <a:chExt cx="729" cy="633"/>
              </a:xfrm>
            </p:grpSpPr>
            <p:sp>
              <p:nvSpPr>
                <p:cNvPr id="287803" name="Rectangle 127"/>
                <p:cNvSpPr>
                  <a:spLocks noChangeArrowheads="1"/>
                </p:cNvSpPr>
                <p:nvPr/>
              </p:nvSpPr>
              <p:spPr bwMode="auto">
                <a:xfrm>
                  <a:off x="0" y="6541"/>
                  <a:ext cx="729"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Dân 21:4</a:t>
                  </a:r>
                </a:p>
              </p:txBody>
            </p:sp>
            <p:sp>
              <p:nvSpPr>
                <p:cNvPr id="287804" name="Rectangle 128"/>
                <p:cNvSpPr>
                  <a:spLocks noChangeArrowheads="1"/>
                </p:cNvSpPr>
                <p:nvPr/>
              </p:nvSpPr>
              <p:spPr bwMode="auto">
                <a:xfrm>
                  <a:off x="0" y="6541"/>
                  <a:ext cx="729"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94" name="Group 129"/>
              <p:cNvGrpSpPr>
                <a:grpSpLocks/>
              </p:cNvGrpSpPr>
              <p:nvPr/>
            </p:nvGrpSpPr>
            <p:grpSpPr bwMode="auto">
              <a:xfrm>
                <a:off x="729" y="6541"/>
                <a:ext cx="730" cy="633"/>
                <a:chOff x="729" y="6541"/>
                <a:chExt cx="730" cy="633"/>
              </a:xfrm>
            </p:grpSpPr>
            <p:sp>
              <p:nvSpPr>
                <p:cNvPr id="287801" name="Rectangle 130"/>
                <p:cNvSpPr>
                  <a:spLocks noChangeArrowheads="1"/>
                </p:cNvSpPr>
                <p:nvPr/>
              </p:nvSpPr>
              <p:spPr bwMode="auto">
                <a:xfrm>
                  <a:off x="72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Môi-se và Ma-na</a:t>
                  </a:r>
                </a:p>
              </p:txBody>
            </p:sp>
            <p:sp>
              <p:nvSpPr>
                <p:cNvPr id="287802" name="Rectangle 131"/>
                <p:cNvSpPr>
                  <a:spLocks noChangeArrowheads="1"/>
                </p:cNvSpPr>
                <p:nvPr/>
              </p:nvSpPr>
              <p:spPr bwMode="auto">
                <a:xfrm>
                  <a:off x="72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95" name="Group 132"/>
              <p:cNvGrpSpPr>
                <a:grpSpLocks/>
              </p:cNvGrpSpPr>
              <p:nvPr/>
            </p:nvGrpSpPr>
            <p:grpSpPr bwMode="auto">
              <a:xfrm>
                <a:off x="1459" y="6541"/>
                <a:ext cx="730" cy="633"/>
                <a:chOff x="1459" y="6541"/>
                <a:chExt cx="730" cy="633"/>
              </a:xfrm>
            </p:grpSpPr>
            <p:sp>
              <p:nvSpPr>
                <p:cNvPr id="287799" name="Rectangle 133"/>
                <p:cNvSpPr>
                  <a:spLocks noChangeArrowheads="1"/>
                </p:cNvSpPr>
                <p:nvPr/>
              </p:nvSpPr>
              <p:spPr bwMode="auto">
                <a:xfrm>
                  <a:off x="145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Không nói gì</a:t>
                  </a:r>
                </a:p>
              </p:txBody>
            </p:sp>
            <p:sp>
              <p:nvSpPr>
                <p:cNvPr id="287800" name="Rectangle 134"/>
                <p:cNvSpPr>
                  <a:spLocks noChangeArrowheads="1"/>
                </p:cNvSpPr>
                <p:nvPr/>
              </p:nvSpPr>
              <p:spPr bwMode="auto">
                <a:xfrm>
                  <a:off x="145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nvGrpSpPr>
              <p:cNvPr id="287796" name="Group 135"/>
              <p:cNvGrpSpPr>
                <a:grpSpLocks/>
              </p:cNvGrpSpPr>
              <p:nvPr/>
            </p:nvGrpSpPr>
            <p:grpSpPr bwMode="auto">
              <a:xfrm>
                <a:off x="2189" y="6541"/>
                <a:ext cx="730" cy="633"/>
                <a:chOff x="2189" y="6541"/>
                <a:chExt cx="730" cy="633"/>
              </a:xfrm>
            </p:grpSpPr>
            <p:sp>
              <p:nvSpPr>
                <p:cNvPr id="287797" name="Rectangle 136"/>
                <p:cNvSpPr>
                  <a:spLocks noChangeArrowheads="1"/>
                </p:cNvSpPr>
                <p:nvPr/>
              </p:nvSpPr>
              <p:spPr bwMode="auto">
                <a:xfrm>
                  <a:off x="2189" y="6541"/>
                  <a:ext cx="730" cy="633"/>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r>
                    <a:rPr lang="en-US" sz="1800" b="1">
                      <a:latin typeface="ả" charset="0"/>
                      <a:cs typeface="ả" charset="0"/>
                    </a:rPr>
                    <a:t>Đoán phạt</a:t>
                  </a:r>
                </a:p>
              </p:txBody>
            </p:sp>
            <p:sp>
              <p:nvSpPr>
                <p:cNvPr id="287798" name="Rectangle 137"/>
                <p:cNvSpPr>
                  <a:spLocks noChangeArrowheads="1"/>
                </p:cNvSpPr>
                <p:nvPr/>
              </p:nvSpPr>
              <p:spPr bwMode="auto">
                <a:xfrm>
                  <a:off x="2189" y="6541"/>
                  <a:ext cx="730" cy="633"/>
                </a:xfrm>
                <a:prstGeom prst="rect">
                  <a:avLst/>
                </a:prstGeom>
                <a:noFill/>
                <a:ln w="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grpSp>
        <p:sp>
          <p:nvSpPr>
            <p:cNvPr id="287752" name="Rectangle 138"/>
            <p:cNvSpPr>
              <a:spLocks noChangeArrowheads="1"/>
            </p:cNvSpPr>
            <p:nvPr/>
          </p:nvSpPr>
          <p:spPr bwMode="auto">
            <a:xfrm>
              <a:off x="-4" y="-4"/>
              <a:ext cx="2927" cy="7182"/>
            </a:xfrm>
            <a:prstGeom prst="rect">
              <a:avLst/>
            </a:prstGeom>
            <a:noFill/>
            <a:ln w="14287"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anchor="ctr" anchorCtr="1"/>
            <a:lstStyle/>
            <a:p>
              <a:endParaRPr lang="en-US" sz="2000">
                <a:latin typeface="ả" charset="0"/>
                <a:cs typeface="ả" charset="0"/>
              </a:endParaRPr>
            </a:p>
          </p:txBody>
        </p:sp>
      </p:grpSp>
      <p:sp>
        <p:nvSpPr>
          <p:cNvPr id="287749" name="Rectangle 139"/>
          <p:cNvSpPr>
            <a:spLocks noGrp="1" noChangeArrowheads="1"/>
          </p:cNvSpPr>
          <p:nvPr>
            <p:ph type="title"/>
          </p:nvPr>
        </p:nvSpPr>
        <p:spPr>
          <a:xfrm>
            <a:off x="609600" y="0"/>
            <a:ext cx="7239000" cy="914400"/>
          </a:xfrm>
          <a:solidFill>
            <a:schemeClr val="tx1"/>
          </a:solidFill>
        </p:spPr>
        <p:txBody>
          <a:bodyPr/>
          <a:lstStyle/>
          <a:p>
            <a:pPr eaLnBrk="1" hangingPunct="1"/>
            <a:r>
              <a:rPr lang="en-US" altLang="zh-CN" sz="2800">
                <a:latin typeface="ả" charset="0"/>
                <a:ea typeface="ả" charset="0"/>
                <a:cs typeface="ả" charset="0"/>
              </a:rPr>
              <a:t>Lằm bằm trong đồng vắng </a:t>
            </a:r>
            <a:br>
              <a:rPr lang="en-US" altLang="zh-CN" sz="2800">
                <a:latin typeface="ả" charset="0"/>
                <a:ea typeface="ả" charset="0"/>
                <a:cs typeface="ả" charset="0"/>
              </a:rPr>
            </a:br>
            <a:r>
              <a:rPr lang="en-US" altLang="zh-CN" sz="1600">
                <a:latin typeface="ả" charset="0"/>
                <a:ea typeface="ả" charset="0"/>
                <a:cs typeface="ả" charset="0"/>
              </a:rPr>
              <a:t>Paul N. Benware, </a:t>
            </a:r>
            <a:r>
              <a:rPr lang="en-US" altLang="zh-CN" sz="1600" i="1">
                <a:latin typeface="ả" charset="0"/>
                <a:ea typeface="ả" charset="0"/>
                <a:cs typeface="ả" charset="0"/>
              </a:rPr>
              <a:t>Survey of the Old Testament,</a:t>
            </a:r>
            <a:r>
              <a:rPr lang="en-US" altLang="zh-CN" sz="1600">
                <a:latin typeface="ả" charset="0"/>
                <a:ea typeface="ả" charset="0"/>
                <a:cs typeface="ả" charset="0"/>
              </a:rPr>
              <a:t> 68</a:t>
            </a:r>
            <a:endParaRPr lang="en-US" sz="1600">
              <a:latin typeface="ả" charset="0"/>
              <a:cs typeface="ả" charset="0"/>
            </a:endParaRPr>
          </a:p>
        </p:txBody>
      </p:sp>
      <p:sp>
        <p:nvSpPr>
          <p:cNvPr id="287750" name="Text Box 140"/>
          <p:cNvSpPr txBox="1">
            <a:spLocks noChangeArrowheads="1"/>
          </p:cNvSpPr>
          <p:nvPr/>
        </p:nvSpPr>
        <p:spPr bwMode="auto">
          <a:xfrm>
            <a:off x="8153400" y="152400"/>
            <a:ext cx="838200" cy="40005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a:solidFill>
                  <a:schemeClr val="tx2"/>
                </a:solidFill>
                <a:latin typeface="ả" charset="0"/>
                <a:cs typeface="ả" charset="0"/>
              </a:rPr>
              <a:t>157a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420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342019"/>
                                        </p:tgtEl>
                                        <p:attrNameLst>
                                          <p:attrName>style.visibility</p:attrName>
                                        </p:attrNameLst>
                                      </p:cBhvr>
                                      <p:to>
                                        <p:strVal val="visible"/>
                                      </p:to>
                                    </p:set>
                                    <p:animEffect transition="in" filter="box(in)">
                                      <p:cBhvr>
                                        <p:cTn id="11" dur="500"/>
                                        <p:tgtEl>
                                          <p:spTgt spid="34201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checkerboard(across)">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19"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bg>
      <p:bgPr>
        <a:solidFill>
          <a:schemeClr val="accent1"/>
        </a:solidFill>
        <a:effectLst/>
      </p:bgPr>
    </p:bg>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a:xfrm>
            <a:off x="0" y="381000"/>
            <a:ext cx="9144000" cy="1143000"/>
          </a:xfrm>
          <a:solidFill>
            <a:schemeClr val="tx1"/>
          </a:solidFill>
        </p:spPr>
        <p:txBody>
          <a:bodyPr/>
          <a:lstStyle/>
          <a:p>
            <a:pPr eaLnBrk="1" hangingPunct="1"/>
            <a:r>
              <a:rPr lang="en-US" altLang="zh-CN" sz="3600" b="1">
                <a:latin typeface="ả" charset="0"/>
                <a:ea typeface="ả" charset="0"/>
                <a:cs typeface="ả" charset="0"/>
              </a:rPr>
              <a:t>Những tương phản trong các giao ước</a:t>
            </a:r>
            <a:endParaRPr lang="en-US" sz="3600" b="1">
              <a:latin typeface="ả" charset="0"/>
              <a:ea typeface="ả" charset="0"/>
              <a:cs typeface="ả" charset="0"/>
            </a:endParaRPr>
          </a:p>
        </p:txBody>
      </p:sp>
      <p:sp>
        <p:nvSpPr>
          <p:cNvPr id="343043" name="Rectangle 3"/>
          <p:cNvSpPr>
            <a:spLocks noGrp="1" noChangeArrowheads="1"/>
          </p:cNvSpPr>
          <p:nvPr>
            <p:ph type="body" idx="1"/>
          </p:nvPr>
        </p:nvSpPr>
        <p:spPr>
          <a:xfrm>
            <a:off x="685800" y="2133600"/>
            <a:ext cx="8077200" cy="4114800"/>
          </a:xfrm>
          <a:noFill/>
        </p:spPr>
        <p:txBody>
          <a:bodyPr/>
          <a:lstStyle/>
          <a:p>
            <a:pPr marL="609600" indent="-609600" eaLnBrk="1" hangingPunct="1">
              <a:lnSpc>
                <a:spcPct val="90000"/>
              </a:lnSpc>
              <a:buFont typeface="Monotype Sorts" charset="0"/>
              <a:buNone/>
            </a:pPr>
            <a:r>
              <a:rPr lang="en-US" altLang="zh-CN" sz="2800">
                <a:latin typeface="ả" charset="0"/>
                <a:ea typeface="ả" charset="0"/>
                <a:cs typeface="ả" charset="0"/>
              </a:rPr>
              <a:t>Chỉ có 4 giao ước thuộc lai thế trong Kinh Thánh.  Chúng có cùng những đặc điểm</a:t>
            </a:r>
          </a:p>
          <a:p>
            <a:pPr marL="609600" indent="-609600" eaLnBrk="1" hangingPunct="1">
              <a:lnSpc>
                <a:spcPct val="90000"/>
              </a:lnSpc>
              <a:buFont typeface="Monotype Sorts" charset="0"/>
              <a:buNone/>
            </a:pPr>
            <a:r>
              <a:rPr lang="en-US" altLang="zh-CN" sz="2800" b="1">
                <a:latin typeface="ả" charset="0"/>
                <a:ea typeface="ả" charset="0"/>
                <a:cs typeface="ả" charset="0"/>
              </a:rPr>
              <a:t>1.	Vô điều kiện</a:t>
            </a:r>
          </a:p>
          <a:p>
            <a:pPr marL="609600" indent="-609600" eaLnBrk="1" hangingPunct="1">
              <a:lnSpc>
                <a:spcPct val="90000"/>
              </a:lnSpc>
              <a:buFont typeface="Monotype Sorts" charset="0"/>
              <a:buNone/>
            </a:pPr>
            <a:r>
              <a:rPr lang="en-US" altLang="zh-CN" sz="2800" b="1">
                <a:latin typeface="ả" charset="0"/>
                <a:ea typeface="ả" charset="0"/>
                <a:cs typeface="ả" charset="0"/>
              </a:rPr>
              <a:t>2.	Đời đời</a:t>
            </a:r>
          </a:p>
          <a:p>
            <a:pPr marL="609600" indent="-609600" eaLnBrk="1" hangingPunct="1">
              <a:lnSpc>
                <a:spcPct val="90000"/>
              </a:lnSpc>
              <a:buFont typeface="Monotype Sorts" charset="0"/>
              <a:buNone/>
            </a:pPr>
            <a:r>
              <a:rPr lang="en-US" altLang="zh-CN" sz="2800" b="1">
                <a:latin typeface="ả" charset="0"/>
                <a:ea typeface="ả" charset="0"/>
                <a:cs typeface="ả" charset="0"/>
              </a:rPr>
              <a:t>3.	Hoàn thành một phần và theo nghĩa thuộc linh trong hiện tại</a:t>
            </a:r>
          </a:p>
          <a:p>
            <a:pPr marL="609600" indent="-609600" eaLnBrk="1" hangingPunct="1">
              <a:lnSpc>
                <a:spcPct val="90000"/>
              </a:lnSpc>
              <a:buFont typeface="Monotype Sorts" charset="0"/>
              <a:buNone/>
            </a:pPr>
            <a:r>
              <a:rPr lang="en-US" altLang="zh-CN" sz="2800" b="1">
                <a:latin typeface="ả" charset="0"/>
                <a:ea typeface="ả" charset="0"/>
                <a:cs typeface="ả" charset="0"/>
              </a:rPr>
              <a:t>4.	Hoàn thành đầy đủ &amp; theo nghĩa đen trong tương lai</a:t>
            </a:r>
          </a:p>
          <a:p>
            <a:pPr marL="609600" indent="-609600" eaLnBrk="1" hangingPunct="1">
              <a:lnSpc>
                <a:spcPct val="90000"/>
              </a:lnSpc>
              <a:buFont typeface="Monotype Sorts" charset="0"/>
              <a:buNone/>
            </a:pPr>
            <a:r>
              <a:rPr lang="en-US" altLang="zh-CN" sz="2800" b="1">
                <a:latin typeface="ả" charset="0"/>
                <a:ea typeface="ả" charset="0"/>
                <a:cs typeface="ả" charset="0"/>
              </a:rPr>
              <a:t>5.	Hoàn vũ</a:t>
            </a:r>
            <a:endParaRPr lang="en-US" sz="2800" b="1">
              <a:latin typeface="ả" charset="0"/>
              <a:ea typeface="ả" charset="0"/>
              <a:cs typeface="ả" charset="0"/>
            </a:endParaRPr>
          </a:p>
        </p:txBody>
      </p:sp>
      <p:sp>
        <p:nvSpPr>
          <p:cNvPr id="288772" name="Text Box 4"/>
          <p:cNvSpPr txBox="1">
            <a:spLocks noChangeArrowheads="1"/>
          </p:cNvSpPr>
          <p:nvPr/>
        </p:nvSpPr>
        <p:spPr bwMode="auto">
          <a:xfrm>
            <a:off x="8153400" y="-80963"/>
            <a:ext cx="990600" cy="461963"/>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tx2"/>
                </a:solidFill>
                <a:latin typeface="ả" charset="0"/>
                <a:cs typeface="ả" charset="0"/>
              </a:rPr>
              <a:t>157b</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3043">
                                            <p:txEl>
                                              <p:pRg st="0" end="0"/>
                                            </p:txEl>
                                          </p:spTgt>
                                        </p:tgtEl>
                                        <p:attrNameLst>
                                          <p:attrName>style.visibility</p:attrName>
                                        </p:attrNameLst>
                                      </p:cBhvr>
                                      <p:to>
                                        <p:strVal val="visible"/>
                                      </p:to>
                                    </p:set>
                                    <p:anim calcmode="lin" valueType="num">
                                      <p:cBhvr additive="base">
                                        <p:cTn id="7" dur="500" fill="hold"/>
                                        <p:tgtEl>
                                          <p:spTgt spid="3430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3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3043">
                                            <p:txEl>
                                              <p:pRg st="1" end="1"/>
                                            </p:txEl>
                                          </p:spTgt>
                                        </p:tgtEl>
                                        <p:attrNameLst>
                                          <p:attrName>style.visibility</p:attrName>
                                        </p:attrNameLst>
                                      </p:cBhvr>
                                      <p:to>
                                        <p:strVal val="visible"/>
                                      </p:to>
                                    </p:set>
                                    <p:anim calcmode="lin" valueType="num">
                                      <p:cBhvr additive="base">
                                        <p:cTn id="13" dur="500" fill="hold"/>
                                        <p:tgtEl>
                                          <p:spTgt spid="34304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30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3043">
                                            <p:txEl>
                                              <p:pRg st="2" end="2"/>
                                            </p:txEl>
                                          </p:spTgt>
                                        </p:tgtEl>
                                        <p:attrNameLst>
                                          <p:attrName>style.visibility</p:attrName>
                                        </p:attrNameLst>
                                      </p:cBhvr>
                                      <p:to>
                                        <p:strVal val="visible"/>
                                      </p:to>
                                    </p:set>
                                    <p:anim calcmode="lin" valueType="num">
                                      <p:cBhvr additive="base">
                                        <p:cTn id="19" dur="500" fill="hold"/>
                                        <p:tgtEl>
                                          <p:spTgt spid="34304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30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3043">
                                            <p:txEl>
                                              <p:pRg st="3" end="3"/>
                                            </p:txEl>
                                          </p:spTgt>
                                        </p:tgtEl>
                                        <p:attrNameLst>
                                          <p:attrName>style.visibility</p:attrName>
                                        </p:attrNameLst>
                                      </p:cBhvr>
                                      <p:to>
                                        <p:strVal val="visible"/>
                                      </p:to>
                                    </p:set>
                                    <p:anim calcmode="lin" valueType="num">
                                      <p:cBhvr additive="base">
                                        <p:cTn id="25" dur="500" fill="hold"/>
                                        <p:tgtEl>
                                          <p:spTgt spid="34304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3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3043">
                                            <p:txEl>
                                              <p:pRg st="4" end="4"/>
                                            </p:txEl>
                                          </p:spTgt>
                                        </p:tgtEl>
                                        <p:attrNameLst>
                                          <p:attrName>style.visibility</p:attrName>
                                        </p:attrNameLst>
                                      </p:cBhvr>
                                      <p:to>
                                        <p:strVal val="visible"/>
                                      </p:to>
                                    </p:set>
                                    <p:anim calcmode="lin" valueType="num">
                                      <p:cBhvr additive="base">
                                        <p:cTn id="31" dur="500" fill="hold"/>
                                        <p:tgtEl>
                                          <p:spTgt spid="34304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304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43043">
                                            <p:txEl>
                                              <p:pRg st="5" end="5"/>
                                            </p:txEl>
                                          </p:spTgt>
                                        </p:tgtEl>
                                        <p:attrNameLst>
                                          <p:attrName>style.visibility</p:attrName>
                                        </p:attrNameLst>
                                      </p:cBhvr>
                                      <p:to>
                                        <p:strVal val="visible"/>
                                      </p:to>
                                    </p:set>
                                    <p:anim calcmode="lin" valueType="num">
                                      <p:cBhvr additive="base">
                                        <p:cTn id="37" dur="500" fill="hold"/>
                                        <p:tgtEl>
                                          <p:spTgt spid="34304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304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3" grpId="0" build="p"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871538" y="304800"/>
            <a:ext cx="8162925" cy="1090613"/>
          </a:xfrm>
          <a:solidFill>
            <a:schemeClr val="tx1"/>
          </a:solidFill>
        </p:spPr>
        <p:txBody>
          <a:bodyPr/>
          <a:lstStyle/>
          <a:p>
            <a:pPr eaLnBrk="1" hangingPunct="1"/>
            <a:r>
              <a:rPr lang="en-US" altLang="zh-CN" sz="3600" b="1">
                <a:solidFill>
                  <a:schemeClr val="accent1"/>
                </a:solidFill>
                <a:latin typeface="Helvetica" charset="0"/>
                <a:ea typeface="宋体" charset="0"/>
                <a:cs typeface="宋体" charset="0"/>
              </a:rPr>
              <a:t>Những tương phản trong c</a:t>
            </a:r>
            <a:r>
              <a:rPr lang="en-US" altLang="zh-CN" sz="3600" b="1">
                <a:solidFill>
                  <a:schemeClr val="accent1"/>
                </a:solidFill>
                <a:latin typeface="Times New Roman" charset="0"/>
                <a:ea typeface="宋体" charset="0"/>
                <a:cs typeface="宋体" charset="0"/>
              </a:rPr>
              <a:t>á</a:t>
            </a:r>
            <a:r>
              <a:rPr lang="en-US" altLang="zh-CN" sz="3600" b="1">
                <a:solidFill>
                  <a:schemeClr val="accent1"/>
                </a:solidFill>
                <a:latin typeface="Helvetica" charset="0"/>
                <a:ea typeface="宋体" charset="0"/>
                <a:cs typeface="宋体" charset="0"/>
              </a:rPr>
              <a:t>c giao ước</a:t>
            </a:r>
            <a:endParaRPr lang="en-US" sz="3600">
              <a:latin typeface="Helvetica" charset="0"/>
            </a:endParaRPr>
          </a:p>
        </p:txBody>
      </p:sp>
      <p:sp>
        <p:nvSpPr>
          <p:cNvPr id="290819"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accent1"/>
                </a:solidFill>
              </a:rPr>
              <a:t>157b</a:t>
            </a:r>
            <a:endParaRPr lang="en-US">
              <a:solidFill>
                <a:schemeClr val="tx2"/>
              </a:solidFill>
            </a:endParaRPr>
          </a:p>
        </p:txBody>
      </p:sp>
      <p:grpSp>
        <p:nvGrpSpPr>
          <p:cNvPr id="290820" name="Group 4"/>
          <p:cNvGrpSpPr>
            <a:grpSpLocks/>
          </p:cNvGrpSpPr>
          <p:nvPr/>
        </p:nvGrpSpPr>
        <p:grpSpPr bwMode="auto">
          <a:xfrm>
            <a:off x="14288" y="1527175"/>
            <a:ext cx="9053512" cy="5330825"/>
            <a:chOff x="57" y="1296"/>
            <a:chExt cx="5315" cy="3118"/>
          </a:xfrm>
        </p:grpSpPr>
        <p:grpSp>
          <p:nvGrpSpPr>
            <p:cNvPr id="290821" name="Group 5"/>
            <p:cNvGrpSpPr>
              <a:grpSpLocks/>
            </p:cNvGrpSpPr>
            <p:nvPr/>
          </p:nvGrpSpPr>
          <p:grpSpPr bwMode="auto">
            <a:xfrm>
              <a:off x="57" y="1296"/>
              <a:ext cx="5315" cy="292"/>
              <a:chOff x="0" y="1296"/>
              <a:chExt cx="5904" cy="292"/>
            </a:xfrm>
          </p:grpSpPr>
          <p:grpSp>
            <p:nvGrpSpPr>
              <p:cNvPr id="290848" name="Group 6"/>
              <p:cNvGrpSpPr>
                <a:grpSpLocks/>
              </p:cNvGrpSpPr>
              <p:nvPr/>
            </p:nvGrpSpPr>
            <p:grpSpPr bwMode="auto">
              <a:xfrm>
                <a:off x="0" y="1296"/>
                <a:ext cx="1038" cy="292"/>
                <a:chOff x="0" y="0"/>
                <a:chExt cx="754" cy="422"/>
              </a:xfrm>
            </p:grpSpPr>
            <p:sp>
              <p:nvSpPr>
                <p:cNvPr id="290861" name="Rectangle 7"/>
                <p:cNvSpPr>
                  <a:spLocks noChangeArrowheads="1"/>
                </p:cNvSpPr>
                <p:nvPr/>
              </p:nvSpPr>
              <p:spPr bwMode="auto">
                <a:xfrm>
                  <a:off x="0" y="0"/>
                  <a:ext cx="75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endParaRPr lang="en-US"/>
                </a:p>
              </p:txBody>
            </p:sp>
            <p:sp>
              <p:nvSpPr>
                <p:cNvPr id="290862" name="Rectangle 8"/>
                <p:cNvSpPr>
                  <a:spLocks noChangeArrowheads="1"/>
                </p:cNvSpPr>
                <p:nvPr/>
              </p:nvSpPr>
              <p:spPr bwMode="auto">
                <a:xfrm>
                  <a:off x="43" y="0"/>
                  <a:ext cx="66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a:tabLst>
                      <a:tab pos="2400300" algn="l"/>
                      <a:tab pos="5156200" algn="r"/>
                    </a:tabLst>
                  </a:pPr>
                  <a:r>
                    <a:rPr lang="en-US" altLang="zh-CN" sz="2000">
                      <a:ea typeface="宋体" charset="0"/>
                      <a:cs typeface="宋体" charset="0"/>
                    </a:rPr>
                    <a:t> </a:t>
                  </a:r>
                </a:p>
                <a:p>
                  <a:pPr algn="ctr" eaLnBrk="0" hangingPunct="0">
                    <a:tabLst>
                      <a:tab pos="2400300" algn="l"/>
                      <a:tab pos="5156200" algn="r"/>
                    </a:tabLst>
                  </a:pPr>
                  <a:endParaRPr lang="en-US" altLang="zh-CN" sz="2000">
                    <a:ea typeface="宋体" charset="0"/>
                    <a:cs typeface="宋体" charset="0"/>
                  </a:endParaRPr>
                </a:p>
              </p:txBody>
            </p:sp>
          </p:grpSp>
          <p:grpSp>
            <p:nvGrpSpPr>
              <p:cNvPr id="290849" name="Group 9"/>
              <p:cNvGrpSpPr>
                <a:grpSpLocks/>
              </p:cNvGrpSpPr>
              <p:nvPr/>
            </p:nvGrpSpPr>
            <p:grpSpPr bwMode="auto">
              <a:xfrm>
                <a:off x="1038" y="1296"/>
                <a:ext cx="1191" cy="292"/>
                <a:chOff x="754" y="0"/>
                <a:chExt cx="865" cy="422"/>
              </a:xfrm>
            </p:grpSpPr>
            <p:sp>
              <p:nvSpPr>
                <p:cNvPr id="290859" name="Rectangle 10"/>
                <p:cNvSpPr>
                  <a:spLocks noChangeArrowheads="1"/>
                </p:cNvSpPr>
                <p:nvPr/>
              </p:nvSpPr>
              <p:spPr bwMode="auto">
                <a:xfrm>
                  <a:off x="754" y="0"/>
                  <a:ext cx="865"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endParaRPr lang="en-US"/>
                </a:p>
              </p:txBody>
            </p:sp>
            <p:sp>
              <p:nvSpPr>
                <p:cNvPr id="290860" name="Rectangle 11"/>
                <p:cNvSpPr>
                  <a:spLocks noChangeArrowheads="1"/>
                </p:cNvSpPr>
                <p:nvPr/>
              </p:nvSpPr>
              <p:spPr bwMode="auto">
                <a:xfrm>
                  <a:off x="797" y="0"/>
                  <a:ext cx="779"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a:tabLst>
                      <a:tab pos="2400300" algn="l"/>
                      <a:tab pos="5156200" algn="r"/>
                    </a:tabLst>
                  </a:pPr>
                  <a:r>
                    <a:rPr lang="en-US" altLang="zh-CN" sz="2000" b="1">
                      <a:solidFill>
                        <a:srgbClr val="FFFFFF"/>
                      </a:solidFill>
                      <a:ea typeface="宋体" charset="0"/>
                      <a:cs typeface="宋体" charset="0"/>
                    </a:rPr>
                    <a:t>Áp-ra-ham</a:t>
                  </a:r>
                  <a:endParaRPr lang="en-US" altLang="zh-CN" sz="2000" b="1">
                    <a:ea typeface="宋体" charset="0"/>
                    <a:cs typeface="宋体" charset="0"/>
                  </a:endParaRPr>
                </a:p>
              </p:txBody>
            </p:sp>
          </p:grpSp>
          <p:grpSp>
            <p:nvGrpSpPr>
              <p:cNvPr id="290850" name="Group 12"/>
              <p:cNvGrpSpPr>
                <a:grpSpLocks/>
              </p:cNvGrpSpPr>
              <p:nvPr/>
            </p:nvGrpSpPr>
            <p:grpSpPr bwMode="auto">
              <a:xfrm>
                <a:off x="2229" y="1296"/>
                <a:ext cx="1258" cy="292"/>
                <a:chOff x="1619" y="0"/>
                <a:chExt cx="914" cy="422"/>
              </a:xfrm>
            </p:grpSpPr>
            <p:sp>
              <p:nvSpPr>
                <p:cNvPr id="290857" name="Rectangle 13"/>
                <p:cNvSpPr>
                  <a:spLocks noChangeArrowheads="1"/>
                </p:cNvSpPr>
                <p:nvPr/>
              </p:nvSpPr>
              <p:spPr bwMode="auto">
                <a:xfrm>
                  <a:off x="1619"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endParaRPr lang="en-US"/>
                </a:p>
              </p:txBody>
            </p:sp>
            <p:sp>
              <p:nvSpPr>
                <p:cNvPr id="290858" name="Rectangle 14"/>
                <p:cNvSpPr>
                  <a:spLocks noChangeArrowheads="1"/>
                </p:cNvSpPr>
                <p:nvPr/>
              </p:nvSpPr>
              <p:spPr bwMode="auto">
                <a:xfrm>
                  <a:off x="1662"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a:tabLst>
                      <a:tab pos="2400300" algn="l"/>
                      <a:tab pos="5156200" algn="r"/>
                    </a:tabLst>
                  </a:pPr>
                  <a:r>
                    <a:rPr lang="en-US" altLang="zh-CN" sz="2000" b="1">
                      <a:solidFill>
                        <a:srgbClr val="FFFFFF"/>
                      </a:solidFill>
                      <a:ea typeface="宋体" charset="0"/>
                      <a:cs typeface="宋体" charset="0"/>
                    </a:rPr>
                    <a:t>Pa-lét-tin</a:t>
                  </a:r>
                  <a:endParaRPr lang="en-US" altLang="zh-CN" sz="2000">
                    <a:ea typeface="宋体" charset="0"/>
                    <a:cs typeface="宋体" charset="0"/>
                  </a:endParaRPr>
                </a:p>
              </p:txBody>
            </p:sp>
          </p:grpSp>
          <p:grpSp>
            <p:nvGrpSpPr>
              <p:cNvPr id="290851" name="Group 15"/>
              <p:cNvGrpSpPr>
                <a:grpSpLocks/>
              </p:cNvGrpSpPr>
              <p:nvPr/>
            </p:nvGrpSpPr>
            <p:grpSpPr bwMode="auto">
              <a:xfrm>
                <a:off x="3487" y="1296"/>
                <a:ext cx="1159" cy="292"/>
                <a:chOff x="2533" y="0"/>
                <a:chExt cx="842" cy="422"/>
              </a:xfrm>
            </p:grpSpPr>
            <p:sp>
              <p:nvSpPr>
                <p:cNvPr id="290855" name="Rectangle 16"/>
                <p:cNvSpPr>
                  <a:spLocks noChangeArrowheads="1"/>
                </p:cNvSpPr>
                <p:nvPr/>
              </p:nvSpPr>
              <p:spPr bwMode="auto">
                <a:xfrm>
                  <a:off x="2533" y="0"/>
                  <a:ext cx="842"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endParaRPr lang="en-US"/>
                </a:p>
              </p:txBody>
            </p:sp>
            <p:sp>
              <p:nvSpPr>
                <p:cNvPr id="290856" name="Rectangle 17"/>
                <p:cNvSpPr>
                  <a:spLocks noChangeArrowheads="1"/>
                </p:cNvSpPr>
                <p:nvPr/>
              </p:nvSpPr>
              <p:spPr bwMode="auto">
                <a:xfrm>
                  <a:off x="2576" y="0"/>
                  <a:ext cx="756"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a:tabLst>
                      <a:tab pos="2400300" algn="l"/>
                      <a:tab pos="5156200" algn="r"/>
                    </a:tabLst>
                  </a:pPr>
                  <a:r>
                    <a:rPr lang="en-US" altLang="zh-CN" sz="2000" b="1">
                      <a:solidFill>
                        <a:srgbClr val="FFFFFF"/>
                      </a:solidFill>
                      <a:ea typeface="宋体" charset="0"/>
                      <a:cs typeface="宋体" charset="0"/>
                    </a:rPr>
                    <a:t>Đa-vít</a:t>
                  </a:r>
                  <a:endParaRPr lang="en-US" altLang="zh-CN" sz="2000">
                    <a:ea typeface="宋体" charset="0"/>
                    <a:cs typeface="宋体" charset="0"/>
                  </a:endParaRPr>
                </a:p>
              </p:txBody>
            </p:sp>
          </p:grpSp>
          <p:grpSp>
            <p:nvGrpSpPr>
              <p:cNvPr id="290852" name="Group 18"/>
              <p:cNvGrpSpPr>
                <a:grpSpLocks/>
              </p:cNvGrpSpPr>
              <p:nvPr/>
            </p:nvGrpSpPr>
            <p:grpSpPr bwMode="auto">
              <a:xfrm>
                <a:off x="4646" y="1296"/>
                <a:ext cx="1258" cy="292"/>
                <a:chOff x="3375" y="0"/>
                <a:chExt cx="914" cy="422"/>
              </a:xfrm>
            </p:grpSpPr>
            <p:sp>
              <p:nvSpPr>
                <p:cNvPr id="290853" name="Rectangle 19"/>
                <p:cNvSpPr>
                  <a:spLocks noChangeArrowheads="1"/>
                </p:cNvSpPr>
                <p:nvPr/>
              </p:nvSpPr>
              <p:spPr bwMode="auto">
                <a:xfrm>
                  <a:off x="3375" y="0"/>
                  <a:ext cx="914" cy="422"/>
                </a:xfrm>
                <a:prstGeom prst="rect">
                  <a:avLst/>
                </a:prstGeom>
                <a:solidFill>
                  <a:srgbClr val="191919"/>
                </a:solidFill>
                <a:ln w="12700" cap="sq">
                  <a:solidFill>
                    <a:schemeClr val="tx1"/>
                  </a:solidFill>
                  <a:miter lim="800000"/>
                  <a:headEnd type="none" w="sm" len="sm"/>
                  <a:tailEnd type="none" w="sm" len="sm"/>
                </a:ln>
              </p:spPr>
              <p:txBody>
                <a:bodyPr wrap="none" lIns="0" tIns="0" rIns="0" bIns="0" anchor="ctr" anchorCtr="1"/>
                <a:lstStyle/>
                <a:p>
                  <a:endParaRPr lang="en-US"/>
                </a:p>
              </p:txBody>
            </p:sp>
            <p:sp>
              <p:nvSpPr>
                <p:cNvPr id="290854" name="Rectangle 20"/>
                <p:cNvSpPr>
                  <a:spLocks noChangeArrowheads="1"/>
                </p:cNvSpPr>
                <p:nvPr/>
              </p:nvSpPr>
              <p:spPr bwMode="auto">
                <a:xfrm>
                  <a:off x="3418" y="0"/>
                  <a:ext cx="828" cy="422"/>
                </a:xfrm>
                <a:prstGeom prst="rect">
                  <a:avLst/>
                </a:prstGeom>
                <a:solidFill>
                  <a:srgbClr val="191919"/>
                </a:solidFill>
                <a:ln w="12700" cap="sq">
                  <a:solidFill>
                    <a:schemeClr val="tx1"/>
                  </a:solidFill>
                  <a:miter lim="800000"/>
                  <a:headEnd type="none" w="sm" len="sm"/>
                  <a:tailEnd type="none" w="sm" len="sm"/>
                </a:ln>
              </p:spPr>
              <p:txBody>
                <a:bodyPr lIns="0" tIns="0" rIns="0" bIns="0" anchor="ctr" anchorCtr="1"/>
                <a:lstStyle/>
                <a:p>
                  <a:pPr algn="ctr">
                    <a:tabLst>
                      <a:tab pos="2400300" algn="l"/>
                      <a:tab pos="5156200" algn="r"/>
                    </a:tabLst>
                  </a:pPr>
                  <a:r>
                    <a:rPr lang="en-US" altLang="zh-CN" sz="2000" b="1">
                      <a:solidFill>
                        <a:srgbClr val="FFFFFF"/>
                      </a:solidFill>
                      <a:ea typeface="宋体" charset="0"/>
                      <a:cs typeface="宋体" charset="0"/>
                    </a:rPr>
                    <a:t>Mới</a:t>
                  </a:r>
                  <a:endParaRPr lang="en-US" altLang="zh-CN" sz="2000">
                    <a:ea typeface="宋体" charset="0"/>
                    <a:cs typeface="宋体" charset="0"/>
                  </a:endParaRPr>
                </a:p>
              </p:txBody>
            </p:sp>
          </p:grpSp>
        </p:grpSp>
        <p:grpSp>
          <p:nvGrpSpPr>
            <p:cNvPr id="290822" name="Group 21"/>
            <p:cNvGrpSpPr>
              <a:grpSpLocks/>
            </p:cNvGrpSpPr>
            <p:nvPr/>
          </p:nvGrpSpPr>
          <p:grpSpPr bwMode="auto">
            <a:xfrm>
              <a:off x="59" y="1588"/>
              <a:ext cx="5312" cy="2826"/>
              <a:chOff x="59" y="1588"/>
              <a:chExt cx="5312" cy="2826"/>
            </a:xfrm>
          </p:grpSpPr>
          <p:sp>
            <p:nvSpPr>
              <p:cNvPr id="290823" name="Rectangle 22"/>
              <p:cNvSpPr>
                <a:spLocks noChangeArrowheads="1"/>
              </p:cNvSpPr>
              <p:nvPr/>
            </p:nvSpPr>
            <p:spPr bwMode="auto">
              <a:xfrm>
                <a:off x="59" y="1588"/>
                <a:ext cx="92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b="1" i="1">
                    <a:ea typeface="宋体" charset="0"/>
                    <a:cs typeface="宋体" charset="0"/>
                  </a:rPr>
                  <a:t> </a:t>
                </a:r>
                <a:r>
                  <a:rPr lang="en-US" altLang="zh-CN" sz="1800" b="1" i="1">
                    <a:ea typeface="宋体" charset="0"/>
                    <a:cs typeface="宋体" charset="0"/>
                  </a:rPr>
                  <a:t>Định nghĩa: </a:t>
                </a:r>
                <a:endParaRPr lang="en-US" altLang="zh-CN" sz="1800">
                  <a:ea typeface="宋体" charset="0"/>
                  <a:cs typeface="宋体" charset="0"/>
                </a:endParaRPr>
              </a:p>
              <a:p>
                <a:pPr eaLnBrk="0" hangingPunct="0">
                  <a:tabLst>
                    <a:tab pos="2400300" algn="l"/>
                    <a:tab pos="5156200" algn="r"/>
                  </a:tabLst>
                </a:pPr>
                <a:r>
                  <a:rPr lang="en-US" altLang="zh-CN" sz="1800" b="1" i="1">
                    <a:ea typeface="宋体" charset="0"/>
                    <a:cs typeface="宋体" charset="0"/>
                  </a:rPr>
                  <a:t>Lời hứa Đức Chúa Trời ban cho Israel…</a:t>
                </a:r>
                <a:endParaRPr lang="en-US" altLang="zh-CN" sz="1800">
                  <a:ea typeface="宋体" charset="0"/>
                  <a:cs typeface="宋体" charset="0"/>
                </a:endParaRPr>
              </a:p>
            </p:txBody>
          </p:sp>
          <p:sp>
            <p:nvSpPr>
              <p:cNvPr id="290824" name="Rectangle 23"/>
              <p:cNvSpPr>
                <a:spLocks noChangeArrowheads="1"/>
              </p:cNvSpPr>
              <p:nvPr/>
            </p:nvSpPr>
            <p:spPr bwMode="auto">
              <a:xfrm>
                <a:off x="979" y="1588"/>
                <a:ext cx="1072"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1800">
                    <a:ea typeface="宋体" charset="0"/>
                    <a:cs typeface="宋体" charset="0"/>
                  </a:rPr>
                  <a:t> đất, quyền cai trị, và phước lành để giúp ích cho thế giới</a:t>
                </a:r>
              </a:p>
            </p:txBody>
          </p:sp>
          <p:sp>
            <p:nvSpPr>
              <p:cNvPr id="290825" name="Rectangle 24"/>
              <p:cNvSpPr>
                <a:spLocks noChangeArrowheads="1"/>
              </p:cNvSpPr>
              <p:nvPr/>
            </p:nvSpPr>
            <p:spPr bwMode="auto">
              <a:xfrm>
                <a:off x="2051" y="1588"/>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1800" i="1">
                    <a:ea typeface="宋体" charset="0"/>
                    <a:cs typeface="宋体" charset="0"/>
                  </a:rPr>
                  <a:t>vật lý </a:t>
                </a:r>
                <a:r>
                  <a:rPr lang="en-US" altLang="zh-CN" sz="1800" u="sng">
                    <a:ea typeface="宋体" charset="0"/>
                    <a:cs typeface="宋体" charset="0"/>
                  </a:rPr>
                  <a:t>đất</a:t>
                </a:r>
                <a:r>
                  <a:rPr lang="en-US" altLang="zh-CN" sz="1800">
                    <a:ea typeface="宋体" charset="0"/>
                    <a:cs typeface="宋体" charset="0"/>
                  </a:rPr>
                  <a:t> từ sông Ai-cập đến sông Ơ-phơ-rát (Sáng 15:18)</a:t>
                </a:r>
              </a:p>
            </p:txBody>
          </p:sp>
          <p:sp>
            <p:nvSpPr>
              <p:cNvPr id="290826" name="Rectangle 25"/>
              <p:cNvSpPr>
                <a:spLocks noChangeArrowheads="1"/>
              </p:cNvSpPr>
              <p:nvPr/>
            </p:nvSpPr>
            <p:spPr bwMode="auto">
              <a:xfrm>
                <a:off x="3191" y="1588"/>
                <a:ext cx="10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i="1">
                    <a:ea typeface="宋体" charset="0"/>
                    <a:cs typeface="宋体" charset="0"/>
                  </a:rPr>
                  <a:t>chính trị</a:t>
                </a:r>
                <a:r>
                  <a:rPr lang="en-US" altLang="zh-CN" sz="1800">
                    <a:ea typeface="宋体" charset="0"/>
                    <a:cs typeface="宋体" charset="0"/>
                  </a:rPr>
                  <a:t> </a:t>
                </a:r>
                <a:r>
                  <a:rPr lang="en-US" altLang="zh-CN" sz="1800" u="sng">
                    <a:ea typeface="宋体" charset="0"/>
                    <a:cs typeface="宋体" charset="0"/>
                  </a:rPr>
                  <a:t>quyền cai trị</a:t>
                </a:r>
                <a:r>
                  <a:rPr lang="en-US" altLang="zh-CN" sz="1800">
                    <a:ea typeface="宋体" charset="0"/>
                    <a:cs typeface="宋体" charset="0"/>
                  </a:rPr>
                  <a:t> đời đời của con cháu Đa-vít từ Si-ôn</a:t>
                </a:r>
              </a:p>
            </p:txBody>
          </p:sp>
          <p:sp>
            <p:nvSpPr>
              <p:cNvPr id="290827" name="Rectangle 26"/>
              <p:cNvSpPr>
                <a:spLocks noChangeArrowheads="1"/>
              </p:cNvSpPr>
              <p:nvPr/>
            </p:nvSpPr>
            <p:spPr bwMode="auto">
              <a:xfrm>
                <a:off x="4231" y="1588"/>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i="1">
                    <a:ea typeface="宋体" charset="0"/>
                    <a:cs typeface="宋体" charset="0"/>
                  </a:rPr>
                  <a:t>thuộc linh</a:t>
                </a:r>
                <a:r>
                  <a:rPr lang="en-US" altLang="zh-CN" sz="1800">
                    <a:ea typeface="宋体" charset="0"/>
                    <a:cs typeface="宋体" charset="0"/>
                  </a:rPr>
                  <a:t> </a:t>
                </a:r>
                <a:r>
                  <a:rPr lang="en-US" altLang="zh-CN" sz="1800" u="sng">
                    <a:ea typeface="宋体" charset="0"/>
                    <a:cs typeface="宋体" charset="0"/>
                  </a:rPr>
                  <a:t>phước lành</a:t>
                </a:r>
                <a:r>
                  <a:rPr lang="en-US" altLang="zh-CN" sz="1800">
                    <a:ea typeface="宋体" charset="0"/>
                    <a:cs typeface="宋体" charset="0"/>
                  </a:rPr>
                  <a:t> của việc làm tinh sạch dân tộc và sự phục hồi</a:t>
                </a:r>
              </a:p>
            </p:txBody>
          </p:sp>
          <p:sp>
            <p:nvSpPr>
              <p:cNvPr id="290828" name="Rectangle 27"/>
              <p:cNvSpPr>
                <a:spLocks noChangeArrowheads="1"/>
              </p:cNvSpPr>
              <p:nvPr/>
            </p:nvSpPr>
            <p:spPr bwMode="auto">
              <a:xfrm>
                <a:off x="59" y="2265"/>
                <a:ext cx="92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1800" b="1" i="1">
                    <a:ea typeface="宋体" charset="0"/>
                    <a:cs typeface="宋体" charset="0"/>
                  </a:rPr>
                  <a:t> Mối quan hệ</a:t>
                </a:r>
                <a:endParaRPr lang="en-US" altLang="zh-CN" sz="1800">
                  <a:ea typeface="宋体" charset="0"/>
                  <a:cs typeface="宋体" charset="0"/>
                </a:endParaRPr>
              </a:p>
            </p:txBody>
          </p:sp>
          <p:sp>
            <p:nvSpPr>
              <p:cNvPr id="290829" name="Rectangle 28"/>
              <p:cNvSpPr>
                <a:spLocks noChangeArrowheads="1"/>
              </p:cNvSpPr>
              <p:nvPr/>
            </p:nvSpPr>
            <p:spPr bwMode="auto">
              <a:xfrm>
                <a:off x="979" y="2265"/>
                <a:ext cx="1072"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r>
                  <a:rPr lang="en-US" altLang="zh-CN" sz="1800">
                    <a:ea typeface="宋体" charset="0"/>
                    <a:cs typeface="宋体" charset="0"/>
                  </a:rPr>
                  <a:t> Toàn bộ</a:t>
                </a:r>
              </a:p>
            </p:txBody>
          </p:sp>
          <p:sp>
            <p:nvSpPr>
              <p:cNvPr id="290830" name="Rectangle 29"/>
              <p:cNvSpPr>
                <a:spLocks noChangeArrowheads="1"/>
              </p:cNvSpPr>
              <p:nvPr/>
            </p:nvSpPr>
            <p:spPr bwMode="auto">
              <a:xfrm>
                <a:off x="2051" y="2265"/>
                <a:ext cx="11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r>
                  <a:rPr lang="en-US" altLang="zh-CN" sz="1800">
                    <a:ea typeface="宋体" charset="0"/>
                    <a:cs typeface="宋体" charset="0"/>
                  </a:rPr>
                  <a:t>Đất</a:t>
                </a:r>
              </a:p>
            </p:txBody>
          </p:sp>
          <p:sp>
            <p:nvSpPr>
              <p:cNvPr id="290831" name="Rectangle 30"/>
              <p:cNvSpPr>
                <a:spLocks noChangeArrowheads="1"/>
              </p:cNvSpPr>
              <p:nvPr/>
            </p:nvSpPr>
            <p:spPr bwMode="auto">
              <a:xfrm>
                <a:off x="3191" y="2265"/>
                <a:ext cx="10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r>
                  <a:rPr lang="en-US" altLang="zh-CN" sz="2000">
                    <a:ea typeface="宋体" charset="0"/>
                    <a:cs typeface="宋体" charset="0"/>
                  </a:rPr>
                  <a:t> </a:t>
                </a:r>
                <a:r>
                  <a:rPr lang="en-US" altLang="zh-CN" sz="1800">
                    <a:ea typeface="宋体" charset="0"/>
                    <a:cs typeface="宋体" charset="0"/>
                  </a:rPr>
                  <a:t>Con cái</a:t>
                </a:r>
              </a:p>
            </p:txBody>
          </p:sp>
          <p:sp>
            <p:nvSpPr>
              <p:cNvPr id="290832" name="Rectangle 31"/>
              <p:cNvSpPr>
                <a:spLocks noChangeArrowheads="1"/>
              </p:cNvSpPr>
              <p:nvPr/>
            </p:nvSpPr>
            <p:spPr bwMode="auto">
              <a:xfrm>
                <a:off x="4231" y="2265"/>
                <a:ext cx="1140" cy="43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r>
                  <a:rPr lang="en-US" altLang="zh-CN" sz="2000">
                    <a:ea typeface="宋体" charset="0"/>
                    <a:cs typeface="宋体" charset="0"/>
                  </a:rPr>
                  <a:t> </a:t>
                </a:r>
                <a:r>
                  <a:rPr lang="en-US" altLang="zh-CN" sz="1800">
                    <a:ea typeface="宋体" charset="0"/>
                    <a:cs typeface="宋体" charset="0"/>
                  </a:rPr>
                  <a:t>Phước lành</a:t>
                </a:r>
              </a:p>
            </p:txBody>
          </p:sp>
          <p:sp>
            <p:nvSpPr>
              <p:cNvPr id="290833" name="Rectangle 32"/>
              <p:cNvSpPr>
                <a:spLocks noChangeArrowheads="1"/>
              </p:cNvSpPr>
              <p:nvPr/>
            </p:nvSpPr>
            <p:spPr bwMode="auto">
              <a:xfrm>
                <a:off x="59" y="2702"/>
                <a:ext cx="92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1800" b="1" i="1">
                    <a:ea typeface="宋体" charset="0"/>
                    <a:cs typeface="宋体" charset="0"/>
                  </a:rPr>
                  <a:t> Kinh Thánh</a:t>
                </a:r>
                <a:endParaRPr lang="en-US" altLang="zh-CN" sz="1800">
                  <a:ea typeface="宋体" charset="0"/>
                  <a:cs typeface="宋体" charset="0"/>
                </a:endParaRPr>
              </a:p>
            </p:txBody>
          </p:sp>
          <p:sp>
            <p:nvSpPr>
              <p:cNvPr id="290834" name="Rectangle 33"/>
              <p:cNvSpPr>
                <a:spLocks noChangeArrowheads="1"/>
              </p:cNvSpPr>
              <p:nvPr/>
            </p:nvSpPr>
            <p:spPr bwMode="auto">
              <a:xfrm>
                <a:off x="979" y="2702"/>
                <a:ext cx="1072"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1800">
                    <a:ea typeface="宋体" charset="0"/>
                    <a:cs typeface="宋体" charset="0"/>
                  </a:rPr>
                  <a:t> Sáng 12:1-3</a:t>
                </a:r>
              </a:p>
            </p:txBody>
          </p:sp>
          <p:sp>
            <p:nvSpPr>
              <p:cNvPr id="290835" name="Rectangle 34"/>
              <p:cNvSpPr>
                <a:spLocks noChangeArrowheads="1"/>
              </p:cNvSpPr>
              <p:nvPr/>
            </p:nvSpPr>
            <p:spPr bwMode="auto">
              <a:xfrm>
                <a:off x="2051" y="2702"/>
                <a:ext cx="11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1800">
                    <a:ea typeface="宋体" charset="0"/>
                    <a:cs typeface="宋体" charset="0"/>
                  </a:rPr>
                  <a:t>Phục 30:1-10</a:t>
                </a:r>
              </a:p>
            </p:txBody>
          </p:sp>
          <p:sp>
            <p:nvSpPr>
              <p:cNvPr id="290836" name="Rectangle 35"/>
              <p:cNvSpPr>
                <a:spLocks noChangeArrowheads="1"/>
              </p:cNvSpPr>
              <p:nvPr/>
            </p:nvSpPr>
            <p:spPr bwMode="auto">
              <a:xfrm>
                <a:off x="3191" y="2702"/>
                <a:ext cx="10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1800">
                    <a:ea typeface="宋体" charset="0"/>
                    <a:cs typeface="宋体" charset="0"/>
                  </a:rPr>
                  <a:t> 2 Sa 7:12-16</a:t>
                </a:r>
              </a:p>
            </p:txBody>
          </p:sp>
          <p:sp>
            <p:nvSpPr>
              <p:cNvPr id="290837" name="Rectangle 36"/>
              <p:cNvSpPr>
                <a:spLocks noChangeArrowheads="1"/>
              </p:cNvSpPr>
              <p:nvPr/>
            </p:nvSpPr>
            <p:spPr bwMode="auto">
              <a:xfrm>
                <a:off x="4231" y="2702"/>
                <a:ext cx="1140" cy="438"/>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1800">
                    <a:ea typeface="宋体" charset="0"/>
                    <a:cs typeface="宋体" charset="0"/>
                  </a:rPr>
                  <a:t> Giê 31:31-34</a:t>
                </a:r>
              </a:p>
            </p:txBody>
          </p:sp>
          <p:sp>
            <p:nvSpPr>
              <p:cNvPr id="290838" name="Rectangle 37"/>
              <p:cNvSpPr>
                <a:spLocks noChangeArrowheads="1"/>
              </p:cNvSpPr>
              <p:nvPr/>
            </p:nvSpPr>
            <p:spPr bwMode="auto">
              <a:xfrm>
                <a:off x="59" y="3140"/>
                <a:ext cx="92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b="1" i="1">
                    <a:ea typeface="宋体" charset="0"/>
                    <a:cs typeface="宋体" charset="0"/>
                  </a:rPr>
                  <a:t> </a:t>
                </a:r>
                <a:r>
                  <a:rPr lang="en-US" altLang="zh-CN" sz="1800" b="1" i="1">
                    <a:ea typeface="宋体" charset="0"/>
                    <a:cs typeface="宋体" charset="0"/>
                  </a:rPr>
                  <a:t>Người nhận</a:t>
                </a:r>
                <a:endParaRPr lang="en-US" altLang="zh-CN" sz="1800">
                  <a:ea typeface="宋体" charset="0"/>
                  <a:cs typeface="宋体" charset="0"/>
                </a:endParaRPr>
              </a:p>
              <a:p>
                <a:pPr eaLnBrk="0" hangingPunct="0">
                  <a:tabLst>
                    <a:tab pos="2400300" algn="l"/>
                    <a:tab pos="5156200" algn="r"/>
                  </a:tabLst>
                </a:pPr>
                <a:r>
                  <a:rPr lang="en-US" altLang="zh-CN" sz="1800" b="1" i="1">
                    <a:ea typeface="宋体" charset="0"/>
                    <a:cs typeface="宋体" charset="0"/>
                  </a:rPr>
                  <a:t>Ngày</a:t>
                </a:r>
                <a:endParaRPr lang="en-US" altLang="zh-CN" sz="1800">
                  <a:ea typeface="宋体" charset="0"/>
                  <a:cs typeface="宋体" charset="0"/>
                </a:endParaRPr>
              </a:p>
              <a:p>
                <a:pPr eaLnBrk="0" hangingPunct="0">
                  <a:tabLst>
                    <a:tab pos="2400300" algn="l"/>
                    <a:tab pos="5156200" algn="r"/>
                  </a:tabLst>
                </a:pPr>
                <a:r>
                  <a:rPr lang="en-US" altLang="zh-CN" sz="1800" b="1" i="1">
                    <a:ea typeface="宋体" charset="0"/>
                    <a:cs typeface="宋体" charset="0"/>
                  </a:rPr>
                  <a:t>Nơi chốn</a:t>
                </a:r>
                <a:endParaRPr lang="en-US" altLang="zh-CN" sz="1800">
                  <a:ea typeface="宋体" charset="0"/>
                  <a:cs typeface="宋体" charset="0"/>
                </a:endParaRPr>
              </a:p>
            </p:txBody>
          </p:sp>
          <p:sp>
            <p:nvSpPr>
              <p:cNvPr id="290839" name="Rectangle 38"/>
              <p:cNvSpPr>
                <a:spLocks noChangeArrowheads="1"/>
              </p:cNvSpPr>
              <p:nvPr/>
            </p:nvSpPr>
            <p:spPr bwMode="auto">
              <a:xfrm>
                <a:off x="979" y="3140"/>
                <a:ext cx="1072"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a:ea typeface="宋体" charset="0"/>
                    <a:cs typeface="宋体" charset="0"/>
                  </a:rPr>
                  <a:t>Áp-ra-ham</a:t>
                </a:r>
              </a:p>
              <a:p>
                <a:pPr eaLnBrk="0" hangingPunct="0">
                  <a:tabLst>
                    <a:tab pos="2400300" algn="l"/>
                    <a:tab pos="5156200" algn="r"/>
                  </a:tabLst>
                </a:pPr>
                <a:r>
                  <a:rPr lang="en-US" altLang="zh-CN" sz="1800">
                    <a:ea typeface="宋体" charset="0"/>
                    <a:cs typeface="宋体" charset="0"/>
                  </a:rPr>
                  <a:t>2060 TC</a:t>
                </a:r>
              </a:p>
              <a:p>
                <a:pPr eaLnBrk="0" hangingPunct="0">
                  <a:tabLst>
                    <a:tab pos="2400300" algn="l"/>
                    <a:tab pos="5156200" algn="r"/>
                  </a:tabLst>
                </a:pPr>
                <a:r>
                  <a:rPr lang="en-US" altLang="zh-CN" sz="1800">
                    <a:ea typeface="宋体" charset="0"/>
                    <a:cs typeface="宋体" charset="0"/>
                  </a:rPr>
                  <a:t>U-rơ xứ Canh-đê</a:t>
                </a:r>
              </a:p>
            </p:txBody>
          </p:sp>
          <p:sp>
            <p:nvSpPr>
              <p:cNvPr id="290840" name="Rectangle 39"/>
              <p:cNvSpPr>
                <a:spLocks noChangeArrowheads="1"/>
              </p:cNvSpPr>
              <p:nvPr/>
            </p:nvSpPr>
            <p:spPr bwMode="auto">
              <a:xfrm>
                <a:off x="2051" y="3140"/>
                <a:ext cx="11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a:ea typeface="宋体" charset="0"/>
                    <a:cs typeface="宋体" charset="0"/>
                  </a:rPr>
                  <a:t>Môi-se</a:t>
                </a:r>
              </a:p>
              <a:p>
                <a:pPr eaLnBrk="0" hangingPunct="0">
                  <a:tabLst>
                    <a:tab pos="2400300" algn="l"/>
                    <a:tab pos="5156200" algn="r"/>
                  </a:tabLst>
                </a:pPr>
                <a:r>
                  <a:rPr lang="en-US" altLang="zh-CN" sz="1800">
                    <a:ea typeface="宋体" charset="0"/>
                    <a:cs typeface="宋体" charset="0"/>
                  </a:rPr>
                  <a:t>1445 TC</a:t>
                </a:r>
              </a:p>
              <a:p>
                <a:pPr eaLnBrk="0" hangingPunct="0">
                  <a:tabLst>
                    <a:tab pos="2400300" algn="l"/>
                    <a:tab pos="5156200" algn="r"/>
                  </a:tabLst>
                </a:pPr>
                <a:r>
                  <a:rPr lang="en-US" altLang="zh-CN" sz="1800">
                    <a:ea typeface="宋体" charset="0"/>
                    <a:cs typeface="宋体" charset="0"/>
                  </a:rPr>
                  <a:t>Núi Si-na-i</a:t>
                </a:r>
              </a:p>
            </p:txBody>
          </p:sp>
          <p:sp>
            <p:nvSpPr>
              <p:cNvPr id="290841" name="Rectangle 40"/>
              <p:cNvSpPr>
                <a:spLocks noChangeArrowheads="1"/>
              </p:cNvSpPr>
              <p:nvPr/>
            </p:nvSpPr>
            <p:spPr bwMode="auto">
              <a:xfrm>
                <a:off x="3191" y="3140"/>
                <a:ext cx="10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a:ea typeface="宋体" charset="0"/>
                    <a:cs typeface="宋体" charset="0"/>
                  </a:rPr>
                  <a:t>Đa-vít</a:t>
                </a:r>
              </a:p>
              <a:p>
                <a:pPr eaLnBrk="0" hangingPunct="0">
                  <a:tabLst>
                    <a:tab pos="2400300" algn="l"/>
                    <a:tab pos="5156200" algn="r"/>
                  </a:tabLst>
                </a:pPr>
                <a:r>
                  <a:rPr lang="en-US" altLang="zh-CN" sz="1800">
                    <a:ea typeface="宋体" charset="0"/>
                    <a:cs typeface="宋体" charset="0"/>
                  </a:rPr>
                  <a:t>1004 TC</a:t>
                </a:r>
              </a:p>
              <a:p>
                <a:pPr eaLnBrk="0" hangingPunct="0">
                  <a:tabLst>
                    <a:tab pos="2400300" algn="l"/>
                    <a:tab pos="5156200" algn="r"/>
                  </a:tabLst>
                </a:pPr>
                <a:r>
                  <a:rPr lang="en-US" altLang="zh-CN" sz="1800">
                    <a:ea typeface="宋体" charset="0"/>
                    <a:cs typeface="宋体" charset="0"/>
                  </a:rPr>
                  <a:t>Giê-ru-sa-lem</a:t>
                </a:r>
              </a:p>
            </p:txBody>
          </p:sp>
          <p:sp>
            <p:nvSpPr>
              <p:cNvPr id="290842" name="Rectangle 41"/>
              <p:cNvSpPr>
                <a:spLocks noChangeArrowheads="1"/>
              </p:cNvSpPr>
              <p:nvPr/>
            </p:nvSpPr>
            <p:spPr bwMode="auto">
              <a:xfrm>
                <a:off x="4231" y="3140"/>
                <a:ext cx="1140" cy="5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a:ea typeface="宋体" charset="0"/>
                    <a:cs typeface="宋体" charset="0"/>
                  </a:rPr>
                  <a:t>Giê-rê-mi</a:t>
                </a:r>
              </a:p>
              <a:p>
                <a:pPr eaLnBrk="0" hangingPunct="0">
                  <a:tabLst>
                    <a:tab pos="2400300" algn="l"/>
                    <a:tab pos="5156200" algn="r"/>
                  </a:tabLst>
                </a:pPr>
                <a:r>
                  <a:rPr lang="en-US" altLang="zh-CN" sz="1800">
                    <a:ea typeface="宋体" charset="0"/>
                    <a:cs typeface="宋体" charset="0"/>
                  </a:rPr>
                  <a:t>595 TC</a:t>
                </a:r>
              </a:p>
              <a:p>
                <a:pPr eaLnBrk="0" hangingPunct="0">
                  <a:tabLst>
                    <a:tab pos="2400300" algn="l"/>
                    <a:tab pos="5156200" algn="r"/>
                  </a:tabLst>
                </a:pPr>
                <a:r>
                  <a:rPr lang="en-US" altLang="zh-CN" sz="1800">
                    <a:ea typeface="宋体" charset="0"/>
                    <a:cs typeface="宋体" charset="0"/>
                  </a:rPr>
                  <a:t>Giê-ru-sa-lem</a:t>
                </a:r>
              </a:p>
            </p:txBody>
          </p:sp>
          <p:sp>
            <p:nvSpPr>
              <p:cNvPr id="290843" name="Rectangle 42"/>
              <p:cNvSpPr>
                <a:spLocks noChangeArrowheads="1"/>
              </p:cNvSpPr>
              <p:nvPr/>
            </p:nvSpPr>
            <p:spPr bwMode="auto">
              <a:xfrm>
                <a:off x="59" y="3737"/>
                <a:ext cx="92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b="1" i="1">
                    <a:ea typeface="宋体" charset="0"/>
                    <a:cs typeface="宋体" charset="0"/>
                  </a:rPr>
                  <a:t> </a:t>
                </a:r>
                <a:r>
                  <a:rPr lang="en-US" altLang="zh-CN" sz="1800" b="1" i="1">
                    <a:ea typeface="宋体" charset="0"/>
                    <a:cs typeface="宋体" charset="0"/>
                  </a:rPr>
                  <a:t>Phước lành cá nhân cho người nhận đầu tiên</a:t>
                </a:r>
                <a:endParaRPr lang="en-US" altLang="zh-CN" sz="1800">
                  <a:ea typeface="宋体" charset="0"/>
                  <a:cs typeface="宋体" charset="0"/>
                </a:endParaRPr>
              </a:p>
            </p:txBody>
          </p:sp>
          <p:sp>
            <p:nvSpPr>
              <p:cNvPr id="290844" name="Rectangle 43"/>
              <p:cNvSpPr>
                <a:spLocks noChangeArrowheads="1"/>
              </p:cNvSpPr>
              <p:nvPr/>
            </p:nvSpPr>
            <p:spPr bwMode="auto">
              <a:xfrm>
                <a:off x="979" y="3737"/>
                <a:ext cx="1072"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a:ea typeface="宋体" charset="0"/>
                    <a:cs typeface="宋体" charset="0"/>
                  </a:rPr>
                  <a:t>Quyền sở hữu &amp; phước lành, con trai, kỷ luật</a:t>
                </a:r>
              </a:p>
            </p:txBody>
          </p:sp>
          <p:sp>
            <p:nvSpPr>
              <p:cNvPr id="290845" name="Rectangle 44"/>
              <p:cNvSpPr>
                <a:spLocks noChangeArrowheads="1"/>
              </p:cNvSpPr>
              <p:nvPr/>
            </p:nvSpPr>
            <p:spPr bwMode="auto">
              <a:xfrm>
                <a:off x="2051" y="3737"/>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a:ea typeface="宋体" charset="0"/>
                    <a:cs typeface="宋体" charset="0"/>
                  </a:rPr>
                  <a:t>Đặc ân được xem Ca-na-an từ xa</a:t>
                </a:r>
              </a:p>
            </p:txBody>
          </p:sp>
          <p:sp>
            <p:nvSpPr>
              <p:cNvPr id="290846" name="Rectangle 45"/>
              <p:cNvSpPr>
                <a:spLocks noChangeArrowheads="1"/>
              </p:cNvSpPr>
              <p:nvPr/>
            </p:nvSpPr>
            <p:spPr bwMode="auto">
              <a:xfrm>
                <a:off x="3191" y="3737"/>
                <a:ext cx="10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r>
                  <a:rPr lang="en-US" altLang="zh-CN" sz="1800">
                    <a:ea typeface="宋体" charset="0"/>
                    <a:cs typeface="宋体" charset="0"/>
                  </a:rPr>
                  <a:t>Con trai (“nhà”) không bao giờ bị tuyệt diệt (Mat 1:1-17)</a:t>
                </a:r>
              </a:p>
            </p:txBody>
          </p:sp>
          <p:sp>
            <p:nvSpPr>
              <p:cNvPr id="290847" name="Rectangle 46"/>
              <p:cNvSpPr>
                <a:spLocks noChangeArrowheads="1"/>
              </p:cNvSpPr>
              <p:nvPr/>
            </p:nvSpPr>
            <p:spPr bwMode="auto">
              <a:xfrm>
                <a:off x="4231" y="3737"/>
                <a:ext cx="1140" cy="67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bIns="0" anchor="ctr" anchorCtr="1"/>
              <a:lstStyle/>
              <a:p>
                <a:pPr>
                  <a:tabLst>
                    <a:tab pos="2400300" algn="l"/>
                    <a:tab pos="5156200" algn="r"/>
                  </a:tabLst>
                </a:pPr>
                <a:r>
                  <a:rPr lang="en-US" altLang="zh-CN" sz="2000">
                    <a:ea typeface="宋体" charset="0"/>
                    <a:cs typeface="宋体" charset="0"/>
                  </a:rPr>
                  <a:t> -</a:t>
                </a: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2" descr="Stationery"/>
          <p:cNvSpPr>
            <a:spLocks noChangeArrowheads="1"/>
          </p:cNvSpPr>
          <p:nvPr/>
        </p:nvSpPr>
        <p:spPr bwMode="auto">
          <a:xfrm>
            <a:off x="0" y="0"/>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p>
        </p:txBody>
      </p:sp>
      <p:grpSp>
        <p:nvGrpSpPr>
          <p:cNvPr id="207874" name="Group 3"/>
          <p:cNvGrpSpPr>
            <a:grpSpLocks/>
          </p:cNvGrpSpPr>
          <p:nvPr/>
        </p:nvGrpSpPr>
        <p:grpSpPr bwMode="auto">
          <a:xfrm>
            <a:off x="2705100" y="1933575"/>
            <a:ext cx="3581400" cy="2838450"/>
            <a:chOff x="2256" y="1632"/>
            <a:chExt cx="1207" cy="972"/>
          </a:xfrm>
        </p:grpSpPr>
        <p:grpSp>
          <p:nvGrpSpPr>
            <p:cNvPr id="207899" name="Group 4"/>
            <p:cNvGrpSpPr>
              <a:grpSpLocks/>
            </p:cNvGrpSpPr>
            <p:nvPr/>
          </p:nvGrpSpPr>
          <p:grpSpPr bwMode="auto">
            <a:xfrm>
              <a:off x="2256" y="1704"/>
              <a:ext cx="1207" cy="900"/>
              <a:chOff x="2256" y="1704"/>
              <a:chExt cx="1207" cy="900"/>
            </a:xfrm>
          </p:grpSpPr>
          <p:pic>
            <p:nvPicPr>
              <p:cNvPr id="207901" name="Picture 5" descr="Mosaic Tab cut-out"/>
              <p:cNvPicPr>
                <a:picLocks noChangeAspect="1" noChangeArrowheads="1"/>
              </p:cNvPicPr>
              <p:nvPr/>
            </p:nvPicPr>
            <p:blipFill>
              <a:blip r:embed="rId4">
                <a:extLst>
                  <a:ext uri="{28A0092B-C50C-407E-A947-70E740481C1C}">
                    <a14:useLocalDpi xmlns:a14="http://schemas.microsoft.com/office/drawing/2010/main" val="0"/>
                  </a:ext>
                </a:extLst>
              </a:blip>
              <a:srcRect l="40730" t="40805" r="41573" b="39655"/>
              <a:stretch>
                <a:fillRect/>
              </a:stretch>
            </p:blipFill>
            <p:spPr bwMode="auto">
              <a:xfrm>
                <a:off x="2328" y="1704"/>
                <a:ext cx="1008" cy="816"/>
              </a:xfrm>
              <a:prstGeom prst="rect">
                <a:avLst/>
              </a:prstGeom>
              <a:solidFill>
                <a:srgbClr val="FF3300"/>
              </a:solidFill>
              <a:ln>
                <a:noFill/>
              </a:ln>
              <a:extLst>
                <a:ext uri="{91240B29-F687-4f45-9708-019B960494DF}">
                  <a14:hiddenLine xmlns:a14="http://schemas.microsoft.com/office/drawing/2010/main" xmlns="" w="9525">
                    <a:solidFill>
                      <a:srgbClr val="000000"/>
                    </a:solidFill>
                    <a:miter lim="800000"/>
                    <a:headEnd/>
                    <a:tailEnd/>
                  </a14:hiddenLine>
                </a:ext>
              </a:extLst>
            </p:spPr>
          </p:pic>
          <p:grpSp>
            <p:nvGrpSpPr>
              <p:cNvPr id="207902" name="Group 6"/>
              <p:cNvGrpSpPr>
                <a:grpSpLocks/>
              </p:cNvGrpSpPr>
              <p:nvPr/>
            </p:nvGrpSpPr>
            <p:grpSpPr bwMode="auto">
              <a:xfrm>
                <a:off x="2256" y="1749"/>
                <a:ext cx="1207" cy="855"/>
                <a:chOff x="2256" y="1749"/>
                <a:chExt cx="1207" cy="855"/>
              </a:xfrm>
            </p:grpSpPr>
            <p:grpSp>
              <p:nvGrpSpPr>
                <p:cNvPr id="207903" name="Group 7"/>
                <p:cNvGrpSpPr>
                  <a:grpSpLocks/>
                </p:cNvGrpSpPr>
                <p:nvPr/>
              </p:nvGrpSpPr>
              <p:grpSpPr bwMode="auto">
                <a:xfrm>
                  <a:off x="2299" y="1749"/>
                  <a:ext cx="1164" cy="855"/>
                  <a:chOff x="2299" y="1749"/>
                  <a:chExt cx="1164" cy="855"/>
                </a:xfrm>
              </p:grpSpPr>
              <p:sp>
                <p:nvSpPr>
                  <p:cNvPr id="207905" name="AutoShape 8" descr="Stationery"/>
                  <p:cNvSpPr>
                    <a:spLocks noChangeArrowheads="1"/>
                  </p:cNvSpPr>
                  <p:nvPr/>
                </p:nvSpPr>
                <p:spPr bwMode="auto">
                  <a:xfrm rot="219627">
                    <a:off x="2332" y="1824"/>
                    <a:ext cx="624" cy="720"/>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7906" name="AutoShape 9" descr="Stationery"/>
                  <p:cNvSpPr>
                    <a:spLocks noChangeArrowheads="1"/>
                  </p:cNvSpPr>
                  <p:nvPr/>
                </p:nvSpPr>
                <p:spPr bwMode="auto">
                  <a:xfrm rot="-3671072">
                    <a:off x="2808" y="2124"/>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7907" name="AutoShape 10" descr="Stationery"/>
                  <p:cNvSpPr>
                    <a:spLocks noChangeArrowheads="1"/>
                  </p:cNvSpPr>
                  <p:nvPr/>
                </p:nvSpPr>
                <p:spPr bwMode="auto">
                  <a:xfrm rot="10647578">
                    <a:off x="2792" y="1752"/>
                    <a:ext cx="528" cy="432"/>
                  </a:xfrm>
                  <a:prstGeom prst="rtTriangle">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207908" name="Freeform 11" descr="Stationery"/>
                  <p:cNvSpPr>
                    <a:spLocks/>
                  </p:cNvSpPr>
                  <p:nvPr/>
                </p:nvSpPr>
                <p:spPr bwMode="auto">
                  <a:xfrm>
                    <a:off x="2307" y="1749"/>
                    <a:ext cx="510" cy="251"/>
                  </a:xfrm>
                  <a:custGeom>
                    <a:avLst/>
                    <a:gdLst>
                      <a:gd name="T0" fmla="*/ 114 w 510"/>
                      <a:gd name="T1" fmla="*/ 134 h 251"/>
                      <a:gd name="T2" fmla="*/ 141 w 510"/>
                      <a:gd name="T3" fmla="*/ 131 h 251"/>
                      <a:gd name="T4" fmla="*/ 158 w 510"/>
                      <a:gd name="T5" fmla="*/ 125 h 251"/>
                      <a:gd name="T6" fmla="*/ 213 w 510"/>
                      <a:gd name="T7" fmla="*/ 116 h 251"/>
                      <a:gd name="T8" fmla="*/ 236 w 510"/>
                      <a:gd name="T9" fmla="*/ 110 h 251"/>
                      <a:gd name="T10" fmla="*/ 252 w 510"/>
                      <a:gd name="T11" fmla="*/ 104 h 251"/>
                      <a:gd name="T12" fmla="*/ 269 w 510"/>
                      <a:gd name="T13" fmla="*/ 98 h 251"/>
                      <a:gd name="T14" fmla="*/ 299 w 510"/>
                      <a:gd name="T15" fmla="*/ 89 h 251"/>
                      <a:gd name="T16" fmla="*/ 320 w 510"/>
                      <a:gd name="T17" fmla="*/ 84 h 251"/>
                      <a:gd name="T18" fmla="*/ 335 w 510"/>
                      <a:gd name="T19" fmla="*/ 66 h 251"/>
                      <a:gd name="T20" fmla="*/ 344 w 510"/>
                      <a:gd name="T21" fmla="*/ 47 h 251"/>
                      <a:gd name="T22" fmla="*/ 368 w 510"/>
                      <a:gd name="T23" fmla="*/ 32 h 251"/>
                      <a:gd name="T24" fmla="*/ 377 w 510"/>
                      <a:gd name="T25" fmla="*/ 36 h 251"/>
                      <a:gd name="T26" fmla="*/ 404 w 510"/>
                      <a:gd name="T27" fmla="*/ 63 h 251"/>
                      <a:gd name="T28" fmla="*/ 422 w 510"/>
                      <a:gd name="T29" fmla="*/ 59 h 251"/>
                      <a:gd name="T30" fmla="*/ 440 w 510"/>
                      <a:gd name="T31" fmla="*/ 53 h 251"/>
                      <a:gd name="T32" fmla="*/ 471 w 510"/>
                      <a:gd name="T33" fmla="*/ 47 h 251"/>
                      <a:gd name="T34" fmla="*/ 491 w 510"/>
                      <a:gd name="T35" fmla="*/ 41 h 251"/>
                      <a:gd name="T36" fmla="*/ 450 w 510"/>
                      <a:gd name="T37" fmla="*/ 12 h 251"/>
                      <a:gd name="T38" fmla="*/ 332 w 510"/>
                      <a:gd name="T39" fmla="*/ 9 h 251"/>
                      <a:gd name="T40" fmla="*/ 18 w 510"/>
                      <a:gd name="T41" fmla="*/ 18 h 251"/>
                      <a:gd name="T42" fmla="*/ 6 w 510"/>
                      <a:gd name="T43" fmla="*/ 29 h 251"/>
                      <a:gd name="T44" fmla="*/ 0 w 510"/>
                      <a:gd name="T45" fmla="*/ 59 h 251"/>
                      <a:gd name="T46" fmla="*/ 3 w 510"/>
                      <a:gd name="T47" fmla="*/ 183 h 251"/>
                      <a:gd name="T48" fmla="*/ 12 w 510"/>
                      <a:gd name="T49" fmla="*/ 251 h 251"/>
                      <a:gd name="T50" fmla="*/ 32 w 510"/>
                      <a:gd name="T51" fmla="*/ 245 h 251"/>
                      <a:gd name="T52" fmla="*/ 50 w 510"/>
                      <a:gd name="T53" fmla="*/ 156 h 251"/>
                      <a:gd name="T54" fmla="*/ 59 w 510"/>
                      <a:gd name="T55" fmla="*/ 81 h 251"/>
                      <a:gd name="T56" fmla="*/ 74 w 510"/>
                      <a:gd name="T57" fmla="*/ 98 h 251"/>
                      <a:gd name="T58" fmla="*/ 80 w 510"/>
                      <a:gd name="T59" fmla="*/ 110 h 251"/>
                      <a:gd name="T60" fmla="*/ 114 w 510"/>
                      <a:gd name="T61" fmla="*/ 134 h 2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10"/>
                      <a:gd name="T94" fmla="*/ 0 h 251"/>
                      <a:gd name="T95" fmla="*/ 510 w 510"/>
                      <a:gd name="T96" fmla="*/ 251 h 2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10" h="251">
                        <a:moveTo>
                          <a:pt x="114" y="134"/>
                        </a:moveTo>
                        <a:cubicBezTo>
                          <a:pt x="134" y="129"/>
                          <a:pt x="107" y="135"/>
                          <a:pt x="141" y="131"/>
                        </a:cubicBezTo>
                        <a:cubicBezTo>
                          <a:pt x="148" y="130"/>
                          <a:pt x="151" y="126"/>
                          <a:pt x="158" y="125"/>
                        </a:cubicBezTo>
                        <a:cubicBezTo>
                          <a:pt x="175" y="119"/>
                          <a:pt x="196" y="118"/>
                          <a:pt x="213" y="116"/>
                        </a:cubicBezTo>
                        <a:cubicBezTo>
                          <a:pt x="220" y="114"/>
                          <a:pt x="228" y="111"/>
                          <a:pt x="236" y="110"/>
                        </a:cubicBezTo>
                        <a:cubicBezTo>
                          <a:pt x="242" y="107"/>
                          <a:pt x="245" y="105"/>
                          <a:pt x="252" y="104"/>
                        </a:cubicBezTo>
                        <a:cubicBezTo>
                          <a:pt x="258" y="102"/>
                          <a:pt x="263" y="99"/>
                          <a:pt x="269" y="98"/>
                        </a:cubicBezTo>
                        <a:cubicBezTo>
                          <a:pt x="278" y="93"/>
                          <a:pt x="289" y="91"/>
                          <a:pt x="299" y="89"/>
                        </a:cubicBezTo>
                        <a:cubicBezTo>
                          <a:pt x="306" y="86"/>
                          <a:pt x="313" y="86"/>
                          <a:pt x="320" y="84"/>
                        </a:cubicBezTo>
                        <a:cubicBezTo>
                          <a:pt x="326" y="79"/>
                          <a:pt x="331" y="73"/>
                          <a:pt x="335" y="66"/>
                        </a:cubicBezTo>
                        <a:cubicBezTo>
                          <a:pt x="336" y="59"/>
                          <a:pt x="340" y="53"/>
                          <a:pt x="344" y="47"/>
                        </a:cubicBezTo>
                        <a:cubicBezTo>
                          <a:pt x="346" y="37"/>
                          <a:pt x="359" y="33"/>
                          <a:pt x="368" y="32"/>
                        </a:cubicBezTo>
                        <a:cubicBezTo>
                          <a:pt x="371" y="34"/>
                          <a:pt x="374" y="34"/>
                          <a:pt x="377" y="36"/>
                        </a:cubicBezTo>
                        <a:cubicBezTo>
                          <a:pt x="388" y="45"/>
                          <a:pt x="387" y="60"/>
                          <a:pt x="404" y="63"/>
                        </a:cubicBezTo>
                        <a:cubicBezTo>
                          <a:pt x="411" y="62"/>
                          <a:pt x="415" y="60"/>
                          <a:pt x="422" y="59"/>
                        </a:cubicBezTo>
                        <a:cubicBezTo>
                          <a:pt x="428" y="56"/>
                          <a:pt x="434" y="54"/>
                          <a:pt x="440" y="53"/>
                        </a:cubicBezTo>
                        <a:cubicBezTo>
                          <a:pt x="449" y="48"/>
                          <a:pt x="461" y="48"/>
                          <a:pt x="471" y="47"/>
                        </a:cubicBezTo>
                        <a:cubicBezTo>
                          <a:pt x="478" y="45"/>
                          <a:pt x="484" y="42"/>
                          <a:pt x="491" y="41"/>
                        </a:cubicBezTo>
                        <a:cubicBezTo>
                          <a:pt x="510" y="26"/>
                          <a:pt x="457" y="12"/>
                          <a:pt x="450" y="12"/>
                        </a:cubicBezTo>
                        <a:cubicBezTo>
                          <a:pt x="411" y="11"/>
                          <a:pt x="371" y="10"/>
                          <a:pt x="332" y="9"/>
                        </a:cubicBezTo>
                        <a:cubicBezTo>
                          <a:pt x="125" y="10"/>
                          <a:pt x="129" y="0"/>
                          <a:pt x="18" y="18"/>
                        </a:cubicBezTo>
                        <a:cubicBezTo>
                          <a:pt x="13" y="22"/>
                          <a:pt x="9" y="23"/>
                          <a:pt x="6" y="29"/>
                        </a:cubicBezTo>
                        <a:cubicBezTo>
                          <a:pt x="4" y="39"/>
                          <a:pt x="1" y="48"/>
                          <a:pt x="0" y="59"/>
                        </a:cubicBezTo>
                        <a:cubicBezTo>
                          <a:pt x="1" y="100"/>
                          <a:pt x="1" y="142"/>
                          <a:pt x="3" y="183"/>
                        </a:cubicBezTo>
                        <a:cubicBezTo>
                          <a:pt x="4" y="197"/>
                          <a:pt x="3" y="245"/>
                          <a:pt x="12" y="251"/>
                        </a:cubicBezTo>
                        <a:cubicBezTo>
                          <a:pt x="18" y="248"/>
                          <a:pt x="25" y="246"/>
                          <a:pt x="32" y="245"/>
                        </a:cubicBezTo>
                        <a:cubicBezTo>
                          <a:pt x="49" y="223"/>
                          <a:pt x="39" y="183"/>
                          <a:pt x="50" y="156"/>
                        </a:cubicBezTo>
                        <a:cubicBezTo>
                          <a:pt x="54" y="131"/>
                          <a:pt x="53" y="106"/>
                          <a:pt x="59" y="81"/>
                        </a:cubicBezTo>
                        <a:cubicBezTo>
                          <a:pt x="67" y="83"/>
                          <a:pt x="70" y="90"/>
                          <a:pt x="74" y="98"/>
                        </a:cubicBezTo>
                        <a:cubicBezTo>
                          <a:pt x="76" y="102"/>
                          <a:pt x="80" y="110"/>
                          <a:pt x="80" y="110"/>
                        </a:cubicBezTo>
                        <a:cubicBezTo>
                          <a:pt x="82" y="120"/>
                          <a:pt x="101" y="137"/>
                          <a:pt x="114" y="134"/>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7909" name="Freeform 12" descr="Stationery"/>
                  <p:cNvSpPr>
                    <a:spLocks/>
                  </p:cNvSpPr>
                  <p:nvPr/>
                </p:nvSpPr>
                <p:spPr bwMode="auto">
                  <a:xfrm>
                    <a:off x="3168" y="2304"/>
                    <a:ext cx="258" cy="264"/>
                  </a:xfrm>
                  <a:custGeom>
                    <a:avLst/>
                    <a:gdLst>
                      <a:gd name="T0" fmla="*/ 137 w 230"/>
                      <a:gd name="T1" fmla="*/ 6 h 264"/>
                      <a:gd name="T2" fmla="*/ 102 w 230"/>
                      <a:gd name="T3" fmla="*/ 77 h 264"/>
                      <a:gd name="T4" fmla="*/ 76 w 230"/>
                      <a:gd name="T5" fmla="*/ 140 h 264"/>
                      <a:gd name="T6" fmla="*/ 46 w 230"/>
                      <a:gd name="T7" fmla="*/ 171 h 264"/>
                      <a:gd name="T8" fmla="*/ 26 w 230"/>
                      <a:gd name="T9" fmla="*/ 192 h 264"/>
                      <a:gd name="T10" fmla="*/ 21 w 230"/>
                      <a:gd name="T11" fmla="*/ 197 h 264"/>
                      <a:gd name="T12" fmla="*/ 149 w 230"/>
                      <a:gd name="T13" fmla="*/ 258 h 264"/>
                      <a:gd name="T14" fmla="*/ 233 w 230"/>
                      <a:gd name="T15" fmla="*/ 222 h 264"/>
                      <a:gd name="T16" fmla="*/ 241 w 230"/>
                      <a:gd name="T17" fmla="*/ 182 h 264"/>
                      <a:gd name="T18" fmla="*/ 224 w 230"/>
                      <a:gd name="T19" fmla="*/ 42 h 264"/>
                      <a:gd name="T20" fmla="*/ 154 w 230"/>
                      <a:gd name="T21" fmla="*/ 0 h 264"/>
                      <a:gd name="T22" fmla="*/ 137 w 230"/>
                      <a:gd name="T23" fmla="*/ 6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0"/>
                      <a:gd name="T37" fmla="*/ 0 h 264"/>
                      <a:gd name="T38" fmla="*/ 230 w 230"/>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0" h="264">
                        <a:moveTo>
                          <a:pt x="122" y="6"/>
                        </a:moveTo>
                        <a:cubicBezTo>
                          <a:pt x="120" y="28"/>
                          <a:pt x="97" y="60"/>
                          <a:pt x="91" y="77"/>
                        </a:cubicBezTo>
                        <a:cubicBezTo>
                          <a:pt x="85" y="94"/>
                          <a:pt x="78" y="123"/>
                          <a:pt x="68" y="140"/>
                        </a:cubicBezTo>
                        <a:cubicBezTo>
                          <a:pt x="62" y="151"/>
                          <a:pt x="50" y="162"/>
                          <a:pt x="41" y="171"/>
                        </a:cubicBezTo>
                        <a:cubicBezTo>
                          <a:pt x="38" y="174"/>
                          <a:pt x="28" y="186"/>
                          <a:pt x="23" y="192"/>
                        </a:cubicBezTo>
                        <a:cubicBezTo>
                          <a:pt x="22" y="194"/>
                          <a:pt x="19" y="197"/>
                          <a:pt x="19" y="197"/>
                        </a:cubicBezTo>
                        <a:cubicBezTo>
                          <a:pt x="0" y="264"/>
                          <a:pt x="93" y="254"/>
                          <a:pt x="133" y="258"/>
                        </a:cubicBezTo>
                        <a:cubicBezTo>
                          <a:pt x="168" y="257"/>
                          <a:pt x="189" y="253"/>
                          <a:pt x="208" y="222"/>
                        </a:cubicBezTo>
                        <a:cubicBezTo>
                          <a:pt x="209" y="208"/>
                          <a:pt x="213" y="195"/>
                          <a:pt x="215" y="182"/>
                        </a:cubicBezTo>
                        <a:cubicBezTo>
                          <a:pt x="214" y="127"/>
                          <a:pt x="230" y="82"/>
                          <a:pt x="200" y="42"/>
                        </a:cubicBezTo>
                        <a:cubicBezTo>
                          <a:pt x="195" y="8"/>
                          <a:pt x="166" y="3"/>
                          <a:pt x="137" y="0"/>
                        </a:cubicBezTo>
                        <a:cubicBezTo>
                          <a:pt x="127" y="3"/>
                          <a:pt x="125" y="15"/>
                          <a:pt x="122" y="6"/>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7910" name="Freeform 13" descr="Stationery"/>
                  <p:cNvSpPr>
                    <a:spLocks/>
                  </p:cNvSpPr>
                  <p:nvPr/>
                </p:nvSpPr>
                <p:spPr bwMode="auto">
                  <a:xfrm>
                    <a:off x="3300" y="1766"/>
                    <a:ext cx="163" cy="414"/>
                  </a:xfrm>
                  <a:custGeom>
                    <a:avLst/>
                    <a:gdLst>
                      <a:gd name="T0" fmla="*/ 0 w 163"/>
                      <a:gd name="T1" fmla="*/ 0 h 414"/>
                      <a:gd name="T2" fmla="*/ 12 w 163"/>
                      <a:gd name="T3" fmla="*/ 313 h 414"/>
                      <a:gd name="T4" fmla="*/ 36 w 163"/>
                      <a:gd name="T5" fmla="*/ 414 h 414"/>
                      <a:gd name="T6" fmla="*/ 135 w 163"/>
                      <a:gd name="T7" fmla="*/ 315 h 414"/>
                      <a:gd name="T8" fmla="*/ 143 w 163"/>
                      <a:gd name="T9" fmla="*/ 243 h 414"/>
                      <a:gd name="T10" fmla="*/ 80 w 163"/>
                      <a:gd name="T11" fmla="*/ 1 h 414"/>
                      <a:gd name="T12" fmla="*/ 0 w 163"/>
                      <a:gd name="T13" fmla="*/ 0 h 414"/>
                      <a:gd name="T14" fmla="*/ 0 60000 65536"/>
                      <a:gd name="T15" fmla="*/ 0 60000 65536"/>
                      <a:gd name="T16" fmla="*/ 0 60000 65536"/>
                      <a:gd name="T17" fmla="*/ 0 60000 65536"/>
                      <a:gd name="T18" fmla="*/ 0 60000 65536"/>
                      <a:gd name="T19" fmla="*/ 0 60000 65536"/>
                      <a:gd name="T20" fmla="*/ 0 60000 65536"/>
                      <a:gd name="T21" fmla="*/ 0 w 163"/>
                      <a:gd name="T22" fmla="*/ 0 h 414"/>
                      <a:gd name="T23" fmla="*/ 163 w 163"/>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 h="414">
                        <a:moveTo>
                          <a:pt x="0" y="0"/>
                        </a:moveTo>
                        <a:cubicBezTo>
                          <a:pt x="8" y="180"/>
                          <a:pt x="4" y="76"/>
                          <a:pt x="12" y="313"/>
                        </a:cubicBezTo>
                        <a:cubicBezTo>
                          <a:pt x="13" y="354"/>
                          <a:pt x="3" y="389"/>
                          <a:pt x="36" y="414"/>
                        </a:cubicBezTo>
                        <a:cubicBezTo>
                          <a:pt x="87" y="408"/>
                          <a:pt x="120" y="363"/>
                          <a:pt x="135" y="315"/>
                        </a:cubicBezTo>
                        <a:cubicBezTo>
                          <a:pt x="137" y="298"/>
                          <a:pt x="143" y="254"/>
                          <a:pt x="143" y="243"/>
                        </a:cubicBezTo>
                        <a:cubicBezTo>
                          <a:pt x="143" y="214"/>
                          <a:pt x="163" y="14"/>
                          <a:pt x="80" y="1"/>
                        </a:cubicBezTo>
                        <a:cubicBezTo>
                          <a:pt x="53" y="2"/>
                          <a:pt x="16" y="21"/>
                          <a:pt x="0" y="0"/>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sp>
                <p:nvSpPr>
                  <p:cNvPr id="207911" name="Freeform 14" descr="Stationery"/>
                  <p:cNvSpPr>
                    <a:spLocks/>
                  </p:cNvSpPr>
                  <p:nvPr/>
                </p:nvSpPr>
                <p:spPr bwMode="auto">
                  <a:xfrm>
                    <a:off x="2299" y="1955"/>
                    <a:ext cx="78" cy="236"/>
                  </a:xfrm>
                  <a:custGeom>
                    <a:avLst/>
                    <a:gdLst>
                      <a:gd name="T0" fmla="*/ 10 w 78"/>
                      <a:gd name="T1" fmla="*/ 9 h 236"/>
                      <a:gd name="T2" fmla="*/ 16 w 78"/>
                      <a:gd name="T3" fmla="*/ 91 h 236"/>
                      <a:gd name="T4" fmla="*/ 35 w 78"/>
                      <a:gd name="T5" fmla="*/ 226 h 236"/>
                      <a:gd name="T6" fmla="*/ 71 w 78"/>
                      <a:gd name="T7" fmla="*/ 195 h 236"/>
                      <a:gd name="T8" fmla="*/ 71 w 78"/>
                      <a:gd name="T9" fmla="*/ 70 h 236"/>
                      <a:gd name="T10" fmla="*/ 47 w 78"/>
                      <a:gd name="T11" fmla="*/ 3 h 236"/>
                      <a:gd name="T12" fmla="*/ 10 w 78"/>
                      <a:gd name="T13" fmla="*/ 9 h 236"/>
                      <a:gd name="T14" fmla="*/ 0 60000 65536"/>
                      <a:gd name="T15" fmla="*/ 0 60000 65536"/>
                      <a:gd name="T16" fmla="*/ 0 60000 65536"/>
                      <a:gd name="T17" fmla="*/ 0 60000 65536"/>
                      <a:gd name="T18" fmla="*/ 0 60000 65536"/>
                      <a:gd name="T19" fmla="*/ 0 60000 65536"/>
                      <a:gd name="T20" fmla="*/ 0 60000 65536"/>
                      <a:gd name="T21" fmla="*/ 0 w 78"/>
                      <a:gd name="T22" fmla="*/ 0 h 236"/>
                      <a:gd name="T23" fmla="*/ 78 w 78"/>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236">
                        <a:moveTo>
                          <a:pt x="10" y="9"/>
                        </a:moveTo>
                        <a:cubicBezTo>
                          <a:pt x="21" y="36"/>
                          <a:pt x="17" y="60"/>
                          <a:pt x="16" y="91"/>
                        </a:cubicBezTo>
                        <a:cubicBezTo>
                          <a:pt x="16" y="94"/>
                          <a:pt x="0" y="206"/>
                          <a:pt x="35" y="226"/>
                        </a:cubicBezTo>
                        <a:cubicBezTo>
                          <a:pt x="65" y="225"/>
                          <a:pt x="65" y="223"/>
                          <a:pt x="71" y="195"/>
                        </a:cubicBezTo>
                        <a:cubicBezTo>
                          <a:pt x="68" y="31"/>
                          <a:pt x="71" y="236"/>
                          <a:pt x="71" y="70"/>
                        </a:cubicBezTo>
                        <a:cubicBezTo>
                          <a:pt x="71" y="29"/>
                          <a:pt x="78" y="20"/>
                          <a:pt x="47" y="3"/>
                        </a:cubicBezTo>
                        <a:cubicBezTo>
                          <a:pt x="17" y="4"/>
                          <a:pt x="1" y="0"/>
                          <a:pt x="10" y="9"/>
                        </a:cubicBezTo>
                        <a:close/>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sp>
              <p:nvSpPr>
                <p:cNvPr id="207904" name="Freeform 15" descr="Stationery"/>
                <p:cNvSpPr>
                  <a:spLocks/>
                </p:cNvSpPr>
                <p:nvPr/>
              </p:nvSpPr>
              <p:spPr bwMode="auto">
                <a:xfrm>
                  <a:off x="2256" y="2139"/>
                  <a:ext cx="146" cy="117"/>
                </a:xfrm>
                <a:custGeom>
                  <a:avLst/>
                  <a:gdLst>
                    <a:gd name="T0" fmla="*/ 27 w 98"/>
                    <a:gd name="T1" fmla="*/ 30 h 117"/>
                    <a:gd name="T2" fmla="*/ 52 w 98"/>
                    <a:gd name="T3" fmla="*/ 117 h 117"/>
                    <a:gd name="T4" fmla="*/ 146 w 98"/>
                    <a:gd name="T5" fmla="*/ 84 h 117"/>
                    <a:gd name="T6" fmla="*/ 27 w 98"/>
                    <a:gd name="T7" fmla="*/ 0 h 117"/>
                    <a:gd name="T8" fmla="*/ 3 w 98"/>
                    <a:gd name="T9" fmla="*/ 27 h 117"/>
                    <a:gd name="T10" fmla="*/ 30 w 98"/>
                    <a:gd name="T11" fmla="*/ 56 h 117"/>
                    <a:gd name="T12" fmla="*/ 45 w 98"/>
                    <a:gd name="T13" fmla="*/ 57 h 117"/>
                    <a:gd name="T14" fmla="*/ 72 w 98"/>
                    <a:gd name="T15" fmla="*/ 69 h 117"/>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17"/>
                    <a:gd name="T26" fmla="*/ 98 w 98"/>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17">
                      <a:moveTo>
                        <a:pt x="18" y="30"/>
                      </a:moveTo>
                      <a:cubicBezTo>
                        <a:pt x="17" y="56"/>
                        <a:pt x="0" y="113"/>
                        <a:pt x="35" y="117"/>
                      </a:cubicBezTo>
                      <a:cubicBezTo>
                        <a:pt x="65" y="116"/>
                        <a:pt x="83" y="112"/>
                        <a:pt x="98" y="84"/>
                      </a:cubicBezTo>
                      <a:cubicBezTo>
                        <a:pt x="93" y="35"/>
                        <a:pt x="53" y="26"/>
                        <a:pt x="18" y="0"/>
                      </a:cubicBezTo>
                      <a:cubicBezTo>
                        <a:pt x="4" y="8"/>
                        <a:pt x="3" y="10"/>
                        <a:pt x="2" y="27"/>
                      </a:cubicBezTo>
                      <a:cubicBezTo>
                        <a:pt x="3" y="38"/>
                        <a:pt x="9" y="51"/>
                        <a:pt x="20" y="56"/>
                      </a:cubicBezTo>
                      <a:cubicBezTo>
                        <a:pt x="23" y="57"/>
                        <a:pt x="30" y="57"/>
                        <a:pt x="30" y="57"/>
                      </a:cubicBezTo>
                      <a:lnTo>
                        <a:pt x="48" y="69"/>
                      </a:lnTo>
                    </a:path>
                  </a:pathLst>
                </a:cu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grpSp>
        <p:sp>
          <p:nvSpPr>
            <p:cNvPr id="207900" name="Rectangle 16" descr="Stationery"/>
            <p:cNvSpPr>
              <a:spLocks noChangeArrowheads="1"/>
            </p:cNvSpPr>
            <p:nvPr/>
          </p:nvSpPr>
          <p:spPr bwMode="auto">
            <a:xfrm>
              <a:off x="2304" y="1632"/>
              <a:ext cx="1072" cy="144"/>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grpSp>
      <p:grpSp>
        <p:nvGrpSpPr>
          <p:cNvPr id="207875" name="Group 17"/>
          <p:cNvGrpSpPr>
            <a:grpSpLocks/>
          </p:cNvGrpSpPr>
          <p:nvPr/>
        </p:nvGrpSpPr>
        <p:grpSpPr bwMode="auto">
          <a:xfrm>
            <a:off x="2438400" y="1905000"/>
            <a:ext cx="4495800" cy="3200400"/>
            <a:chOff x="1536" y="1200"/>
            <a:chExt cx="2832" cy="2016"/>
          </a:xfrm>
        </p:grpSpPr>
        <p:sp>
          <p:nvSpPr>
            <p:cNvPr id="207895" name="Text Box 18"/>
            <p:cNvSpPr txBox="1">
              <a:spLocks noChangeArrowheads="1"/>
            </p:cNvSpPr>
            <p:nvPr/>
          </p:nvSpPr>
          <p:spPr bwMode="auto">
            <a:xfrm rot="-1495443">
              <a:off x="2208" y="2544"/>
              <a:ext cx="2160" cy="6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3200" b="1">
                  <a:solidFill>
                    <a:schemeClr val="accent2"/>
                  </a:solidFill>
                </a:rPr>
                <a:t>Môi-se &amp; A-rôn và các con trai</a:t>
              </a:r>
            </a:p>
          </p:txBody>
        </p:sp>
        <p:sp>
          <p:nvSpPr>
            <p:cNvPr id="881683" name="Text Box 19"/>
            <p:cNvSpPr txBox="1">
              <a:spLocks noChangeArrowheads="1"/>
            </p:cNvSpPr>
            <p:nvPr/>
          </p:nvSpPr>
          <p:spPr bwMode="auto">
            <a:xfrm rot="2139010">
              <a:off x="2688" y="1584"/>
              <a:ext cx="1536" cy="365"/>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3200" b="1">
                  <a:solidFill>
                    <a:schemeClr val="accent2"/>
                  </a:solidFill>
                  <a:latin typeface="Times New Roman" pitchFamily="18" charset="0"/>
                  <a:ea typeface="+mn-ea"/>
                  <a:cs typeface="+mn-cs"/>
                </a:rPr>
                <a:t>Mê-ra-ri</a:t>
              </a:r>
            </a:p>
          </p:txBody>
        </p:sp>
        <p:sp>
          <p:nvSpPr>
            <p:cNvPr id="207897" name="Text Box 20"/>
            <p:cNvSpPr txBox="1">
              <a:spLocks noChangeArrowheads="1"/>
            </p:cNvSpPr>
            <p:nvPr/>
          </p:nvSpPr>
          <p:spPr bwMode="auto">
            <a:xfrm rot="-1057160">
              <a:off x="1536" y="1200"/>
              <a:ext cx="1536"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chemeClr val="accent2"/>
                  </a:solidFill>
                </a:rPr>
                <a:t>Ghẹt-sôn</a:t>
              </a:r>
            </a:p>
          </p:txBody>
        </p:sp>
        <p:sp>
          <p:nvSpPr>
            <p:cNvPr id="207898" name="Text Box 21"/>
            <p:cNvSpPr txBox="1">
              <a:spLocks noChangeArrowheads="1"/>
            </p:cNvSpPr>
            <p:nvPr/>
          </p:nvSpPr>
          <p:spPr bwMode="auto">
            <a:xfrm rot="3223926">
              <a:off x="1527" y="2073"/>
              <a:ext cx="1536" cy="36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solidFill>
                    <a:schemeClr val="accent2"/>
                  </a:solidFill>
                </a:rPr>
                <a:t>Kê-hát</a:t>
              </a:r>
            </a:p>
          </p:txBody>
        </p:sp>
      </p:grpSp>
      <p:grpSp>
        <p:nvGrpSpPr>
          <p:cNvPr id="207876" name="Group 22"/>
          <p:cNvGrpSpPr>
            <a:grpSpLocks/>
          </p:cNvGrpSpPr>
          <p:nvPr/>
        </p:nvGrpSpPr>
        <p:grpSpPr bwMode="auto">
          <a:xfrm rot="2659317">
            <a:off x="6796088" y="228600"/>
            <a:ext cx="2043112" cy="1676400"/>
            <a:chOff x="3297" y="-48"/>
            <a:chExt cx="1287" cy="1056"/>
          </a:xfrm>
        </p:grpSpPr>
        <p:sp>
          <p:nvSpPr>
            <p:cNvPr id="207890" name="AutoShape 23"/>
            <p:cNvSpPr>
              <a:spLocks noChangeArrowheads="1"/>
            </p:cNvSpPr>
            <p:nvPr/>
          </p:nvSpPr>
          <p:spPr bwMode="auto">
            <a:xfrm>
              <a:off x="3648" y="192"/>
              <a:ext cx="576" cy="576"/>
            </a:xfrm>
            <a:custGeom>
              <a:avLst/>
              <a:gdLst>
                <a:gd name="T0" fmla="*/ 15 w 21600"/>
                <a:gd name="T1" fmla="*/ 8 h 21600"/>
                <a:gd name="T2" fmla="*/ 8 w 21600"/>
                <a:gd name="T3" fmla="*/ 15 h 21600"/>
                <a:gd name="T4" fmla="*/ 0 w 21600"/>
                <a:gd name="T5" fmla="*/ 8 h 21600"/>
                <a:gd name="T6" fmla="*/ 8 w 21600"/>
                <a:gd name="T7" fmla="*/ 0 h 21600"/>
                <a:gd name="T8" fmla="*/ 0 60000 65536"/>
                <a:gd name="T9" fmla="*/ 5898240 60000 65536"/>
                <a:gd name="T10" fmla="*/ 11796480 60000 65536"/>
                <a:gd name="T11" fmla="*/ 17694720 60000 65536"/>
                <a:gd name="T12" fmla="*/ 2175 w 21600"/>
                <a:gd name="T13" fmla="*/ 8625 h 21600"/>
                <a:gd name="T14" fmla="*/ 19425 w 21600"/>
                <a:gd name="T15" fmla="*/ 12975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lnTo>
                    <a:pt x="10800" y="0"/>
                  </a:lnTo>
                  <a:close/>
                </a:path>
              </a:pathLst>
            </a:custGeom>
            <a:solidFill>
              <a:srgbClr val="FF3300"/>
            </a:solidFill>
            <a:ln w="9525">
              <a:solidFill>
                <a:schemeClr val="tx1"/>
              </a:solidFill>
              <a:miter lim="800000"/>
              <a:headEnd/>
              <a:tailEnd/>
            </a:ln>
          </p:spPr>
          <p:txBody>
            <a:bodyPr wrap="none" anchor="ctr"/>
            <a:lstStyle/>
            <a:p>
              <a:endParaRPr lang="en-US"/>
            </a:p>
          </p:txBody>
        </p:sp>
        <p:sp>
          <p:nvSpPr>
            <p:cNvPr id="881688" name="Text Box 24"/>
            <p:cNvSpPr txBox="1">
              <a:spLocks noChangeArrowheads="1"/>
            </p:cNvSpPr>
            <p:nvPr/>
          </p:nvSpPr>
          <p:spPr bwMode="auto">
            <a:xfrm>
              <a:off x="4150"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spcBef>
                  <a:spcPct val="50000"/>
                </a:spcBef>
                <a:defRPr/>
              </a:pPr>
              <a:r>
                <a:rPr lang="en-US" sz="2800" b="1">
                  <a:solidFill>
                    <a:srgbClr val="00FFFF"/>
                  </a:solidFill>
                  <a:latin typeface="Times New Roman" pitchFamily="18" charset="0"/>
                  <a:ea typeface="+mn-ea"/>
                  <a:cs typeface="+mn-cs"/>
                </a:rPr>
                <a:t>Đ</a:t>
              </a:r>
            </a:p>
          </p:txBody>
        </p:sp>
        <p:sp>
          <p:nvSpPr>
            <p:cNvPr id="881689" name="Text Box 25"/>
            <p:cNvSpPr txBox="1">
              <a:spLocks noChangeArrowheads="1"/>
            </p:cNvSpPr>
            <p:nvPr/>
          </p:nvSpPr>
          <p:spPr bwMode="auto">
            <a:xfrm>
              <a:off x="3717" y="681"/>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00FFFF"/>
                  </a:solidFill>
                  <a:latin typeface="Times New Roman" pitchFamily="18" charset="0"/>
                  <a:ea typeface="+mn-ea"/>
                  <a:cs typeface="+mn-cs"/>
                </a:rPr>
                <a:t>N</a:t>
              </a:r>
            </a:p>
          </p:txBody>
        </p:sp>
        <p:sp>
          <p:nvSpPr>
            <p:cNvPr id="881690" name="Text Box 26"/>
            <p:cNvSpPr txBox="1">
              <a:spLocks noChangeArrowheads="1"/>
            </p:cNvSpPr>
            <p:nvPr/>
          </p:nvSpPr>
          <p:spPr bwMode="auto">
            <a:xfrm>
              <a:off x="3718" y="-48"/>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ctr">
                <a:spcBef>
                  <a:spcPct val="50000"/>
                </a:spcBef>
                <a:defRPr/>
              </a:pPr>
              <a:r>
                <a:rPr lang="en-US" sz="2800" b="1">
                  <a:solidFill>
                    <a:srgbClr val="00FFFF"/>
                  </a:solidFill>
                  <a:latin typeface="Times New Roman" pitchFamily="18" charset="0"/>
                  <a:ea typeface="+mn-ea"/>
                  <a:cs typeface="+mn-cs"/>
                </a:rPr>
                <a:t>B</a:t>
              </a:r>
            </a:p>
          </p:txBody>
        </p:sp>
        <p:sp>
          <p:nvSpPr>
            <p:cNvPr id="881691" name="Text Box 27"/>
            <p:cNvSpPr txBox="1">
              <a:spLocks noChangeArrowheads="1"/>
            </p:cNvSpPr>
            <p:nvPr/>
          </p:nvSpPr>
          <p:spPr bwMode="auto">
            <a:xfrm>
              <a:off x="3294" y="316"/>
              <a:ext cx="432" cy="327"/>
            </a:xfrm>
            <a:prstGeom prst="rect">
              <a:avLst/>
            </a:prstGeom>
            <a:noFill/>
            <a:ln w="9525">
              <a:noFill/>
              <a:miter lim="800000"/>
              <a:headEnd/>
              <a:tailEnd/>
            </a:ln>
            <a:effectLst>
              <a:outerShdw dist="35921" dir="2700000" algn="ctr" rotWithShape="0">
                <a:schemeClr val="tx1"/>
              </a:outerShdw>
            </a:effectLst>
          </p:spPr>
          <p:txBody>
            <a:bodyPr>
              <a:spAutoFit/>
            </a:bodyPr>
            <a:lstStyle/>
            <a:p>
              <a:pPr algn="r">
                <a:spcBef>
                  <a:spcPct val="50000"/>
                </a:spcBef>
                <a:defRPr/>
              </a:pPr>
              <a:r>
                <a:rPr lang="en-US" sz="2800" b="1">
                  <a:solidFill>
                    <a:srgbClr val="00FFFF"/>
                  </a:solidFill>
                  <a:latin typeface="Times New Roman" pitchFamily="18" charset="0"/>
                  <a:ea typeface="+mn-ea"/>
                  <a:cs typeface="+mn-cs"/>
                </a:rPr>
                <a:t>T</a:t>
              </a:r>
            </a:p>
          </p:txBody>
        </p:sp>
      </p:grpSp>
      <p:sp>
        <p:nvSpPr>
          <p:cNvPr id="207877" name="Text Box 28"/>
          <p:cNvSpPr txBox="1">
            <a:spLocks noChangeArrowheads="1"/>
          </p:cNvSpPr>
          <p:nvPr/>
        </p:nvSpPr>
        <p:spPr bwMode="auto">
          <a:xfrm rot="1415403">
            <a:off x="2667000" y="7159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Ép-ra-im</a:t>
            </a:r>
          </a:p>
        </p:txBody>
      </p:sp>
      <p:sp>
        <p:nvSpPr>
          <p:cNvPr id="207878" name="Text Box 29"/>
          <p:cNvSpPr txBox="1">
            <a:spLocks noChangeArrowheads="1"/>
          </p:cNvSpPr>
          <p:nvPr/>
        </p:nvSpPr>
        <p:spPr bwMode="auto">
          <a:xfrm rot="1415403">
            <a:off x="1600200" y="8382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Ma-na-se</a:t>
            </a:r>
          </a:p>
        </p:txBody>
      </p:sp>
      <p:sp>
        <p:nvSpPr>
          <p:cNvPr id="207879" name="Text Box 30"/>
          <p:cNvSpPr txBox="1">
            <a:spLocks noChangeArrowheads="1"/>
          </p:cNvSpPr>
          <p:nvPr/>
        </p:nvSpPr>
        <p:spPr bwMode="auto">
          <a:xfrm rot="1415403">
            <a:off x="1066800" y="12493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b="1"/>
              <a:t>Bên-gia-min</a:t>
            </a:r>
          </a:p>
        </p:txBody>
      </p:sp>
      <p:sp>
        <p:nvSpPr>
          <p:cNvPr id="207880" name="Text Box 31"/>
          <p:cNvSpPr txBox="1">
            <a:spLocks noChangeArrowheads="1"/>
          </p:cNvSpPr>
          <p:nvPr/>
        </p:nvSpPr>
        <p:spPr bwMode="auto">
          <a:xfrm rot="1415471">
            <a:off x="6553200" y="48307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b="1"/>
              <a:t>Giu-đa</a:t>
            </a:r>
          </a:p>
        </p:txBody>
      </p:sp>
      <p:sp>
        <p:nvSpPr>
          <p:cNvPr id="207881" name="Text Box 32"/>
          <p:cNvSpPr txBox="1">
            <a:spLocks noChangeArrowheads="1"/>
          </p:cNvSpPr>
          <p:nvPr/>
        </p:nvSpPr>
        <p:spPr bwMode="auto">
          <a:xfrm rot="1415471">
            <a:off x="5562600" y="49530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Y-sa-ca</a:t>
            </a:r>
          </a:p>
        </p:txBody>
      </p:sp>
      <p:sp>
        <p:nvSpPr>
          <p:cNvPr id="207882" name="Text Box 33"/>
          <p:cNvSpPr txBox="1">
            <a:spLocks noChangeArrowheads="1"/>
          </p:cNvSpPr>
          <p:nvPr/>
        </p:nvSpPr>
        <p:spPr bwMode="auto">
          <a:xfrm rot="1415471">
            <a:off x="4419600" y="5211763"/>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spcBef>
                <a:spcPct val="50000"/>
              </a:spcBef>
            </a:pPr>
            <a:r>
              <a:rPr lang="en-US" sz="3200" b="1"/>
              <a:t>Sa-bu-lôn</a:t>
            </a:r>
          </a:p>
        </p:txBody>
      </p:sp>
      <p:sp>
        <p:nvSpPr>
          <p:cNvPr id="207883" name="Text Box 34"/>
          <p:cNvSpPr txBox="1">
            <a:spLocks noChangeArrowheads="1"/>
          </p:cNvSpPr>
          <p:nvPr/>
        </p:nvSpPr>
        <p:spPr bwMode="auto">
          <a:xfrm>
            <a:off x="533400" y="2819400"/>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Gát</a:t>
            </a:r>
          </a:p>
        </p:txBody>
      </p:sp>
      <p:sp>
        <p:nvSpPr>
          <p:cNvPr id="207884" name="Text Box 35"/>
          <p:cNvSpPr txBox="1">
            <a:spLocks noChangeArrowheads="1"/>
          </p:cNvSpPr>
          <p:nvPr/>
        </p:nvSpPr>
        <p:spPr bwMode="auto">
          <a:xfrm>
            <a:off x="838200" y="3429000"/>
            <a:ext cx="18288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Si-mê-ôn</a:t>
            </a:r>
          </a:p>
        </p:txBody>
      </p:sp>
      <p:sp>
        <p:nvSpPr>
          <p:cNvPr id="207885" name="Text Box 36"/>
          <p:cNvSpPr txBox="1">
            <a:spLocks noChangeArrowheads="1"/>
          </p:cNvSpPr>
          <p:nvPr/>
        </p:nvSpPr>
        <p:spPr bwMode="auto">
          <a:xfrm>
            <a:off x="1143000" y="4038600"/>
            <a:ext cx="24384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Ru-bên</a:t>
            </a:r>
          </a:p>
        </p:txBody>
      </p:sp>
      <p:sp>
        <p:nvSpPr>
          <p:cNvPr id="207886" name="Text Box 37"/>
          <p:cNvSpPr txBox="1">
            <a:spLocks noChangeArrowheads="1"/>
          </p:cNvSpPr>
          <p:nvPr/>
        </p:nvSpPr>
        <p:spPr bwMode="auto">
          <a:xfrm>
            <a:off x="5410200" y="1447800"/>
            <a:ext cx="13716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b="1"/>
              <a:t>Đan</a:t>
            </a:r>
          </a:p>
        </p:txBody>
      </p:sp>
      <p:sp>
        <p:nvSpPr>
          <p:cNvPr id="207887" name="Text Box 38"/>
          <p:cNvSpPr txBox="1">
            <a:spLocks noChangeArrowheads="1"/>
          </p:cNvSpPr>
          <p:nvPr/>
        </p:nvSpPr>
        <p:spPr bwMode="auto">
          <a:xfrm>
            <a:off x="5791200" y="1981200"/>
            <a:ext cx="1600200"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3200" b="1"/>
              <a:t>A-se</a:t>
            </a:r>
          </a:p>
        </p:txBody>
      </p:sp>
      <p:sp>
        <p:nvSpPr>
          <p:cNvPr id="207888" name="Text Box 39"/>
          <p:cNvSpPr txBox="1">
            <a:spLocks noChangeArrowheads="1"/>
          </p:cNvSpPr>
          <p:nvPr/>
        </p:nvSpPr>
        <p:spPr bwMode="auto">
          <a:xfrm>
            <a:off x="6629400" y="2681288"/>
            <a:ext cx="24384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b="1"/>
              <a:t>Nép-ta-li</a:t>
            </a:r>
          </a:p>
        </p:txBody>
      </p:sp>
      <p:sp>
        <p:nvSpPr>
          <p:cNvPr id="207889" name="Text Box 41"/>
          <p:cNvSpPr txBox="1">
            <a:spLocks noChangeArrowheads="1"/>
          </p:cNvSpPr>
          <p:nvPr/>
        </p:nvSpPr>
        <p:spPr bwMode="auto">
          <a:xfrm>
            <a:off x="8450263" y="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b="1">
                <a:latin typeface="Arial" charset="0"/>
              </a:rPr>
              <a:t>142</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pSp>
        <p:nvGrpSpPr>
          <p:cNvPr id="291842" name="Group 4"/>
          <p:cNvGrpSpPr>
            <a:grpSpLocks/>
          </p:cNvGrpSpPr>
          <p:nvPr/>
        </p:nvGrpSpPr>
        <p:grpSpPr bwMode="auto">
          <a:xfrm>
            <a:off x="0" y="1524000"/>
            <a:ext cx="9144000" cy="5334000"/>
            <a:chOff x="61" y="1152"/>
            <a:chExt cx="5443" cy="3168"/>
          </a:xfrm>
        </p:grpSpPr>
        <p:grpSp>
          <p:nvGrpSpPr>
            <p:cNvPr id="291845" name="Group 5"/>
            <p:cNvGrpSpPr>
              <a:grpSpLocks/>
            </p:cNvGrpSpPr>
            <p:nvPr/>
          </p:nvGrpSpPr>
          <p:grpSpPr bwMode="auto">
            <a:xfrm>
              <a:off x="63" y="1152"/>
              <a:ext cx="5441" cy="306"/>
              <a:chOff x="0" y="1152"/>
              <a:chExt cx="6048" cy="306"/>
            </a:xfrm>
          </p:grpSpPr>
          <p:grpSp>
            <p:nvGrpSpPr>
              <p:cNvPr id="291867" name="Group 6"/>
              <p:cNvGrpSpPr>
                <a:grpSpLocks/>
              </p:cNvGrpSpPr>
              <p:nvPr/>
            </p:nvGrpSpPr>
            <p:grpSpPr bwMode="auto">
              <a:xfrm>
                <a:off x="0" y="1152"/>
                <a:ext cx="1063" cy="306"/>
                <a:chOff x="0" y="0"/>
                <a:chExt cx="754" cy="480"/>
              </a:xfrm>
            </p:grpSpPr>
            <p:sp>
              <p:nvSpPr>
                <p:cNvPr id="291880" name="Rectangle 7"/>
                <p:cNvSpPr>
                  <a:spLocks noChangeArrowheads="1"/>
                </p:cNvSpPr>
                <p:nvPr/>
              </p:nvSpPr>
              <p:spPr bwMode="auto">
                <a:xfrm>
                  <a:off x="0" y="0"/>
                  <a:ext cx="75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endParaRPr lang="en-US"/>
                </a:p>
              </p:txBody>
            </p:sp>
            <p:sp>
              <p:nvSpPr>
                <p:cNvPr id="291881" name="Rectangle 8"/>
                <p:cNvSpPr>
                  <a:spLocks noChangeArrowheads="1"/>
                </p:cNvSpPr>
                <p:nvPr/>
              </p:nvSpPr>
              <p:spPr bwMode="auto">
                <a:xfrm>
                  <a:off x="43" y="0"/>
                  <a:ext cx="66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a:tabLst>
                      <a:tab pos="2400300" algn="l"/>
                      <a:tab pos="5156200" algn="r"/>
                    </a:tabLst>
                  </a:pPr>
                  <a:r>
                    <a:rPr lang="en-US" sz="2000">
                      <a:cs typeface="Times New Roman" charset="0"/>
                    </a:rPr>
                    <a:t> </a:t>
                  </a:r>
                </a:p>
                <a:p>
                  <a:pPr algn="ctr" eaLnBrk="0" hangingPunct="0">
                    <a:tabLst>
                      <a:tab pos="2400300" algn="l"/>
                      <a:tab pos="5156200" algn="r"/>
                    </a:tabLst>
                  </a:pPr>
                  <a:endParaRPr lang="en-US" sz="2000"/>
                </a:p>
              </p:txBody>
            </p:sp>
          </p:grpSp>
          <p:grpSp>
            <p:nvGrpSpPr>
              <p:cNvPr id="291868" name="Group 9"/>
              <p:cNvGrpSpPr>
                <a:grpSpLocks/>
              </p:cNvGrpSpPr>
              <p:nvPr/>
            </p:nvGrpSpPr>
            <p:grpSpPr bwMode="auto">
              <a:xfrm>
                <a:off x="1063" y="1152"/>
                <a:ext cx="1220" cy="306"/>
                <a:chOff x="754" y="0"/>
                <a:chExt cx="865" cy="480"/>
              </a:xfrm>
            </p:grpSpPr>
            <p:sp>
              <p:nvSpPr>
                <p:cNvPr id="291878" name="Rectangle 10"/>
                <p:cNvSpPr>
                  <a:spLocks noChangeArrowheads="1"/>
                </p:cNvSpPr>
                <p:nvPr/>
              </p:nvSpPr>
              <p:spPr bwMode="auto">
                <a:xfrm>
                  <a:off x="754" y="0"/>
                  <a:ext cx="865"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endParaRPr lang="en-US"/>
                </a:p>
              </p:txBody>
            </p:sp>
            <p:sp>
              <p:nvSpPr>
                <p:cNvPr id="291879" name="Rectangle 11"/>
                <p:cNvSpPr>
                  <a:spLocks noChangeArrowheads="1"/>
                </p:cNvSpPr>
                <p:nvPr/>
              </p:nvSpPr>
              <p:spPr bwMode="auto">
                <a:xfrm>
                  <a:off x="797" y="0"/>
                  <a:ext cx="779"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a:tabLst>
                      <a:tab pos="2400300" algn="l"/>
                      <a:tab pos="5156200" algn="r"/>
                    </a:tabLst>
                  </a:pPr>
                  <a:r>
                    <a:rPr lang="en-US" altLang="zh-CN" sz="2000" b="1">
                      <a:solidFill>
                        <a:srgbClr val="FFFFFF"/>
                      </a:solidFill>
                      <a:ea typeface="宋体" charset="0"/>
                      <a:cs typeface="宋体" charset="0"/>
                    </a:rPr>
                    <a:t>Áp-ra-ham</a:t>
                  </a:r>
                  <a:endParaRPr lang="en-US" sz="2000" b="1">
                    <a:solidFill>
                      <a:srgbClr val="FFFFFF"/>
                    </a:solidFill>
                  </a:endParaRPr>
                </a:p>
              </p:txBody>
            </p:sp>
          </p:grpSp>
          <p:grpSp>
            <p:nvGrpSpPr>
              <p:cNvPr id="291869" name="Group 12"/>
              <p:cNvGrpSpPr>
                <a:grpSpLocks/>
              </p:cNvGrpSpPr>
              <p:nvPr/>
            </p:nvGrpSpPr>
            <p:grpSpPr bwMode="auto">
              <a:xfrm>
                <a:off x="2283" y="1152"/>
                <a:ext cx="1289" cy="306"/>
                <a:chOff x="1619" y="0"/>
                <a:chExt cx="914" cy="480"/>
              </a:xfrm>
            </p:grpSpPr>
            <p:sp>
              <p:nvSpPr>
                <p:cNvPr id="291876" name="Rectangle 13"/>
                <p:cNvSpPr>
                  <a:spLocks noChangeArrowheads="1"/>
                </p:cNvSpPr>
                <p:nvPr/>
              </p:nvSpPr>
              <p:spPr bwMode="auto">
                <a:xfrm>
                  <a:off x="1619"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endParaRPr lang="en-US"/>
                </a:p>
              </p:txBody>
            </p:sp>
            <p:sp>
              <p:nvSpPr>
                <p:cNvPr id="291877" name="Rectangle 14"/>
                <p:cNvSpPr>
                  <a:spLocks noChangeArrowheads="1"/>
                </p:cNvSpPr>
                <p:nvPr/>
              </p:nvSpPr>
              <p:spPr bwMode="auto">
                <a:xfrm>
                  <a:off x="1662" y="0"/>
                  <a:ext cx="828"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a:r>
                    <a:rPr lang="en-US" altLang="zh-CN" sz="2000" b="1">
                      <a:solidFill>
                        <a:srgbClr val="FFFFFF"/>
                      </a:solidFill>
                      <a:ea typeface="宋体" charset="0"/>
                      <a:cs typeface="宋体" charset="0"/>
                    </a:rPr>
                    <a:t>Pa-lét-tin</a:t>
                  </a:r>
                  <a:endParaRPr lang="en-US" sz="2000" b="1">
                    <a:solidFill>
                      <a:srgbClr val="FFFFFF"/>
                    </a:solidFill>
                  </a:endParaRPr>
                </a:p>
              </p:txBody>
            </p:sp>
          </p:grpSp>
          <p:grpSp>
            <p:nvGrpSpPr>
              <p:cNvPr id="291870" name="Group 15"/>
              <p:cNvGrpSpPr>
                <a:grpSpLocks/>
              </p:cNvGrpSpPr>
              <p:nvPr/>
            </p:nvGrpSpPr>
            <p:grpSpPr bwMode="auto">
              <a:xfrm>
                <a:off x="3572" y="1152"/>
                <a:ext cx="1187" cy="306"/>
                <a:chOff x="2533" y="0"/>
                <a:chExt cx="842" cy="480"/>
              </a:xfrm>
            </p:grpSpPr>
            <p:sp>
              <p:nvSpPr>
                <p:cNvPr id="291874" name="Rectangle 16"/>
                <p:cNvSpPr>
                  <a:spLocks noChangeArrowheads="1"/>
                </p:cNvSpPr>
                <p:nvPr/>
              </p:nvSpPr>
              <p:spPr bwMode="auto">
                <a:xfrm>
                  <a:off x="2533" y="0"/>
                  <a:ext cx="842"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endParaRPr lang="en-US"/>
                </a:p>
              </p:txBody>
            </p:sp>
            <p:sp>
              <p:nvSpPr>
                <p:cNvPr id="291875" name="Rectangle 17"/>
                <p:cNvSpPr>
                  <a:spLocks noChangeArrowheads="1"/>
                </p:cNvSpPr>
                <p:nvPr/>
              </p:nvSpPr>
              <p:spPr bwMode="auto">
                <a:xfrm>
                  <a:off x="2576" y="0"/>
                  <a:ext cx="756" cy="480"/>
                </a:xfrm>
                <a:prstGeom prst="rect">
                  <a:avLst/>
                </a:prstGeom>
                <a:solidFill>
                  <a:srgbClr val="000000"/>
                </a:solidFill>
                <a:ln w="12700" cap="sq">
                  <a:solidFill>
                    <a:schemeClr val="tx1"/>
                  </a:solidFill>
                  <a:miter lim="800000"/>
                  <a:headEnd type="none" w="sm" len="sm"/>
                  <a:tailEnd type="none" w="sm" len="sm"/>
                </a:ln>
              </p:spPr>
              <p:txBody>
                <a:bodyPr lIns="0" tIns="0" rIns="0" bIns="0" anchor="ctr" anchorCtr="1"/>
                <a:lstStyle/>
                <a:p>
                  <a:pPr algn="ctr"/>
                  <a:r>
                    <a:rPr lang="en-US" altLang="zh-CN" sz="2000" b="1">
                      <a:solidFill>
                        <a:srgbClr val="FFFFFF"/>
                      </a:solidFill>
                      <a:ea typeface="宋体" charset="0"/>
                      <a:cs typeface="宋体" charset="0"/>
                    </a:rPr>
                    <a:t>Đa-vít</a:t>
                  </a:r>
                  <a:endParaRPr lang="en-US" sz="2000" b="1">
                    <a:solidFill>
                      <a:srgbClr val="FFFFFF"/>
                    </a:solidFill>
                  </a:endParaRPr>
                </a:p>
              </p:txBody>
            </p:sp>
          </p:grpSp>
          <p:grpSp>
            <p:nvGrpSpPr>
              <p:cNvPr id="291871" name="Group 18"/>
              <p:cNvGrpSpPr>
                <a:grpSpLocks/>
              </p:cNvGrpSpPr>
              <p:nvPr/>
            </p:nvGrpSpPr>
            <p:grpSpPr bwMode="auto">
              <a:xfrm>
                <a:off x="4759" y="1152"/>
                <a:ext cx="1289" cy="306"/>
                <a:chOff x="3375" y="0"/>
                <a:chExt cx="914" cy="480"/>
              </a:xfrm>
            </p:grpSpPr>
            <p:sp>
              <p:nvSpPr>
                <p:cNvPr id="291872" name="Rectangle 19"/>
                <p:cNvSpPr>
                  <a:spLocks noChangeArrowheads="1"/>
                </p:cNvSpPr>
                <p:nvPr/>
              </p:nvSpPr>
              <p:spPr bwMode="auto">
                <a:xfrm>
                  <a:off x="3375" y="0"/>
                  <a:ext cx="914" cy="480"/>
                </a:xfrm>
                <a:prstGeom prst="rect">
                  <a:avLst/>
                </a:prstGeom>
                <a:solidFill>
                  <a:srgbClr val="000000"/>
                </a:solidFill>
                <a:ln w="12700" cap="sq">
                  <a:solidFill>
                    <a:schemeClr val="tx1"/>
                  </a:solidFill>
                  <a:miter lim="800000"/>
                  <a:headEnd type="none" w="sm" len="sm"/>
                  <a:tailEnd type="none" w="sm" len="sm"/>
                </a:ln>
              </p:spPr>
              <p:txBody>
                <a:bodyPr wrap="none" lIns="0" tIns="0" rIns="0" anchor="ctr" anchorCtr="1"/>
                <a:lstStyle/>
                <a:p>
                  <a:endParaRPr lang="en-US"/>
                </a:p>
              </p:txBody>
            </p:sp>
            <p:sp>
              <p:nvSpPr>
                <p:cNvPr id="291873" name="Rectangle 20"/>
                <p:cNvSpPr>
                  <a:spLocks noChangeArrowheads="1"/>
                </p:cNvSpPr>
                <p:nvPr/>
              </p:nvSpPr>
              <p:spPr bwMode="auto">
                <a:xfrm>
                  <a:off x="3418" y="0"/>
                  <a:ext cx="828" cy="480"/>
                </a:xfrm>
                <a:prstGeom prst="rect">
                  <a:avLst/>
                </a:prstGeom>
                <a:solidFill>
                  <a:srgbClr val="000000"/>
                </a:solidFill>
                <a:ln w="12700" cap="sq">
                  <a:solidFill>
                    <a:schemeClr val="tx1"/>
                  </a:solidFill>
                  <a:miter lim="800000"/>
                  <a:headEnd type="none" w="sm" len="sm"/>
                  <a:tailEnd type="none" w="sm" len="sm"/>
                </a:ln>
              </p:spPr>
              <p:txBody>
                <a:bodyPr lIns="0" tIns="0" rIns="0" anchor="ctr" anchorCtr="1"/>
                <a:lstStyle/>
                <a:p>
                  <a:pPr algn="ctr">
                    <a:tabLst>
                      <a:tab pos="2400300" algn="l"/>
                      <a:tab pos="5156200" algn="r"/>
                    </a:tabLst>
                  </a:pPr>
                  <a:r>
                    <a:rPr lang="en-US" altLang="zh-CN" sz="2000" b="1">
                      <a:solidFill>
                        <a:srgbClr val="FFFFFF"/>
                      </a:solidFill>
                      <a:ea typeface="宋体" charset="0"/>
                      <a:cs typeface="宋体" charset="0"/>
                    </a:rPr>
                    <a:t>Mới</a:t>
                  </a:r>
                  <a:endParaRPr lang="en-US" sz="2000" b="1">
                    <a:solidFill>
                      <a:srgbClr val="FFFFFF"/>
                    </a:solidFill>
                  </a:endParaRPr>
                </a:p>
              </p:txBody>
            </p:sp>
          </p:grpSp>
        </p:grpSp>
        <p:grpSp>
          <p:nvGrpSpPr>
            <p:cNvPr id="291846" name="Group 21"/>
            <p:cNvGrpSpPr>
              <a:grpSpLocks/>
            </p:cNvGrpSpPr>
            <p:nvPr/>
          </p:nvGrpSpPr>
          <p:grpSpPr bwMode="auto">
            <a:xfrm>
              <a:off x="61" y="1458"/>
              <a:ext cx="5441" cy="2862"/>
              <a:chOff x="61" y="1458"/>
              <a:chExt cx="5441" cy="2862"/>
            </a:xfrm>
          </p:grpSpPr>
          <p:sp>
            <p:nvSpPr>
              <p:cNvPr id="291847" name="Rectangle 22"/>
              <p:cNvSpPr>
                <a:spLocks noChangeArrowheads="1"/>
              </p:cNvSpPr>
              <p:nvPr/>
            </p:nvSpPr>
            <p:spPr bwMode="auto">
              <a:xfrm>
                <a:off x="61" y="1458"/>
                <a:ext cx="942"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b="1" i="1">
                    <a:cs typeface="Times New Roman" charset="0"/>
                  </a:rPr>
                  <a:t> Phước lành dân tộc</a:t>
                </a:r>
                <a:endParaRPr lang="en-US" sz="1800"/>
              </a:p>
            </p:txBody>
          </p:sp>
          <p:sp>
            <p:nvSpPr>
              <p:cNvPr id="291848" name="Rectangle 23"/>
              <p:cNvSpPr>
                <a:spLocks noChangeArrowheads="1"/>
              </p:cNvSpPr>
              <p:nvPr/>
            </p:nvSpPr>
            <p:spPr bwMode="auto">
              <a:xfrm>
                <a:off x="1003" y="1458"/>
                <a:ext cx="1098"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a:cs typeface="Times New Roman" charset="0"/>
                  </a:rPr>
                  <a:t> Một dân tộc vĩ đại sẽ ra từ Áp-ra-ham</a:t>
                </a:r>
                <a:endParaRPr lang="en-US" sz="1800"/>
              </a:p>
            </p:txBody>
          </p:sp>
          <p:sp>
            <p:nvSpPr>
              <p:cNvPr id="291849" name="Rectangle 24"/>
              <p:cNvSpPr>
                <a:spLocks noChangeArrowheads="1"/>
              </p:cNvSpPr>
              <p:nvPr/>
            </p:nvSpPr>
            <p:spPr bwMode="auto">
              <a:xfrm>
                <a:off x="2101" y="1458"/>
                <a:ext cx="1168"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lnSpc>
                    <a:spcPct val="70000"/>
                  </a:lnSpc>
                  <a:tabLst>
                    <a:tab pos="2400300" algn="l"/>
                    <a:tab pos="5156200" algn="r"/>
                  </a:tabLst>
                </a:pPr>
                <a:r>
                  <a:rPr lang="en-US" sz="2000">
                    <a:cs typeface="Times New Roman" charset="0"/>
                  </a:rPr>
                  <a:t> </a:t>
                </a:r>
                <a:r>
                  <a:rPr lang="en-US" sz="1800">
                    <a:cs typeface="Times New Roman" charset="0"/>
                  </a:rPr>
                  <a:t>Khiển trách (lưu đày)</a:t>
                </a:r>
              </a:p>
              <a:p>
                <a:pPr algn="ctr" eaLnBrk="0" hangingPunct="0">
                  <a:lnSpc>
                    <a:spcPct val="70000"/>
                  </a:lnSpc>
                  <a:tabLst>
                    <a:tab pos="2400300" algn="l"/>
                    <a:tab pos="5156200" algn="r"/>
                  </a:tabLst>
                </a:pPr>
                <a:r>
                  <a:rPr lang="en-US" sz="1800">
                    <a:cs typeface="Times New Roman" charset="0"/>
                  </a:rPr>
                  <a:t>Tái hiệp </a:t>
                </a:r>
              </a:p>
              <a:p>
                <a:pPr algn="ctr" eaLnBrk="0" hangingPunct="0">
                  <a:lnSpc>
                    <a:spcPct val="70000"/>
                  </a:lnSpc>
                  <a:tabLst>
                    <a:tab pos="2400300" algn="l"/>
                    <a:tab pos="5156200" algn="r"/>
                  </a:tabLst>
                </a:pPr>
                <a:r>
                  <a:rPr lang="en-US" sz="1800">
                    <a:cs typeface="Times New Roman" charset="0"/>
                  </a:rPr>
                  <a:t>(Ês 11:11-16)</a:t>
                </a:r>
              </a:p>
              <a:p>
                <a:pPr algn="ctr" eaLnBrk="0" hangingPunct="0">
                  <a:lnSpc>
                    <a:spcPct val="70000"/>
                  </a:lnSpc>
                  <a:tabLst>
                    <a:tab pos="2400300" algn="l"/>
                    <a:tab pos="5156200" algn="r"/>
                  </a:tabLst>
                </a:pPr>
                <a:r>
                  <a:rPr lang="en-US" sz="1800">
                    <a:cs typeface="Times New Roman" charset="0"/>
                  </a:rPr>
                  <a:t>Phục hồi đất đai và sự thạnh vượng</a:t>
                </a:r>
                <a:endParaRPr lang="en-US" sz="1800"/>
              </a:p>
            </p:txBody>
          </p:sp>
          <p:sp>
            <p:nvSpPr>
              <p:cNvPr id="291850" name="Rectangle 25"/>
              <p:cNvSpPr>
                <a:spLocks noChangeArrowheads="1"/>
              </p:cNvSpPr>
              <p:nvPr/>
            </p:nvSpPr>
            <p:spPr bwMode="auto">
              <a:xfrm>
                <a:off x="3269" y="1458"/>
                <a:ext cx="1066"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lnSpc>
                    <a:spcPct val="70000"/>
                  </a:lnSpc>
                  <a:tabLst>
                    <a:tab pos="2400300" algn="l"/>
                    <a:tab pos="5156200" algn="r"/>
                  </a:tabLst>
                </a:pPr>
                <a:r>
                  <a:rPr lang="en-US" sz="1700">
                    <a:cs typeface="Times New Roman" charset="0"/>
                  </a:rPr>
                  <a:t>Đền thờ (qua con)</a:t>
                </a:r>
              </a:p>
              <a:p>
                <a:pPr algn="ctr" eaLnBrk="0" hangingPunct="0">
                  <a:lnSpc>
                    <a:spcPct val="70000"/>
                  </a:lnSpc>
                  <a:tabLst>
                    <a:tab pos="2400300" algn="l"/>
                    <a:tab pos="5156200" algn="r"/>
                  </a:tabLst>
                </a:pPr>
                <a:r>
                  <a:rPr lang="en-US" sz="1700">
                    <a:cs typeface="Times New Roman" charset="0"/>
                  </a:rPr>
                  <a:t>Vua công bình cai trị (con cháu Đa-vít) trên vương quốc mà Israel thống trị (Ês 11:1-5)</a:t>
                </a:r>
                <a:endParaRPr lang="en-US" sz="1700"/>
              </a:p>
            </p:txBody>
          </p:sp>
          <p:sp>
            <p:nvSpPr>
              <p:cNvPr id="291851" name="Rectangle 26"/>
              <p:cNvSpPr>
                <a:spLocks noChangeArrowheads="1"/>
              </p:cNvSpPr>
              <p:nvPr/>
            </p:nvSpPr>
            <p:spPr bwMode="auto">
              <a:xfrm>
                <a:off x="4335" y="1458"/>
                <a:ext cx="1167" cy="991"/>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lnSpc>
                    <a:spcPct val="70000"/>
                  </a:lnSpc>
                  <a:tabLst>
                    <a:tab pos="2400300" algn="l"/>
                    <a:tab pos="5156200" algn="r"/>
                  </a:tabLst>
                </a:pPr>
                <a:r>
                  <a:rPr lang="en-US" sz="1800">
                    <a:cs typeface="Times New Roman" charset="0"/>
                  </a:rPr>
                  <a:t>Tái hợp Giu-đa và Israel</a:t>
                </a:r>
              </a:p>
              <a:p>
                <a:pPr algn="ctr" eaLnBrk="0" hangingPunct="0">
                  <a:lnSpc>
                    <a:spcPct val="70000"/>
                  </a:lnSpc>
                  <a:tabLst>
                    <a:tab pos="2400300" algn="l"/>
                    <a:tab pos="5156200" algn="r"/>
                  </a:tabLst>
                </a:pPr>
                <a:r>
                  <a:rPr lang="en-US" sz="1800">
                    <a:cs typeface="Times New Roman" charset="0"/>
                  </a:rPr>
                  <a:t>Sự tha thứ</a:t>
                </a:r>
              </a:p>
              <a:p>
                <a:pPr algn="ctr" eaLnBrk="0" hangingPunct="0">
                  <a:lnSpc>
                    <a:spcPct val="70000"/>
                  </a:lnSpc>
                  <a:tabLst>
                    <a:tab pos="2400300" algn="l"/>
                    <a:tab pos="5156200" algn="r"/>
                  </a:tabLst>
                </a:pPr>
                <a:r>
                  <a:rPr lang="en-US" sz="1800">
                    <a:cs typeface="Times New Roman" charset="0"/>
                  </a:rPr>
                  <a:t>Sự cư ngụ của ĐTL</a:t>
                </a:r>
              </a:p>
              <a:p>
                <a:pPr algn="ctr" eaLnBrk="0" hangingPunct="0">
                  <a:lnSpc>
                    <a:spcPct val="70000"/>
                  </a:lnSpc>
                  <a:tabLst>
                    <a:tab pos="2400300" algn="l"/>
                    <a:tab pos="5156200" algn="r"/>
                  </a:tabLst>
                </a:pPr>
                <a:r>
                  <a:rPr lang="en-US" sz="1800">
                    <a:cs typeface="Times New Roman" charset="0"/>
                  </a:rPr>
                  <a:t>Lòng mới </a:t>
                </a:r>
              </a:p>
              <a:p>
                <a:pPr algn="ctr" eaLnBrk="0" hangingPunct="0">
                  <a:lnSpc>
                    <a:spcPct val="70000"/>
                  </a:lnSpc>
                  <a:tabLst>
                    <a:tab pos="2400300" algn="l"/>
                    <a:tab pos="5156200" algn="r"/>
                  </a:tabLst>
                </a:pPr>
                <a:r>
                  <a:rPr lang="en-US" sz="1800">
                    <a:cs typeface="Times New Roman" charset="0"/>
                  </a:rPr>
                  <a:t>100% CĐN</a:t>
                </a:r>
              </a:p>
              <a:p>
                <a:pPr algn="ctr" eaLnBrk="0" hangingPunct="0">
                  <a:lnSpc>
                    <a:spcPct val="70000"/>
                  </a:lnSpc>
                  <a:tabLst>
                    <a:tab pos="2400300" algn="l"/>
                    <a:tab pos="5156200" algn="r"/>
                  </a:tabLst>
                </a:pPr>
                <a:r>
                  <a:rPr lang="en-US" sz="1800">
                    <a:cs typeface="Times New Roman" charset="0"/>
                  </a:rPr>
                  <a:t>(Êxê 36:25-38)</a:t>
                </a:r>
                <a:endParaRPr lang="en-US" sz="1800"/>
              </a:p>
            </p:txBody>
          </p:sp>
          <p:sp>
            <p:nvSpPr>
              <p:cNvPr id="291852" name="Rectangle 27"/>
              <p:cNvSpPr>
                <a:spLocks noChangeArrowheads="1"/>
              </p:cNvSpPr>
              <p:nvPr/>
            </p:nvSpPr>
            <p:spPr bwMode="auto">
              <a:xfrm>
                <a:off x="61" y="2449"/>
                <a:ext cx="942"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b="1" i="1">
                    <a:cs typeface="Times New Roman" charset="0"/>
                  </a:rPr>
                  <a:t> Phước lành hoàn vũ</a:t>
                </a:r>
                <a:endParaRPr lang="en-US" sz="1800"/>
              </a:p>
            </p:txBody>
          </p:sp>
          <p:sp>
            <p:nvSpPr>
              <p:cNvPr id="291853" name="Rectangle 28"/>
              <p:cNvSpPr>
                <a:spLocks noChangeArrowheads="1"/>
              </p:cNvSpPr>
              <p:nvPr/>
            </p:nvSpPr>
            <p:spPr bwMode="auto">
              <a:xfrm>
                <a:off x="1003" y="2449"/>
                <a:ext cx="1098"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2000">
                    <a:cs typeface="Times New Roman" charset="0"/>
                  </a:rPr>
                  <a:t> </a:t>
                </a:r>
                <a:r>
                  <a:rPr lang="en-US" sz="1800">
                    <a:cs typeface="Times New Roman" charset="0"/>
                  </a:rPr>
                  <a:t>Mọi dân tộc sẽ được phước qua Đấng Christ</a:t>
                </a:r>
                <a:endParaRPr lang="en-US" sz="1800"/>
              </a:p>
            </p:txBody>
          </p:sp>
          <p:sp>
            <p:nvSpPr>
              <p:cNvPr id="291854" name="Rectangle 29"/>
              <p:cNvSpPr>
                <a:spLocks noChangeArrowheads="1"/>
              </p:cNvSpPr>
              <p:nvPr/>
            </p:nvSpPr>
            <p:spPr bwMode="auto">
              <a:xfrm>
                <a:off x="2101" y="2449"/>
                <a:ext cx="1168"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500">
                    <a:cs typeface="Times New Roman" charset="0"/>
                  </a:rPr>
                  <a:t>Thế giới được phước qua việc thăm viếng Jerusalem (Xa 14:16-19)</a:t>
                </a:r>
                <a:endParaRPr lang="en-US" sz="1500"/>
              </a:p>
            </p:txBody>
          </p:sp>
          <p:sp>
            <p:nvSpPr>
              <p:cNvPr id="291855" name="Rectangle 30"/>
              <p:cNvSpPr>
                <a:spLocks noChangeArrowheads="1"/>
              </p:cNvSpPr>
              <p:nvPr/>
            </p:nvSpPr>
            <p:spPr bwMode="auto">
              <a:xfrm>
                <a:off x="3269" y="2449"/>
                <a:ext cx="1066"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a:cs typeface="Times New Roman" charset="0"/>
                  </a:rPr>
                  <a:t>Vương quốc (cai trị về mặt chính trị trên toàn thế giới)</a:t>
                </a:r>
                <a:endParaRPr lang="en-US" sz="1800"/>
              </a:p>
            </p:txBody>
          </p:sp>
          <p:sp>
            <p:nvSpPr>
              <p:cNvPr id="291856" name="Rectangle 31"/>
              <p:cNvSpPr>
                <a:spLocks noChangeArrowheads="1"/>
              </p:cNvSpPr>
              <p:nvPr/>
            </p:nvSpPr>
            <p:spPr bwMode="auto">
              <a:xfrm>
                <a:off x="4335" y="2449"/>
                <a:ext cx="1167" cy="55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2000">
                    <a:cs typeface="Times New Roman" charset="0"/>
                  </a:rPr>
                  <a:t> </a:t>
                </a:r>
              </a:p>
              <a:p>
                <a:pPr algn="ctr" eaLnBrk="0" hangingPunct="0">
                  <a:tabLst>
                    <a:tab pos="2400300" algn="l"/>
                    <a:tab pos="5156200" algn="r"/>
                  </a:tabLst>
                </a:pPr>
                <a:r>
                  <a:rPr lang="en-US" sz="1800">
                    <a:cs typeface="Times New Roman" charset="0"/>
                  </a:rPr>
                  <a:t>Toàn thế giới được truyền giáo</a:t>
                </a:r>
              </a:p>
              <a:p>
                <a:pPr algn="ctr" eaLnBrk="0" hangingPunct="0">
                  <a:tabLst>
                    <a:tab pos="2400300" algn="l"/>
                    <a:tab pos="5156200" algn="r"/>
                  </a:tabLst>
                </a:pPr>
                <a:endParaRPr lang="en-US" sz="2000"/>
              </a:p>
            </p:txBody>
          </p:sp>
          <p:sp>
            <p:nvSpPr>
              <p:cNvPr id="291857" name="Rectangle 32"/>
              <p:cNvSpPr>
                <a:spLocks noChangeArrowheads="1"/>
              </p:cNvSpPr>
              <p:nvPr/>
            </p:nvSpPr>
            <p:spPr bwMode="auto">
              <a:xfrm>
                <a:off x="61" y="2999"/>
                <a:ext cx="942"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b="1" i="1">
                    <a:cs typeface="Times New Roman" charset="0"/>
                  </a:rPr>
                  <a:t>Ứng nghiệm (một phần) trong hiện tại</a:t>
                </a:r>
                <a:endParaRPr lang="en-US" sz="1800"/>
              </a:p>
            </p:txBody>
          </p:sp>
          <p:sp>
            <p:nvSpPr>
              <p:cNvPr id="291858" name="Rectangle 33"/>
              <p:cNvSpPr>
                <a:spLocks noChangeArrowheads="1"/>
              </p:cNvSpPr>
              <p:nvPr/>
            </p:nvSpPr>
            <p:spPr bwMode="auto">
              <a:xfrm>
                <a:off x="1003" y="2999"/>
                <a:ext cx="1098"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2000">
                    <a:cs typeface="Times New Roman" charset="0"/>
                  </a:rPr>
                  <a:t> </a:t>
                </a:r>
                <a:r>
                  <a:rPr lang="en-US" sz="1800">
                    <a:cs typeface="Times New Roman" charset="0"/>
                  </a:rPr>
                  <a:t>Hội thánh là dòng dõi thuộc linh của Áp-ra-ham (Ga 3:5)</a:t>
                </a:r>
                <a:endParaRPr lang="en-US" sz="1800"/>
              </a:p>
            </p:txBody>
          </p:sp>
          <p:sp>
            <p:nvSpPr>
              <p:cNvPr id="291859" name="Rectangle 34"/>
              <p:cNvSpPr>
                <a:spLocks noChangeArrowheads="1"/>
              </p:cNvSpPr>
              <p:nvPr/>
            </p:nvSpPr>
            <p:spPr bwMode="auto">
              <a:xfrm>
                <a:off x="2101" y="2999"/>
                <a:ext cx="1168"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a:cs typeface="Times New Roman" charset="0"/>
                  </a:rPr>
                  <a:t>Tái hợp &amp; Tái sinh một Israel hiện đại (Êxê 37:7-8)</a:t>
                </a:r>
                <a:endParaRPr lang="en-US" sz="1800"/>
              </a:p>
            </p:txBody>
          </p:sp>
          <p:sp>
            <p:nvSpPr>
              <p:cNvPr id="291860" name="Rectangle 35"/>
              <p:cNvSpPr>
                <a:spLocks noChangeArrowheads="1"/>
              </p:cNvSpPr>
              <p:nvPr/>
            </p:nvSpPr>
            <p:spPr bwMode="auto">
              <a:xfrm>
                <a:off x="3269" y="2999"/>
                <a:ext cx="1066"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a:cs typeface="Times New Roman" charset="0"/>
                  </a:rPr>
                  <a:t>Hội thánh là đền thờ thuộc linh &amp; Đấng Christ là vua được trông đợi</a:t>
                </a:r>
                <a:endParaRPr lang="en-US" sz="1800"/>
              </a:p>
            </p:txBody>
          </p:sp>
          <p:sp>
            <p:nvSpPr>
              <p:cNvPr id="291861" name="Rectangle 36"/>
              <p:cNvSpPr>
                <a:spLocks noChangeArrowheads="1"/>
              </p:cNvSpPr>
              <p:nvPr/>
            </p:nvSpPr>
            <p:spPr bwMode="auto">
              <a:xfrm>
                <a:off x="4335" y="2999"/>
                <a:ext cx="1167" cy="697"/>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2000">
                    <a:cs typeface="Times New Roman" charset="0"/>
                  </a:rPr>
                  <a:t> </a:t>
                </a:r>
                <a:r>
                  <a:rPr lang="en-US" sz="1800">
                    <a:cs typeface="Times New Roman" charset="0"/>
                  </a:rPr>
                  <a:t>Hủy bỏ luật pháp, sự tha thứ, bản tánh mới và ĐTL cư trú</a:t>
                </a:r>
                <a:endParaRPr lang="en-US" sz="1800"/>
              </a:p>
            </p:txBody>
          </p:sp>
          <p:sp>
            <p:nvSpPr>
              <p:cNvPr id="291862" name="Rectangle 37"/>
              <p:cNvSpPr>
                <a:spLocks noChangeArrowheads="1"/>
              </p:cNvSpPr>
              <p:nvPr/>
            </p:nvSpPr>
            <p:spPr bwMode="auto">
              <a:xfrm>
                <a:off x="61" y="3696"/>
                <a:ext cx="942"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b="1" i="1">
                    <a:cs typeface="Times New Roman" charset="0"/>
                  </a:rPr>
                  <a:t>Ứng nghiệm </a:t>
                </a:r>
                <a:endParaRPr lang="en-US" sz="1800">
                  <a:cs typeface="Times New Roman" charset="0"/>
                </a:endParaRPr>
              </a:p>
              <a:p>
                <a:pPr algn="ctr" eaLnBrk="0" hangingPunct="0">
                  <a:tabLst>
                    <a:tab pos="2400300" algn="l"/>
                    <a:tab pos="5156200" algn="r"/>
                  </a:tabLst>
                </a:pPr>
                <a:r>
                  <a:rPr lang="en-US" sz="1800" b="1" i="1">
                    <a:cs typeface="Times New Roman" charset="0"/>
                  </a:rPr>
                  <a:t>(hoàn toàn)</a:t>
                </a:r>
                <a:endParaRPr lang="en-US" sz="1800">
                  <a:cs typeface="Times New Roman" charset="0"/>
                </a:endParaRPr>
              </a:p>
              <a:p>
                <a:pPr algn="ctr" eaLnBrk="0" hangingPunct="0">
                  <a:tabLst>
                    <a:tab pos="2400300" algn="l"/>
                    <a:tab pos="5156200" algn="r"/>
                  </a:tabLst>
                </a:pPr>
                <a:r>
                  <a:rPr lang="en-US" sz="1800" b="1" i="1">
                    <a:cs typeface="Times New Roman" charset="0"/>
                  </a:rPr>
                  <a:t>Trong tương lai</a:t>
                </a:r>
                <a:endParaRPr lang="en-US" sz="1800"/>
              </a:p>
            </p:txBody>
          </p:sp>
          <p:sp>
            <p:nvSpPr>
              <p:cNvPr id="291863" name="Rectangle 38"/>
              <p:cNvSpPr>
                <a:spLocks noChangeArrowheads="1"/>
              </p:cNvSpPr>
              <p:nvPr/>
            </p:nvSpPr>
            <p:spPr bwMode="auto">
              <a:xfrm>
                <a:off x="1003" y="3696"/>
                <a:ext cx="1098"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2000">
                    <a:cs typeface="Times New Roman" charset="0"/>
                  </a:rPr>
                  <a:t> </a:t>
                </a:r>
                <a:r>
                  <a:rPr lang="en-US" sz="1800">
                    <a:cs typeface="Times New Roman" charset="0"/>
                  </a:rPr>
                  <a:t>Cả 4 giao ước sẽ ứng nghiệm hoàn toàn trong 1000 năm bình an</a:t>
                </a:r>
                <a:endParaRPr lang="en-US" sz="1800"/>
              </a:p>
            </p:txBody>
          </p:sp>
          <p:sp>
            <p:nvSpPr>
              <p:cNvPr id="291864" name="Rectangle 39"/>
              <p:cNvSpPr>
                <a:spLocks noChangeArrowheads="1"/>
              </p:cNvSpPr>
              <p:nvPr/>
            </p:nvSpPr>
            <p:spPr bwMode="auto">
              <a:xfrm>
                <a:off x="2101" y="3696"/>
                <a:ext cx="1168"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a:cs typeface="Times New Roman" charset="0"/>
                  </a:rPr>
                  <a:t>Israel được ban cho biên cương đầy đủ (Êxê 37:8-28; 47–48)</a:t>
                </a:r>
                <a:endParaRPr lang="en-US" sz="1800"/>
              </a:p>
            </p:txBody>
          </p:sp>
          <p:sp>
            <p:nvSpPr>
              <p:cNvPr id="291865" name="Rectangle 40"/>
              <p:cNvSpPr>
                <a:spLocks noChangeArrowheads="1"/>
              </p:cNvSpPr>
              <p:nvPr/>
            </p:nvSpPr>
            <p:spPr bwMode="auto">
              <a:xfrm>
                <a:off x="3269" y="3696"/>
                <a:ext cx="1066"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a:cs typeface="Times New Roman" charset="0"/>
                  </a:rPr>
                  <a:t>Christ cai trị thế giới (Ês 2, 11) với các thánh (Khải 5:10)</a:t>
                </a:r>
                <a:endParaRPr lang="en-US" sz="1800"/>
              </a:p>
            </p:txBody>
          </p:sp>
          <p:sp>
            <p:nvSpPr>
              <p:cNvPr id="291866" name="Rectangle 41"/>
              <p:cNvSpPr>
                <a:spLocks noChangeArrowheads="1"/>
              </p:cNvSpPr>
              <p:nvPr/>
            </p:nvSpPr>
            <p:spPr bwMode="auto">
              <a:xfrm>
                <a:off x="4335" y="3696"/>
                <a:ext cx="1167" cy="624"/>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lIns="0" tIns="0" rIns="0" anchor="ctr" anchorCtr="1"/>
              <a:lstStyle/>
              <a:p>
                <a:pPr algn="ctr">
                  <a:tabLst>
                    <a:tab pos="2400300" algn="l"/>
                    <a:tab pos="5156200" algn="r"/>
                  </a:tabLst>
                </a:pPr>
                <a:r>
                  <a:rPr lang="en-US" sz="1800">
                    <a:cs typeface="Times New Roman" charset="0"/>
                  </a:rPr>
                  <a:t>Thế giới 100% </a:t>
                </a:r>
              </a:p>
              <a:p>
                <a:pPr algn="ctr" eaLnBrk="0" hangingPunct="0">
                  <a:tabLst>
                    <a:tab pos="2400300" algn="l"/>
                    <a:tab pos="5156200" algn="r"/>
                  </a:tabLst>
                </a:pPr>
                <a:r>
                  <a:rPr lang="en-US" sz="1800">
                    <a:cs typeface="Times New Roman" charset="0"/>
                  </a:rPr>
                  <a:t>Là CĐN và sự tái hợp Giu-đa và Israel</a:t>
                </a:r>
                <a:endParaRPr lang="en-US" sz="1800"/>
              </a:p>
            </p:txBody>
          </p:sp>
        </p:grpSp>
      </p:grpSp>
      <p:sp>
        <p:nvSpPr>
          <p:cNvPr id="291843" name="Rectangle 43"/>
          <p:cNvSpPr>
            <a:spLocks noChangeArrowheads="1"/>
          </p:cNvSpPr>
          <p:nvPr/>
        </p:nvSpPr>
        <p:spPr bwMode="auto">
          <a:xfrm>
            <a:off x="871538" y="128588"/>
            <a:ext cx="8162925" cy="1090612"/>
          </a:xfrm>
          <a:prstGeom prst="rect">
            <a:avLst/>
          </a:prstGeom>
          <a:solidFill>
            <a:schemeClr val="tx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altLang="zh-CN" sz="3600" b="1">
                <a:solidFill>
                  <a:schemeClr val="accent1"/>
                </a:solidFill>
                <a:ea typeface="宋体" charset="0"/>
                <a:cs typeface="宋体" charset="0"/>
              </a:rPr>
              <a:t>Những tương phản trong các giao ước</a:t>
            </a:r>
            <a:endParaRPr lang="en-US" sz="3600" b="1">
              <a:solidFill>
                <a:schemeClr val="accent1"/>
              </a:solidFill>
            </a:endParaRPr>
          </a:p>
        </p:txBody>
      </p:sp>
      <p:sp>
        <p:nvSpPr>
          <p:cNvPr id="291844" name="Text Box 44"/>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accent1"/>
                </a:solidFill>
              </a:rPr>
              <a:t>157b</a:t>
            </a:r>
            <a:endParaRPr lang="en-US">
              <a:solidFill>
                <a:schemeClr val="tx2"/>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a:xfrm>
            <a:off x="381000" y="76200"/>
            <a:ext cx="8001000" cy="1447800"/>
          </a:xfrm>
          <a:noFill/>
        </p:spPr>
        <p:txBody>
          <a:bodyPr/>
          <a:lstStyle/>
          <a:p>
            <a:pPr eaLnBrk="1" hangingPunct="1"/>
            <a:r>
              <a:rPr lang="en-US" altLang="zh-CN" sz="3200" b="1">
                <a:solidFill>
                  <a:schemeClr val="tx1"/>
                </a:solidFill>
                <a:latin typeface="Helvetica" charset="0"/>
                <a:ea typeface="宋体" charset="0"/>
                <a:cs typeface="宋体" charset="0"/>
              </a:rPr>
              <a:t>Tương lai của Israel trong Phục 28</a:t>
            </a:r>
            <a:r>
              <a:rPr lang="en-US" altLang="zh-CN" sz="3200" b="1">
                <a:solidFill>
                  <a:schemeClr val="tx1"/>
                </a:solidFill>
                <a:latin typeface="Times New Roman" charset="0"/>
                <a:ea typeface="宋体" charset="0"/>
                <a:cs typeface="宋体" charset="0"/>
              </a:rPr>
              <a:t>–</a:t>
            </a:r>
            <a:r>
              <a:rPr lang="en-US" altLang="zh-CN" sz="3200" b="1">
                <a:solidFill>
                  <a:schemeClr val="tx1"/>
                </a:solidFill>
                <a:latin typeface="Helvetica" charset="0"/>
                <a:ea typeface="宋体" charset="0"/>
                <a:cs typeface="宋体" charset="0"/>
              </a:rPr>
              <a:t>32</a:t>
            </a:r>
            <a:br>
              <a:rPr lang="en-US" altLang="zh-CN" sz="3600" b="1">
                <a:solidFill>
                  <a:schemeClr val="tx1"/>
                </a:solidFill>
                <a:latin typeface="Helvetica" charset="0"/>
                <a:ea typeface="宋体" charset="0"/>
                <a:cs typeface="宋体" charset="0"/>
              </a:rPr>
            </a:br>
            <a:r>
              <a:rPr lang="en-US" altLang="zh-CN" sz="2000" b="1">
                <a:solidFill>
                  <a:schemeClr val="tx1"/>
                </a:solidFill>
                <a:latin typeface="Helvetica" charset="0"/>
                <a:ea typeface="宋体" charset="0"/>
                <a:cs typeface="宋体" charset="0"/>
              </a:rPr>
              <a:t>Adapted from Wilbur M. Smith, </a:t>
            </a:r>
            <a:r>
              <a:rPr lang="en-US" altLang="zh-CN" sz="2000" b="1">
                <a:solidFill>
                  <a:schemeClr val="tx1"/>
                </a:solidFill>
                <a:latin typeface="Arial Black" charset="0"/>
                <a:ea typeface="宋体" charset="0"/>
                <a:cs typeface="宋体" charset="0"/>
              </a:rPr>
              <a:t>“</a:t>
            </a:r>
            <a:r>
              <a:rPr lang="en-US" altLang="zh-CN" sz="2000" b="1">
                <a:solidFill>
                  <a:schemeClr val="tx1"/>
                </a:solidFill>
                <a:latin typeface="Helvetica" charset="0"/>
                <a:ea typeface="宋体" charset="0"/>
                <a:cs typeface="宋体" charset="0"/>
              </a:rPr>
              <a:t>Prophecies Regarding Israel,</a:t>
            </a:r>
            <a:r>
              <a:rPr lang="en-US" altLang="zh-CN" sz="2000" b="1">
                <a:solidFill>
                  <a:schemeClr val="tx1"/>
                </a:solidFill>
                <a:latin typeface="Arial Black" charset="0"/>
                <a:ea typeface="宋体" charset="0"/>
                <a:cs typeface="宋体" charset="0"/>
              </a:rPr>
              <a:t>”</a:t>
            </a:r>
            <a:r>
              <a:rPr lang="en-US" altLang="zh-CN" sz="2000" b="1">
                <a:solidFill>
                  <a:schemeClr val="tx1"/>
                </a:solidFill>
                <a:latin typeface="Helvetica" charset="0"/>
                <a:ea typeface="宋体" charset="0"/>
                <a:cs typeface="宋体" charset="0"/>
              </a:rPr>
              <a:t> </a:t>
            </a:r>
            <a:r>
              <a:rPr lang="en-US" altLang="zh-CN" sz="2000" b="1" i="1">
                <a:solidFill>
                  <a:schemeClr val="tx1"/>
                </a:solidFill>
                <a:latin typeface="Helvetica" charset="0"/>
                <a:ea typeface="宋体" charset="0"/>
                <a:cs typeface="宋体" charset="0"/>
              </a:rPr>
              <a:t>Moody Monthly</a:t>
            </a:r>
            <a:r>
              <a:rPr lang="en-US" altLang="zh-CN" sz="2000" b="1">
                <a:solidFill>
                  <a:schemeClr val="tx1"/>
                </a:solidFill>
                <a:latin typeface="Helvetica" charset="0"/>
                <a:ea typeface="宋体" charset="0"/>
                <a:cs typeface="宋体" charset="0"/>
              </a:rPr>
              <a:t> (December 1958), 39 (Quoted by Larsen, 23-24)</a:t>
            </a:r>
            <a:endParaRPr lang="en-US" sz="2000" b="1">
              <a:solidFill>
                <a:schemeClr val="tx1"/>
              </a:solidFill>
              <a:latin typeface="Helvetica" charset="0"/>
            </a:endParaRPr>
          </a:p>
        </p:txBody>
      </p:sp>
      <p:sp>
        <p:nvSpPr>
          <p:cNvPr id="292867"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a:solidFill>
                  <a:schemeClr val="accent1"/>
                </a:solidFill>
              </a:rPr>
              <a:t>159</a:t>
            </a:r>
          </a:p>
        </p:txBody>
      </p:sp>
      <p:sp>
        <p:nvSpPr>
          <p:cNvPr id="292868" name="Rectangle 4"/>
          <p:cNvSpPr>
            <a:spLocks noChangeArrowheads="1"/>
          </p:cNvSpPr>
          <p:nvPr/>
        </p:nvSpPr>
        <p:spPr bwMode="auto">
          <a:xfrm>
            <a:off x="228600" y="1828800"/>
            <a:ext cx="8686800" cy="6096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spAutoFit/>
          </a:bodyPr>
          <a:lstStyle/>
          <a:p>
            <a:pPr algn="ctr"/>
            <a:r>
              <a:rPr lang="en-US" altLang="zh-CN" sz="2000" b="1">
                <a:solidFill>
                  <a:schemeClr val="accent1"/>
                </a:solidFill>
                <a:ea typeface="宋体" charset="0"/>
                <a:cs typeface="宋体" charset="0"/>
              </a:rPr>
              <a:t>Phục 28–32 tóm tắt tương lai Israel từ thời Môi-se đến một thời tương lai.  Những lời tiên tri này được lặp lại qua suốt Cựu Ước.</a:t>
            </a:r>
          </a:p>
        </p:txBody>
      </p:sp>
      <p:grpSp>
        <p:nvGrpSpPr>
          <p:cNvPr id="292869" name="Group 5"/>
          <p:cNvGrpSpPr>
            <a:grpSpLocks/>
          </p:cNvGrpSpPr>
          <p:nvPr/>
        </p:nvGrpSpPr>
        <p:grpSpPr bwMode="auto">
          <a:xfrm>
            <a:off x="0" y="2667000"/>
            <a:ext cx="9144000" cy="4191000"/>
            <a:chOff x="-4" y="-4"/>
            <a:chExt cx="4111" cy="3173"/>
          </a:xfrm>
        </p:grpSpPr>
        <p:grpSp>
          <p:nvGrpSpPr>
            <p:cNvPr id="292870" name="Group 6"/>
            <p:cNvGrpSpPr>
              <a:grpSpLocks/>
            </p:cNvGrpSpPr>
            <p:nvPr/>
          </p:nvGrpSpPr>
          <p:grpSpPr bwMode="auto">
            <a:xfrm>
              <a:off x="0" y="0"/>
              <a:ext cx="4103" cy="3165"/>
              <a:chOff x="0" y="0"/>
              <a:chExt cx="4103" cy="3165"/>
            </a:xfrm>
          </p:grpSpPr>
          <p:grpSp>
            <p:nvGrpSpPr>
              <p:cNvPr id="292872" name="Group 7"/>
              <p:cNvGrpSpPr>
                <a:grpSpLocks/>
              </p:cNvGrpSpPr>
              <p:nvPr/>
            </p:nvGrpSpPr>
            <p:grpSpPr bwMode="auto">
              <a:xfrm>
                <a:off x="0" y="0"/>
                <a:ext cx="1065" cy="518"/>
                <a:chOff x="0" y="0"/>
                <a:chExt cx="1065" cy="518"/>
              </a:xfrm>
            </p:grpSpPr>
            <p:sp>
              <p:nvSpPr>
                <p:cNvPr id="292900" name="Rectangle 8"/>
                <p:cNvSpPr>
                  <a:spLocks noChangeArrowheads="1"/>
                </p:cNvSpPr>
                <p:nvPr/>
              </p:nvSpPr>
              <p:spPr bwMode="auto">
                <a:xfrm>
                  <a:off x="43" y="0"/>
                  <a:ext cx="979"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28:62</a:t>
                  </a:r>
                </a:p>
              </p:txBody>
            </p:sp>
            <p:sp>
              <p:nvSpPr>
                <p:cNvPr id="292901" name="Rectangle 9"/>
                <p:cNvSpPr>
                  <a:spLocks noChangeArrowheads="1"/>
                </p:cNvSpPr>
                <p:nvPr/>
              </p:nvSpPr>
              <p:spPr bwMode="auto">
                <a:xfrm>
                  <a:off x="0" y="0"/>
                  <a:ext cx="1065"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73" name="Group 10"/>
              <p:cNvGrpSpPr>
                <a:grpSpLocks/>
              </p:cNvGrpSpPr>
              <p:nvPr/>
            </p:nvGrpSpPr>
            <p:grpSpPr bwMode="auto">
              <a:xfrm>
                <a:off x="1065" y="0"/>
                <a:ext cx="3038" cy="518"/>
                <a:chOff x="1065" y="0"/>
                <a:chExt cx="3038" cy="518"/>
              </a:xfrm>
            </p:grpSpPr>
            <p:sp>
              <p:nvSpPr>
                <p:cNvPr id="292898" name="Rectangle 11"/>
                <p:cNvSpPr>
                  <a:spLocks noChangeArrowheads="1"/>
                </p:cNvSpPr>
                <p:nvPr/>
              </p:nvSpPr>
              <p:spPr bwMode="auto">
                <a:xfrm>
                  <a:off x="1108" y="0"/>
                  <a:ext cx="29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ea typeface="宋体" charset="0"/>
                      <a:cs typeface="宋体" charset="0"/>
                    </a:rPr>
                    <a:t>Israel sẽ được “thêm nhiều” (ngày nay Israel bao gồm 1% dân số thế giới)</a:t>
                  </a:r>
                </a:p>
              </p:txBody>
            </p:sp>
            <p:sp>
              <p:nvSpPr>
                <p:cNvPr id="292899" name="Rectangle 12"/>
                <p:cNvSpPr>
                  <a:spLocks noChangeArrowheads="1"/>
                </p:cNvSpPr>
                <p:nvPr/>
              </p:nvSpPr>
              <p:spPr bwMode="auto">
                <a:xfrm>
                  <a:off x="1065" y="0"/>
                  <a:ext cx="3038"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74" name="Group 13"/>
              <p:cNvGrpSpPr>
                <a:grpSpLocks/>
              </p:cNvGrpSpPr>
              <p:nvPr/>
            </p:nvGrpSpPr>
            <p:grpSpPr bwMode="auto">
              <a:xfrm>
                <a:off x="0" y="518"/>
                <a:ext cx="1065" cy="518"/>
                <a:chOff x="0" y="518"/>
                <a:chExt cx="1065" cy="518"/>
              </a:xfrm>
            </p:grpSpPr>
            <p:sp>
              <p:nvSpPr>
                <p:cNvPr id="292896" name="Rectangle 14"/>
                <p:cNvSpPr>
                  <a:spLocks noChangeArrowheads="1"/>
                </p:cNvSpPr>
                <p:nvPr/>
              </p:nvSpPr>
              <p:spPr bwMode="auto">
                <a:xfrm>
                  <a:off x="43" y="518"/>
                  <a:ext cx="979"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28:44-45</a:t>
                  </a:r>
                </a:p>
              </p:txBody>
            </p:sp>
            <p:sp>
              <p:nvSpPr>
                <p:cNvPr id="292897" name="Rectangle 15"/>
                <p:cNvSpPr>
                  <a:spLocks noChangeArrowheads="1"/>
                </p:cNvSpPr>
                <p:nvPr/>
              </p:nvSpPr>
              <p:spPr bwMode="auto">
                <a:xfrm>
                  <a:off x="0" y="518"/>
                  <a:ext cx="1065"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75" name="Group 16"/>
              <p:cNvGrpSpPr>
                <a:grpSpLocks/>
              </p:cNvGrpSpPr>
              <p:nvPr/>
            </p:nvGrpSpPr>
            <p:grpSpPr bwMode="auto">
              <a:xfrm>
                <a:off x="1065" y="518"/>
                <a:ext cx="3038" cy="518"/>
                <a:chOff x="1065" y="518"/>
                <a:chExt cx="3038" cy="518"/>
              </a:xfrm>
            </p:grpSpPr>
            <p:sp>
              <p:nvSpPr>
                <p:cNvPr id="292894" name="Rectangle 17"/>
                <p:cNvSpPr>
                  <a:spLocks noChangeArrowheads="1"/>
                </p:cNvSpPr>
                <p:nvPr/>
              </p:nvSpPr>
              <p:spPr bwMode="auto">
                <a:xfrm>
                  <a:off x="1108" y="518"/>
                  <a:ext cx="2952" cy="5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ea typeface="宋体" charset="0"/>
                      <a:cs typeface="宋体" charset="0"/>
                    </a:rPr>
                    <a:t>Mặc dù bị xử phạt, Israel sẽ không bị hủy diệt nếu ăn năn</a:t>
                  </a:r>
                </a:p>
              </p:txBody>
            </p:sp>
            <p:sp>
              <p:nvSpPr>
                <p:cNvPr id="292895" name="Rectangle 18"/>
                <p:cNvSpPr>
                  <a:spLocks noChangeArrowheads="1"/>
                </p:cNvSpPr>
                <p:nvPr/>
              </p:nvSpPr>
              <p:spPr bwMode="auto">
                <a:xfrm>
                  <a:off x="1065" y="518"/>
                  <a:ext cx="3038" cy="51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76" name="Group 19"/>
              <p:cNvGrpSpPr>
                <a:grpSpLocks/>
              </p:cNvGrpSpPr>
              <p:nvPr/>
            </p:nvGrpSpPr>
            <p:grpSpPr bwMode="auto">
              <a:xfrm>
                <a:off x="0" y="1036"/>
                <a:ext cx="1065" cy="748"/>
                <a:chOff x="0" y="1036"/>
                <a:chExt cx="1065" cy="748"/>
              </a:xfrm>
            </p:grpSpPr>
            <p:sp>
              <p:nvSpPr>
                <p:cNvPr id="292892" name="Rectangle 20"/>
                <p:cNvSpPr>
                  <a:spLocks noChangeArrowheads="1"/>
                </p:cNvSpPr>
                <p:nvPr/>
              </p:nvSpPr>
              <p:spPr bwMode="auto">
                <a:xfrm>
                  <a:off x="43" y="1036"/>
                  <a:ext cx="979"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28:40-41; 30:1-2</a:t>
                  </a:r>
                </a:p>
              </p:txBody>
            </p:sp>
            <p:sp>
              <p:nvSpPr>
                <p:cNvPr id="292893" name="Rectangle 21"/>
                <p:cNvSpPr>
                  <a:spLocks noChangeArrowheads="1"/>
                </p:cNvSpPr>
                <p:nvPr/>
              </p:nvSpPr>
              <p:spPr bwMode="auto">
                <a:xfrm>
                  <a:off x="0" y="1036"/>
                  <a:ext cx="1065"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77" name="Group 22"/>
              <p:cNvGrpSpPr>
                <a:grpSpLocks/>
              </p:cNvGrpSpPr>
              <p:nvPr/>
            </p:nvGrpSpPr>
            <p:grpSpPr bwMode="auto">
              <a:xfrm>
                <a:off x="1065" y="1036"/>
                <a:ext cx="3038" cy="748"/>
                <a:chOff x="1065" y="1036"/>
                <a:chExt cx="3038" cy="748"/>
              </a:xfrm>
            </p:grpSpPr>
            <p:sp>
              <p:nvSpPr>
                <p:cNvPr id="292890" name="Rectangle 23"/>
                <p:cNvSpPr>
                  <a:spLocks noChangeArrowheads="1"/>
                </p:cNvSpPr>
                <p:nvPr/>
              </p:nvSpPr>
              <p:spPr bwMode="auto">
                <a:xfrm>
                  <a:off x="1108" y="1036"/>
                  <a:ext cx="2952"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ea typeface="宋体" charset="0"/>
                      <a:cs typeface="宋体" charset="0"/>
                    </a:rPr>
                    <a:t>Israel sẽ thực sự ăn năn trong cơn đại nạn (những hoạn nạn đã tiếp diễn trong các thời đại nhưng sẽ gia tăng trong 72 tháng của cơn Đại Nạn)</a:t>
                  </a:r>
                </a:p>
              </p:txBody>
            </p:sp>
            <p:sp>
              <p:nvSpPr>
                <p:cNvPr id="292891" name="Rectangle 24"/>
                <p:cNvSpPr>
                  <a:spLocks noChangeArrowheads="1"/>
                </p:cNvSpPr>
                <p:nvPr/>
              </p:nvSpPr>
              <p:spPr bwMode="auto">
                <a:xfrm>
                  <a:off x="1065" y="1036"/>
                  <a:ext cx="3038"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78" name="Group 25"/>
              <p:cNvGrpSpPr>
                <a:grpSpLocks/>
              </p:cNvGrpSpPr>
              <p:nvPr/>
            </p:nvGrpSpPr>
            <p:grpSpPr bwMode="auto">
              <a:xfrm>
                <a:off x="0" y="1784"/>
                <a:ext cx="1065" cy="748"/>
                <a:chOff x="0" y="1784"/>
                <a:chExt cx="1065" cy="748"/>
              </a:xfrm>
            </p:grpSpPr>
            <p:sp>
              <p:nvSpPr>
                <p:cNvPr id="292888" name="Rectangle 26"/>
                <p:cNvSpPr>
                  <a:spLocks noChangeArrowheads="1"/>
                </p:cNvSpPr>
                <p:nvPr/>
              </p:nvSpPr>
              <p:spPr bwMode="auto">
                <a:xfrm>
                  <a:off x="43" y="1784"/>
                  <a:ext cx="979"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30:3-10</a:t>
                  </a:r>
                </a:p>
              </p:txBody>
            </p:sp>
            <p:sp>
              <p:nvSpPr>
                <p:cNvPr id="292889" name="Rectangle 27"/>
                <p:cNvSpPr>
                  <a:spLocks noChangeArrowheads="1"/>
                </p:cNvSpPr>
                <p:nvPr/>
              </p:nvSpPr>
              <p:spPr bwMode="auto">
                <a:xfrm>
                  <a:off x="0" y="1784"/>
                  <a:ext cx="1065"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79" name="Group 28"/>
              <p:cNvGrpSpPr>
                <a:grpSpLocks/>
              </p:cNvGrpSpPr>
              <p:nvPr/>
            </p:nvGrpSpPr>
            <p:grpSpPr bwMode="auto">
              <a:xfrm>
                <a:off x="1065" y="1784"/>
                <a:ext cx="3038" cy="748"/>
                <a:chOff x="1065" y="1784"/>
                <a:chExt cx="3038" cy="748"/>
              </a:xfrm>
            </p:grpSpPr>
            <p:sp>
              <p:nvSpPr>
                <p:cNvPr id="292886" name="Rectangle 29"/>
                <p:cNvSpPr>
                  <a:spLocks noChangeArrowheads="1"/>
                </p:cNvSpPr>
                <p:nvPr/>
              </p:nvSpPr>
              <p:spPr bwMode="auto">
                <a:xfrm>
                  <a:off x="1108" y="1784"/>
                  <a:ext cx="2952" cy="7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ea typeface="宋体" charset="0"/>
                      <a:cs typeface="宋体" charset="0"/>
                    </a:rPr>
                    <a:t>Đức Chúa Trời gom góp Israel từ trong các nước và đem họ trở về miền Đất Ngài đã ban cho (bắt đầu từ cuối 1800s trong sự vô tín như nói trước trong Êxê 37:7-8 và tiếp tục cho đến ngày nay)</a:t>
                  </a:r>
                </a:p>
              </p:txBody>
            </p:sp>
            <p:sp>
              <p:nvSpPr>
                <p:cNvPr id="292887" name="Rectangle 30"/>
                <p:cNvSpPr>
                  <a:spLocks noChangeArrowheads="1"/>
                </p:cNvSpPr>
                <p:nvPr/>
              </p:nvSpPr>
              <p:spPr bwMode="auto">
                <a:xfrm>
                  <a:off x="1065" y="1784"/>
                  <a:ext cx="3038" cy="748"/>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80" name="Group 31"/>
              <p:cNvGrpSpPr>
                <a:grpSpLocks/>
              </p:cNvGrpSpPr>
              <p:nvPr/>
            </p:nvGrpSpPr>
            <p:grpSpPr bwMode="auto">
              <a:xfrm>
                <a:off x="0" y="2532"/>
                <a:ext cx="1065" cy="633"/>
                <a:chOff x="0" y="2532"/>
                <a:chExt cx="1065" cy="633"/>
              </a:xfrm>
            </p:grpSpPr>
            <p:sp>
              <p:nvSpPr>
                <p:cNvPr id="292884" name="Rectangle 32"/>
                <p:cNvSpPr>
                  <a:spLocks noChangeArrowheads="1"/>
                </p:cNvSpPr>
                <p:nvPr/>
              </p:nvSpPr>
              <p:spPr bwMode="auto">
                <a:xfrm>
                  <a:off x="43" y="2532"/>
                  <a:ext cx="979"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2000" b="1">
                      <a:ea typeface="宋体" charset="0"/>
                      <a:cs typeface="宋体" charset="0"/>
                    </a:rPr>
                    <a:t>30:3-13; 28:1-14</a:t>
                  </a:r>
                </a:p>
              </p:txBody>
            </p:sp>
            <p:sp>
              <p:nvSpPr>
                <p:cNvPr id="292885" name="Rectangle 33"/>
                <p:cNvSpPr>
                  <a:spLocks noChangeArrowheads="1"/>
                </p:cNvSpPr>
                <p:nvPr/>
              </p:nvSpPr>
              <p:spPr bwMode="auto">
                <a:xfrm>
                  <a:off x="0" y="2532"/>
                  <a:ext cx="1065"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nvGrpSpPr>
              <p:cNvPr id="292881" name="Group 34"/>
              <p:cNvGrpSpPr>
                <a:grpSpLocks/>
              </p:cNvGrpSpPr>
              <p:nvPr/>
            </p:nvGrpSpPr>
            <p:grpSpPr bwMode="auto">
              <a:xfrm>
                <a:off x="1065" y="2532"/>
                <a:ext cx="3038" cy="633"/>
                <a:chOff x="1065" y="2532"/>
                <a:chExt cx="3038" cy="633"/>
              </a:xfrm>
            </p:grpSpPr>
            <p:sp>
              <p:nvSpPr>
                <p:cNvPr id="292882" name="Rectangle 35"/>
                <p:cNvSpPr>
                  <a:spLocks noChangeArrowheads="1"/>
                </p:cNvSpPr>
                <p:nvPr/>
              </p:nvSpPr>
              <p:spPr bwMode="auto">
                <a:xfrm>
                  <a:off x="1108" y="2532"/>
                  <a:ext cx="2952" cy="6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lIns="0" tIns="0" rIns="0" bIns="0" anchor="ctr" anchorCtr="1"/>
                <a:lstStyle/>
                <a:p>
                  <a:pPr algn="ctr"/>
                  <a:r>
                    <a:rPr lang="en-US" altLang="zh-CN" sz="1800" b="1">
                      <a:ea typeface="宋体" charset="0"/>
                      <a:cs typeface="宋体" charset="0"/>
                    </a:rPr>
                    <a:t>Sự vâng lời của Israel sẽ được ban phước trong nhiều cách khác nhau (sự công nhận toàn cầu và thịnh vượng trong vương quốc một ngàn năm)</a:t>
                  </a:r>
                </a:p>
              </p:txBody>
            </p:sp>
            <p:sp>
              <p:nvSpPr>
                <p:cNvPr id="292883" name="Rectangle 36"/>
                <p:cNvSpPr>
                  <a:spLocks noChangeArrowheads="1"/>
                </p:cNvSpPr>
                <p:nvPr/>
              </p:nvSpPr>
              <p:spPr bwMode="auto">
                <a:xfrm>
                  <a:off x="1065" y="2532"/>
                  <a:ext cx="3038" cy="633"/>
                </a:xfrm>
                <a:prstGeom prst="rect">
                  <a:avLst/>
                </a:prstGeom>
                <a:noFill/>
                <a:ln w="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grpSp>
        <p:sp>
          <p:nvSpPr>
            <p:cNvPr id="292871" name="Rectangle 37"/>
            <p:cNvSpPr>
              <a:spLocks noChangeArrowheads="1"/>
            </p:cNvSpPr>
            <p:nvPr/>
          </p:nvSpPr>
          <p:spPr bwMode="auto">
            <a:xfrm>
              <a:off x="-4" y="-4"/>
              <a:ext cx="4111" cy="3173"/>
            </a:xfrm>
            <a:prstGeom prst="rect">
              <a:avLst/>
            </a:prstGeom>
            <a:noFill/>
            <a:ln w="14287" cap="sq">
              <a:solidFill>
                <a:srgbClr val="A0A0A0"/>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lIns="0" tIns="0" rIns="0" bIns="0" anchor="ctr" anchorCtr="1"/>
            <a:lstStyle/>
            <a:p>
              <a:endParaRPr lang="en-US"/>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ChangeArrowheads="1"/>
          </p:cNvSpPr>
          <p:nvPr>
            <p:ph type="title"/>
          </p:nvPr>
        </p:nvSpPr>
        <p:spPr>
          <a:xfrm>
            <a:off x="1295400" y="304800"/>
            <a:ext cx="6553200" cy="762000"/>
          </a:xfrm>
          <a:noFill/>
        </p:spPr>
        <p:txBody>
          <a:bodyPr/>
          <a:lstStyle/>
          <a:p>
            <a:pPr eaLnBrk="1" hangingPunct="1"/>
            <a:r>
              <a:rPr lang="en-US" altLang="zh-CN" sz="4000" b="1">
                <a:solidFill>
                  <a:srgbClr val="000000"/>
                </a:solidFill>
                <a:latin typeface="ả" charset="0"/>
                <a:ea typeface="ả" charset="0"/>
                <a:cs typeface="ả" charset="0"/>
              </a:rPr>
              <a:t>Áp dụng</a:t>
            </a:r>
            <a:endParaRPr lang="en-US" sz="4000" b="1">
              <a:solidFill>
                <a:srgbClr val="000000"/>
              </a:solidFill>
              <a:latin typeface="ả" charset="0"/>
              <a:ea typeface="ả" charset="0"/>
              <a:cs typeface="ả" charset="0"/>
            </a:endParaRPr>
          </a:p>
        </p:txBody>
      </p:sp>
      <p:sp>
        <p:nvSpPr>
          <p:cNvPr id="293890" name="Text Box 3"/>
          <p:cNvSpPr txBox="1">
            <a:spLocks noChangeArrowheads="1"/>
          </p:cNvSpPr>
          <p:nvPr/>
        </p:nvSpPr>
        <p:spPr bwMode="auto">
          <a:xfrm>
            <a:off x="8153400" y="152400"/>
            <a:ext cx="838200" cy="457200"/>
          </a:xfrm>
          <a:prstGeom prst="rect">
            <a:avLst/>
          </a:prstGeom>
          <a:solidFill>
            <a:schemeClr val="tx1"/>
          </a:solidFill>
          <a:ln>
            <a:noFill/>
          </a:ln>
          <a:extLs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tx2"/>
                </a:solidFill>
                <a:latin typeface="ả" charset="0"/>
                <a:cs typeface="ả" charset="0"/>
              </a:rPr>
              <a:t>147</a:t>
            </a:r>
          </a:p>
        </p:txBody>
      </p:sp>
      <p:sp>
        <p:nvSpPr>
          <p:cNvPr id="476164" name="Text Box 4"/>
          <p:cNvSpPr txBox="1">
            <a:spLocks noChangeArrowheads="1"/>
          </p:cNvSpPr>
          <p:nvPr/>
        </p:nvSpPr>
        <p:spPr bwMode="auto">
          <a:xfrm>
            <a:off x="685800" y="2351088"/>
            <a:ext cx="7772400" cy="329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buFontTx/>
              <a:buChar char="•"/>
            </a:pPr>
            <a:r>
              <a:rPr lang="en-US" altLang="zh-CN" sz="3200" b="1">
                <a:latin typeface="ả" charset="0"/>
                <a:ea typeface="ả" charset="0"/>
                <a:cs typeface="ả" charset="0"/>
              </a:rPr>
              <a:t>Sự vâng lời thật dựa trên tình yêu thương – không dựa trên luật pháp</a:t>
            </a:r>
          </a:p>
          <a:p>
            <a:pPr algn="ctr">
              <a:spcBef>
                <a:spcPct val="50000"/>
              </a:spcBef>
              <a:buFontTx/>
              <a:buChar char="•"/>
            </a:pPr>
            <a:r>
              <a:rPr lang="en-US" altLang="zh-CN" sz="3200" b="1">
                <a:latin typeface="ả" charset="0"/>
                <a:ea typeface="ả" charset="0"/>
                <a:cs typeface="ả" charset="0"/>
              </a:rPr>
              <a:t>Sự tể trị chung của Đức Chúa Trời là phước lành dành cho người vâng lời và khó khăn dành cho người không vâng lời.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6164">
                                            <p:txEl>
                                              <p:pRg st="0" end="0"/>
                                            </p:txEl>
                                          </p:spTgt>
                                        </p:tgtEl>
                                        <p:attrNameLst>
                                          <p:attrName>style.visibility</p:attrName>
                                        </p:attrNameLst>
                                      </p:cBhvr>
                                      <p:to>
                                        <p:strVal val="visible"/>
                                      </p:to>
                                    </p:set>
                                    <p:anim calcmode="lin" valueType="num">
                                      <p:cBhvr additive="base">
                                        <p:cTn id="7" dur="500" fill="hold"/>
                                        <p:tgtEl>
                                          <p:spTgt spid="47616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616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6164">
                                            <p:txEl>
                                              <p:pRg st="1" end="1"/>
                                            </p:txEl>
                                          </p:spTgt>
                                        </p:tgtEl>
                                        <p:attrNameLst>
                                          <p:attrName>style.visibility</p:attrName>
                                        </p:attrNameLst>
                                      </p:cBhvr>
                                      <p:to>
                                        <p:strVal val="visible"/>
                                      </p:to>
                                    </p:set>
                                    <p:anim calcmode="lin" valueType="num">
                                      <p:cBhvr additive="base">
                                        <p:cTn id="13" dur="500" fill="hold"/>
                                        <p:tgtEl>
                                          <p:spTgt spid="47616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616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4" grpId="0" build="p"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7" name="Rectangle 1026"/>
          <p:cNvSpPr>
            <a:spLocks noGrp="1" noChangeArrowheads="1"/>
          </p:cNvSpPr>
          <p:nvPr>
            <p:ph type="ctrTitle"/>
          </p:nvPr>
        </p:nvSpPr>
        <p:spPr>
          <a:xfrm>
            <a:off x="0" y="6172200"/>
            <a:ext cx="9144000" cy="685800"/>
          </a:xfrm>
        </p:spPr>
        <p:txBody>
          <a:bodyPr/>
          <a:lstStyle/>
          <a:p>
            <a:pPr eaLnBrk="1" hangingPunct="1"/>
            <a:r>
              <a:rPr lang="en-US" sz="2800" b="1" dirty="0" err="1"/>
              <a:t>Cựu</a:t>
            </a:r>
            <a:r>
              <a:rPr lang="en-US" sz="2800" b="1" dirty="0"/>
              <a:t> </a:t>
            </a:r>
            <a:r>
              <a:rPr lang="en-US" sz="2800" b="1" dirty="0" err="1"/>
              <a:t>Ước</a:t>
            </a:r>
            <a:r>
              <a:rPr lang="en-US" sz="2800" b="1" dirty="0"/>
              <a:t> </a:t>
            </a:r>
            <a:r>
              <a:rPr lang="en-US" sz="2800" b="1" dirty="0" err="1"/>
              <a:t>Lược</a:t>
            </a:r>
            <a:r>
              <a:rPr lang="en-US" sz="2800" b="1" dirty="0"/>
              <a:t> </a:t>
            </a:r>
            <a:r>
              <a:rPr lang="en-US" sz="2800" b="1" dirty="0" err="1"/>
              <a:t>Khảo</a:t>
            </a:r>
            <a:r>
              <a:rPr lang="en-US" sz="2800" b="1" dirty="0"/>
              <a:t>—</a:t>
            </a:r>
            <a:r>
              <a:rPr lang="en-US" sz="2800" b="1" dirty="0" err="1">
                <a:latin typeface="Arial" charset="0"/>
                <a:ea typeface="ＭＳ Ｐゴシック" charset="0"/>
                <a:cs typeface="ＭＳ Ｐゴシック" charset="0"/>
              </a:rPr>
              <a:t>BibleStudyDownloads.org</a:t>
            </a:r>
            <a:endParaRPr lang="en-US" sz="1100" b="1" dirty="0">
              <a:latin typeface="Arial" charset="0"/>
              <a:ea typeface="ＭＳ Ｐゴシック" charset="0"/>
              <a:cs typeface="ＭＳ Ｐゴシック" charset="0"/>
            </a:endParaRPr>
          </a:p>
        </p:txBody>
      </p:sp>
      <p:sp>
        <p:nvSpPr>
          <p:cNvPr id="608259" name="Rectangle 1026"/>
          <p:cNvSpPr txBox="1">
            <a:spLocks noChangeArrowheads="1"/>
          </p:cNvSpPr>
          <p:nvPr/>
        </p:nvSpPr>
        <p:spPr bwMode="auto">
          <a:xfrm>
            <a:off x="0" y="5"/>
            <a:ext cx="9144000" cy="636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0" tIns="45715" rIns="91430" bIns="45715" anchor="ct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Tải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Về</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Tài</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Liệu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Nghiên</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Cứu</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Kinh</a:t>
            </a:r>
            <a:r>
              <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 </a:t>
            </a:r>
            <a:r>
              <a:rPr kumimoji="0" lang="en-US" sz="3200" b="1" i="0" u="none" strike="noStrike" kern="1200" cap="none" spc="0" normalizeH="0" baseline="0" noProof="0" dirty="0" err="1">
                <a:ln>
                  <a:noFill/>
                </a:ln>
                <a:solidFill>
                  <a:srgbClr val="FFFFFF"/>
                </a:solidFill>
                <a:effectLst/>
                <a:uLnTx/>
                <a:uFillTx/>
                <a:latin typeface="Arial" charset="0"/>
                <a:ea typeface="ＭＳ Ｐゴシック" charset="0"/>
                <a:cs typeface="Arial" charset="0"/>
              </a:rPr>
              <a:t>Thánh</a:t>
            </a: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5" name="Picture 4"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6" name="Picture 5"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93246941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6"/>
                                        </p:tgtEl>
                                        <p:attrNameLst>
                                          <p:attrName>ppt_x</p:attrName>
                                        </p:attrNameLst>
                                      </p:cBhvr>
                                      <p:tavLst>
                                        <p:tav tm="0">
                                          <p:val>
                                            <p:strVal val="ppt_x"/>
                                          </p:val>
                                        </p:tav>
                                        <p:tav tm="100000">
                                          <p:val>
                                            <p:strVal val="0-ppt_w/2"/>
                                          </p:val>
                                        </p:tav>
                                      </p:tavLst>
                                    </p:anim>
                                    <p:anim calcmode="lin" valueType="num">
                                      <p:cBhvr additive="base">
                                        <p:cTn id="7" dur="2000"/>
                                        <p:tgtEl>
                                          <p:spTgt spid="6"/>
                                        </p:tgtEl>
                                        <p:attrNameLst>
                                          <p:attrName>ppt_y</p:attrName>
                                        </p:attrNameLst>
                                      </p:cBhvr>
                                      <p:tavLst>
                                        <p:tav tm="0">
                                          <p:val>
                                            <p:strVal val="ppt_y"/>
                                          </p:val>
                                        </p:tav>
                                        <p:tav tm="100000">
                                          <p:val>
                                            <p:strVal val="ppt_y"/>
                                          </p:val>
                                        </p:tav>
                                      </p:tavLst>
                                    </p:anim>
                                    <p:set>
                                      <p:cBhvr>
                                        <p:cTn id="8" dur="1" fill="hold">
                                          <p:stCondLst>
                                            <p:cond delay="1999"/>
                                          </p:stCondLst>
                                        </p:cTn>
                                        <p:tgtEl>
                                          <p:spTgt spid="6"/>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ext Box 2"/>
          <p:cNvSpPr txBox="1">
            <a:spLocks noChangeArrowheads="1"/>
          </p:cNvSpPr>
          <p:nvPr/>
        </p:nvSpPr>
        <p:spPr bwMode="auto">
          <a:xfrm>
            <a:off x="8658225" y="6403975"/>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sz="2000">
              <a:solidFill>
                <a:srgbClr val="FFFFFF"/>
              </a:solidFill>
              <a:latin typeface="Arial" charset="0"/>
            </a:endParaRPr>
          </a:p>
        </p:txBody>
      </p:sp>
      <p:sp>
        <p:nvSpPr>
          <p:cNvPr id="870403" name="Rectangle 3"/>
          <p:cNvSpPr>
            <a:spLocks noChangeArrowheads="1"/>
          </p:cNvSpPr>
          <p:nvPr/>
        </p:nvSpPr>
        <p:spPr bwMode="auto">
          <a:xfrm>
            <a:off x="8091488" y="6534150"/>
            <a:ext cx="339725" cy="244475"/>
          </a:xfrm>
          <a:prstGeom prst="rect">
            <a:avLst/>
          </a:prstGeom>
          <a:noFill/>
          <a:ln w="12700">
            <a:noFill/>
            <a:miter lim="800000"/>
            <a:headEnd/>
            <a:tailEnd/>
          </a:ln>
          <a:effectLst/>
        </p:spPr>
        <p:txBody>
          <a:bodyPr wrap="none" anchor="ctr">
            <a:spAutoFit/>
          </a:bodyPr>
          <a:lstStyle/>
          <a:p>
            <a:pPr algn="ctr" eaLnBrk="0" hangingPunct="0">
              <a:defRPr/>
            </a:pPr>
            <a:r>
              <a:rPr lang="en-US" sz="1000" b="1">
                <a:effectLst>
                  <a:outerShdw blurRad="38100" dist="38100" dir="2700000" algn="tl">
                    <a:srgbClr val="000000"/>
                  </a:outerShdw>
                </a:effectLst>
                <a:cs typeface="+mn-cs"/>
              </a:rPr>
              <a:t>42</a:t>
            </a:r>
          </a:p>
        </p:txBody>
      </p:sp>
      <p:sp>
        <p:nvSpPr>
          <p:cNvPr id="209923" name="Text Box 4"/>
          <p:cNvSpPr txBox="1">
            <a:spLocks noChangeArrowheads="1"/>
          </p:cNvSpPr>
          <p:nvPr/>
        </p:nvSpPr>
        <p:spPr bwMode="auto">
          <a:xfrm>
            <a:off x="6992938" y="6284913"/>
            <a:ext cx="16335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200" b="1">
                <a:latin typeface="Arial" charset="0"/>
              </a:rPr>
              <a:t>Handbook pg. 26-29</a:t>
            </a:r>
          </a:p>
        </p:txBody>
      </p:sp>
      <p:pic>
        <p:nvPicPr>
          <p:cNvPr id="209924" name="Picture 5" descr="Jericho area aerial from northwest, tb q010703"/>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90550" y="550863"/>
            <a:ext cx="7958138" cy="5743575"/>
          </a:xfrm>
          <a:prstGeom prst="rect">
            <a:avLst/>
          </a:prstGeom>
          <a:noFill/>
          <a:ln w="76200">
            <a:solidFill>
              <a:schemeClr val="accent2"/>
            </a:solidFill>
            <a:miter lim="800000"/>
            <a:headEnd/>
            <a:tailEnd/>
          </a:ln>
          <a:extLst>
            <a:ext uri="{909E8E84-426E-40dd-AFC4-6F175D3DCCD1}">
              <a14:hiddenFill xmlns:a14="http://schemas.microsoft.com/office/drawing/2010/main" xmlns="">
                <a:solidFill>
                  <a:srgbClr val="FFFFFF"/>
                </a:solidFill>
              </a14:hiddenFill>
            </a:ext>
          </a:extLst>
        </p:spPr>
      </p:pic>
      <p:sp>
        <p:nvSpPr>
          <p:cNvPr id="209925" name="Text Box 6"/>
          <p:cNvSpPr txBox="1">
            <a:spLocks noChangeArrowheads="1"/>
          </p:cNvSpPr>
          <p:nvPr/>
        </p:nvSpPr>
        <p:spPr bwMode="auto">
          <a:xfrm>
            <a:off x="3117850" y="4287838"/>
            <a:ext cx="3681413" cy="396875"/>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a:solidFill>
                  <a:schemeClr val="tx2"/>
                </a:solidFill>
              </a:rPr>
              <a:t>GIÊ-RI-CÔ CỔ </a:t>
            </a:r>
          </a:p>
        </p:txBody>
      </p:sp>
      <p:sp>
        <p:nvSpPr>
          <p:cNvPr id="209926" name="Text Box 7"/>
          <p:cNvSpPr txBox="1">
            <a:spLocks noChangeArrowheads="1"/>
          </p:cNvSpPr>
          <p:nvPr/>
        </p:nvSpPr>
        <p:spPr bwMode="auto">
          <a:xfrm>
            <a:off x="5000625" y="1074738"/>
            <a:ext cx="3421063" cy="457200"/>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b="1">
                <a:solidFill>
                  <a:schemeClr val="accent1"/>
                </a:solidFill>
              </a:rPr>
              <a:t>BIỂN CHẾT</a:t>
            </a:r>
          </a:p>
        </p:txBody>
      </p:sp>
      <p:sp>
        <p:nvSpPr>
          <p:cNvPr id="870408" name="Text Box 8"/>
          <p:cNvSpPr txBox="1">
            <a:spLocks noChangeArrowheads="1"/>
          </p:cNvSpPr>
          <p:nvPr/>
        </p:nvSpPr>
        <p:spPr bwMode="auto">
          <a:xfrm>
            <a:off x="1446213" y="1490663"/>
            <a:ext cx="3421062" cy="457200"/>
          </a:xfrm>
          <a:prstGeom prst="rect">
            <a:avLst/>
          </a:prstGeom>
          <a:noFill/>
          <a:ln w="12700">
            <a:noFill/>
            <a:miter lim="800000"/>
            <a:headEnd/>
            <a:tailEnd/>
          </a:ln>
          <a:effectLst>
            <a:outerShdw dist="45791" dir="3378596" algn="ctr" rotWithShape="0">
              <a:schemeClr val="bg2"/>
            </a:outerShdw>
          </a:effectLst>
        </p:spPr>
        <p:txBody>
          <a:bodyPr>
            <a:spAutoFit/>
          </a:bodyPr>
          <a:lstStyle/>
          <a:p>
            <a:pPr eaLnBrk="0" hangingPunct="0">
              <a:spcBef>
                <a:spcPct val="50000"/>
              </a:spcBef>
              <a:defRPr/>
            </a:pPr>
            <a:r>
              <a:rPr lang="en-US" b="1">
                <a:solidFill>
                  <a:schemeClr val="accent1"/>
                </a:solidFill>
                <a:latin typeface="Times New Roman" pitchFamily="18" charset="0"/>
                <a:ea typeface="+mn-ea"/>
                <a:cs typeface="+mn-cs"/>
              </a:rPr>
              <a:t>Sông Giô-đanh</a:t>
            </a:r>
          </a:p>
        </p:txBody>
      </p:sp>
      <p:sp>
        <p:nvSpPr>
          <p:cNvPr id="870409" name="Arc 9"/>
          <p:cNvSpPr>
            <a:spLocks/>
          </p:cNvSpPr>
          <p:nvPr/>
        </p:nvSpPr>
        <p:spPr bwMode="auto">
          <a:xfrm flipH="1" flipV="1">
            <a:off x="1135063" y="1693863"/>
            <a:ext cx="4230687" cy="2071687"/>
          </a:xfrm>
          <a:custGeom>
            <a:avLst/>
            <a:gdLst>
              <a:gd name="T0" fmla="*/ 0 w 21696"/>
              <a:gd name="T1" fmla="*/ 96 h 21600"/>
              <a:gd name="T2" fmla="*/ 4230687 w 21696"/>
              <a:gd name="T3" fmla="*/ 2071687 h 21600"/>
              <a:gd name="T4" fmla="*/ 18720 w 21696"/>
              <a:gd name="T5" fmla="*/ 2071687 h 21600"/>
              <a:gd name="T6" fmla="*/ 0 60000 65536"/>
              <a:gd name="T7" fmla="*/ 0 60000 65536"/>
              <a:gd name="T8" fmla="*/ 0 60000 65536"/>
              <a:gd name="T9" fmla="*/ 0 w 21696"/>
              <a:gd name="T10" fmla="*/ 0 h 21600"/>
              <a:gd name="T11" fmla="*/ 21696 w 21696"/>
              <a:gd name="T12" fmla="*/ 21600 h 21600"/>
            </a:gdLst>
            <a:ahLst/>
            <a:cxnLst>
              <a:cxn ang="T6">
                <a:pos x="T0" y="T1"/>
              </a:cxn>
              <a:cxn ang="T7">
                <a:pos x="T2" y="T3"/>
              </a:cxn>
              <a:cxn ang="T8">
                <a:pos x="T4" y="T5"/>
              </a:cxn>
            </a:cxnLst>
            <a:rect l="T9" t="T10" r="T11" b="T12"/>
            <a:pathLst>
              <a:path w="21696" h="21600" fill="none" extrusionOk="0">
                <a:moveTo>
                  <a:pt x="-1" y="0"/>
                </a:moveTo>
                <a:cubicBezTo>
                  <a:pt x="31" y="0"/>
                  <a:pt x="63" y="-1"/>
                  <a:pt x="96" y="0"/>
                </a:cubicBezTo>
                <a:cubicBezTo>
                  <a:pt x="12025" y="0"/>
                  <a:pt x="21696" y="9670"/>
                  <a:pt x="21696" y="21600"/>
                </a:cubicBezTo>
              </a:path>
              <a:path w="21696" h="21600" stroke="0" extrusionOk="0">
                <a:moveTo>
                  <a:pt x="-1" y="0"/>
                </a:moveTo>
                <a:cubicBezTo>
                  <a:pt x="31" y="0"/>
                  <a:pt x="63" y="-1"/>
                  <a:pt x="96" y="0"/>
                </a:cubicBezTo>
                <a:cubicBezTo>
                  <a:pt x="12025" y="0"/>
                  <a:pt x="21696" y="9670"/>
                  <a:pt x="21696" y="21600"/>
                </a:cubicBezTo>
                <a:lnTo>
                  <a:pt x="96" y="21600"/>
                </a:lnTo>
                <a:close/>
              </a:path>
            </a:pathLst>
          </a:custGeom>
          <a:noFill/>
          <a:ln w="57150">
            <a:solidFill>
              <a:srgbClr val="BAFFFE"/>
            </a:solidFill>
            <a:round/>
            <a:headEnd type="stealth" w="med" len="med"/>
            <a:tailEnd/>
          </a:ln>
          <a:effectLst>
            <a:outerShdw blurRad="63500" dist="63500" dir="2212194" algn="ctr" rotWithShape="0">
              <a:schemeClr val="bg2"/>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mn-cs"/>
            </a:endParaRPr>
          </a:p>
        </p:txBody>
      </p:sp>
      <p:sp>
        <p:nvSpPr>
          <p:cNvPr id="870410" name="Arc 10"/>
          <p:cNvSpPr>
            <a:spLocks/>
          </p:cNvSpPr>
          <p:nvPr/>
        </p:nvSpPr>
        <p:spPr bwMode="auto">
          <a:xfrm flipH="1" flipV="1">
            <a:off x="865188" y="1693863"/>
            <a:ext cx="3808412" cy="2527300"/>
          </a:xfrm>
          <a:custGeom>
            <a:avLst/>
            <a:gdLst>
              <a:gd name="T0" fmla="*/ 90450 w 21600"/>
              <a:gd name="T1" fmla="*/ 0 h 21593"/>
              <a:gd name="T2" fmla="*/ 3808412 w 21600"/>
              <a:gd name="T3" fmla="*/ 2527300 h 21593"/>
              <a:gd name="T4" fmla="*/ 0 w 21600"/>
              <a:gd name="T5" fmla="*/ 2527300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13" y="-1"/>
                </a:moveTo>
                <a:cubicBezTo>
                  <a:pt x="12239" y="277"/>
                  <a:pt x="21600" y="9863"/>
                  <a:pt x="21600" y="21593"/>
                </a:cubicBezTo>
              </a:path>
              <a:path w="21600" h="21593" stroke="0" extrusionOk="0">
                <a:moveTo>
                  <a:pt x="513" y="-1"/>
                </a:moveTo>
                <a:cubicBezTo>
                  <a:pt x="12239" y="277"/>
                  <a:pt x="21600" y="9863"/>
                  <a:pt x="21600" y="21593"/>
                </a:cubicBezTo>
                <a:lnTo>
                  <a:pt x="0" y="21593"/>
                </a:lnTo>
                <a:close/>
              </a:path>
            </a:pathLst>
          </a:custGeom>
          <a:noFill/>
          <a:ln w="57150">
            <a:solidFill>
              <a:srgbClr val="BAFFFE"/>
            </a:solidFill>
            <a:round/>
            <a:headEnd type="stealth" w="med" len="med"/>
            <a:tailEnd/>
          </a:ln>
          <a:effectLst>
            <a:outerShdw blurRad="63500" dist="63500" dir="2212194" algn="ctr" rotWithShape="0">
              <a:schemeClr val="bg2"/>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mn-cs"/>
            </a:endParaRPr>
          </a:p>
        </p:txBody>
      </p:sp>
      <p:sp>
        <p:nvSpPr>
          <p:cNvPr id="870411" name="Arc 11"/>
          <p:cNvSpPr>
            <a:spLocks/>
          </p:cNvSpPr>
          <p:nvPr/>
        </p:nvSpPr>
        <p:spPr bwMode="auto">
          <a:xfrm flipH="1" flipV="1">
            <a:off x="622300" y="1685925"/>
            <a:ext cx="2571750" cy="2841625"/>
          </a:xfrm>
          <a:custGeom>
            <a:avLst/>
            <a:gdLst>
              <a:gd name="T0" fmla="*/ 61079 w 21600"/>
              <a:gd name="T1" fmla="*/ 0 h 21593"/>
              <a:gd name="T2" fmla="*/ 2571750 w 21600"/>
              <a:gd name="T3" fmla="*/ 2841625 h 21593"/>
              <a:gd name="T4" fmla="*/ 0 w 21600"/>
              <a:gd name="T5" fmla="*/ 2841625 h 21593"/>
              <a:gd name="T6" fmla="*/ 0 60000 65536"/>
              <a:gd name="T7" fmla="*/ 0 60000 65536"/>
              <a:gd name="T8" fmla="*/ 0 60000 65536"/>
              <a:gd name="T9" fmla="*/ 0 w 21600"/>
              <a:gd name="T10" fmla="*/ 0 h 21593"/>
              <a:gd name="T11" fmla="*/ 21600 w 21600"/>
              <a:gd name="T12" fmla="*/ 21593 h 21593"/>
            </a:gdLst>
            <a:ahLst/>
            <a:cxnLst>
              <a:cxn ang="T6">
                <a:pos x="T0" y="T1"/>
              </a:cxn>
              <a:cxn ang="T7">
                <a:pos x="T2" y="T3"/>
              </a:cxn>
              <a:cxn ang="T8">
                <a:pos x="T4" y="T5"/>
              </a:cxn>
            </a:cxnLst>
            <a:rect l="T9" t="T10" r="T11" b="T12"/>
            <a:pathLst>
              <a:path w="21600" h="21593" fill="none" extrusionOk="0">
                <a:moveTo>
                  <a:pt x="513" y="-1"/>
                </a:moveTo>
                <a:cubicBezTo>
                  <a:pt x="12239" y="277"/>
                  <a:pt x="21600" y="9863"/>
                  <a:pt x="21600" y="21593"/>
                </a:cubicBezTo>
              </a:path>
              <a:path w="21600" h="21593" stroke="0" extrusionOk="0">
                <a:moveTo>
                  <a:pt x="513" y="-1"/>
                </a:moveTo>
                <a:cubicBezTo>
                  <a:pt x="12239" y="277"/>
                  <a:pt x="21600" y="9863"/>
                  <a:pt x="21600" y="21593"/>
                </a:cubicBezTo>
                <a:lnTo>
                  <a:pt x="0" y="21593"/>
                </a:lnTo>
                <a:close/>
              </a:path>
            </a:pathLst>
          </a:custGeom>
          <a:noFill/>
          <a:ln w="57150">
            <a:solidFill>
              <a:srgbClr val="BAFFFE"/>
            </a:solidFill>
            <a:round/>
            <a:headEnd type="stealth" w="med" len="med"/>
            <a:tailEnd/>
          </a:ln>
          <a:effectLst>
            <a:outerShdw blurRad="63500" dist="63500" dir="2212194" algn="ctr" rotWithShape="0">
              <a:schemeClr val="bg2"/>
            </a:outerShdw>
          </a:effectLst>
          <a:extLst>
            <a:ext uri="{909E8E84-426E-40dd-AFC4-6F175D3DCCD1}">
              <a14:hiddenFill xmlns:a14="http://schemas.microsoft.com/office/drawing/2010/main" xmlns="">
                <a:solidFill>
                  <a:srgbClr val="FFFFFF"/>
                </a:solidFill>
              </a14:hiddenFill>
            </a:ext>
          </a:extLst>
        </p:spPr>
        <p:txBody>
          <a:bodyPr wrap="none" anchor="ctr"/>
          <a:lstStyle/>
          <a:p>
            <a:pPr>
              <a:defRPr/>
            </a:pPr>
            <a:endParaRPr lang="en-US">
              <a:cs typeface="+mn-cs"/>
            </a:endParaRPr>
          </a:p>
        </p:txBody>
      </p:sp>
      <p:sp>
        <p:nvSpPr>
          <p:cNvPr id="209931" name="Text Box 12"/>
          <p:cNvSpPr txBox="1">
            <a:spLocks noChangeArrowheads="1"/>
          </p:cNvSpPr>
          <p:nvPr/>
        </p:nvSpPr>
        <p:spPr bwMode="auto">
          <a:xfrm>
            <a:off x="7680325" y="6337300"/>
            <a:ext cx="1841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endParaRPr lang="en-US" sz="2000">
              <a:solidFill>
                <a:srgbClr val="FFFFFF"/>
              </a:solidFill>
              <a:latin typeface="Arial" charset="0"/>
            </a:endParaRPr>
          </a:p>
        </p:txBody>
      </p:sp>
      <p:sp>
        <p:nvSpPr>
          <p:cNvPr id="209932" name="Rectangle 13"/>
          <p:cNvSpPr>
            <a:spLocks noChangeArrowheads="1"/>
          </p:cNvSpPr>
          <p:nvPr/>
        </p:nvSpPr>
        <p:spPr bwMode="auto">
          <a:xfrm>
            <a:off x="2235200" y="5162550"/>
            <a:ext cx="4752975" cy="8223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p>
            <a:pPr algn="ctr" eaLnBrk="0" hangingPunct="0"/>
            <a:r>
              <a:rPr lang="en-US" b="1">
                <a:solidFill>
                  <a:srgbClr val="FFEA18"/>
                </a:solidFill>
              </a:rPr>
              <a:t>Từ Giê-ri-cô…</a:t>
            </a:r>
          </a:p>
          <a:p>
            <a:pPr algn="ctr" eaLnBrk="0" hangingPunct="0"/>
            <a:r>
              <a:rPr lang="en-US" b="1">
                <a:solidFill>
                  <a:srgbClr val="FFEA18"/>
                </a:solidFill>
              </a:rPr>
              <a:t>Nhìn qua phía đông sông Giô-đanh</a:t>
            </a:r>
          </a:p>
        </p:txBody>
      </p:sp>
      <p:sp>
        <p:nvSpPr>
          <p:cNvPr id="209933" name="Text Box 14"/>
          <p:cNvSpPr txBox="1">
            <a:spLocks noChangeArrowheads="1"/>
          </p:cNvSpPr>
          <p:nvPr/>
        </p:nvSpPr>
        <p:spPr bwMode="auto">
          <a:xfrm>
            <a:off x="2424113" y="2979738"/>
            <a:ext cx="3681412" cy="396875"/>
          </a:xfrm>
          <a:prstGeom prst="rect">
            <a:avLst/>
          </a:prstGeom>
          <a:noFill/>
          <a:ln>
            <a:noFill/>
          </a:ln>
          <a:effectLst>
            <a:outerShdw dist="45791" dir="3378596" algn="ctr" rotWithShape="0">
              <a:schemeClr val="bg2"/>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b="1">
                <a:solidFill>
                  <a:schemeClr val="tx2"/>
                </a:solidFill>
              </a:rPr>
              <a:t>GIÊ-RI-CÔ HIỆN NAY</a:t>
            </a:r>
          </a:p>
        </p:txBody>
      </p:sp>
      <p:sp>
        <p:nvSpPr>
          <p:cNvPr id="209934" name="Freeform 15"/>
          <p:cNvSpPr>
            <a:spLocks/>
          </p:cNvSpPr>
          <p:nvPr/>
        </p:nvSpPr>
        <p:spPr bwMode="auto">
          <a:xfrm>
            <a:off x="8599488" y="3581400"/>
            <a:ext cx="204787" cy="77788"/>
          </a:xfrm>
          <a:custGeom>
            <a:avLst/>
            <a:gdLst>
              <a:gd name="T0" fmla="*/ 203200 w 129"/>
              <a:gd name="T1" fmla="*/ 76200 h 49"/>
              <a:gd name="T2" fmla="*/ 0 w 129"/>
              <a:gd name="T3" fmla="*/ 76200 h 49"/>
              <a:gd name="T4" fmla="*/ 0 w 129"/>
              <a:gd name="T5" fmla="*/ 0 h 49"/>
              <a:gd name="T6" fmla="*/ 203200 w 129"/>
              <a:gd name="T7" fmla="*/ 76200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9935" name="Rectangle 16"/>
          <p:cNvSpPr>
            <a:spLocks noChangeArrowheads="1"/>
          </p:cNvSpPr>
          <p:nvPr/>
        </p:nvSpPr>
        <p:spPr bwMode="auto">
          <a:xfrm>
            <a:off x="8180388" y="3911600"/>
            <a:ext cx="304800" cy="114300"/>
          </a:xfrm>
          <a:prstGeom prst="rect">
            <a:avLst/>
          </a:prstGeom>
          <a:solidFill>
            <a:srgbClr val="FFFF0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09936" name="Freeform 17"/>
          <p:cNvSpPr>
            <a:spLocks/>
          </p:cNvSpPr>
          <p:nvPr/>
        </p:nvSpPr>
        <p:spPr bwMode="auto">
          <a:xfrm>
            <a:off x="8594725" y="3541713"/>
            <a:ext cx="234950" cy="120650"/>
          </a:xfrm>
          <a:custGeom>
            <a:avLst/>
            <a:gdLst>
              <a:gd name="T0" fmla="*/ 233129 w 129"/>
              <a:gd name="T1" fmla="*/ 118188 h 49"/>
              <a:gd name="T2" fmla="*/ 0 w 129"/>
              <a:gd name="T3" fmla="*/ 118188 h 49"/>
              <a:gd name="T4" fmla="*/ 0 w 129"/>
              <a:gd name="T5" fmla="*/ 0 h 49"/>
              <a:gd name="T6" fmla="*/ 233129 w 129"/>
              <a:gd name="T7" fmla="*/ 118188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4D4D4D"/>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sp>
        <p:nvSpPr>
          <p:cNvPr id="209937" name="AutoShape 18"/>
          <p:cNvSpPr>
            <a:spLocks noChangeArrowheads="1"/>
          </p:cNvSpPr>
          <p:nvPr/>
        </p:nvSpPr>
        <p:spPr bwMode="auto">
          <a:xfrm>
            <a:off x="8023225" y="3455988"/>
            <a:ext cx="736600" cy="290512"/>
          </a:xfrm>
          <a:prstGeom prst="roundRect">
            <a:avLst>
              <a:gd name="adj" fmla="val 16667"/>
            </a:avLst>
          </a:prstGeom>
          <a:solidFill>
            <a:srgbClr val="E7EC26"/>
          </a:solidFill>
          <a:ln w="38100">
            <a:solidFill>
              <a:schemeClr val="bg2"/>
            </a:solidFill>
            <a:round/>
            <a:headEnd/>
            <a:tailEnd/>
          </a:ln>
        </p:spPr>
        <p:txBody>
          <a:bodyPr wrap="none" anchor="ctr"/>
          <a:lstStyle/>
          <a:p>
            <a:endParaRPr lang="en-US"/>
          </a:p>
        </p:txBody>
      </p:sp>
      <p:sp>
        <p:nvSpPr>
          <p:cNvPr id="209938" name="Rectangle 19"/>
          <p:cNvSpPr>
            <a:spLocks noChangeArrowheads="1"/>
          </p:cNvSpPr>
          <p:nvPr/>
        </p:nvSpPr>
        <p:spPr bwMode="auto">
          <a:xfrm>
            <a:off x="8018463" y="3603625"/>
            <a:ext cx="952500" cy="498475"/>
          </a:xfrm>
          <a:prstGeom prst="rect">
            <a:avLst/>
          </a:prstGeom>
          <a:solidFill>
            <a:srgbClr val="FFFF00"/>
          </a:solidFill>
          <a:ln w="38100">
            <a:solidFill>
              <a:srgbClr val="000000"/>
            </a:solidFill>
            <a:miter lim="800000"/>
            <a:headEnd/>
            <a:tailEnd/>
          </a:ln>
        </p:spPr>
        <p:txBody>
          <a:bodyPr wrap="none" anchor="ctr"/>
          <a:lstStyle/>
          <a:p>
            <a:endParaRPr lang="en-US"/>
          </a:p>
        </p:txBody>
      </p:sp>
      <p:sp>
        <p:nvSpPr>
          <p:cNvPr id="209939" name="Rectangle 20"/>
          <p:cNvSpPr>
            <a:spLocks noChangeArrowheads="1"/>
          </p:cNvSpPr>
          <p:nvPr/>
        </p:nvSpPr>
        <p:spPr bwMode="auto">
          <a:xfrm>
            <a:off x="8129588" y="3862388"/>
            <a:ext cx="514350" cy="190500"/>
          </a:xfrm>
          <a:prstGeom prst="rect">
            <a:avLst/>
          </a:prstGeom>
          <a:solidFill>
            <a:srgbClr val="FFFF00"/>
          </a:solidFill>
          <a:ln>
            <a:noFill/>
          </a:ln>
          <a:extLst>
            <a:ext uri="{91240B29-F687-4f45-9708-019B960494DF}">
              <a14:hiddenLine xmlns:a14="http://schemas.microsoft.com/office/drawing/2010/main" xmlns="" w="25400">
                <a:solidFill>
                  <a:srgbClr val="000000"/>
                </a:solidFill>
                <a:miter lim="800000"/>
                <a:headEnd/>
                <a:tailEnd/>
              </a14:hiddenLine>
            </a:ext>
          </a:extLst>
        </p:spPr>
        <p:txBody>
          <a:bodyPr wrap="none" anchor="ctr"/>
          <a:lstStyle/>
          <a:p>
            <a:endParaRPr lang="en-US"/>
          </a:p>
        </p:txBody>
      </p:sp>
      <p:sp>
        <p:nvSpPr>
          <p:cNvPr id="209940" name="AutoShape 21"/>
          <p:cNvSpPr>
            <a:spLocks noChangeArrowheads="1"/>
          </p:cNvSpPr>
          <p:nvPr/>
        </p:nvSpPr>
        <p:spPr bwMode="auto">
          <a:xfrm>
            <a:off x="8035925" y="3481388"/>
            <a:ext cx="711200" cy="290512"/>
          </a:xfrm>
          <a:prstGeom prst="roundRect">
            <a:avLst>
              <a:gd name="adj" fmla="val 16667"/>
            </a:avLst>
          </a:prstGeom>
          <a:solidFill>
            <a:srgbClr val="FFFF00"/>
          </a:solidFill>
          <a:ln>
            <a:noFill/>
          </a:ln>
          <a:extLst>
            <a:ext uri="{91240B29-F687-4f45-9708-019B960494DF}">
              <a14:hiddenLine xmlns:a14="http://schemas.microsoft.com/office/drawing/2010/main" xmlns="" w="38100">
                <a:solidFill>
                  <a:srgbClr val="000000"/>
                </a:solidFill>
                <a:round/>
                <a:headEnd/>
                <a:tailEnd/>
              </a14:hiddenLine>
            </a:ext>
          </a:extLst>
        </p:spPr>
        <p:txBody>
          <a:bodyPr wrap="none" anchor="ctr"/>
          <a:lstStyle/>
          <a:p>
            <a:endParaRPr lang="en-US"/>
          </a:p>
        </p:txBody>
      </p:sp>
      <p:sp>
        <p:nvSpPr>
          <p:cNvPr id="209941" name="Line 22"/>
          <p:cNvSpPr>
            <a:spLocks noChangeShapeType="1"/>
          </p:cNvSpPr>
          <p:nvPr/>
        </p:nvSpPr>
        <p:spPr bwMode="auto">
          <a:xfrm>
            <a:off x="8050213" y="38258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9942" name="Line 23"/>
          <p:cNvSpPr>
            <a:spLocks noChangeShapeType="1"/>
          </p:cNvSpPr>
          <p:nvPr/>
        </p:nvSpPr>
        <p:spPr bwMode="auto">
          <a:xfrm>
            <a:off x="8050213" y="4016375"/>
            <a:ext cx="876300" cy="0"/>
          </a:xfrm>
          <a:prstGeom prst="line">
            <a:avLst/>
          </a:prstGeom>
          <a:noFill/>
          <a:ln w="1270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209943" name="Rectangle 24"/>
          <p:cNvSpPr>
            <a:spLocks noChangeArrowheads="1"/>
          </p:cNvSpPr>
          <p:nvPr/>
        </p:nvSpPr>
        <p:spPr bwMode="auto">
          <a:xfrm>
            <a:off x="8053388" y="3429000"/>
            <a:ext cx="6572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rPr>
              <a:t>JOSHUA</a:t>
            </a:r>
          </a:p>
        </p:txBody>
      </p:sp>
      <p:sp>
        <p:nvSpPr>
          <p:cNvPr id="209944" name="Rectangle 25"/>
          <p:cNvSpPr>
            <a:spLocks noChangeArrowheads="1"/>
          </p:cNvSpPr>
          <p:nvPr/>
        </p:nvSpPr>
        <p:spPr bwMode="auto">
          <a:xfrm>
            <a:off x="8118475" y="3644900"/>
            <a:ext cx="733425" cy="22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90487" tIns="44450" rIns="90487" bIns="44450">
            <a:spAutoFit/>
          </a:bodyPr>
          <a:lstStyle/>
          <a:p>
            <a:pPr eaLnBrk="0" hangingPunct="0"/>
            <a:r>
              <a:rPr lang="en-US" sz="900" b="1">
                <a:solidFill>
                  <a:srgbClr val="000000"/>
                </a:solidFill>
                <a:latin typeface="Helvetica" charset="0"/>
              </a:rPr>
              <a:t>Jericho/Ai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870411"/>
                                        </p:tgtEl>
                                        <p:attrNameLst>
                                          <p:attrName>style.visibility</p:attrName>
                                        </p:attrNameLst>
                                      </p:cBhvr>
                                      <p:to>
                                        <p:strVal val="visible"/>
                                      </p:to>
                                    </p:set>
                                    <p:animEffect transition="in" filter="wipe(up)">
                                      <p:cBhvr>
                                        <p:cTn id="7" dur="3000"/>
                                        <p:tgtEl>
                                          <p:spTgt spid="870411"/>
                                        </p:tgtEl>
                                      </p:cBhvr>
                                    </p:animEffect>
                                  </p:childTnLst>
                                </p:cTn>
                              </p:par>
                              <p:par>
                                <p:cTn id="8" presetID="22" presetClass="entr" presetSubtype="1" fill="hold" nodeType="withEffect">
                                  <p:stCondLst>
                                    <p:cond delay="0"/>
                                  </p:stCondLst>
                                  <p:childTnLst>
                                    <p:set>
                                      <p:cBhvr>
                                        <p:cTn id="9" dur="1" fill="hold">
                                          <p:stCondLst>
                                            <p:cond delay="0"/>
                                          </p:stCondLst>
                                        </p:cTn>
                                        <p:tgtEl>
                                          <p:spTgt spid="870410"/>
                                        </p:tgtEl>
                                        <p:attrNameLst>
                                          <p:attrName>style.visibility</p:attrName>
                                        </p:attrNameLst>
                                      </p:cBhvr>
                                      <p:to>
                                        <p:strVal val="visible"/>
                                      </p:to>
                                    </p:set>
                                    <p:animEffect transition="in" filter="wipe(up)">
                                      <p:cBhvr>
                                        <p:cTn id="10" dur="3000"/>
                                        <p:tgtEl>
                                          <p:spTgt spid="870410"/>
                                        </p:tgtEl>
                                      </p:cBhvr>
                                    </p:animEffect>
                                  </p:childTnLst>
                                </p:cTn>
                              </p:par>
                              <p:par>
                                <p:cTn id="11" presetID="22" presetClass="entr" presetSubtype="1" fill="hold" nodeType="withEffect">
                                  <p:stCondLst>
                                    <p:cond delay="0"/>
                                  </p:stCondLst>
                                  <p:childTnLst>
                                    <p:set>
                                      <p:cBhvr>
                                        <p:cTn id="12" dur="1" fill="hold">
                                          <p:stCondLst>
                                            <p:cond delay="0"/>
                                          </p:stCondLst>
                                        </p:cTn>
                                        <p:tgtEl>
                                          <p:spTgt spid="870409"/>
                                        </p:tgtEl>
                                        <p:attrNameLst>
                                          <p:attrName>style.visibility</p:attrName>
                                        </p:attrNameLst>
                                      </p:cBhvr>
                                      <p:to>
                                        <p:strVal val="visible"/>
                                      </p:to>
                                    </p:set>
                                    <p:animEffect transition="in" filter="wipe(up)">
                                      <p:cBhvr>
                                        <p:cTn id="13" dur="3000"/>
                                        <p:tgtEl>
                                          <p:spTgt spid="8704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D:\Aerials Judah Mitchell sr\Jericho area\Jericho area aerial from northwest, tb q010703.jpg"/>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1_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untitled 3">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3">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untitled 3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3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3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3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ZESTY">
  <a:themeElements>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fontScheme name="ZESTY">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ZESTY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ZESTY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ZESTY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ZESTY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ZESTY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ZESTY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ZESTY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ZESTY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ZESTY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Bold Stripes">
  <a:themeElements>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fontScheme name="Bold Strip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old Stripes 1">
        <a:dk1>
          <a:srgbClr val="356677"/>
        </a:dk1>
        <a:lt1>
          <a:srgbClr val="FFFFFF"/>
        </a:lt1>
        <a:dk2>
          <a:srgbClr val="3E798E"/>
        </a:dk2>
        <a:lt2>
          <a:srgbClr val="FFFFCC"/>
        </a:lt2>
        <a:accent1>
          <a:srgbClr val="7FA0B1"/>
        </a:accent1>
        <a:accent2>
          <a:srgbClr val="3A7184"/>
        </a:accent2>
        <a:accent3>
          <a:srgbClr val="AFBEC6"/>
        </a:accent3>
        <a:accent4>
          <a:srgbClr val="DADADA"/>
        </a:accent4>
        <a:accent5>
          <a:srgbClr val="C0CDD5"/>
        </a:accent5>
        <a:accent6>
          <a:srgbClr val="346677"/>
        </a:accent6>
        <a:hlink>
          <a:srgbClr val="FFBF0B"/>
        </a:hlink>
        <a:folHlink>
          <a:srgbClr val="CC9900"/>
        </a:folHlink>
      </a:clrScheme>
      <a:clrMap bg1="dk2" tx1="lt1" bg2="dk1" tx2="lt2" accent1="accent1" accent2="accent2" accent3="accent3" accent4="accent4" accent5="accent5" accent6="accent6" hlink="hlink" folHlink="folHlink"/>
    </a:extraClrScheme>
    <a:extraClrScheme>
      <a:clrScheme name="Bold Stripes 2">
        <a:dk1>
          <a:srgbClr val="000000"/>
        </a:dk1>
        <a:lt1>
          <a:srgbClr val="EAEAEA"/>
        </a:lt1>
        <a:dk2>
          <a:srgbClr val="003366"/>
        </a:dk2>
        <a:lt2>
          <a:srgbClr val="EAEAEA"/>
        </a:lt2>
        <a:accent1>
          <a:srgbClr val="FFFFFF"/>
        </a:accent1>
        <a:accent2>
          <a:srgbClr val="DDDDDD"/>
        </a:accent2>
        <a:accent3>
          <a:srgbClr val="F3F3F3"/>
        </a:accent3>
        <a:accent4>
          <a:srgbClr val="000000"/>
        </a:accent4>
        <a:accent5>
          <a:srgbClr val="FFFFFF"/>
        </a:accent5>
        <a:accent6>
          <a:srgbClr val="C8C8C8"/>
        </a:accent6>
        <a:hlink>
          <a:srgbClr val="336699"/>
        </a:hlink>
        <a:folHlink>
          <a:srgbClr val="9A0000"/>
        </a:folHlink>
      </a:clrScheme>
      <a:clrMap bg1="lt1" tx1="dk1" bg2="lt2" tx2="dk2" accent1="accent1" accent2="accent2" accent3="accent3" accent4="accent4" accent5="accent5" accent6="accent6" hlink="hlink" folHlink="folHlink"/>
    </a:extraClrScheme>
    <a:extraClrScheme>
      <a:clrScheme name="Bold Stripes 3">
        <a:dk1>
          <a:srgbClr val="000000"/>
        </a:dk1>
        <a:lt1>
          <a:srgbClr val="EAEAEA"/>
        </a:lt1>
        <a:dk2>
          <a:srgbClr val="000000"/>
        </a:dk2>
        <a:lt2>
          <a:srgbClr val="EAEAEA"/>
        </a:lt2>
        <a:accent1>
          <a:srgbClr val="FFFFFF"/>
        </a:accent1>
        <a:accent2>
          <a:srgbClr val="DDDDDD"/>
        </a:accent2>
        <a:accent3>
          <a:srgbClr val="F3F3F3"/>
        </a:accent3>
        <a:accent4>
          <a:srgbClr val="000000"/>
        </a:accent4>
        <a:accent5>
          <a:srgbClr val="FFFFFF"/>
        </a:accent5>
        <a:accent6>
          <a:srgbClr val="C8C8C8"/>
        </a:accent6>
        <a:hlink>
          <a:srgbClr val="777777"/>
        </a:hlink>
        <a:folHlink>
          <a:srgbClr val="969696"/>
        </a:folHlink>
      </a:clrScheme>
      <a:clrMap bg1="lt1" tx1="dk1" bg2="lt2" tx2="dk2" accent1="accent1" accent2="accent2" accent3="accent3" accent4="accent4" accent5="accent5" accent6="accent6" hlink="hlink" folHlink="folHlink"/>
    </a:extraClrScheme>
    <a:extraClrScheme>
      <a:clrScheme name="Bold Stripes 4">
        <a:dk1>
          <a:srgbClr val="492417"/>
        </a:dk1>
        <a:lt1>
          <a:srgbClr val="D4D5C3"/>
        </a:lt1>
        <a:dk2>
          <a:srgbClr val="6E4900"/>
        </a:dk2>
        <a:lt2>
          <a:srgbClr val="B9BA9C"/>
        </a:lt2>
        <a:accent1>
          <a:srgbClr val="DBD8CF"/>
        </a:accent1>
        <a:accent2>
          <a:srgbClr val="C7C8B0"/>
        </a:accent2>
        <a:accent3>
          <a:srgbClr val="E6E7DE"/>
        </a:accent3>
        <a:accent4>
          <a:srgbClr val="3D1D12"/>
        </a:accent4>
        <a:accent5>
          <a:srgbClr val="EAE9E4"/>
        </a:accent5>
        <a:accent6>
          <a:srgbClr val="B4B59F"/>
        </a:accent6>
        <a:hlink>
          <a:srgbClr val="CC9900"/>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Competition">
  <a:themeElements>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fontScheme name="Competition">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Competition 1">
        <a:dk1>
          <a:srgbClr val="5C1F00"/>
        </a:dk1>
        <a:lt1>
          <a:srgbClr val="FFFFFF"/>
        </a:lt1>
        <a:dk2>
          <a:srgbClr val="990000"/>
        </a:dk2>
        <a:lt2>
          <a:srgbClr val="FFF9BB"/>
        </a:lt2>
        <a:accent1>
          <a:srgbClr val="FF3300"/>
        </a:accent1>
        <a:accent2>
          <a:srgbClr val="B86D52"/>
        </a:accent2>
        <a:accent3>
          <a:srgbClr val="CAAAAA"/>
        </a:accent3>
        <a:accent4>
          <a:srgbClr val="DADADA"/>
        </a:accent4>
        <a:accent5>
          <a:srgbClr val="FFADAA"/>
        </a:accent5>
        <a:accent6>
          <a:srgbClr val="A66249"/>
        </a:accent6>
        <a:hlink>
          <a:srgbClr val="FF9900"/>
        </a:hlink>
        <a:folHlink>
          <a:srgbClr val="FFCC66"/>
        </a:folHlink>
      </a:clrScheme>
      <a:clrMap bg1="dk2" tx1="lt1" bg2="dk1" tx2="lt2" accent1="accent1" accent2="accent2" accent3="accent3" accent4="accent4" accent5="accent5" accent6="accent6" hlink="hlink" folHlink="folHlink"/>
    </a:extraClrScheme>
    <a:extraClrScheme>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ompetition 3">
        <a:dk1>
          <a:srgbClr val="2A5400"/>
        </a:dk1>
        <a:lt1>
          <a:srgbClr val="FFFFFF"/>
        </a:lt1>
        <a:dk2>
          <a:srgbClr val="4A9400"/>
        </a:dk2>
        <a:lt2>
          <a:srgbClr val="F3F2D9"/>
        </a:lt2>
        <a:accent1>
          <a:srgbClr val="99CC00"/>
        </a:accent1>
        <a:accent2>
          <a:srgbClr val="6B4A39"/>
        </a:accent2>
        <a:accent3>
          <a:srgbClr val="B1C8AA"/>
        </a:accent3>
        <a:accent4>
          <a:srgbClr val="DADADA"/>
        </a:accent4>
        <a:accent5>
          <a:srgbClr val="CAE2AA"/>
        </a:accent5>
        <a:accent6>
          <a:srgbClr val="604233"/>
        </a:accent6>
        <a:hlink>
          <a:srgbClr val="E2BC5E"/>
        </a:hlink>
        <a:folHlink>
          <a:srgbClr val="AB7F6B"/>
        </a:folHlink>
      </a:clrScheme>
      <a:clrMap bg1="dk2" tx1="lt1" bg2="dk1" tx2="lt2" accent1="accent1" accent2="accent2" accent3="accent3" accent4="accent4" accent5="accent5" accent6="accent6" hlink="hlink" folHlink="folHlink"/>
    </a:extraClrScheme>
    <a:extraClrScheme>
      <a:clrScheme name="Competition 4">
        <a:dk1>
          <a:srgbClr val="005A58"/>
        </a:dk1>
        <a:lt1>
          <a:srgbClr val="FFFFFF"/>
        </a:lt1>
        <a:dk2>
          <a:srgbClr val="009E9A"/>
        </a:dk2>
        <a:lt2>
          <a:srgbClr val="C5EBE4"/>
        </a:lt2>
        <a:accent1>
          <a:srgbClr val="0099CC"/>
        </a:accent1>
        <a:accent2>
          <a:srgbClr val="339933"/>
        </a:accent2>
        <a:accent3>
          <a:srgbClr val="AACCCA"/>
        </a:accent3>
        <a:accent4>
          <a:srgbClr val="DADADA"/>
        </a:accent4>
        <a:accent5>
          <a:srgbClr val="AACAE2"/>
        </a:accent5>
        <a:accent6>
          <a:srgbClr val="2D8A2D"/>
        </a:accent6>
        <a:hlink>
          <a:srgbClr val="00FF99"/>
        </a:hlink>
        <a:folHlink>
          <a:srgbClr val="4CD2D2"/>
        </a:folHlink>
      </a:clrScheme>
      <a:clrMap bg1="dk2" tx1="lt1" bg2="dk1" tx2="lt2" accent1="accent1" accent2="accent2" accent3="accent3" accent4="accent4" accent5="accent5" accent6="accent6" hlink="hlink" folHlink="folHlink"/>
    </a:extraClrScheme>
    <a:extraClrScheme>
      <a:clrScheme name="Competition 5">
        <a:dk1>
          <a:srgbClr val="000070"/>
        </a:dk1>
        <a:lt1>
          <a:srgbClr val="FFFFFF"/>
        </a:lt1>
        <a:dk2>
          <a:srgbClr val="0000FF"/>
        </a:dk2>
        <a:lt2>
          <a:srgbClr val="C5C5FF"/>
        </a:lt2>
        <a:accent1>
          <a:srgbClr val="0099FF"/>
        </a:accent1>
        <a:accent2>
          <a:srgbClr val="7883B4"/>
        </a:accent2>
        <a:accent3>
          <a:srgbClr val="AAAAFF"/>
        </a:accent3>
        <a:accent4>
          <a:srgbClr val="DADADA"/>
        </a:accent4>
        <a:accent5>
          <a:srgbClr val="AACAFF"/>
        </a:accent5>
        <a:accent6>
          <a:srgbClr val="6C76A3"/>
        </a:accent6>
        <a:hlink>
          <a:srgbClr val="00FFFF"/>
        </a:hlink>
        <a:folHlink>
          <a:srgbClr val="2DBF68"/>
        </a:folHlink>
      </a:clrScheme>
      <a:clrMap bg1="dk2" tx1="lt1" bg2="dk1" tx2="lt2" accent1="accent1" accent2="accent2" accent3="accent3" accent4="accent4" accent5="accent5" accent6="accent6" hlink="hlink" folHlink="folHlink"/>
    </a:extraClrScheme>
    <a:extraClrScheme>
      <a:clrScheme name="Competition 6">
        <a:dk1>
          <a:srgbClr val="4D4D4D"/>
        </a:dk1>
        <a:lt1>
          <a:srgbClr val="FFFFFF"/>
        </a:lt1>
        <a:dk2>
          <a:srgbClr val="8202E2"/>
        </a:dk2>
        <a:lt2>
          <a:srgbClr val="CCCCFF"/>
        </a:lt2>
        <a:accent1>
          <a:srgbClr val="CC99FF"/>
        </a:accent1>
        <a:accent2>
          <a:srgbClr val="666699"/>
        </a:accent2>
        <a:accent3>
          <a:srgbClr val="C1AAEE"/>
        </a:accent3>
        <a:accent4>
          <a:srgbClr val="DADADA"/>
        </a:accent4>
        <a:accent5>
          <a:srgbClr val="E2CAFF"/>
        </a:accent5>
        <a:accent6>
          <a:srgbClr val="5C5C8A"/>
        </a:accent6>
        <a:hlink>
          <a:srgbClr val="FF7C80"/>
        </a:hlink>
        <a:folHlink>
          <a:srgbClr val="FF5050"/>
        </a:folHlink>
      </a:clrScheme>
      <a:clrMap bg1="dk2" tx1="lt1" bg2="dk1" tx2="lt2" accent1="accent1" accent2="accent2" accent3="accent3" accent4="accent4" accent5="accent5" accent6="accent6" hlink="hlink" folHlink="folHlink"/>
    </a:extraClrScheme>
    <a:extraClrScheme>
      <a:clrScheme name="Competition 7">
        <a:dk1>
          <a:srgbClr val="575863"/>
        </a:dk1>
        <a:lt1>
          <a:srgbClr val="FFFFFF"/>
        </a:lt1>
        <a:dk2>
          <a:srgbClr val="818982"/>
        </a:dk2>
        <a:lt2>
          <a:srgbClr val="EAEAEA"/>
        </a:lt2>
        <a:accent1>
          <a:srgbClr val="CC6600"/>
        </a:accent1>
        <a:accent2>
          <a:srgbClr val="A4A686"/>
        </a:accent2>
        <a:accent3>
          <a:srgbClr val="C1C4C1"/>
        </a:accent3>
        <a:accent4>
          <a:srgbClr val="DADADA"/>
        </a:accent4>
        <a:accent5>
          <a:srgbClr val="E2B8AA"/>
        </a:accent5>
        <a:accent6>
          <a:srgbClr val="949679"/>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Competition 8">
        <a:dk1>
          <a:srgbClr val="000000"/>
        </a:dk1>
        <a:lt1>
          <a:srgbClr val="FFFFFF"/>
        </a:lt1>
        <a:dk2>
          <a:srgbClr val="000000"/>
        </a:dk2>
        <a:lt2>
          <a:srgbClr val="CDCDCD"/>
        </a:lt2>
        <a:accent1>
          <a:srgbClr val="CDD9F7"/>
        </a:accent1>
        <a:accent2>
          <a:srgbClr val="99FF33"/>
        </a:accent2>
        <a:accent3>
          <a:srgbClr val="FFFFFF"/>
        </a:accent3>
        <a:accent4>
          <a:srgbClr val="000000"/>
        </a:accent4>
        <a:accent5>
          <a:srgbClr val="E3E9FA"/>
        </a:accent5>
        <a:accent6>
          <a:srgbClr val="8AE72D"/>
        </a:accent6>
        <a:hlink>
          <a:srgbClr val="0033CC"/>
        </a:hlink>
        <a:folHlink>
          <a:srgbClr val="66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Rose">
  <a:themeElements>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fontScheme name="Rose">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ose 1">
        <a:dk1>
          <a:srgbClr val="000000"/>
        </a:dk1>
        <a:lt1>
          <a:srgbClr val="F6C93A"/>
        </a:lt1>
        <a:dk2>
          <a:srgbClr val="000000"/>
        </a:dk2>
        <a:lt2>
          <a:srgbClr val="3E3E5C"/>
        </a:lt2>
        <a:accent1>
          <a:srgbClr val="60597B"/>
        </a:accent1>
        <a:accent2>
          <a:srgbClr val="6666FF"/>
        </a:accent2>
        <a:accent3>
          <a:srgbClr val="FAE1AE"/>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Rose 2">
        <a:dk1>
          <a:srgbClr val="000000"/>
        </a:dk1>
        <a:lt1>
          <a:srgbClr val="F6C93A"/>
        </a:lt1>
        <a:dk2>
          <a:srgbClr val="000000"/>
        </a:dk2>
        <a:lt2>
          <a:srgbClr val="003366"/>
        </a:lt2>
        <a:accent1>
          <a:srgbClr val="3366CC"/>
        </a:accent1>
        <a:accent2>
          <a:srgbClr val="00B000"/>
        </a:accent2>
        <a:accent3>
          <a:srgbClr val="FAE1AE"/>
        </a:accent3>
        <a:accent4>
          <a:srgbClr val="000000"/>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Rose 3">
        <a:dk1>
          <a:srgbClr val="000000"/>
        </a:dk1>
        <a:lt1>
          <a:srgbClr val="F6C93A"/>
        </a:lt1>
        <a:dk2>
          <a:srgbClr val="000000"/>
        </a:dk2>
        <a:lt2>
          <a:srgbClr val="969696"/>
        </a:lt2>
        <a:accent1>
          <a:srgbClr val="FBDF53"/>
        </a:accent1>
        <a:accent2>
          <a:srgbClr val="FF9966"/>
        </a:accent2>
        <a:accent3>
          <a:srgbClr val="FAE1AE"/>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8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pitchFamily="-111"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pernova">
  <a:themeElements>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fontScheme name="Supernova">
      <a:majorFont>
        <a:latin typeface="Times New Roman"/>
        <a:ea typeface="ヒラギノ角ゴ Pro W3"/>
        <a:cs typeface=""/>
      </a:majorFont>
      <a:minorFont>
        <a:latin typeface="Times New Roman"/>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upernova 1">
        <a:dk1>
          <a:srgbClr val="000000"/>
        </a:dk1>
        <a:lt1>
          <a:srgbClr val="ACB88F"/>
        </a:lt1>
        <a:dk2>
          <a:srgbClr val="000000"/>
        </a:dk2>
        <a:lt2>
          <a:srgbClr val="777777"/>
        </a:lt2>
        <a:accent1>
          <a:srgbClr val="909082"/>
        </a:accent1>
        <a:accent2>
          <a:srgbClr val="809EA8"/>
        </a:accent2>
        <a:accent3>
          <a:srgbClr val="D2D8C6"/>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upernova 2">
        <a:dk1>
          <a:srgbClr val="000000"/>
        </a:dk1>
        <a:lt1>
          <a:srgbClr val="ACB88F"/>
        </a:lt1>
        <a:dk2>
          <a:srgbClr val="000000"/>
        </a:dk2>
        <a:lt2>
          <a:srgbClr val="3E3E5C"/>
        </a:lt2>
        <a:accent1>
          <a:srgbClr val="60597B"/>
        </a:accent1>
        <a:accent2>
          <a:srgbClr val="6666FF"/>
        </a:accent2>
        <a:accent3>
          <a:srgbClr val="D2D8C6"/>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amwork">
  <a:themeElements>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rtain Call">
  <a:themeElements>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ireworks">
  <a:themeElements>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liff">
  <a:themeElements>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Cliff">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12700" cap="sq" cmpd="sng" algn="ctr">
          <a:noFill/>
          <a:prstDash val="solid"/>
          <a:round/>
          <a:headEnd type="none" w="sm" len="sm"/>
          <a:tailEnd type="none" w="sm" len="sm"/>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iff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Cliff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Cliff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Cliff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Cliff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Cliff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Cliff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themeOverride>
</file>

<file path=ppt/theme/themeOverride2.xml><?xml version="1.0" encoding="utf-8"?>
<a:themeOverride xmlns:a="http://schemas.openxmlformats.org/drawingml/2006/main">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themeOverride>
</file>

<file path=ppt/theme/themeOverride3.xml><?xml version="1.0" encoding="utf-8"?>
<a:themeOverride xmlns:a="http://schemas.openxmlformats.org/drawingml/2006/main">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themeOverride>
</file>

<file path=ppt/theme/themeOverride4.xml><?xml version="1.0" encoding="utf-8"?>
<a:themeOverride xmlns:a="http://schemas.openxmlformats.org/drawingml/2006/main">
  <a:clrScheme name="Competition 2">
    <a:dk1>
      <a:srgbClr val="800000"/>
    </a:dk1>
    <a:lt1>
      <a:srgbClr val="FFFFFF"/>
    </a:lt1>
    <a:dk2>
      <a:srgbClr val="FF9900"/>
    </a:dk2>
    <a:lt2>
      <a:srgbClr val="FFFF99"/>
    </a:lt2>
    <a:accent1>
      <a:srgbClr val="FF5050"/>
    </a:accent1>
    <a:accent2>
      <a:srgbClr val="CC3300"/>
    </a:accent2>
    <a:accent3>
      <a:srgbClr val="FFCAAA"/>
    </a:accent3>
    <a:accent4>
      <a:srgbClr val="DADADA"/>
    </a:accent4>
    <a:accent5>
      <a:srgbClr val="FFB3B3"/>
    </a:accent5>
    <a:accent6>
      <a:srgbClr val="B92D00"/>
    </a:accent6>
    <a:hlink>
      <a:srgbClr val="FFFF99"/>
    </a:hlink>
    <a:folHlink>
      <a:srgbClr val="FFCC00"/>
    </a:folHlink>
  </a:clrScheme>
</a:themeOverride>
</file>

<file path=ppt/theme/themeOverride5.xml><?xml version="1.0" encoding="utf-8"?>
<a:themeOverride xmlns:a="http://schemas.openxmlformats.org/drawingml/2006/main">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themeOverrid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2004:Templates:Presentations:Designs:Bold Stripes</Template>
  <TotalTime>5038</TotalTime>
  <Words>6453</Words>
  <Application>Microsoft Macintosh PowerPoint</Application>
  <PresentationFormat>On-screen Show (4:3)</PresentationFormat>
  <Paragraphs>842</Paragraphs>
  <Slides>84</Slides>
  <Notes>11</Notes>
  <HiddenSlides>0</HiddenSlides>
  <MMClips>0</MMClips>
  <ScaleCrop>false</ScaleCrop>
  <HeadingPairs>
    <vt:vector size="8" baseType="variant">
      <vt:variant>
        <vt:lpstr>Fonts Used</vt:lpstr>
      </vt:variant>
      <vt:variant>
        <vt:i4>16</vt:i4>
      </vt:variant>
      <vt:variant>
        <vt:lpstr>Theme</vt:lpstr>
      </vt:variant>
      <vt:variant>
        <vt:i4>21</vt:i4>
      </vt:variant>
      <vt:variant>
        <vt:lpstr>Embedded OLE Servers</vt:lpstr>
      </vt:variant>
      <vt:variant>
        <vt:i4>2</vt:i4>
      </vt:variant>
      <vt:variant>
        <vt:lpstr>Slide Titles</vt:lpstr>
      </vt:variant>
      <vt:variant>
        <vt:i4>84</vt:i4>
      </vt:variant>
    </vt:vector>
  </HeadingPairs>
  <TitlesOfParts>
    <vt:vector size="123" baseType="lpstr">
      <vt:lpstr>ả</vt:lpstr>
      <vt:lpstr>HebraicaII</vt:lpstr>
      <vt:lpstr>ＭＳ Ｐゴシック</vt:lpstr>
      <vt:lpstr>SimSun</vt:lpstr>
      <vt:lpstr>ヒラギノ角ゴ Pro W3</vt:lpstr>
      <vt:lpstr>Arial</vt:lpstr>
      <vt:lpstr>Arial Black</vt:lpstr>
      <vt:lpstr>Garamond</vt:lpstr>
      <vt:lpstr>Geneva</vt:lpstr>
      <vt:lpstr>Helvetica</vt:lpstr>
      <vt:lpstr>Monotype Sorts</vt:lpstr>
      <vt:lpstr>Tahoma</vt:lpstr>
      <vt:lpstr>Times</vt:lpstr>
      <vt:lpstr>Times New Roman</vt:lpstr>
      <vt:lpstr>Verdana</vt:lpstr>
      <vt:lpstr>Wingdings</vt:lpstr>
      <vt:lpstr>Default Design</vt:lpstr>
      <vt:lpstr>Rose</vt:lpstr>
      <vt:lpstr>Supernova</vt:lpstr>
      <vt:lpstr>Teamwork</vt:lpstr>
      <vt:lpstr>Curtain Call</vt:lpstr>
      <vt:lpstr>Fireworks</vt:lpstr>
      <vt:lpstr>Ocean</vt:lpstr>
      <vt:lpstr>Balance</vt:lpstr>
      <vt:lpstr>Cliff</vt:lpstr>
      <vt:lpstr>Kimono</vt:lpstr>
      <vt:lpstr>Profile</vt:lpstr>
      <vt:lpstr>1_untitled 3</vt:lpstr>
      <vt:lpstr>untitled 3</vt:lpstr>
      <vt:lpstr>ZESTY</vt:lpstr>
      <vt:lpstr>1_Default Design</vt:lpstr>
      <vt:lpstr>Shimmer</vt:lpstr>
      <vt:lpstr>Bold Stripes</vt:lpstr>
      <vt:lpstr>1_blstripc.ppt - Blue Stripes</vt:lpstr>
      <vt:lpstr>Competition</vt:lpstr>
      <vt:lpstr>Mountain Top</vt:lpstr>
      <vt:lpstr>8_Default Design</vt:lpstr>
      <vt:lpstr>Document</vt:lpstr>
      <vt:lpstr>Microsoft ClipArt Gallery</vt:lpstr>
      <vt:lpstr>Phục Truyền Luật-lệ Ký</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Chìa khóa của sách</vt:lpstr>
      <vt:lpstr>Câu tóm tắt</vt:lpstr>
      <vt:lpstr>Đặc điểm</vt:lpstr>
      <vt:lpstr>Đặc điểm</vt:lpstr>
      <vt:lpstr>PowerPoint Presentation</vt:lpstr>
      <vt:lpstr>Mẫu hiệp ước Bá chủ - chư hầu</vt:lpstr>
      <vt:lpstr>Mẫu hiệp ước Bá chủ - chư hầu</vt:lpstr>
      <vt:lpstr>PowerPoint Presentation</vt:lpstr>
      <vt:lpstr>Tại đồng bằng Mô-áp…</vt:lpstr>
      <vt:lpstr>PowerPoint Presentation</vt:lpstr>
      <vt:lpstr>PowerPoint Presentation</vt:lpstr>
      <vt:lpstr>PowerPoint Presentation</vt:lpstr>
      <vt:lpstr>PowerPoint Presentation</vt:lpstr>
      <vt:lpstr>The Jewish Shema</vt:lpstr>
      <vt:lpstr>Lời công bố hằng ngày của Hồi giáo</vt:lpstr>
      <vt:lpstr>Đối chiếu Kinh Thánh với các sách thánh của các tôn giáo khác…</vt:lpstr>
      <vt:lpstr>Kinh Qur’an theo Edward Gibbon</vt:lpstr>
      <vt:lpstr>Kinh Qur’an theo Edward Gibbon</vt:lpstr>
      <vt:lpstr>Kinh Qur’an bắt đầu thế nào?</vt:lpstr>
      <vt:lpstr>Nhưng không phải tất cả thuyết độc thần đều giống nhau…</vt:lpstr>
      <vt:lpstr>PowerPoint Presentation</vt:lpstr>
      <vt:lpstr>PowerPoint Presentation</vt:lpstr>
      <vt:lpstr>PowerPoint Presentation</vt:lpstr>
      <vt:lpstr>PowerPoint Presentation</vt:lpstr>
      <vt:lpstr>PowerPoint Presentation</vt:lpstr>
      <vt:lpstr>PowerPoint Presentation</vt:lpstr>
      <vt:lpstr>Dòng thời gian của Vương quốc &amp; Giao ước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TÊN SÁCH</vt:lpstr>
      <vt:lpstr>Tác quyền – Ngoại chứng</vt:lpstr>
      <vt:lpstr>Nội chứng</vt:lpstr>
      <vt:lpstr>Nội chứng</vt:lpstr>
      <vt:lpstr>Hoàn cảnh ra đời</vt:lpstr>
      <vt:lpstr>Tóm tắt</vt:lpstr>
      <vt:lpstr>Tóm tắt</vt:lpstr>
      <vt:lpstr>Tổng hợp</vt:lpstr>
      <vt:lpstr>Tổng hợp</vt:lpstr>
      <vt:lpstr>Dàn ý</vt:lpstr>
      <vt:lpstr>Dàn ý</vt:lpstr>
      <vt:lpstr>Những mối quan tâm xã hội chính trong giao ước Môi-se The Bible Visual Resource Book, 39</vt:lpstr>
      <vt:lpstr>Những mối quan tâm xã hội chính trong giao ước Môi-se The Bible Visual Resource Book, 39</vt:lpstr>
      <vt:lpstr>Những phân đoạn Cựu Ước quan trọng nói về Đất, Xứ David Larsen, Israel, Gentiles and the Church, 26 (adapted in Jeremiah texts)</vt:lpstr>
      <vt:lpstr>Tương lai của Israel trong Phục Truyền Adapted from Wilbur M. Smith, “Prophecies Regarding Israel,” Moody Monthly (December 1958), 39 (Quoted by Larsen, 23-24)</vt:lpstr>
      <vt:lpstr>Lằm bằm trong đồng vắng  Paul N. Benware, Survey of the Old Testament, 68</vt:lpstr>
      <vt:lpstr>Những tương phản trong các giao ước</vt:lpstr>
      <vt:lpstr>Những tương phản trong các giao ước</vt:lpstr>
      <vt:lpstr>PowerPoint Presentation</vt:lpstr>
      <vt:lpstr>Tương lai của Israel trong Phục 28–32 Adapted from Wilbur M. Smith, “Prophecies Regarding Israel,” Moody Monthly (December 1958), 39 (Quoted by Larsen, 23-24)</vt:lpstr>
      <vt:lpstr>Áp dụng</vt:lpstr>
      <vt:lpstr>PowerPoint Presentation</vt:lpstr>
      <vt:lpstr>Cựu Ước Lược Khảo—BibleStudyDownloads.org</vt:lpstr>
    </vt:vector>
  </TitlesOfParts>
  <Company>SBC</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Rick Griffith</cp:lastModifiedBy>
  <cp:revision>231</cp:revision>
  <dcterms:created xsi:type="dcterms:W3CDTF">2002-08-03T02:34:21Z</dcterms:created>
  <dcterms:modified xsi:type="dcterms:W3CDTF">2018-12-19T09:12:20Z</dcterms:modified>
</cp:coreProperties>
</file>